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591" r:id="rId3"/>
    <p:sldId id="690" r:id="rId5"/>
    <p:sldId id="647" r:id="rId6"/>
    <p:sldId id="662" r:id="rId7"/>
    <p:sldId id="664" r:id="rId8"/>
    <p:sldId id="691" r:id="rId9"/>
    <p:sldId id="666" r:id="rId10"/>
    <p:sldId id="667" r:id="rId11"/>
    <p:sldId id="668" r:id="rId12"/>
    <p:sldId id="692" r:id="rId13"/>
    <p:sldId id="670" r:id="rId14"/>
    <p:sldId id="672" r:id="rId15"/>
    <p:sldId id="673" r:id="rId16"/>
    <p:sldId id="693" r:id="rId17"/>
    <p:sldId id="675" r:id="rId18"/>
    <p:sldId id="694" r:id="rId19"/>
    <p:sldId id="695" r:id="rId20"/>
    <p:sldId id="678" r:id="rId21"/>
    <p:sldId id="696" r:id="rId22"/>
    <p:sldId id="697" r:id="rId23"/>
    <p:sldId id="698" r:id="rId24"/>
    <p:sldId id="681" r:id="rId25"/>
    <p:sldId id="682" r:id="rId26"/>
    <p:sldId id="683" r:id="rId27"/>
    <p:sldId id="699" r:id="rId28"/>
    <p:sldId id="700" r:id="rId29"/>
    <p:sldId id="701" r:id="rId30"/>
    <p:sldId id="702" r:id="rId31"/>
    <p:sldId id="658" r:id="rId32"/>
  </p:sldIdLst>
  <p:sldSz cx="9144000" cy="5143500"/>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ECE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p:scale>
          <a:sx n="89" d="100"/>
          <a:sy n="89" d="100"/>
        </p:scale>
        <p:origin x="-2274" y="-912"/>
      </p:cViewPr>
      <p:guideLst>
        <p:guide orient="horz" pos="1620"/>
        <p:guide pos="2880"/>
      </p:guideLst>
    </p:cSldViewPr>
  </p:slideViewPr>
  <p:notesTextViewPr>
    <p:cViewPr>
      <p:scale>
        <a:sx n="1" d="1"/>
        <a:sy n="1" d="1"/>
      </p:scale>
      <p:origin x="0" y="0"/>
    </p:cViewPr>
  </p:notesTextViewPr>
  <p:sorterViewPr showFormatting="0">
    <p:cViewPr>
      <p:scale>
        <a:sx n="52" d="100"/>
        <a:sy n="52"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思源黑体"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思源黑体" pitchFamily="34" charset="-122"/>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思源黑体" pitchFamily="34" charset="-122"/>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DCFFE3DE-6A4F-48C3-AA53-F21E11C27A02}" type="datetimeFigureOut">
              <a:rPr kumimoji="0" lang="zh-CN" altLang="en-US" sz="1200" b="0" i="0" u="none" strike="noStrike" kern="1200" cap="none" spc="0" normalizeH="0" baseline="0" noProof="0">
                <a:ln>
                  <a:noFill/>
                </a:ln>
                <a:solidFill>
                  <a:schemeClr val="tx1"/>
                </a:solidFill>
                <a:effectLst/>
                <a:uLnTx/>
                <a:uFillTx/>
                <a:latin typeface="+mn-lt"/>
                <a:ea typeface="思源黑体" pitchFamily="34" charset="-122"/>
                <a:cs typeface="+mn-cs"/>
              </a:rPr>
            </a:fld>
            <a:endParaRPr kumimoji="0" lang="zh-CN" altLang="en-US" sz="1200" b="0" i="0" u="none" strike="noStrike" kern="1200" cap="none" spc="0" normalizeH="0" baseline="0" noProof="0">
              <a:ln>
                <a:noFill/>
              </a:ln>
              <a:solidFill>
                <a:schemeClr val="tx1"/>
              </a:solidFill>
              <a:effectLst/>
              <a:uLnTx/>
              <a:uFillTx/>
              <a:latin typeface="+mn-lt"/>
              <a:ea typeface="思源黑体" pitchFamily="34" charset="-122"/>
              <a:cs typeface="+mn-cs"/>
            </a:endParaRPr>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思源黑体" pitchFamily="34" charset="-122"/>
              <a:cs typeface="思源黑体"/>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思源黑体" pitchFamily="34" charset="-122"/>
                <a:cs typeface="思源黑体"/>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mn-lt"/>
              <a:ea typeface="思源黑体" pitchFamily="34" charset="-122"/>
              <a:cs typeface="思源黑体"/>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思源黑体" pitchFamily="34" charset="-122"/>
                <a:cs typeface="思源黑体"/>
              </a:rPr>
              <a:t>第二级</a:t>
            </a:r>
            <a:endParaRPr kumimoji="0" lang="zh-CN" altLang="en-US" sz="1200" b="0" i="0" u="none" strike="noStrike" kern="1200" cap="none" spc="0" normalizeH="0" baseline="0" noProof="0" smtClean="0">
              <a:ln>
                <a:noFill/>
              </a:ln>
              <a:solidFill>
                <a:schemeClr val="tx1"/>
              </a:solidFill>
              <a:effectLst/>
              <a:uLnTx/>
              <a:uFillTx/>
              <a:latin typeface="+mn-lt"/>
              <a:ea typeface="思源黑体" pitchFamily="34" charset="-122"/>
              <a:cs typeface="思源黑体"/>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思源黑体" pitchFamily="34" charset="-122"/>
                <a:cs typeface="思源黑体"/>
              </a:rPr>
              <a:t>第三级</a:t>
            </a:r>
            <a:endParaRPr kumimoji="0" lang="zh-CN" altLang="en-US" sz="1200" b="0" i="0" u="none" strike="noStrike" kern="1200" cap="none" spc="0" normalizeH="0" baseline="0" noProof="0" smtClean="0">
              <a:ln>
                <a:noFill/>
              </a:ln>
              <a:solidFill>
                <a:schemeClr val="tx1"/>
              </a:solidFill>
              <a:effectLst/>
              <a:uLnTx/>
              <a:uFillTx/>
              <a:latin typeface="+mn-lt"/>
              <a:ea typeface="思源黑体" pitchFamily="34" charset="-122"/>
              <a:cs typeface="思源黑体"/>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思源黑体" pitchFamily="34" charset="-122"/>
                <a:cs typeface="思源黑体"/>
              </a:rPr>
              <a:t>第四级</a:t>
            </a:r>
            <a:endParaRPr kumimoji="0" lang="zh-CN" altLang="en-US" sz="1200" b="0" i="0" u="none" strike="noStrike" kern="1200" cap="none" spc="0" normalizeH="0" baseline="0" noProof="0" smtClean="0">
              <a:ln>
                <a:noFill/>
              </a:ln>
              <a:solidFill>
                <a:schemeClr val="tx1"/>
              </a:solidFill>
              <a:effectLst/>
              <a:uLnTx/>
              <a:uFillTx/>
              <a:latin typeface="+mn-lt"/>
              <a:ea typeface="思源黑体" pitchFamily="34" charset="-122"/>
              <a:cs typeface="思源黑体"/>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思源黑体" pitchFamily="34" charset="-122"/>
                <a:cs typeface="思源黑体"/>
              </a:rPr>
              <a:t>第五级</a:t>
            </a:r>
            <a:endParaRPr kumimoji="0" lang="zh-CN" altLang="en-US" sz="1200" b="0" i="0" u="none" strike="noStrike" kern="1200" cap="none" spc="0" normalizeH="0" baseline="0" noProof="0">
              <a:ln>
                <a:noFill/>
              </a:ln>
              <a:solidFill>
                <a:schemeClr val="tx1"/>
              </a:solidFill>
              <a:effectLst/>
              <a:uLnTx/>
              <a:uFillTx/>
              <a:latin typeface="+mn-lt"/>
              <a:ea typeface="思源黑体" pitchFamily="34" charset="-122"/>
              <a:cs typeface="思源黑体"/>
            </a:endParaRP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思源黑体"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思源黑体" pitchFamily="34" charset="-122"/>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p>
            <a:pPr lvl="0" algn="r" eaLnBrk="1" hangingPunct="1">
              <a:buNone/>
            </a:pPr>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思源黑体" pitchFamily="34" charset="-122"/>
        <a:cs typeface="思源黑体"/>
      </a:defRPr>
    </a:lvl1pPr>
    <a:lvl2pPr marL="457200" algn="l" rtl="0" eaLnBrk="0" fontAlgn="base" hangingPunct="0">
      <a:spcBef>
        <a:spcPct val="30000"/>
      </a:spcBef>
      <a:spcAft>
        <a:spcPct val="0"/>
      </a:spcAft>
      <a:defRPr sz="1200" kern="1200">
        <a:solidFill>
          <a:schemeClr val="tx1"/>
        </a:solidFill>
        <a:latin typeface="+mn-lt"/>
        <a:ea typeface="思源黑体" pitchFamily="34" charset="-122"/>
        <a:cs typeface="思源黑体"/>
      </a:defRPr>
    </a:lvl2pPr>
    <a:lvl3pPr marL="914400" algn="l" rtl="0" eaLnBrk="0" fontAlgn="base" hangingPunct="0">
      <a:spcBef>
        <a:spcPct val="30000"/>
      </a:spcBef>
      <a:spcAft>
        <a:spcPct val="0"/>
      </a:spcAft>
      <a:defRPr sz="1200" kern="1200">
        <a:solidFill>
          <a:schemeClr val="tx1"/>
        </a:solidFill>
        <a:latin typeface="+mn-lt"/>
        <a:ea typeface="思源黑体" pitchFamily="34" charset="-122"/>
        <a:cs typeface="思源黑体"/>
      </a:defRPr>
    </a:lvl3pPr>
    <a:lvl4pPr marL="1371600" algn="l" rtl="0" eaLnBrk="0" fontAlgn="base" hangingPunct="0">
      <a:spcBef>
        <a:spcPct val="30000"/>
      </a:spcBef>
      <a:spcAft>
        <a:spcPct val="0"/>
      </a:spcAft>
      <a:defRPr sz="1200" kern="1200">
        <a:solidFill>
          <a:schemeClr val="tx1"/>
        </a:solidFill>
        <a:latin typeface="+mn-lt"/>
        <a:ea typeface="思源黑体" pitchFamily="34" charset="-122"/>
        <a:cs typeface="思源黑体"/>
      </a:defRPr>
    </a:lvl4pPr>
    <a:lvl5pPr marL="1828800" algn="l" rtl="0" eaLnBrk="0" fontAlgn="base" hangingPunct="0">
      <a:spcBef>
        <a:spcPct val="30000"/>
      </a:spcBef>
      <a:spcAft>
        <a:spcPct val="0"/>
      </a:spcAft>
      <a:defRPr sz="1200" kern="1200">
        <a:solidFill>
          <a:schemeClr val="tx1"/>
        </a:solidFill>
        <a:latin typeface="+mn-lt"/>
        <a:ea typeface="思源黑体" pitchFamily="34" charset="-122"/>
        <a:cs typeface="思源黑体"/>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幻灯片图像占位符 1"/>
          <p:cNvSpPr>
            <a:spLocks noGrp="1" noRot="1" noChangeAspect="1" noTextEdit="1"/>
          </p:cNvSpPr>
          <p:nvPr>
            <p:ph type="sldImg"/>
          </p:nvPr>
        </p:nvSpPr>
        <p:spPr>
          <a:ln>
            <a:solidFill>
              <a:srgbClr val="000000">
                <a:alpha val="100000"/>
              </a:srgbClr>
            </a:solidFill>
            <a:miter lim="800000"/>
          </a:ln>
        </p:spPr>
      </p:sp>
      <p:sp>
        <p:nvSpPr>
          <p:cNvPr id="34819"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6868"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幻灯片图像占位符 1"/>
          <p:cNvSpPr>
            <a:spLocks noGrp="1" noRot="1" noChangeAspect="1" noTextEdit="1"/>
          </p:cNvSpPr>
          <p:nvPr>
            <p:ph type="sldImg"/>
          </p:nvPr>
        </p:nvSpPr>
        <p:spPr>
          <a:ln>
            <a:solidFill>
              <a:srgbClr val="000000">
                <a:alpha val="100000"/>
              </a:srgbClr>
            </a:solidFill>
            <a:miter lim="800000"/>
          </a:ln>
        </p:spPr>
      </p:sp>
      <p:sp>
        <p:nvSpPr>
          <p:cNvPr id="35843"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7892"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幻灯片图像占位符 1"/>
          <p:cNvSpPr>
            <a:spLocks noGrp="1" noRot="1" noChangeAspect="1" noTextEdit="1"/>
          </p:cNvSpPr>
          <p:nvPr>
            <p:ph type="sldImg"/>
          </p:nvPr>
        </p:nvSpPr>
        <p:spPr>
          <a:ln>
            <a:solidFill>
              <a:srgbClr val="000000">
                <a:alpha val="100000"/>
              </a:srgbClr>
            </a:solidFill>
            <a:miter lim="800000"/>
          </a:ln>
        </p:spPr>
      </p:sp>
      <p:sp>
        <p:nvSpPr>
          <p:cNvPr id="36867"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39940"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幻灯片图像占位符 1"/>
          <p:cNvSpPr>
            <a:spLocks noGrp="1" noRot="1" noChangeAspect="1" noTextEdit="1"/>
          </p:cNvSpPr>
          <p:nvPr>
            <p:ph type="sldImg"/>
          </p:nvPr>
        </p:nvSpPr>
        <p:spPr>
          <a:ln>
            <a:solidFill>
              <a:srgbClr val="000000">
                <a:alpha val="100000"/>
              </a:srgbClr>
            </a:solidFill>
            <a:miter lim="800000"/>
          </a:ln>
        </p:spPr>
      </p:sp>
      <p:sp>
        <p:nvSpPr>
          <p:cNvPr id="37891"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41988"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幻灯片图像占位符 1"/>
          <p:cNvSpPr>
            <a:spLocks noGrp="1" noRot="1" noChangeAspect="1" noTextEdit="1"/>
          </p:cNvSpPr>
          <p:nvPr>
            <p:ph type="sldImg"/>
          </p:nvPr>
        </p:nvSpPr>
        <p:spPr>
          <a:ln>
            <a:solidFill>
              <a:srgbClr val="000000">
                <a:alpha val="100000"/>
              </a:srgbClr>
            </a:solidFill>
            <a:miter lim="800000"/>
          </a:ln>
        </p:spPr>
      </p:sp>
      <p:sp>
        <p:nvSpPr>
          <p:cNvPr id="38915"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43012"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幻灯片图像占位符 1"/>
          <p:cNvSpPr>
            <a:spLocks noGrp="1" noRot="1" noChangeAspect="1" noTextEdit="1"/>
          </p:cNvSpPr>
          <p:nvPr>
            <p:ph type="sldImg"/>
          </p:nvPr>
        </p:nvSpPr>
        <p:spPr>
          <a:ln>
            <a:solidFill>
              <a:srgbClr val="000000">
                <a:alpha val="100000"/>
              </a:srgbClr>
            </a:solidFill>
            <a:miter lim="800000"/>
          </a:ln>
        </p:spPr>
      </p:sp>
      <p:sp>
        <p:nvSpPr>
          <p:cNvPr id="39939"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44036"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幻灯片图像占位符 1"/>
          <p:cNvSpPr>
            <a:spLocks noGrp="1" noRot="1" noChangeAspect="1" noTextEdit="1"/>
          </p:cNvSpPr>
          <p:nvPr>
            <p:ph type="sldImg"/>
          </p:nvPr>
        </p:nvSpPr>
        <p:spPr>
          <a:ln>
            <a:solidFill>
              <a:srgbClr val="000000">
                <a:alpha val="100000"/>
              </a:srgbClr>
            </a:solidFill>
            <a:miter lim="800000"/>
          </a:ln>
        </p:spPr>
      </p:sp>
      <p:sp>
        <p:nvSpPr>
          <p:cNvPr id="40963"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45060"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幻灯片图像占位符 1"/>
          <p:cNvSpPr>
            <a:spLocks noGrp="1" noRot="1" noChangeAspect="1" noTextEdit="1"/>
          </p:cNvSpPr>
          <p:nvPr>
            <p:ph type="sldImg"/>
          </p:nvPr>
        </p:nvSpPr>
        <p:spPr>
          <a:ln>
            <a:solidFill>
              <a:srgbClr val="000000">
                <a:alpha val="100000"/>
              </a:srgbClr>
            </a:solidFill>
            <a:miter lim="800000"/>
          </a:ln>
        </p:spPr>
      </p:sp>
      <p:sp>
        <p:nvSpPr>
          <p:cNvPr id="41987"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45060"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幻灯片图像占位符 1"/>
          <p:cNvSpPr>
            <a:spLocks noGrp="1" noRot="1" noChangeAspect="1" noTextEdit="1"/>
          </p:cNvSpPr>
          <p:nvPr>
            <p:ph type="sldImg"/>
          </p:nvPr>
        </p:nvSpPr>
        <p:spPr>
          <a:ln>
            <a:solidFill>
              <a:srgbClr val="000000">
                <a:alpha val="100000"/>
              </a:srgbClr>
            </a:solidFill>
            <a:miter lim="800000"/>
          </a:ln>
        </p:spPr>
      </p:sp>
      <p:sp>
        <p:nvSpPr>
          <p:cNvPr id="43011"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47108"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4" name="幻灯片图像占位符 1"/>
          <p:cNvSpPr>
            <a:spLocks noGrp="1" noRot="1" noChangeAspect="1" noTextEdit="1"/>
          </p:cNvSpPr>
          <p:nvPr>
            <p:ph type="sldImg"/>
          </p:nvPr>
        </p:nvSpPr>
        <p:spPr>
          <a:ln>
            <a:solidFill>
              <a:srgbClr val="000000">
                <a:alpha val="100000"/>
              </a:srgbClr>
            </a:solidFill>
            <a:miter lim="800000"/>
          </a:ln>
        </p:spPr>
      </p:sp>
      <p:sp>
        <p:nvSpPr>
          <p:cNvPr id="44035"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49156"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8" name="幻灯片图像占位符 1"/>
          <p:cNvSpPr>
            <a:spLocks noGrp="1" noRot="1" noChangeAspect="1" noTextEdit="1"/>
          </p:cNvSpPr>
          <p:nvPr>
            <p:ph type="sldImg"/>
          </p:nvPr>
        </p:nvSpPr>
        <p:spPr>
          <a:ln>
            <a:solidFill>
              <a:srgbClr val="000000">
                <a:alpha val="100000"/>
              </a:srgbClr>
            </a:solidFill>
            <a:miter lim="800000"/>
          </a:ln>
        </p:spPr>
      </p:sp>
      <p:sp>
        <p:nvSpPr>
          <p:cNvPr id="45059"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50180"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2" name="幻灯片图像占位符 1"/>
          <p:cNvSpPr>
            <a:spLocks noGrp="1" noRot="1" noChangeAspect="1" noTextEdit="1"/>
          </p:cNvSpPr>
          <p:nvPr>
            <p:ph type="sldImg"/>
          </p:nvPr>
        </p:nvSpPr>
        <p:spPr>
          <a:ln>
            <a:solidFill>
              <a:srgbClr val="000000">
                <a:alpha val="100000"/>
              </a:srgbClr>
            </a:solidFill>
            <a:miter lim="800000"/>
          </a:ln>
        </p:spPr>
      </p:sp>
      <p:sp>
        <p:nvSpPr>
          <p:cNvPr id="46083"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50180"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6" name="幻灯片图像占位符 1"/>
          <p:cNvSpPr>
            <a:spLocks noGrp="1" noRot="1" noChangeAspect="1" noTextEdit="1"/>
          </p:cNvSpPr>
          <p:nvPr>
            <p:ph type="sldImg"/>
          </p:nvPr>
        </p:nvSpPr>
        <p:spPr>
          <a:ln>
            <a:solidFill>
              <a:srgbClr val="000000">
                <a:alpha val="100000"/>
              </a:srgbClr>
            </a:solidFill>
            <a:miter lim="800000"/>
          </a:ln>
        </p:spPr>
      </p:sp>
      <p:sp>
        <p:nvSpPr>
          <p:cNvPr id="47107"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52228"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0" name="幻灯片图像占位符 1"/>
          <p:cNvSpPr>
            <a:spLocks noGrp="1" noRot="1" noChangeAspect="1" noTextEdit="1"/>
          </p:cNvSpPr>
          <p:nvPr>
            <p:ph type="sldImg"/>
          </p:nvPr>
        </p:nvSpPr>
        <p:spPr>
          <a:ln>
            <a:solidFill>
              <a:srgbClr val="000000">
                <a:alpha val="100000"/>
              </a:srgbClr>
            </a:solidFill>
            <a:miter lim="800000"/>
          </a:ln>
        </p:spPr>
      </p:sp>
      <p:sp>
        <p:nvSpPr>
          <p:cNvPr id="48131"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52228"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4" name="幻灯片图像占位符 1"/>
          <p:cNvSpPr>
            <a:spLocks noGrp="1" noRot="1" noChangeAspect="1" noTextEdit="1"/>
          </p:cNvSpPr>
          <p:nvPr>
            <p:ph type="sldImg"/>
          </p:nvPr>
        </p:nvSpPr>
        <p:spPr>
          <a:ln>
            <a:solidFill>
              <a:srgbClr val="000000">
                <a:alpha val="100000"/>
              </a:srgbClr>
            </a:solidFill>
            <a:miter lim="800000"/>
          </a:ln>
        </p:spPr>
      </p:sp>
      <p:sp>
        <p:nvSpPr>
          <p:cNvPr id="49155"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52228"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8" name="幻灯片图像占位符 1"/>
          <p:cNvSpPr>
            <a:spLocks noGrp="1" noRot="1" noChangeAspect="1" noTextEdit="1"/>
          </p:cNvSpPr>
          <p:nvPr>
            <p:ph type="sldImg"/>
          </p:nvPr>
        </p:nvSpPr>
        <p:spPr>
          <a:ln>
            <a:solidFill>
              <a:srgbClr val="000000">
                <a:alpha val="100000"/>
              </a:srgbClr>
            </a:solidFill>
            <a:miter lim="800000"/>
          </a:ln>
        </p:spPr>
      </p:sp>
      <p:sp>
        <p:nvSpPr>
          <p:cNvPr id="50179"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55300"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2" name="幻灯片图像占位符 1"/>
          <p:cNvSpPr>
            <a:spLocks noGrp="1" noRot="1" noChangeAspect="1" noTextEdit="1"/>
          </p:cNvSpPr>
          <p:nvPr>
            <p:ph type="sldImg"/>
          </p:nvPr>
        </p:nvSpPr>
        <p:spPr>
          <a:ln>
            <a:solidFill>
              <a:srgbClr val="000000">
                <a:alpha val="100000"/>
              </a:srgbClr>
            </a:solidFill>
            <a:miter lim="800000"/>
          </a:ln>
        </p:spPr>
      </p:sp>
      <p:sp>
        <p:nvSpPr>
          <p:cNvPr id="51203"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45060"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6" name="幻灯片图像占位符 1"/>
          <p:cNvSpPr>
            <a:spLocks noGrp="1" noRot="1" noChangeAspect="1" noTextEdit="1"/>
          </p:cNvSpPr>
          <p:nvPr>
            <p:ph type="sldImg"/>
          </p:nvPr>
        </p:nvSpPr>
        <p:spPr>
          <a:ln>
            <a:solidFill>
              <a:srgbClr val="000000">
                <a:alpha val="100000"/>
              </a:srgbClr>
            </a:solidFill>
            <a:miter lim="800000"/>
          </a:ln>
        </p:spPr>
      </p:sp>
      <p:sp>
        <p:nvSpPr>
          <p:cNvPr id="52227"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45060"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3250" name="幻灯片图像占位符 1"/>
          <p:cNvSpPr>
            <a:spLocks noGrp="1" noRot="1" noChangeAspect="1" noTextEdit="1"/>
          </p:cNvSpPr>
          <p:nvPr>
            <p:ph type="sldImg"/>
          </p:nvPr>
        </p:nvSpPr>
        <p:spPr>
          <a:ln>
            <a:solidFill>
              <a:srgbClr val="000000">
                <a:alpha val="100000"/>
              </a:srgbClr>
            </a:solidFill>
            <a:miter lim="800000"/>
          </a:ln>
        </p:spPr>
      </p:sp>
      <p:sp>
        <p:nvSpPr>
          <p:cNvPr id="53251"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45060"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4" name="幻灯片图像占位符 1"/>
          <p:cNvSpPr>
            <a:spLocks noGrp="1" noRot="1" noChangeAspect="1" noTextEdit="1"/>
          </p:cNvSpPr>
          <p:nvPr>
            <p:ph type="sldImg"/>
          </p:nvPr>
        </p:nvSpPr>
        <p:spPr>
          <a:ln>
            <a:solidFill>
              <a:srgbClr val="000000">
                <a:alpha val="100000"/>
              </a:srgbClr>
            </a:solidFill>
            <a:miter lim="800000"/>
          </a:ln>
        </p:spPr>
      </p:sp>
      <p:sp>
        <p:nvSpPr>
          <p:cNvPr id="54275"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58372"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8" name="幻灯片图像占位符 1"/>
          <p:cNvSpPr>
            <a:spLocks noGrp="1" noRot="1" noChangeAspect="1" noTextEdit="1"/>
          </p:cNvSpPr>
          <p:nvPr>
            <p:ph type="sldImg"/>
          </p:nvPr>
        </p:nvSpPr>
        <p:spPr>
          <a:ln>
            <a:solidFill>
              <a:srgbClr val="000000">
                <a:alpha val="100000"/>
              </a:srgbClr>
            </a:solidFill>
            <a:miter lim="800000"/>
          </a:ln>
        </p:spPr>
      </p:sp>
      <p:sp>
        <p:nvSpPr>
          <p:cNvPr id="55299"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59396"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2" name="幻灯片图像占位符 1"/>
          <p:cNvSpPr>
            <a:spLocks noGrp="1" noRot="1" noChangeAspect="1" noTextEdit="1"/>
          </p:cNvSpPr>
          <p:nvPr>
            <p:ph type="sldImg"/>
          </p:nvPr>
        </p:nvSpPr>
        <p:spPr>
          <a:ln>
            <a:solidFill>
              <a:srgbClr val="000000">
                <a:alpha val="100000"/>
              </a:srgbClr>
            </a:solidFill>
            <a:miter lim="800000"/>
          </a:ln>
        </p:spPr>
      </p:sp>
      <p:sp>
        <p:nvSpPr>
          <p:cNvPr id="56323"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60420"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6" name="幻灯片图像占位符 1"/>
          <p:cNvSpPr>
            <a:spLocks noGrp="1" noRot="1" noChangeAspect="1" noTextEdit="1"/>
          </p:cNvSpPr>
          <p:nvPr>
            <p:ph type="sldImg"/>
          </p:nvPr>
        </p:nvSpPr>
        <p:spPr>
          <a:ln>
            <a:solidFill>
              <a:srgbClr val="000000">
                <a:alpha val="100000"/>
              </a:srgbClr>
            </a:solidFill>
            <a:miter lim="800000"/>
          </a:ln>
        </p:spPr>
      </p:sp>
      <p:sp>
        <p:nvSpPr>
          <p:cNvPr id="57347"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59396"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8370" name="幻灯片图像占位符 1"/>
          <p:cNvSpPr>
            <a:spLocks noGrp="1" noRot="1" noChangeAspect="1" noTextEdit="1"/>
          </p:cNvSpPr>
          <p:nvPr>
            <p:ph type="sldImg"/>
          </p:nvPr>
        </p:nvSpPr>
        <p:spPr>
          <a:ln>
            <a:solidFill>
              <a:srgbClr val="000000">
                <a:alpha val="100000"/>
              </a:srgbClr>
            </a:solidFill>
            <a:miter lim="800000"/>
          </a:ln>
        </p:spPr>
      </p:sp>
      <p:sp>
        <p:nvSpPr>
          <p:cNvPr id="58371"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60420"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4" name="幻灯片图像占位符 1"/>
          <p:cNvSpPr>
            <a:spLocks noGrp="1" noRot="1" noChangeAspect="1" noTextEdit="1"/>
          </p:cNvSpPr>
          <p:nvPr>
            <p:ph type="sldImg"/>
          </p:nvPr>
        </p:nvSpPr>
        <p:spPr>
          <a:ln>
            <a:solidFill>
              <a:srgbClr val="000000">
                <a:alpha val="100000"/>
              </a:srgbClr>
            </a:solidFill>
            <a:miter lim="800000"/>
          </a:ln>
        </p:spPr>
      </p:sp>
      <p:sp>
        <p:nvSpPr>
          <p:cNvPr id="59395"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59396"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8" name="幻灯片图像占位符 1"/>
          <p:cNvSpPr>
            <a:spLocks noGrp="1" noRot="1" noChangeAspect="1" noTextEdit="1"/>
          </p:cNvSpPr>
          <p:nvPr>
            <p:ph type="sldImg"/>
          </p:nvPr>
        </p:nvSpPr>
        <p:spPr>
          <a:ln>
            <a:solidFill>
              <a:srgbClr val="000000">
                <a:alpha val="100000"/>
              </a:srgbClr>
            </a:solidFill>
            <a:miter lim="800000"/>
          </a:ln>
        </p:spPr>
      </p:sp>
      <p:sp>
        <p:nvSpPr>
          <p:cNvPr id="60419"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60420"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2" name="幻灯片图像占位符 1"/>
          <p:cNvSpPr>
            <a:spLocks noGrp="1" noRot="1" noChangeAspect="1" noTextEdit="1"/>
          </p:cNvSpPr>
          <p:nvPr>
            <p:ph type="sldImg"/>
          </p:nvPr>
        </p:nvSpPr>
        <p:spPr>
          <a:ln>
            <a:solidFill>
              <a:srgbClr val="000000">
                <a:alpha val="100000"/>
              </a:srgbClr>
            </a:solidFill>
            <a:miter lim="800000"/>
          </a:ln>
        </p:spPr>
      </p:sp>
      <p:sp>
        <p:nvSpPr>
          <p:cNvPr id="61443" name="备注占位符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zh-CN" altLang="en-US" dirty="0"/>
          </a:p>
        </p:txBody>
      </p:sp>
      <p:sp>
        <p:nvSpPr>
          <p:cNvPr id="66564"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ea typeface="思源黑体" pitchFamily="34" charset="-122"/>
              </a:rPr>
            </a:fld>
            <a:endParaRPr lang="zh-CN" altLang="en-US" sz="1200" dirty="0">
              <a:latin typeface="Calibri" panose="020F0502020204030204" pitchFamily="34" charset="0"/>
              <a:ea typeface="思源黑体" pitchFamily="34"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cSld>
  <p:clrMapOvr>
    <a:masterClrMapping/>
  </p:clrMapOvr>
  <p:transition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仅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lIns="68580" tIns="34290" rIns="68580" bIns="34290"/>
          <a:lstStyle/>
          <a:p>
            <a:r>
              <a:rPr lang="zh-CN" altLang="en-US" noProof="1" smtClean="0"/>
              <a:t>单击此处编辑母版标题样式</a:t>
            </a:r>
            <a:endParaRPr lang="zh-CN" altLang="en-US" noProof="1"/>
          </a:p>
        </p:txBody>
      </p:sp>
      <p:sp>
        <p:nvSpPr>
          <p:cNvPr id="41" name="日期占位符 2"/>
          <p:cNvSpPr>
            <a:spLocks noGrp="1"/>
          </p:cNvSpPr>
          <p:nvPr>
            <p:ph type="dt" sz="half" idx="2"/>
          </p:nvPr>
        </p:nvSpPr>
        <p:spPr>
          <a:xfrm>
            <a:off x="628650" y="4767263"/>
            <a:ext cx="2057400" cy="274638"/>
          </a:xfrm>
          <a:prstGeom prst="rect">
            <a:avLst/>
          </a:prstGeom>
        </p:spPr>
        <p:txBody>
          <a:bodyPr lIns="68580" tIns="34290" rIns="68580" bIns="34290"/>
          <a:lstStyle>
            <a:lvl1pPr fontAlgn="auto">
              <a:spcBef>
                <a:spcPts val="0"/>
              </a:spcBef>
              <a:spcAft>
                <a:spcPts val="0"/>
              </a:spcAft>
              <a:defRPr noProof="1">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1543F9C5-4172-4A94-8AF6-3B63A99EB428}" type="datetimeFigureOut">
              <a:rPr kumimoji="0" lang="zh-CN" altLang="en-US" sz="1800" b="0" i="0" u="none" strike="noStrike" kern="1200" cap="none" spc="0" normalizeH="0" baseline="0" noProof="1">
                <a:ln>
                  <a:noFill/>
                </a:ln>
                <a:solidFill>
                  <a:schemeClr val="tx1"/>
                </a:solidFill>
                <a:effectLst/>
                <a:uLnTx/>
                <a:uFillTx/>
                <a:latin typeface="+mn-lt"/>
                <a:ea typeface="+mn-ea"/>
                <a:cs typeface="+mn-cs"/>
              </a:rPr>
            </a:fld>
            <a:endParaRPr kumimoji="0" lang="zh-CN" altLang="en-US" sz="1800" b="0" i="0" u="none" strike="noStrike" kern="1200" cap="none" spc="0" normalizeH="0" baseline="0" noProof="1">
              <a:ln>
                <a:noFill/>
              </a:ln>
              <a:solidFill>
                <a:schemeClr val="tx1"/>
              </a:solidFill>
              <a:effectLst/>
              <a:uLnTx/>
              <a:uFillTx/>
              <a:latin typeface="+mn-lt"/>
              <a:ea typeface="+mn-ea"/>
              <a:cs typeface="+mn-cs"/>
            </a:endParaRPr>
          </a:p>
        </p:txBody>
      </p:sp>
      <p:sp>
        <p:nvSpPr>
          <p:cNvPr id="54" name="页脚占位符 3"/>
          <p:cNvSpPr>
            <a:spLocks noGrp="1"/>
          </p:cNvSpPr>
          <p:nvPr>
            <p:ph type="ftr" sz="quarter" idx="3"/>
          </p:nvPr>
        </p:nvSpPr>
        <p:spPr>
          <a:xfrm>
            <a:off x="3028950" y="4767263"/>
            <a:ext cx="3086100" cy="274638"/>
          </a:xfrm>
          <a:prstGeom prst="rect">
            <a:avLst/>
          </a:prstGeom>
        </p:spPr>
        <p:txBody>
          <a:bodyPr lIns="68580" tIns="34290" rIns="68580" bIns="34290"/>
          <a:lstStyle>
            <a:lvl1pPr fontAlgn="auto">
              <a:spcBef>
                <a:spcPts val="0"/>
              </a:spcBef>
              <a:spcAft>
                <a:spcPts val="0"/>
              </a:spcAft>
              <a:defRPr noProof="1">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1">
              <a:ln>
                <a:noFill/>
              </a:ln>
              <a:solidFill>
                <a:schemeClr val="tx1"/>
              </a:solidFill>
              <a:effectLst/>
              <a:uLnTx/>
              <a:uFillTx/>
              <a:latin typeface="+mn-lt"/>
              <a:ea typeface="+mn-ea"/>
              <a:cs typeface="+mn-cs"/>
            </a:endParaRPr>
          </a:p>
        </p:txBody>
      </p:sp>
      <p:sp>
        <p:nvSpPr>
          <p:cNvPr id="55" name="灯片编号占位符 4"/>
          <p:cNvSpPr>
            <a:spLocks noGrp="1"/>
          </p:cNvSpPr>
          <p:nvPr>
            <p:ph type="sldNum" sz="quarter" idx="4"/>
          </p:nvPr>
        </p:nvSpPr>
        <p:spPr>
          <a:xfrm>
            <a:off x="6457950" y="4767263"/>
            <a:ext cx="2057400" cy="274638"/>
          </a:xfrm>
          <a:prstGeom prst="rect">
            <a:avLst/>
          </a:prstGeom>
        </p:spPr>
        <p:txBody>
          <a:bodyPr vert="horz" wrap="square" lIns="68580" tIns="34290" rIns="68580" bIns="34290" numCol="1" anchor="t" anchorCtr="0" compatLnSpc="1"/>
          <a:p>
            <a:pPr lvl="0" eaLnBrk="1" hangingPunct="1">
              <a:buNone/>
            </a:pPr>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80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自定义版式">
    <p:bg>
      <p:bgPr>
        <a:solidFill>
          <a:schemeClr val="bg1"/>
        </a:solidFill>
        <a:effectLst/>
      </p:bgPr>
    </p:bg>
    <p:spTree>
      <p:nvGrpSpPr>
        <p:cNvPr id="1" name=""/>
        <p:cNvGrpSpPr/>
        <p:nvPr/>
      </p:nvGrpSpPr>
      <p:grpSpPr>
        <a:xfrm>
          <a:off x="0" y="0"/>
          <a:ext cx="0" cy="0"/>
          <a:chOff x="0" y="0"/>
          <a:chExt cx="0" cy="0"/>
        </a:xfrm>
      </p:grpSpPr>
      <p:grpSp>
        <p:nvGrpSpPr>
          <p:cNvPr id="41" name="组合 8"/>
          <p:cNvGrpSpPr/>
          <p:nvPr userDrawn="1"/>
        </p:nvGrpSpPr>
        <p:grpSpPr>
          <a:xfrm>
            <a:off x="374650" y="101600"/>
            <a:ext cx="696913" cy="612775"/>
            <a:chOff x="5437084" y="2193182"/>
            <a:chExt cx="1322988" cy="1322988"/>
          </a:xfrm>
        </p:grpSpPr>
        <p:sp>
          <p:nvSpPr>
            <p:cNvPr id="54" name="椭圆 53"/>
            <p:cNvSpPr/>
            <p:nvPr/>
          </p:nvSpPr>
          <p:spPr>
            <a:xfrm>
              <a:off x="5437084" y="2193182"/>
              <a:ext cx="1322988" cy="1322988"/>
            </a:xfrm>
            <a:prstGeom prst="ellipse">
              <a:avLst/>
            </a:prstGeom>
            <a:gradFill>
              <a:gsLst>
                <a:gs pos="0">
                  <a:schemeClr val="bg1"/>
                </a:gs>
                <a:gs pos="100000">
                  <a:srgbClr val="C9C9C9"/>
                </a:gs>
              </a:gsLst>
              <a:lin ang="2700000" scaled="1"/>
            </a:gradFill>
            <a:ln>
              <a:noFill/>
            </a:ln>
            <a:effectLst>
              <a:innerShdw blurRad="114300" dist="25400" dir="13500000">
                <a:prstClr val="black">
                  <a:alpha val="27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a:ln>
                  <a:noFill/>
                </a:ln>
                <a:solidFill>
                  <a:srgbClr val="FFFFFF"/>
                </a:solidFill>
                <a:effectLst/>
                <a:uLnTx/>
                <a:uFillTx/>
                <a:latin typeface="+mn-lt"/>
                <a:ea typeface="+mn-ea"/>
                <a:cs typeface="+mn-cs"/>
              </a:endParaRPr>
            </a:p>
          </p:txBody>
        </p:sp>
        <p:sp>
          <p:nvSpPr>
            <p:cNvPr id="55" name="椭圆 54"/>
            <p:cNvSpPr/>
            <p:nvPr/>
          </p:nvSpPr>
          <p:spPr>
            <a:xfrm>
              <a:off x="5646126" y="2396458"/>
              <a:ext cx="916435" cy="916435"/>
            </a:xfrm>
            <a:prstGeom prst="ellipse">
              <a:avLst/>
            </a:prstGeom>
            <a:solidFill>
              <a:srgbClr val="0070C0"/>
            </a:solidFill>
            <a:ln w="28575">
              <a:gradFill flip="none" rotWithShape="1">
                <a:gsLst>
                  <a:gs pos="0">
                    <a:srgbClr val="B6B6B6"/>
                  </a:gs>
                  <a:gs pos="100000">
                    <a:schemeClr val="bg1"/>
                  </a:gs>
                </a:gsLst>
                <a:lin ang="2700000" scaled="1"/>
                <a:tileRect/>
              </a:gradFill>
            </a:ln>
            <a:effectLst>
              <a:innerShdw blurRad="1524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a:ln>
                  <a:noFill/>
                </a:ln>
                <a:solidFill>
                  <a:srgbClr val="FFFFFF"/>
                </a:solidFill>
                <a:effectLst/>
                <a:uLnTx/>
                <a:uFillTx/>
                <a:latin typeface="+mn-lt"/>
                <a:ea typeface="+mn-ea"/>
                <a:cs typeface="+mn-cs"/>
              </a:endParaRPr>
            </a:p>
          </p:txBody>
        </p:sp>
        <p:sp>
          <p:nvSpPr>
            <p:cNvPr id="56" name="椭圆 55"/>
            <p:cNvSpPr/>
            <p:nvPr/>
          </p:nvSpPr>
          <p:spPr>
            <a:xfrm>
              <a:off x="5731747" y="2489887"/>
              <a:ext cx="728506" cy="728506"/>
            </a:xfrm>
            <a:prstGeom prst="ellipse">
              <a:avLst/>
            </a:prstGeom>
            <a:gradFill flip="none" rotWithShape="1">
              <a:gsLst>
                <a:gs pos="0">
                  <a:srgbClr val="E6E6E6"/>
                </a:gs>
                <a:gs pos="100000">
                  <a:schemeClr val="bg1"/>
                </a:gs>
              </a:gsLst>
              <a:lin ang="2700000" scaled="1"/>
              <a:tileRect/>
            </a:gradFill>
            <a:ln w="19050">
              <a:gradFill flip="none" rotWithShape="1">
                <a:gsLst>
                  <a:gs pos="0">
                    <a:schemeClr val="bg1"/>
                  </a:gs>
                  <a:gs pos="100000">
                    <a:srgbClr val="B6B6B6"/>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a:ln>
                  <a:noFill/>
                </a:ln>
                <a:solidFill>
                  <a:srgbClr val="FFFFFF"/>
                </a:solidFill>
                <a:effectLst/>
                <a:uLnTx/>
                <a:uFillTx/>
                <a:latin typeface="+mn-lt"/>
                <a:ea typeface="+mn-ea"/>
                <a:cs typeface="+mn-cs"/>
              </a:endParaRPr>
            </a:p>
          </p:txBody>
        </p:sp>
        <p:sp>
          <p:nvSpPr>
            <p:cNvPr id="57" name="Freeform 10"/>
            <p:cNvSpPr>
              <a:spLocks noEditPoints="1"/>
            </p:cNvSpPr>
            <p:nvPr/>
          </p:nvSpPr>
          <p:spPr bwMode="auto">
            <a:xfrm>
              <a:off x="5846939" y="2590764"/>
              <a:ext cx="464100" cy="448994"/>
            </a:xfrm>
            <a:custGeom>
              <a:avLst/>
              <a:gdLst>
                <a:gd name="T0" fmla="*/ 309303 w 1139"/>
                <a:gd name="T1" fmla="*/ 172620 h 1088"/>
                <a:gd name="T2" fmla="*/ 303198 w 1139"/>
                <a:gd name="T3" fmla="*/ 185772 h 1088"/>
                <a:gd name="T4" fmla="*/ 301570 w 1139"/>
                <a:gd name="T5" fmla="*/ 194403 h 1088"/>
                <a:gd name="T6" fmla="*/ 301977 w 1139"/>
                <a:gd name="T7" fmla="*/ 210843 h 1088"/>
                <a:gd name="T8" fmla="*/ 307675 w 1139"/>
                <a:gd name="T9" fmla="*/ 226871 h 1088"/>
                <a:gd name="T10" fmla="*/ 312965 w 1139"/>
                <a:gd name="T11" fmla="*/ 234680 h 1088"/>
                <a:gd name="T12" fmla="*/ 325989 w 1139"/>
                <a:gd name="T13" fmla="*/ 245777 h 1088"/>
                <a:gd name="T14" fmla="*/ 334535 w 1139"/>
                <a:gd name="T15" fmla="*/ 249887 h 1088"/>
                <a:gd name="T16" fmla="*/ 352442 w 1139"/>
                <a:gd name="T17" fmla="*/ 149193 h 1088"/>
                <a:gd name="T18" fmla="*/ 331279 w 1139"/>
                <a:gd name="T19" fmla="*/ 153714 h 1088"/>
                <a:gd name="T20" fmla="*/ 319477 w 1139"/>
                <a:gd name="T21" fmla="*/ 161112 h 1088"/>
                <a:gd name="T22" fmla="*/ 313779 w 1139"/>
                <a:gd name="T23" fmla="*/ 166866 h 1088"/>
                <a:gd name="T24" fmla="*/ 283256 w 1139"/>
                <a:gd name="T25" fmla="*/ 52197 h 1088"/>
                <a:gd name="T26" fmla="*/ 231977 w 1139"/>
                <a:gd name="T27" fmla="*/ 103983 h 1088"/>
                <a:gd name="T28" fmla="*/ 280000 w 1139"/>
                <a:gd name="T29" fmla="*/ 210843 h 1088"/>
                <a:gd name="T30" fmla="*/ 280000 w 1139"/>
                <a:gd name="T31" fmla="*/ 189471 h 1088"/>
                <a:gd name="T32" fmla="*/ 264942 w 1139"/>
                <a:gd name="T33" fmla="*/ 114669 h 1088"/>
                <a:gd name="T34" fmla="*/ 184361 w 1139"/>
                <a:gd name="T35" fmla="*/ 201390 h 1088"/>
                <a:gd name="T36" fmla="*/ 231977 w 1139"/>
                <a:gd name="T37" fmla="*/ 295097 h 1088"/>
                <a:gd name="T38" fmla="*/ 208372 w 1139"/>
                <a:gd name="T39" fmla="*/ 297974 h 1088"/>
                <a:gd name="T40" fmla="*/ 196977 w 1139"/>
                <a:gd name="T41" fmla="*/ 284822 h 1088"/>
                <a:gd name="T42" fmla="*/ 189651 w 1139"/>
                <a:gd name="T43" fmla="*/ 278657 h 1088"/>
                <a:gd name="T44" fmla="*/ 157907 w 1139"/>
                <a:gd name="T45" fmla="*/ 265094 h 1088"/>
                <a:gd name="T46" fmla="*/ 144477 w 1139"/>
                <a:gd name="T47" fmla="*/ 263861 h 1088"/>
                <a:gd name="T48" fmla="*/ 0 w 1139"/>
                <a:gd name="T49" fmla="*/ 447167 h 1088"/>
                <a:gd name="T50" fmla="*/ 61454 w 1139"/>
                <a:gd name="T51" fmla="*/ 338663 h 1088"/>
                <a:gd name="T52" fmla="*/ 159128 w 1139"/>
                <a:gd name="T53" fmla="*/ 338663 h 1088"/>
                <a:gd name="T54" fmla="*/ 222210 w 1139"/>
                <a:gd name="T55" fmla="*/ 447167 h 1088"/>
                <a:gd name="T56" fmla="*/ 208372 w 1139"/>
                <a:gd name="T57" fmla="*/ 297974 h 1088"/>
                <a:gd name="T58" fmla="*/ 319477 w 1139"/>
                <a:gd name="T59" fmla="*/ 263861 h 1088"/>
                <a:gd name="T60" fmla="*/ 305233 w 1139"/>
                <a:gd name="T61" fmla="*/ 265505 h 1088"/>
                <a:gd name="T62" fmla="*/ 266570 w 1139"/>
                <a:gd name="T63" fmla="*/ 284822 h 1088"/>
                <a:gd name="T64" fmla="*/ 260058 w 1139"/>
                <a:gd name="T65" fmla="*/ 291398 h 1088"/>
                <a:gd name="T66" fmla="*/ 286919 w 1139"/>
                <a:gd name="T67" fmla="*/ 447167 h 1088"/>
                <a:gd name="T68" fmla="*/ 302791 w 1139"/>
                <a:gd name="T69" fmla="*/ 447167 h 1088"/>
                <a:gd name="T70" fmla="*/ 416745 w 1139"/>
                <a:gd name="T71" fmla="*/ 338663 h 1088"/>
                <a:gd name="T72" fmla="*/ 463547 w 1139"/>
                <a:gd name="T73" fmla="*/ 342362 h 1088"/>
                <a:gd name="T74" fmla="*/ 111105 w 1139"/>
                <a:gd name="T75" fmla="*/ 253175 h 1088"/>
                <a:gd name="T76" fmla="*/ 137151 w 1139"/>
                <a:gd name="T77" fmla="*/ 246188 h 1088"/>
                <a:gd name="T78" fmla="*/ 144477 w 1139"/>
                <a:gd name="T79" fmla="*/ 240845 h 1088"/>
                <a:gd name="T80" fmla="*/ 159128 w 1139"/>
                <a:gd name="T81" fmla="*/ 219885 h 1088"/>
                <a:gd name="T82" fmla="*/ 161977 w 1139"/>
                <a:gd name="T83" fmla="*/ 209609 h 1088"/>
                <a:gd name="T84" fmla="*/ 161977 w 1139"/>
                <a:gd name="T85" fmla="*/ 192348 h 1088"/>
                <a:gd name="T86" fmla="*/ 157907 w 1139"/>
                <a:gd name="T87" fmla="*/ 179607 h 1088"/>
                <a:gd name="T88" fmla="*/ 153837 w 1139"/>
                <a:gd name="T89" fmla="*/ 172209 h 1088"/>
                <a:gd name="T90" fmla="*/ 144070 w 1139"/>
                <a:gd name="T91" fmla="*/ 161523 h 1088"/>
                <a:gd name="T92" fmla="*/ 137558 w 1139"/>
                <a:gd name="T93" fmla="*/ 156591 h 1088"/>
                <a:gd name="T94" fmla="*/ 111105 w 1139"/>
                <a:gd name="T95" fmla="*/ 149193 h 10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39"/>
                <a:gd name="T145" fmla="*/ 0 h 1088"/>
                <a:gd name="T146" fmla="*/ 1139 w 1139"/>
                <a:gd name="T147" fmla="*/ 1088 h 108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39" h="1088">
                  <a:moveTo>
                    <a:pt x="771" y="406"/>
                  </a:moveTo>
                  <a:cubicBezTo>
                    <a:pt x="767" y="411"/>
                    <a:pt x="764" y="415"/>
                    <a:pt x="761" y="419"/>
                  </a:cubicBezTo>
                  <a:cubicBezTo>
                    <a:pt x="761" y="420"/>
                    <a:pt x="761" y="420"/>
                    <a:pt x="760" y="420"/>
                  </a:cubicBezTo>
                  <a:cubicBezTo>
                    <a:pt x="758" y="424"/>
                    <a:pt x="755" y="429"/>
                    <a:pt x="753" y="433"/>
                  </a:cubicBezTo>
                  <a:cubicBezTo>
                    <a:pt x="752" y="435"/>
                    <a:pt x="752" y="436"/>
                    <a:pt x="751" y="437"/>
                  </a:cubicBezTo>
                  <a:cubicBezTo>
                    <a:pt x="749" y="442"/>
                    <a:pt x="747" y="447"/>
                    <a:pt x="745" y="452"/>
                  </a:cubicBezTo>
                  <a:cubicBezTo>
                    <a:pt x="745" y="452"/>
                    <a:pt x="745" y="453"/>
                    <a:pt x="745" y="453"/>
                  </a:cubicBezTo>
                  <a:cubicBezTo>
                    <a:pt x="744" y="458"/>
                    <a:pt x="742" y="463"/>
                    <a:pt x="741" y="468"/>
                  </a:cubicBezTo>
                  <a:cubicBezTo>
                    <a:pt x="741" y="470"/>
                    <a:pt x="741" y="471"/>
                    <a:pt x="741" y="473"/>
                  </a:cubicBezTo>
                  <a:cubicBezTo>
                    <a:pt x="740" y="478"/>
                    <a:pt x="740" y="484"/>
                    <a:pt x="740" y="490"/>
                  </a:cubicBezTo>
                  <a:cubicBezTo>
                    <a:pt x="740" y="497"/>
                    <a:pt x="740" y="504"/>
                    <a:pt x="741" y="510"/>
                  </a:cubicBezTo>
                  <a:cubicBezTo>
                    <a:pt x="742" y="511"/>
                    <a:pt x="742" y="512"/>
                    <a:pt x="742" y="513"/>
                  </a:cubicBezTo>
                  <a:cubicBezTo>
                    <a:pt x="743" y="520"/>
                    <a:pt x="745" y="526"/>
                    <a:pt x="747" y="532"/>
                  </a:cubicBezTo>
                  <a:cubicBezTo>
                    <a:pt x="747" y="533"/>
                    <a:pt x="748" y="534"/>
                    <a:pt x="748" y="535"/>
                  </a:cubicBezTo>
                  <a:cubicBezTo>
                    <a:pt x="750" y="541"/>
                    <a:pt x="753" y="547"/>
                    <a:pt x="756" y="552"/>
                  </a:cubicBezTo>
                  <a:cubicBezTo>
                    <a:pt x="757" y="553"/>
                    <a:pt x="757" y="554"/>
                    <a:pt x="758" y="555"/>
                  </a:cubicBezTo>
                  <a:cubicBezTo>
                    <a:pt x="761" y="560"/>
                    <a:pt x="765" y="566"/>
                    <a:pt x="769" y="571"/>
                  </a:cubicBezTo>
                  <a:cubicBezTo>
                    <a:pt x="769" y="571"/>
                    <a:pt x="769" y="571"/>
                    <a:pt x="769" y="571"/>
                  </a:cubicBezTo>
                  <a:cubicBezTo>
                    <a:pt x="774" y="576"/>
                    <a:pt x="778" y="581"/>
                    <a:pt x="783" y="585"/>
                  </a:cubicBezTo>
                  <a:cubicBezTo>
                    <a:pt x="784" y="586"/>
                    <a:pt x="784" y="586"/>
                    <a:pt x="784" y="586"/>
                  </a:cubicBezTo>
                  <a:cubicBezTo>
                    <a:pt x="789" y="591"/>
                    <a:pt x="795" y="594"/>
                    <a:pt x="801" y="598"/>
                  </a:cubicBezTo>
                  <a:cubicBezTo>
                    <a:pt x="801" y="598"/>
                    <a:pt x="802" y="599"/>
                    <a:pt x="802" y="599"/>
                  </a:cubicBezTo>
                  <a:cubicBezTo>
                    <a:pt x="808" y="602"/>
                    <a:pt x="814" y="605"/>
                    <a:pt x="820" y="608"/>
                  </a:cubicBezTo>
                  <a:cubicBezTo>
                    <a:pt x="821" y="608"/>
                    <a:pt x="821" y="608"/>
                    <a:pt x="822" y="608"/>
                  </a:cubicBezTo>
                  <a:cubicBezTo>
                    <a:pt x="836" y="613"/>
                    <a:pt x="851" y="616"/>
                    <a:pt x="866" y="616"/>
                  </a:cubicBezTo>
                  <a:cubicBezTo>
                    <a:pt x="936" y="616"/>
                    <a:pt x="993" y="559"/>
                    <a:pt x="993" y="490"/>
                  </a:cubicBezTo>
                  <a:cubicBezTo>
                    <a:pt x="993" y="420"/>
                    <a:pt x="936" y="363"/>
                    <a:pt x="866" y="363"/>
                  </a:cubicBezTo>
                  <a:cubicBezTo>
                    <a:pt x="848" y="363"/>
                    <a:pt x="831" y="367"/>
                    <a:pt x="816" y="374"/>
                  </a:cubicBezTo>
                  <a:cubicBezTo>
                    <a:pt x="816" y="374"/>
                    <a:pt x="816" y="374"/>
                    <a:pt x="816" y="374"/>
                  </a:cubicBezTo>
                  <a:cubicBezTo>
                    <a:pt x="815" y="374"/>
                    <a:pt x="815" y="374"/>
                    <a:pt x="814" y="374"/>
                  </a:cubicBezTo>
                  <a:cubicBezTo>
                    <a:pt x="810" y="376"/>
                    <a:pt x="806" y="379"/>
                    <a:pt x="802" y="381"/>
                  </a:cubicBezTo>
                  <a:cubicBezTo>
                    <a:pt x="800" y="382"/>
                    <a:pt x="799" y="382"/>
                    <a:pt x="798" y="383"/>
                  </a:cubicBezTo>
                  <a:cubicBezTo>
                    <a:pt x="794" y="386"/>
                    <a:pt x="789" y="389"/>
                    <a:pt x="785" y="392"/>
                  </a:cubicBezTo>
                  <a:cubicBezTo>
                    <a:pt x="785" y="393"/>
                    <a:pt x="784" y="393"/>
                    <a:pt x="784" y="393"/>
                  </a:cubicBezTo>
                  <a:cubicBezTo>
                    <a:pt x="780" y="397"/>
                    <a:pt x="777" y="400"/>
                    <a:pt x="773" y="404"/>
                  </a:cubicBezTo>
                  <a:cubicBezTo>
                    <a:pt x="773" y="405"/>
                    <a:pt x="772" y="406"/>
                    <a:pt x="771" y="406"/>
                  </a:cubicBezTo>
                  <a:close/>
                  <a:moveTo>
                    <a:pt x="570" y="253"/>
                  </a:moveTo>
                  <a:lnTo>
                    <a:pt x="570" y="253"/>
                  </a:lnTo>
                  <a:cubicBezTo>
                    <a:pt x="639" y="253"/>
                    <a:pt x="696" y="196"/>
                    <a:pt x="696" y="127"/>
                  </a:cubicBezTo>
                  <a:cubicBezTo>
                    <a:pt x="696" y="57"/>
                    <a:pt x="639" y="0"/>
                    <a:pt x="570" y="0"/>
                  </a:cubicBezTo>
                  <a:cubicBezTo>
                    <a:pt x="500" y="0"/>
                    <a:pt x="443" y="57"/>
                    <a:pt x="443" y="127"/>
                  </a:cubicBezTo>
                  <a:cubicBezTo>
                    <a:pt x="443" y="196"/>
                    <a:pt x="500" y="253"/>
                    <a:pt x="570" y="253"/>
                  </a:cubicBezTo>
                  <a:close/>
                  <a:moveTo>
                    <a:pt x="688" y="609"/>
                  </a:moveTo>
                  <a:lnTo>
                    <a:pt x="688" y="609"/>
                  </a:lnTo>
                  <a:lnTo>
                    <a:pt x="688" y="513"/>
                  </a:lnTo>
                  <a:cubicBezTo>
                    <a:pt x="687" y="505"/>
                    <a:pt x="686" y="497"/>
                    <a:pt x="686" y="490"/>
                  </a:cubicBezTo>
                  <a:cubicBezTo>
                    <a:pt x="686" y="482"/>
                    <a:pt x="687" y="474"/>
                    <a:pt x="688" y="467"/>
                  </a:cubicBezTo>
                  <a:lnTo>
                    <a:pt x="688" y="461"/>
                  </a:lnTo>
                  <a:lnTo>
                    <a:pt x="689" y="461"/>
                  </a:lnTo>
                  <a:cubicBezTo>
                    <a:pt x="698" y="405"/>
                    <a:pt x="733" y="357"/>
                    <a:pt x="782" y="331"/>
                  </a:cubicBezTo>
                  <a:cubicBezTo>
                    <a:pt x="748" y="299"/>
                    <a:pt x="702" y="279"/>
                    <a:pt x="651" y="279"/>
                  </a:cubicBezTo>
                  <a:lnTo>
                    <a:pt x="488" y="279"/>
                  </a:lnTo>
                  <a:cubicBezTo>
                    <a:pt x="437" y="279"/>
                    <a:pt x="391" y="299"/>
                    <a:pt x="357" y="331"/>
                  </a:cubicBezTo>
                  <a:cubicBezTo>
                    <a:pt x="414" y="361"/>
                    <a:pt x="453" y="421"/>
                    <a:pt x="453" y="490"/>
                  </a:cubicBezTo>
                  <a:cubicBezTo>
                    <a:pt x="453" y="504"/>
                    <a:pt x="451" y="518"/>
                    <a:pt x="448" y="531"/>
                  </a:cubicBezTo>
                  <a:lnTo>
                    <a:pt x="448" y="608"/>
                  </a:lnTo>
                  <a:cubicBezTo>
                    <a:pt x="500" y="629"/>
                    <a:pt x="543" y="668"/>
                    <a:pt x="570" y="718"/>
                  </a:cubicBezTo>
                  <a:cubicBezTo>
                    <a:pt x="595" y="669"/>
                    <a:pt x="638" y="631"/>
                    <a:pt x="688" y="609"/>
                  </a:cubicBezTo>
                  <a:close/>
                  <a:moveTo>
                    <a:pt x="512" y="725"/>
                  </a:moveTo>
                  <a:lnTo>
                    <a:pt x="512" y="725"/>
                  </a:lnTo>
                  <a:cubicBezTo>
                    <a:pt x="508" y="719"/>
                    <a:pt x="504" y="714"/>
                    <a:pt x="499" y="709"/>
                  </a:cubicBezTo>
                  <a:cubicBezTo>
                    <a:pt x="499" y="708"/>
                    <a:pt x="498" y="707"/>
                    <a:pt x="497" y="707"/>
                  </a:cubicBezTo>
                  <a:cubicBezTo>
                    <a:pt x="493" y="702"/>
                    <a:pt x="489" y="698"/>
                    <a:pt x="484" y="693"/>
                  </a:cubicBezTo>
                  <a:cubicBezTo>
                    <a:pt x="484" y="693"/>
                    <a:pt x="483" y="692"/>
                    <a:pt x="482" y="691"/>
                  </a:cubicBezTo>
                  <a:cubicBezTo>
                    <a:pt x="477" y="687"/>
                    <a:pt x="473" y="683"/>
                    <a:pt x="467" y="679"/>
                  </a:cubicBezTo>
                  <a:cubicBezTo>
                    <a:pt x="467" y="679"/>
                    <a:pt x="466" y="679"/>
                    <a:pt x="466" y="678"/>
                  </a:cubicBezTo>
                  <a:cubicBezTo>
                    <a:pt x="449" y="666"/>
                    <a:pt x="429" y="656"/>
                    <a:pt x="409" y="650"/>
                  </a:cubicBezTo>
                  <a:cubicBezTo>
                    <a:pt x="404" y="649"/>
                    <a:pt x="400" y="648"/>
                    <a:pt x="395" y="647"/>
                  </a:cubicBezTo>
                  <a:cubicBezTo>
                    <a:pt x="393" y="646"/>
                    <a:pt x="390" y="646"/>
                    <a:pt x="388" y="645"/>
                  </a:cubicBezTo>
                  <a:cubicBezTo>
                    <a:pt x="385" y="645"/>
                    <a:pt x="381" y="644"/>
                    <a:pt x="378" y="644"/>
                  </a:cubicBezTo>
                  <a:cubicBezTo>
                    <a:pt x="376" y="644"/>
                    <a:pt x="374" y="643"/>
                    <a:pt x="372" y="643"/>
                  </a:cubicBezTo>
                  <a:cubicBezTo>
                    <a:pt x="366" y="643"/>
                    <a:pt x="360" y="642"/>
                    <a:pt x="355" y="642"/>
                  </a:cubicBezTo>
                  <a:lnTo>
                    <a:pt x="191" y="642"/>
                  </a:lnTo>
                  <a:cubicBezTo>
                    <a:pt x="86" y="642"/>
                    <a:pt x="0" y="728"/>
                    <a:pt x="0" y="833"/>
                  </a:cubicBezTo>
                  <a:lnTo>
                    <a:pt x="0" y="1088"/>
                  </a:lnTo>
                  <a:lnTo>
                    <a:pt x="112" y="1088"/>
                  </a:lnTo>
                  <a:lnTo>
                    <a:pt x="112" y="824"/>
                  </a:lnTo>
                  <a:lnTo>
                    <a:pt x="151" y="824"/>
                  </a:lnTo>
                  <a:lnTo>
                    <a:pt x="151" y="1088"/>
                  </a:lnTo>
                  <a:lnTo>
                    <a:pt x="391" y="1088"/>
                  </a:lnTo>
                  <a:lnTo>
                    <a:pt x="391" y="824"/>
                  </a:lnTo>
                  <a:lnTo>
                    <a:pt x="430" y="824"/>
                  </a:lnTo>
                  <a:lnTo>
                    <a:pt x="430" y="1088"/>
                  </a:lnTo>
                  <a:lnTo>
                    <a:pt x="546" y="1088"/>
                  </a:lnTo>
                  <a:lnTo>
                    <a:pt x="546" y="833"/>
                  </a:lnTo>
                  <a:cubicBezTo>
                    <a:pt x="546" y="793"/>
                    <a:pt x="533" y="756"/>
                    <a:pt x="512" y="725"/>
                  </a:cubicBezTo>
                  <a:cubicBezTo>
                    <a:pt x="512" y="725"/>
                    <a:pt x="512" y="725"/>
                    <a:pt x="512" y="725"/>
                  </a:cubicBezTo>
                  <a:close/>
                  <a:moveTo>
                    <a:pt x="948" y="642"/>
                  </a:moveTo>
                  <a:lnTo>
                    <a:pt x="948" y="642"/>
                  </a:lnTo>
                  <a:lnTo>
                    <a:pt x="785" y="642"/>
                  </a:lnTo>
                  <a:cubicBezTo>
                    <a:pt x="779" y="642"/>
                    <a:pt x="773" y="643"/>
                    <a:pt x="767" y="643"/>
                  </a:cubicBezTo>
                  <a:cubicBezTo>
                    <a:pt x="765" y="643"/>
                    <a:pt x="763" y="644"/>
                    <a:pt x="761" y="644"/>
                  </a:cubicBezTo>
                  <a:cubicBezTo>
                    <a:pt x="758" y="644"/>
                    <a:pt x="754" y="645"/>
                    <a:pt x="750" y="646"/>
                  </a:cubicBezTo>
                  <a:cubicBezTo>
                    <a:pt x="748" y="646"/>
                    <a:pt x="746" y="646"/>
                    <a:pt x="743" y="647"/>
                  </a:cubicBezTo>
                  <a:cubicBezTo>
                    <a:pt x="739" y="648"/>
                    <a:pt x="735" y="649"/>
                    <a:pt x="731" y="650"/>
                  </a:cubicBezTo>
                  <a:cubicBezTo>
                    <a:pt x="703" y="658"/>
                    <a:pt x="676" y="673"/>
                    <a:pt x="655" y="693"/>
                  </a:cubicBezTo>
                  <a:cubicBezTo>
                    <a:pt x="655" y="694"/>
                    <a:pt x="654" y="694"/>
                    <a:pt x="654" y="694"/>
                  </a:cubicBezTo>
                  <a:cubicBezTo>
                    <a:pt x="649" y="698"/>
                    <a:pt x="645" y="703"/>
                    <a:pt x="641" y="708"/>
                  </a:cubicBezTo>
                  <a:cubicBezTo>
                    <a:pt x="640" y="708"/>
                    <a:pt x="640" y="709"/>
                    <a:pt x="639" y="709"/>
                  </a:cubicBezTo>
                  <a:cubicBezTo>
                    <a:pt x="611" y="743"/>
                    <a:pt x="593" y="786"/>
                    <a:pt x="593" y="833"/>
                  </a:cubicBezTo>
                  <a:lnTo>
                    <a:pt x="593" y="1088"/>
                  </a:lnTo>
                  <a:lnTo>
                    <a:pt x="705" y="1088"/>
                  </a:lnTo>
                  <a:lnTo>
                    <a:pt x="705" y="824"/>
                  </a:lnTo>
                  <a:lnTo>
                    <a:pt x="744" y="824"/>
                  </a:lnTo>
                  <a:lnTo>
                    <a:pt x="744" y="1088"/>
                  </a:lnTo>
                  <a:lnTo>
                    <a:pt x="985" y="1088"/>
                  </a:lnTo>
                  <a:lnTo>
                    <a:pt x="985" y="824"/>
                  </a:lnTo>
                  <a:lnTo>
                    <a:pt x="1024" y="824"/>
                  </a:lnTo>
                  <a:lnTo>
                    <a:pt x="1024" y="1088"/>
                  </a:lnTo>
                  <a:lnTo>
                    <a:pt x="1139" y="1088"/>
                  </a:lnTo>
                  <a:lnTo>
                    <a:pt x="1139" y="833"/>
                  </a:lnTo>
                  <a:cubicBezTo>
                    <a:pt x="1139" y="728"/>
                    <a:pt x="1053" y="642"/>
                    <a:pt x="948" y="642"/>
                  </a:cubicBezTo>
                  <a:close/>
                  <a:moveTo>
                    <a:pt x="273" y="616"/>
                  </a:moveTo>
                  <a:lnTo>
                    <a:pt x="273" y="616"/>
                  </a:lnTo>
                  <a:cubicBezTo>
                    <a:pt x="289" y="616"/>
                    <a:pt x="304" y="613"/>
                    <a:pt x="317" y="608"/>
                  </a:cubicBezTo>
                  <a:cubicBezTo>
                    <a:pt x="318" y="608"/>
                    <a:pt x="318" y="608"/>
                    <a:pt x="318" y="608"/>
                  </a:cubicBezTo>
                  <a:cubicBezTo>
                    <a:pt x="325" y="605"/>
                    <a:pt x="331" y="602"/>
                    <a:pt x="337" y="599"/>
                  </a:cubicBezTo>
                  <a:cubicBezTo>
                    <a:pt x="337" y="599"/>
                    <a:pt x="338" y="598"/>
                    <a:pt x="338" y="598"/>
                  </a:cubicBezTo>
                  <a:cubicBezTo>
                    <a:pt x="344" y="594"/>
                    <a:pt x="350" y="591"/>
                    <a:pt x="355" y="586"/>
                  </a:cubicBezTo>
                  <a:cubicBezTo>
                    <a:pt x="355" y="586"/>
                    <a:pt x="355" y="586"/>
                    <a:pt x="355" y="586"/>
                  </a:cubicBezTo>
                  <a:cubicBezTo>
                    <a:pt x="366" y="577"/>
                    <a:pt x="374" y="566"/>
                    <a:pt x="381" y="554"/>
                  </a:cubicBezTo>
                  <a:cubicBezTo>
                    <a:pt x="382" y="554"/>
                    <a:pt x="382" y="553"/>
                    <a:pt x="383" y="552"/>
                  </a:cubicBezTo>
                  <a:cubicBezTo>
                    <a:pt x="386" y="547"/>
                    <a:pt x="389" y="541"/>
                    <a:pt x="391" y="535"/>
                  </a:cubicBezTo>
                  <a:cubicBezTo>
                    <a:pt x="391" y="534"/>
                    <a:pt x="392" y="533"/>
                    <a:pt x="392" y="532"/>
                  </a:cubicBezTo>
                  <a:cubicBezTo>
                    <a:pt x="394" y="526"/>
                    <a:pt x="396" y="520"/>
                    <a:pt x="397" y="513"/>
                  </a:cubicBezTo>
                  <a:cubicBezTo>
                    <a:pt x="397" y="512"/>
                    <a:pt x="398" y="511"/>
                    <a:pt x="398" y="510"/>
                  </a:cubicBezTo>
                  <a:cubicBezTo>
                    <a:pt x="399" y="504"/>
                    <a:pt x="399" y="497"/>
                    <a:pt x="399" y="490"/>
                  </a:cubicBezTo>
                  <a:cubicBezTo>
                    <a:pt x="399" y="484"/>
                    <a:pt x="399" y="478"/>
                    <a:pt x="398" y="472"/>
                  </a:cubicBezTo>
                  <a:cubicBezTo>
                    <a:pt x="398" y="471"/>
                    <a:pt x="398" y="470"/>
                    <a:pt x="398" y="468"/>
                  </a:cubicBezTo>
                  <a:cubicBezTo>
                    <a:pt x="397" y="463"/>
                    <a:pt x="395" y="458"/>
                    <a:pt x="394" y="453"/>
                  </a:cubicBezTo>
                  <a:cubicBezTo>
                    <a:pt x="394" y="452"/>
                    <a:pt x="394" y="452"/>
                    <a:pt x="394" y="452"/>
                  </a:cubicBezTo>
                  <a:cubicBezTo>
                    <a:pt x="392" y="447"/>
                    <a:pt x="390" y="442"/>
                    <a:pt x="388" y="437"/>
                  </a:cubicBezTo>
                  <a:cubicBezTo>
                    <a:pt x="387" y="436"/>
                    <a:pt x="387" y="435"/>
                    <a:pt x="386" y="434"/>
                  </a:cubicBezTo>
                  <a:cubicBezTo>
                    <a:pt x="384" y="429"/>
                    <a:pt x="381" y="424"/>
                    <a:pt x="378" y="419"/>
                  </a:cubicBezTo>
                  <a:cubicBezTo>
                    <a:pt x="375" y="415"/>
                    <a:pt x="372" y="410"/>
                    <a:pt x="368" y="406"/>
                  </a:cubicBezTo>
                  <a:cubicBezTo>
                    <a:pt x="367" y="405"/>
                    <a:pt x="367" y="405"/>
                    <a:pt x="366" y="404"/>
                  </a:cubicBezTo>
                  <a:cubicBezTo>
                    <a:pt x="362" y="400"/>
                    <a:pt x="358" y="396"/>
                    <a:pt x="354" y="393"/>
                  </a:cubicBezTo>
                  <a:cubicBezTo>
                    <a:pt x="354" y="393"/>
                    <a:pt x="354" y="393"/>
                    <a:pt x="354" y="393"/>
                  </a:cubicBezTo>
                  <a:cubicBezTo>
                    <a:pt x="350" y="389"/>
                    <a:pt x="345" y="386"/>
                    <a:pt x="341" y="383"/>
                  </a:cubicBezTo>
                  <a:cubicBezTo>
                    <a:pt x="340" y="382"/>
                    <a:pt x="339" y="382"/>
                    <a:pt x="338" y="381"/>
                  </a:cubicBezTo>
                  <a:cubicBezTo>
                    <a:pt x="334" y="379"/>
                    <a:pt x="329" y="376"/>
                    <a:pt x="324" y="374"/>
                  </a:cubicBezTo>
                  <a:cubicBezTo>
                    <a:pt x="324" y="374"/>
                    <a:pt x="324" y="374"/>
                    <a:pt x="323" y="374"/>
                  </a:cubicBezTo>
                  <a:cubicBezTo>
                    <a:pt x="308" y="367"/>
                    <a:pt x="291" y="363"/>
                    <a:pt x="273" y="363"/>
                  </a:cubicBezTo>
                  <a:cubicBezTo>
                    <a:pt x="203" y="363"/>
                    <a:pt x="146" y="420"/>
                    <a:pt x="146" y="490"/>
                  </a:cubicBezTo>
                  <a:cubicBezTo>
                    <a:pt x="146" y="559"/>
                    <a:pt x="203" y="616"/>
                    <a:pt x="273" y="616"/>
                  </a:cubicBezTo>
                  <a:close/>
                </a:path>
              </a:pathLst>
            </a:custGeom>
            <a:solidFill>
              <a:srgbClr val="0070C0"/>
            </a:solidFill>
            <a:ln w="9525">
              <a:noFill/>
              <a:miter lim="800000"/>
            </a:ln>
          </p:spPr>
          <p:txBody>
            <a:bodyPr lIns="91404" tIns="45702" rIns="91404" bIns="45702"/>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300" b="1"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sp>
        <p:nvSpPr>
          <p:cNvPr id="58" name="矩形 90"/>
          <p:cNvSpPr/>
          <p:nvPr/>
        </p:nvSpPr>
        <p:spPr>
          <a:xfrm>
            <a:off x="428625" y="785813"/>
            <a:ext cx="8286750" cy="71438"/>
          </a:xfrm>
          <a:custGeom>
            <a:avLst/>
            <a:gdLst>
              <a:gd name="connsiteX0" fmla="*/ 0 w 12254953"/>
              <a:gd name="connsiteY0" fmla="*/ 0 h 2183753"/>
              <a:gd name="connsiteX1" fmla="*/ 12254953 w 12254953"/>
              <a:gd name="connsiteY1" fmla="*/ 0 h 2183753"/>
              <a:gd name="connsiteX2" fmla="*/ 12254953 w 12254953"/>
              <a:gd name="connsiteY2" fmla="*/ 2183753 h 2183753"/>
              <a:gd name="connsiteX3" fmla="*/ 0 w 12254953"/>
              <a:gd name="connsiteY3" fmla="*/ 2183753 h 2183753"/>
              <a:gd name="connsiteX4" fmla="*/ 0 w 12254953"/>
              <a:gd name="connsiteY4" fmla="*/ 0 h 2183753"/>
              <a:gd name="connsiteX0-1" fmla="*/ 0 w 12254953"/>
              <a:gd name="connsiteY0-2" fmla="*/ 0 h 2183753"/>
              <a:gd name="connsiteX1-3" fmla="*/ 5904086 w 12254953"/>
              <a:gd name="connsiteY1-4" fmla="*/ 998 h 2183753"/>
              <a:gd name="connsiteX2-5" fmla="*/ 12254953 w 12254953"/>
              <a:gd name="connsiteY2-6" fmla="*/ 0 h 2183753"/>
              <a:gd name="connsiteX3-7" fmla="*/ 12254953 w 12254953"/>
              <a:gd name="connsiteY3-8" fmla="*/ 2183753 h 2183753"/>
              <a:gd name="connsiteX4-9" fmla="*/ 0 w 12254953"/>
              <a:gd name="connsiteY4-10" fmla="*/ 2183753 h 2183753"/>
              <a:gd name="connsiteX5" fmla="*/ 0 w 12254953"/>
              <a:gd name="connsiteY5" fmla="*/ 0 h 2183753"/>
              <a:gd name="connsiteX0-11" fmla="*/ 0 w 12254953"/>
              <a:gd name="connsiteY0-12" fmla="*/ 2631 h 2186384"/>
              <a:gd name="connsiteX1-13" fmla="*/ 5904086 w 12254953"/>
              <a:gd name="connsiteY1-14" fmla="*/ 3629 h 2186384"/>
              <a:gd name="connsiteX2-15" fmla="*/ 6346772 w 12254953"/>
              <a:gd name="connsiteY2-16" fmla="*/ 0 h 2186384"/>
              <a:gd name="connsiteX3-17" fmla="*/ 12254953 w 12254953"/>
              <a:gd name="connsiteY3-18" fmla="*/ 2631 h 2186384"/>
              <a:gd name="connsiteX4-19" fmla="*/ 12254953 w 12254953"/>
              <a:gd name="connsiteY4-20" fmla="*/ 2186384 h 2186384"/>
              <a:gd name="connsiteX5-21" fmla="*/ 0 w 12254953"/>
              <a:gd name="connsiteY5-22" fmla="*/ 2186384 h 2186384"/>
              <a:gd name="connsiteX6" fmla="*/ 0 w 12254953"/>
              <a:gd name="connsiteY6" fmla="*/ 2631 h 2186384"/>
              <a:gd name="connsiteX0-23" fmla="*/ 0 w 12254953"/>
              <a:gd name="connsiteY0-24" fmla="*/ 2631 h 2186384"/>
              <a:gd name="connsiteX1-25" fmla="*/ 5904086 w 12254953"/>
              <a:gd name="connsiteY1-26" fmla="*/ 3629 h 2186384"/>
              <a:gd name="connsiteX2-27" fmla="*/ 6118172 w 12254953"/>
              <a:gd name="connsiteY2-28" fmla="*/ 0 h 2186384"/>
              <a:gd name="connsiteX3-29" fmla="*/ 6346772 w 12254953"/>
              <a:gd name="connsiteY3-30" fmla="*/ 0 h 2186384"/>
              <a:gd name="connsiteX4-31" fmla="*/ 12254953 w 12254953"/>
              <a:gd name="connsiteY4-32" fmla="*/ 2631 h 2186384"/>
              <a:gd name="connsiteX5-33" fmla="*/ 12254953 w 12254953"/>
              <a:gd name="connsiteY5-34" fmla="*/ 2186384 h 2186384"/>
              <a:gd name="connsiteX6-35" fmla="*/ 0 w 12254953"/>
              <a:gd name="connsiteY6-36" fmla="*/ 2186384 h 2186384"/>
              <a:gd name="connsiteX7" fmla="*/ 0 w 12254953"/>
              <a:gd name="connsiteY7" fmla="*/ 2631 h 2186384"/>
              <a:gd name="connsiteX0-37" fmla="*/ 0 w 12254953"/>
              <a:gd name="connsiteY0-38" fmla="*/ 2631 h 2186384"/>
              <a:gd name="connsiteX1-39" fmla="*/ 5904086 w 12254953"/>
              <a:gd name="connsiteY1-40" fmla="*/ 3629 h 2186384"/>
              <a:gd name="connsiteX2-41" fmla="*/ 6132686 w 12254953"/>
              <a:gd name="connsiteY2-42" fmla="*/ 399143 h 2186384"/>
              <a:gd name="connsiteX3-43" fmla="*/ 6346772 w 12254953"/>
              <a:gd name="connsiteY3-44" fmla="*/ 0 h 2186384"/>
              <a:gd name="connsiteX4-45" fmla="*/ 12254953 w 12254953"/>
              <a:gd name="connsiteY4-46" fmla="*/ 2631 h 2186384"/>
              <a:gd name="connsiteX5-47" fmla="*/ 12254953 w 12254953"/>
              <a:gd name="connsiteY5-48" fmla="*/ 2186384 h 2186384"/>
              <a:gd name="connsiteX6-49" fmla="*/ 0 w 12254953"/>
              <a:gd name="connsiteY6-50" fmla="*/ 2186384 h 2186384"/>
              <a:gd name="connsiteX7-51" fmla="*/ 0 w 12254953"/>
              <a:gd name="connsiteY7-52" fmla="*/ 2631 h 2186384"/>
              <a:gd name="connsiteX0-53" fmla="*/ 0 w 12254953"/>
              <a:gd name="connsiteY0-54" fmla="*/ 2631 h 2186384"/>
              <a:gd name="connsiteX1-55" fmla="*/ 5904086 w 12254953"/>
              <a:gd name="connsiteY1-56" fmla="*/ 3629 h 2186384"/>
              <a:gd name="connsiteX2-57" fmla="*/ 6119807 w 12254953"/>
              <a:gd name="connsiteY2-58" fmla="*/ 250422 h 2186384"/>
              <a:gd name="connsiteX3-59" fmla="*/ 6346772 w 12254953"/>
              <a:gd name="connsiteY3-60" fmla="*/ 0 h 2186384"/>
              <a:gd name="connsiteX4-61" fmla="*/ 12254953 w 12254953"/>
              <a:gd name="connsiteY4-62" fmla="*/ 2631 h 2186384"/>
              <a:gd name="connsiteX5-63" fmla="*/ 12254953 w 12254953"/>
              <a:gd name="connsiteY5-64" fmla="*/ 2186384 h 2186384"/>
              <a:gd name="connsiteX6-65" fmla="*/ 0 w 12254953"/>
              <a:gd name="connsiteY6-66" fmla="*/ 2186384 h 2186384"/>
              <a:gd name="connsiteX7-67" fmla="*/ 0 w 12254953"/>
              <a:gd name="connsiteY7-68" fmla="*/ 2631 h 218638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Lst>
            <a:rect l="l" t="t" r="r" b="b"/>
            <a:pathLst>
              <a:path w="12254953" h="2186384">
                <a:moveTo>
                  <a:pt x="0" y="2631"/>
                </a:moveTo>
                <a:lnTo>
                  <a:pt x="5904086" y="3629"/>
                </a:lnTo>
                <a:lnTo>
                  <a:pt x="6119807" y="250422"/>
                </a:lnTo>
                <a:lnTo>
                  <a:pt x="6346772" y="0"/>
                </a:lnTo>
                <a:lnTo>
                  <a:pt x="12254953" y="2631"/>
                </a:lnTo>
                <a:lnTo>
                  <a:pt x="12254953" y="2186384"/>
                </a:lnTo>
                <a:lnTo>
                  <a:pt x="0" y="2186384"/>
                </a:lnTo>
                <a:lnTo>
                  <a:pt x="0" y="2631"/>
                </a:lnTo>
                <a:close/>
              </a:path>
            </a:pathLst>
          </a:custGeom>
          <a:gradFill>
            <a:gsLst>
              <a:gs pos="0">
                <a:srgbClr val="0070C0"/>
              </a:gs>
              <a:gs pos="100000">
                <a:srgbClr val="00B0F0"/>
              </a:gs>
            </a:gsLst>
            <a:lin ang="4200000" scaled="0"/>
          </a:gradFill>
          <a:ln>
            <a:noFill/>
          </a:ln>
          <a:effectLst>
            <a:outerShdw blurRad="1143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750" fill="hold"/>
                                        <p:tgtEl>
                                          <p:spTgt spid="41"/>
                                        </p:tgtEl>
                                        <p:attrNameLst>
                                          <p:attrName>ppt_w</p:attrName>
                                        </p:attrNameLst>
                                      </p:cBhvr>
                                      <p:tavLst>
                                        <p:tav tm="0">
                                          <p:val>
                                            <p:fltVal val="0"/>
                                          </p:val>
                                        </p:tav>
                                        <p:tav tm="100000">
                                          <p:val>
                                            <p:strVal val="#ppt_w"/>
                                          </p:val>
                                        </p:tav>
                                      </p:tavLst>
                                    </p:anim>
                                    <p:anim calcmode="lin" valueType="num">
                                      <p:cBhvr>
                                        <p:cTn id="8" dur="750" fill="hold"/>
                                        <p:tgtEl>
                                          <p:spTgt spid="41"/>
                                        </p:tgtEl>
                                        <p:attrNameLst>
                                          <p:attrName>ppt_h</p:attrName>
                                        </p:attrNameLst>
                                      </p:cBhvr>
                                      <p:tavLst>
                                        <p:tav tm="0">
                                          <p:val>
                                            <p:fltVal val="0"/>
                                          </p:val>
                                        </p:tav>
                                        <p:tav tm="100000">
                                          <p:val>
                                            <p:strVal val="#ppt_h"/>
                                          </p:val>
                                        </p:tav>
                                      </p:tavLst>
                                    </p:anim>
                                    <p:animEffect transition="in" filter="fade">
                                      <p:cBhvr>
                                        <p:cTn id="9" dur="750"/>
                                        <p:tgtEl>
                                          <p:spTgt spid="41"/>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8"/>
                                        </p:tgtEl>
                                        <p:attrNameLst>
                                          <p:attrName>style.visibility</p:attrName>
                                        </p:attrNameLst>
                                      </p:cBhvr>
                                      <p:to>
                                        <p:strVal val="visible"/>
                                      </p:to>
                                    </p:set>
                                    <p:animEffect transition="in" filter="fade">
                                      <p:cBhvr>
                                        <p:cTn id="13" dur="1000"/>
                                        <p:tgtEl>
                                          <p:spTgt spid="58"/>
                                        </p:tgtEl>
                                      </p:cBhvr>
                                    </p:animEffect>
                                    <p:anim calcmode="lin" valueType="num">
                                      <p:cBhvr>
                                        <p:cTn id="14" dur="1000" fill="hold"/>
                                        <p:tgtEl>
                                          <p:spTgt spid="58"/>
                                        </p:tgtEl>
                                        <p:attrNameLst>
                                          <p:attrName>ppt_x</p:attrName>
                                        </p:attrNameLst>
                                      </p:cBhvr>
                                      <p:tavLst>
                                        <p:tav tm="0">
                                          <p:val>
                                            <p:strVal val="#ppt_x"/>
                                          </p:val>
                                        </p:tav>
                                        <p:tav tm="100000">
                                          <p:val>
                                            <p:strVal val="#ppt_x"/>
                                          </p:val>
                                        </p:tav>
                                      </p:tavLst>
                                    </p:anim>
                                    <p:anim calcmode="lin" valueType="num">
                                      <p:cBhvr>
                                        <p:cTn id="15"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ldLvl="0" animBg="1"/>
    </p:bldLst>
  </p:timing>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1.pn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1026" name="Picture 2"/>
          <p:cNvPicPr>
            <a:picLocks noChangeAspect="1"/>
          </p:cNvPicPr>
          <p:nvPr/>
        </p:nvPicPr>
        <p:blipFill>
          <a:blip r:embed="rId5"/>
          <a:stretch>
            <a:fillRect/>
          </a:stretch>
        </p:blipFill>
        <p:spPr>
          <a:xfrm>
            <a:off x="0" y="0"/>
            <a:ext cx="9144000" cy="5140325"/>
          </a:xfrm>
          <a:prstGeom prst="rect">
            <a:avLst/>
          </a:prstGeom>
          <a:noFill/>
          <a:ln w="9525">
            <a:noFill/>
          </a:ln>
        </p:spPr>
      </p:pic>
      <p:sp>
        <p:nvSpPr>
          <p:cNvPr id="6" name="Freeform 218"/>
          <p:cNvSpPr/>
          <p:nvPr/>
        </p:nvSpPr>
        <p:spPr bwMode="auto">
          <a:xfrm>
            <a:off x="-357187" y="4162425"/>
            <a:ext cx="873125" cy="774700"/>
          </a:xfrm>
          <a:custGeom>
            <a:avLst/>
            <a:gdLst>
              <a:gd name="T0" fmla="*/ 416 w 1657"/>
              <a:gd name="T1" fmla="*/ 1436 h 1436"/>
              <a:gd name="T2" fmla="*/ 0 w 1657"/>
              <a:gd name="T3" fmla="*/ 718 h 1436"/>
              <a:gd name="T4" fmla="*/ 416 w 1657"/>
              <a:gd name="T5" fmla="*/ 0 h 1436"/>
              <a:gd name="T6" fmla="*/ 1244 w 1657"/>
              <a:gd name="T7" fmla="*/ 0 h 1436"/>
              <a:gd name="T8" fmla="*/ 1657 w 1657"/>
              <a:gd name="T9" fmla="*/ 718 h 1436"/>
              <a:gd name="T10" fmla="*/ 1244 w 1657"/>
              <a:gd name="T11" fmla="*/ 1436 h 1436"/>
              <a:gd name="T12" fmla="*/ 416 w 1657"/>
              <a:gd name="T13" fmla="*/ 1436 h 1436"/>
            </a:gdLst>
            <a:ahLst/>
            <a:cxnLst>
              <a:cxn ang="0">
                <a:pos x="T0" y="T1"/>
              </a:cxn>
              <a:cxn ang="0">
                <a:pos x="T2" y="T3"/>
              </a:cxn>
              <a:cxn ang="0">
                <a:pos x="T4" y="T5"/>
              </a:cxn>
              <a:cxn ang="0">
                <a:pos x="T6" y="T7"/>
              </a:cxn>
              <a:cxn ang="0">
                <a:pos x="T8" y="T9"/>
              </a:cxn>
              <a:cxn ang="0">
                <a:pos x="T10" y="T11"/>
              </a:cxn>
              <a:cxn ang="0">
                <a:pos x="T12" y="T13"/>
              </a:cxn>
            </a:cxnLst>
            <a:rect l="0" t="0" r="r" b="b"/>
            <a:pathLst>
              <a:path w="1657" h="1436">
                <a:moveTo>
                  <a:pt x="416" y="1436"/>
                </a:moveTo>
                <a:lnTo>
                  <a:pt x="0" y="718"/>
                </a:lnTo>
                <a:lnTo>
                  <a:pt x="416" y="0"/>
                </a:lnTo>
                <a:lnTo>
                  <a:pt x="1244" y="0"/>
                </a:lnTo>
                <a:lnTo>
                  <a:pt x="1657" y="718"/>
                </a:lnTo>
                <a:lnTo>
                  <a:pt x="1244" y="1436"/>
                </a:lnTo>
                <a:lnTo>
                  <a:pt x="416" y="1436"/>
                </a:lnTo>
                <a:close/>
              </a:path>
            </a:pathLst>
          </a:custGeom>
          <a:solidFill>
            <a:srgbClr val="0089FF">
              <a:alpha val="33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7" name="Freeform 230"/>
          <p:cNvSpPr/>
          <p:nvPr/>
        </p:nvSpPr>
        <p:spPr bwMode="auto">
          <a:xfrm>
            <a:off x="284163" y="4614863"/>
            <a:ext cx="873125" cy="771525"/>
          </a:xfrm>
          <a:custGeom>
            <a:avLst/>
            <a:gdLst>
              <a:gd name="T0" fmla="*/ 413 w 1657"/>
              <a:gd name="T1" fmla="*/ 1433 h 1433"/>
              <a:gd name="T2" fmla="*/ 0 w 1657"/>
              <a:gd name="T3" fmla="*/ 715 h 1433"/>
              <a:gd name="T4" fmla="*/ 413 w 1657"/>
              <a:gd name="T5" fmla="*/ 0 h 1433"/>
              <a:gd name="T6" fmla="*/ 1243 w 1657"/>
              <a:gd name="T7" fmla="*/ 0 h 1433"/>
              <a:gd name="T8" fmla="*/ 1657 w 1657"/>
              <a:gd name="T9" fmla="*/ 715 h 1433"/>
              <a:gd name="T10" fmla="*/ 1243 w 1657"/>
              <a:gd name="T11" fmla="*/ 1433 h 1433"/>
              <a:gd name="T12" fmla="*/ 413 w 1657"/>
              <a:gd name="T13" fmla="*/ 1433 h 1433"/>
            </a:gdLst>
            <a:ahLst/>
            <a:cxnLst>
              <a:cxn ang="0">
                <a:pos x="T0" y="T1"/>
              </a:cxn>
              <a:cxn ang="0">
                <a:pos x="T2" y="T3"/>
              </a:cxn>
              <a:cxn ang="0">
                <a:pos x="T4" y="T5"/>
              </a:cxn>
              <a:cxn ang="0">
                <a:pos x="T6" y="T7"/>
              </a:cxn>
              <a:cxn ang="0">
                <a:pos x="T8" y="T9"/>
              </a:cxn>
              <a:cxn ang="0">
                <a:pos x="T10" y="T11"/>
              </a:cxn>
              <a:cxn ang="0">
                <a:pos x="T12" y="T13"/>
              </a:cxn>
            </a:cxnLst>
            <a:rect l="0" t="0" r="r" b="b"/>
            <a:pathLst>
              <a:path w="1657" h="1433">
                <a:moveTo>
                  <a:pt x="413" y="1433"/>
                </a:moveTo>
                <a:lnTo>
                  <a:pt x="0" y="715"/>
                </a:lnTo>
                <a:lnTo>
                  <a:pt x="413" y="0"/>
                </a:lnTo>
                <a:lnTo>
                  <a:pt x="1243" y="0"/>
                </a:lnTo>
                <a:lnTo>
                  <a:pt x="1657" y="715"/>
                </a:lnTo>
                <a:lnTo>
                  <a:pt x="1243" y="1433"/>
                </a:lnTo>
                <a:lnTo>
                  <a:pt x="413" y="1433"/>
                </a:lnTo>
                <a:close/>
              </a:path>
            </a:pathLst>
          </a:custGeom>
          <a:solidFill>
            <a:srgbClr val="0089FF">
              <a:alpha val="49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8" name="Freeform 230"/>
          <p:cNvSpPr/>
          <p:nvPr/>
        </p:nvSpPr>
        <p:spPr bwMode="auto">
          <a:xfrm>
            <a:off x="-444500" y="5000625"/>
            <a:ext cx="873125" cy="773113"/>
          </a:xfrm>
          <a:custGeom>
            <a:avLst/>
            <a:gdLst>
              <a:gd name="T0" fmla="*/ 413 w 1657"/>
              <a:gd name="T1" fmla="*/ 1433 h 1433"/>
              <a:gd name="T2" fmla="*/ 0 w 1657"/>
              <a:gd name="T3" fmla="*/ 715 h 1433"/>
              <a:gd name="T4" fmla="*/ 413 w 1657"/>
              <a:gd name="T5" fmla="*/ 0 h 1433"/>
              <a:gd name="T6" fmla="*/ 1243 w 1657"/>
              <a:gd name="T7" fmla="*/ 0 h 1433"/>
              <a:gd name="T8" fmla="*/ 1657 w 1657"/>
              <a:gd name="T9" fmla="*/ 715 h 1433"/>
              <a:gd name="T10" fmla="*/ 1243 w 1657"/>
              <a:gd name="T11" fmla="*/ 1433 h 1433"/>
              <a:gd name="T12" fmla="*/ 413 w 1657"/>
              <a:gd name="T13" fmla="*/ 1433 h 1433"/>
            </a:gdLst>
            <a:ahLst/>
            <a:cxnLst>
              <a:cxn ang="0">
                <a:pos x="T0" y="T1"/>
              </a:cxn>
              <a:cxn ang="0">
                <a:pos x="T2" y="T3"/>
              </a:cxn>
              <a:cxn ang="0">
                <a:pos x="T4" y="T5"/>
              </a:cxn>
              <a:cxn ang="0">
                <a:pos x="T6" y="T7"/>
              </a:cxn>
              <a:cxn ang="0">
                <a:pos x="T8" y="T9"/>
              </a:cxn>
              <a:cxn ang="0">
                <a:pos x="T10" y="T11"/>
              </a:cxn>
              <a:cxn ang="0">
                <a:pos x="T12" y="T13"/>
              </a:cxn>
            </a:cxnLst>
            <a:rect l="0" t="0" r="r" b="b"/>
            <a:pathLst>
              <a:path w="1657" h="1433">
                <a:moveTo>
                  <a:pt x="413" y="1433"/>
                </a:moveTo>
                <a:lnTo>
                  <a:pt x="0" y="715"/>
                </a:lnTo>
                <a:lnTo>
                  <a:pt x="413" y="0"/>
                </a:lnTo>
                <a:lnTo>
                  <a:pt x="1243" y="0"/>
                </a:lnTo>
                <a:lnTo>
                  <a:pt x="1657" y="715"/>
                </a:lnTo>
                <a:lnTo>
                  <a:pt x="1243" y="1433"/>
                </a:lnTo>
                <a:lnTo>
                  <a:pt x="413" y="1433"/>
                </a:lnTo>
                <a:close/>
              </a:path>
            </a:pathLst>
          </a:custGeom>
          <a:solidFill>
            <a:srgbClr val="83AAD3">
              <a:alpha val="34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9" name="Freeform 215"/>
          <p:cNvSpPr/>
          <p:nvPr/>
        </p:nvSpPr>
        <p:spPr bwMode="auto">
          <a:xfrm>
            <a:off x="928688" y="5000625"/>
            <a:ext cx="873125" cy="773113"/>
          </a:xfrm>
          <a:custGeom>
            <a:avLst/>
            <a:gdLst>
              <a:gd name="T0" fmla="*/ 416 w 1657"/>
              <a:gd name="T1" fmla="*/ 1434 h 1434"/>
              <a:gd name="T2" fmla="*/ 0 w 1657"/>
              <a:gd name="T3" fmla="*/ 718 h 1434"/>
              <a:gd name="T4" fmla="*/ 416 w 1657"/>
              <a:gd name="T5" fmla="*/ 0 h 1434"/>
              <a:gd name="T6" fmla="*/ 1244 w 1657"/>
              <a:gd name="T7" fmla="*/ 0 h 1434"/>
              <a:gd name="T8" fmla="*/ 1657 w 1657"/>
              <a:gd name="T9" fmla="*/ 718 h 1434"/>
              <a:gd name="T10" fmla="*/ 1244 w 1657"/>
              <a:gd name="T11" fmla="*/ 1434 h 1434"/>
              <a:gd name="T12" fmla="*/ 416 w 1657"/>
              <a:gd name="T13" fmla="*/ 1434 h 1434"/>
            </a:gdLst>
            <a:ahLst/>
            <a:cxnLst>
              <a:cxn ang="0">
                <a:pos x="T0" y="T1"/>
              </a:cxn>
              <a:cxn ang="0">
                <a:pos x="T2" y="T3"/>
              </a:cxn>
              <a:cxn ang="0">
                <a:pos x="T4" y="T5"/>
              </a:cxn>
              <a:cxn ang="0">
                <a:pos x="T6" y="T7"/>
              </a:cxn>
              <a:cxn ang="0">
                <a:pos x="T8" y="T9"/>
              </a:cxn>
              <a:cxn ang="0">
                <a:pos x="T10" y="T11"/>
              </a:cxn>
              <a:cxn ang="0">
                <a:pos x="T12" y="T13"/>
              </a:cxn>
            </a:cxnLst>
            <a:rect l="0" t="0" r="r" b="b"/>
            <a:pathLst>
              <a:path w="1657" h="1434">
                <a:moveTo>
                  <a:pt x="416" y="1434"/>
                </a:moveTo>
                <a:lnTo>
                  <a:pt x="0" y="718"/>
                </a:lnTo>
                <a:lnTo>
                  <a:pt x="416" y="0"/>
                </a:lnTo>
                <a:lnTo>
                  <a:pt x="1244" y="0"/>
                </a:lnTo>
                <a:lnTo>
                  <a:pt x="1657" y="718"/>
                </a:lnTo>
                <a:lnTo>
                  <a:pt x="1244" y="1434"/>
                </a:lnTo>
                <a:lnTo>
                  <a:pt x="416" y="1434"/>
                </a:lnTo>
                <a:close/>
              </a:path>
            </a:pathLst>
          </a:custGeom>
          <a:solidFill>
            <a:srgbClr val="0089FF">
              <a:alpha val="60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 name="Freeform 219"/>
          <p:cNvSpPr/>
          <p:nvPr/>
        </p:nvSpPr>
        <p:spPr bwMode="auto">
          <a:xfrm>
            <a:off x="-357187" y="4162425"/>
            <a:ext cx="873125" cy="774700"/>
          </a:xfrm>
          <a:custGeom>
            <a:avLst/>
            <a:gdLst>
              <a:gd name="T0" fmla="*/ 416 w 1657"/>
              <a:gd name="T1" fmla="*/ 1436 h 1436"/>
              <a:gd name="T2" fmla="*/ 0 w 1657"/>
              <a:gd name="T3" fmla="*/ 718 h 1436"/>
              <a:gd name="T4" fmla="*/ 416 w 1657"/>
              <a:gd name="T5" fmla="*/ 0 h 1436"/>
              <a:gd name="T6" fmla="*/ 1244 w 1657"/>
              <a:gd name="T7" fmla="*/ 0 h 1436"/>
              <a:gd name="T8" fmla="*/ 1657 w 1657"/>
              <a:gd name="T9" fmla="*/ 718 h 1436"/>
              <a:gd name="T10" fmla="*/ 1244 w 1657"/>
              <a:gd name="T11" fmla="*/ 1436 h 1436"/>
              <a:gd name="T12" fmla="*/ 416 w 1657"/>
              <a:gd name="T13" fmla="*/ 1436 h 1436"/>
            </a:gdLst>
            <a:ahLst/>
            <a:cxnLst>
              <a:cxn ang="0">
                <a:pos x="T0" y="T1"/>
              </a:cxn>
              <a:cxn ang="0">
                <a:pos x="T2" y="T3"/>
              </a:cxn>
              <a:cxn ang="0">
                <a:pos x="T4" y="T5"/>
              </a:cxn>
              <a:cxn ang="0">
                <a:pos x="T6" y="T7"/>
              </a:cxn>
              <a:cxn ang="0">
                <a:pos x="T8" y="T9"/>
              </a:cxn>
              <a:cxn ang="0">
                <a:pos x="T10" y="T11"/>
              </a:cxn>
              <a:cxn ang="0">
                <a:pos x="T12" y="T13"/>
              </a:cxn>
            </a:cxnLst>
            <a:rect l="0" t="0" r="r" b="b"/>
            <a:pathLst>
              <a:path w="1657" h="1436">
                <a:moveTo>
                  <a:pt x="416" y="1436"/>
                </a:moveTo>
                <a:lnTo>
                  <a:pt x="0" y="718"/>
                </a:lnTo>
                <a:lnTo>
                  <a:pt x="416" y="0"/>
                </a:lnTo>
                <a:lnTo>
                  <a:pt x="1244" y="0"/>
                </a:lnTo>
                <a:lnTo>
                  <a:pt x="1657" y="718"/>
                </a:lnTo>
                <a:lnTo>
                  <a:pt x="1244" y="1436"/>
                </a:lnTo>
                <a:lnTo>
                  <a:pt x="416" y="1436"/>
                </a:lnTo>
              </a:path>
            </a:pathLst>
          </a:custGeom>
          <a:no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1" name="Freeform 223"/>
          <p:cNvSpPr/>
          <p:nvPr/>
        </p:nvSpPr>
        <p:spPr bwMode="auto">
          <a:xfrm>
            <a:off x="352425" y="4056063"/>
            <a:ext cx="406400" cy="555625"/>
          </a:xfrm>
          <a:custGeom>
            <a:avLst/>
            <a:gdLst>
              <a:gd name="T0" fmla="*/ 358 w 771"/>
              <a:gd name="T1" fmla="*/ 0 h 1030"/>
              <a:gd name="T2" fmla="*/ 0 w 771"/>
              <a:gd name="T3" fmla="*/ 0 h 1030"/>
              <a:gd name="T4" fmla="*/ 592 w 771"/>
              <a:gd name="T5" fmla="*/ 1030 h 1030"/>
              <a:gd name="T6" fmla="*/ 771 w 771"/>
              <a:gd name="T7" fmla="*/ 718 h 1030"/>
              <a:gd name="T8" fmla="*/ 358 w 771"/>
              <a:gd name="T9" fmla="*/ 0 h 1030"/>
            </a:gdLst>
            <a:ahLst/>
            <a:cxnLst>
              <a:cxn ang="0">
                <a:pos x="T0" y="T1"/>
              </a:cxn>
              <a:cxn ang="0">
                <a:pos x="T2" y="T3"/>
              </a:cxn>
              <a:cxn ang="0">
                <a:pos x="T4" y="T5"/>
              </a:cxn>
              <a:cxn ang="0">
                <a:pos x="T6" y="T7"/>
              </a:cxn>
              <a:cxn ang="0">
                <a:pos x="T8" y="T9"/>
              </a:cxn>
            </a:cxnLst>
            <a:rect l="0" t="0" r="r" b="b"/>
            <a:pathLst>
              <a:path w="771" h="1030">
                <a:moveTo>
                  <a:pt x="358" y="0"/>
                </a:moveTo>
                <a:lnTo>
                  <a:pt x="0" y="0"/>
                </a:lnTo>
                <a:lnTo>
                  <a:pt x="592" y="1030"/>
                </a:lnTo>
                <a:lnTo>
                  <a:pt x="771" y="718"/>
                </a:lnTo>
                <a:lnTo>
                  <a:pt x="358" y="0"/>
                </a:lnTo>
              </a:path>
            </a:pathLst>
          </a:custGeom>
          <a:no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grpSp>
        <p:nvGrpSpPr>
          <p:cNvPr id="2" name="组合 306"/>
          <p:cNvGrpSpPr/>
          <p:nvPr/>
        </p:nvGrpSpPr>
        <p:grpSpPr>
          <a:xfrm>
            <a:off x="-436562" y="4189413"/>
            <a:ext cx="1579562" cy="1597025"/>
            <a:chOff x="780458" y="5447253"/>
            <a:chExt cx="2401761" cy="2372903"/>
          </a:xfrm>
        </p:grpSpPr>
        <p:sp>
          <p:nvSpPr>
            <p:cNvPr id="14" name="Freeform 219"/>
            <p:cNvSpPr/>
            <p:nvPr/>
          </p:nvSpPr>
          <p:spPr bwMode="auto">
            <a:xfrm>
              <a:off x="787700" y="5508581"/>
              <a:ext cx="1330021" cy="1151070"/>
            </a:xfrm>
            <a:custGeom>
              <a:avLst/>
              <a:gdLst>
                <a:gd name="T0" fmla="*/ 416 w 1657"/>
                <a:gd name="T1" fmla="*/ 1436 h 1436"/>
                <a:gd name="T2" fmla="*/ 0 w 1657"/>
                <a:gd name="T3" fmla="*/ 718 h 1436"/>
                <a:gd name="T4" fmla="*/ 416 w 1657"/>
                <a:gd name="T5" fmla="*/ 0 h 1436"/>
                <a:gd name="T6" fmla="*/ 1244 w 1657"/>
                <a:gd name="T7" fmla="*/ 0 h 1436"/>
                <a:gd name="T8" fmla="*/ 1657 w 1657"/>
                <a:gd name="T9" fmla="*/ 718 h 1436"/>
                <a:gd name="T10" fmla="*/ 1244 w 1657"/>
                <a:gd name="T11" fmla="*/ 1436 h 1436"/>
                <a:gd name="T12" fmla="*/ 416 w 1657"/>
                <a:gd name="T13" fmla="*/ 1436 h 1436"/>
              </a:gdLst>
              <a:ahLst/>
              <a:cxnLst>
                <a:cxn ang="0">
                  <a:pos x="T0" y="T1"/>
                </a:cxn>
                <a:cxn ang="0">
                  <a:pos x="T2" y="T3"/>
                </a:cxn>
                <a:cxn ang="0">
                  <a:pos x="T4" y="T5"/>
                </a:cxn>
                <a:cxn ang="0">
                  <a:pos x="T6" y="T7"/>
                </a:cxn>
                <a:cxn ang="0">
                  <a:pos x="T8" y="T9"/>
                </a:cxn>
                <a:cxn ang="0">
                  <a:pos x="T10" y="T11"/>
                </a:cxn>
                <a:cxn ang="0">
                  <a:pos x="T12" y="T13"/>
                </a:cxn>
              </a:cxnLst>
              <a:rect l="0" t="0" r="r" b="b"/>
              <a:pathLst>
                <a:path w="1657" h="1436">
                  <a:moveTo>
                    <a:pt x="416" y="1436"/>
                  </a:moveTo>
                  <a:lnTo>
                    <a:pt x="0" y="718"/>
                  </a:lnTo>
                  <a:lnTo>
                    <a:pt x="416" y="0"/>
                  </a:lnTo>
                  <a:lnTo>
                    <a:pt x="1244" y="0"/>
                  </a:lnTo>
                  <a:lnTo>
                    <a:pt x="1657" y="718"/>
                  </a:lnTo>
                  <a:lnTo>
                    <a:pt x="1244" y="1436"/>
                  </a:lnTo>
                  <a:lnTo>
                    <a:pt x="416" y="1436"/>
                  </a:lnTo>
                </a:path>
              </a:pathLst>
            </a:custGeom>
            <a:no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5" name="Freeform 223"/>
            <p:cNvSpPr/>
            <p:nvPr/>
          </p:nvSpPr>
          <p:spPr bwMode="auto">
            <a:xfrm>
              <a:off x="1499781" y="5508581"/>
              <a:ext cx="617940" cy="825563"/>
            </a:xfrm>
            <a:custGeom>
              <a:avLst/>
              <a:gdLst>
                <a:gd name="T0" fmla="*/ 358 w 771"/>
                <a:gd name="T1" fmla="*/ 0 h 1030"/>
                <a:gd name="T2" fmla="*/ 0 w 771"/>
                <a:gd name="T3" fmla="*/ 0 h 1030"/>
                <a:gd name="T4" fmla="*/ 592 w 771"/>
                <a:gd name="T5" fmla="*/ 1030 h 1030"/>
                <a:gd name="T6" fmla="*/ 771 w 771"/>
                <a:gd name="T7" fmla="*/ 718 h 1030"/>
                <a:gd name="T8" fmla="*/ 358 w 771"/>
                <a:gd name="T9" fmla="*/ 0 h 1030"/>
              </a:gdLst>
              <a:ahLst/>
              <a:cxnLst>
                <a:cxn ang="0">
                  <a:pos x="T0" y="T1"/>
                </a:cxn>
                <a:cxn ang="0">
                  <a:pos x="T2" y="T3"/>
                </a:cxn>
                <a:cxn ang="0">
                  <a:pos x="T4" y="T5"/>
                </a:cxn>
                <a:cxn ang="0">
                  <a:pos x="T6" y="T7"/>
                </a:cxn>
                <a:cxn ang="0">
                  <a:pos x="T8" y="T9"/>
                </a:cxn>
              </a:cxnLst>
              <a:rect l="0" t="0" r="r" b="b"/>
              <a:pathLst>
                <a:path w="771" h="1030">
                  <a:moveTo>
                    <a:pt x="358" y="0"/>
                  </a:moveTo>
                  <a:lnTo>
                    <a:pt x="0" y="0"/>
                  </a:lnTo>
                  <a:lnTo>
                    <a:pt x="592" y="1030"/>
                  </a:lnTo>
                  <a:lnTo>
                    <a:pt x="771" y="718"/>
                  </a:lnTo>
                  <a:lnTo>
                    <a:pt x="358" y="0"/>
                  </a:lnTo>
                </a:path>
              </a:pathLst>
            </a:custGeom>
            <a:no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6" name="Freeform 252"/>
            <p:cNvSpPr/>
            <p:nvPr/>
          </p:nvSpPr>
          <p:spPr bwMode="auto">
            <a:xfrm>
              <a:off x="1774957" y="6079398"/>
              <a:ext cx="1346917" cy="594405"/>
            </a:xfrm>
            <a:custGeom>
              <a:avLst/>
              <a:gdLst>
                <a:gd name="T0" fmla="*/ 1652 w 1681"/>
                <a:gd name="T1" fmla="*/ 739 h 739"/>
                <a:gd name="T2" fmla="*/ 1244 w 1681"/>
                <a:gd name="T3" fmla="*/ 29 h 739"/>
                <a:gd name="T4" fmla="*/ 438 w 1681"/>
                <a:gd name="T5" fmla="*/ 29 h 739"/>
                <a:gd name="T6" fmla="*/ 27 w 1681"/>
                <a:gd name="T7" fmla="*/ 739 h 739"/>
                <a:gd name="T8" fmla="*/ 0 w 1681"/>
                <a:gd name="T9" fmla="*/ 723 h 739"/>
                <a:gd name="T10" fmla="*/ 419 w 1681"/>
                <a:gd name="T11" fmla="*/ 0 h 739"/>
                <a:gd name="T12" fmla="*/ 1262 w 1681"/>
                <a:gd name="T13" fmla="*/ 0 h 739"/>
                <a:gd name="T14" fmla="*/ 1681 w 1681"/>
                <a:gd name="T15" fmla="*/ 723 h 739"/>
                <a:gd name="T16" fmla="*/ 1652 w 1681"/>
                <a:gd name="T17" fmla="*/ 739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1" h="739">
                  <a:moveTo>
                    <a:pt x="1652" y="739"/>
                  </a:moveTo>
                  <a:lnTo>
                    <a:pt x="1244" y="29"/>
                  </a:lnTo>
                  <a:lnTo>
                    <a:pt x="438" y="29"/>
                  </a:lnTo>
                  <a:lnTo>
                    <a:pt x="27" y="739"/>
                  </a:lnTo>
                  <a:lnTo>
                    <a:pt x="0" y="723"/>
                  </a:lnTo>
                  <a:lnTo>
                    <a:pt x="419" y="0"/>
                  </a:lnTo>
                  <a:lnTo>
                    <a:pt x="1262" y="0"/>
                  </a:lnTo>
                  <a:lnTo>
                    <a:pt x="1681" y="723"/>
                  </a:lnTo>
                  <a:lnTo>
                    <a:pt x="1652" y="739"/>
                  </a:lnTo>
                  <a:close/>
                </a:path>
              </a:pathLst>
            </a:custGeom>
            <a:solidFill>
              <a:srgbClr val="1CBDE0">
                <a:alpha val="24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7" name="Oval 253"/>
            <p:cNvSpPr>
              <a:spLocks noChangeArrowheads="1"/>
            </p:cNvSpPr>
            <p:nvPr/>
          </p:nvSpPr>
          <p:spPr bwMode="auto">
            <a:xfrm>
              <a:off x="1714611" y="6595964"/>
              <a:ext cx="142417" cy="143885"/>
            </a:xfrm>
            <a:prstGeom prst="ellipse">
              <a:avLst/>
            </a:prstGeom>
            <a:solidFill>
              <a:srgbClr val="1CBDE0">
                <a:alpha val="36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8" name="Oval 254"/>
            <p:cNvSpPr>
              <a:spLocks noChangeArrowheads="1"/>
            </p:cNvSpPr>
            <p:nvPr/>
          </p:nvSpPr>
          <p:spPr bwMode="auto">
            <a:xfrm>
              <a:off x="3039804" y="6595964"/>
              <a:ext cx="142415" cy="143885"/>
            </a:xfrm>
            <a:prstGeom prst="ellipse">
              <a:avLst/>
            </a:prstGeom>
            <a:solidFill>
              <a:srgbClr val="1CBDE0">
                <a:alpha val="28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9" name="Oval 255"/>
            <p:cNvSpPr>
              <a:spLocks noChangeArrowheads="1"/>
            </p:cNvSpPr>
            <p:nvPr/>
          </p:nvSpPr>
          <p:spPr bwMode="auto">
            <a:xfrm>
              <a:off x="2045306" y="6022788"/>
              <a:ext cx="144830" cy="143883"/>
            </a:xfrm>
            <a:prstGeom prst="ellipse">
              <a:avLst/>
            </a:prstGeom>
            <a:solidFill>
              <a:srgbClr val="1CBDE0">
                <a:alpha val="36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20" name="Oval 256"/>
            <p:cNvSpPr>
              <a:spLocks noChangeArrowheads="1"/>
            </p:cNvSpPr>
            <p:nvPr/>
          </p:nvSpPr>
          <p:spPr bwMode="auto">
            <a:xfrm>
              <a:off x="2045306" y="7166781"/>
              <a:ext cx="144830" cy="141525"/>
            </a:xfrm>
            <a:prstGeom prst="ellipse">
              <a:avLst/>
            </a:prstGeom>
            <a:solidFill>
              <a:srgbClr val="1CBDE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21" name="Oval 257"/>
            <p:cNvSpPr>
              <a:spLocks noChangeArrowheads="1"/>
            </p:cNvSpPr>
            <p:nvPr/>
          </p:nvSpPr>
          <p:spPr bwMode="auto">
            <a:xfrm>
              <a:off x="2706695" y="6022788"/>
              <a:ext cx="142415" cy="143883"/>
            </a:xfrm>
            <a:prstGeom prst="ellipse">
              <a:avLst/>
            </a:prstGeom>
            <a:solidFill>
              <a:srgbClr val="1CBDE0">
                <a:alpha val="36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22" name="Freeform 259"/>
            <p:cNvSpPr/>
            <p:nvPr/>
          </p:nvSpPr>
          <p:spPr bwMode="auto">
            <a:xfrm>
              <a:off x="2767040" y="5510939"/>
              <a:ext cx="352419" cy="587330"/>
            </a:xfrm>
            <a:custGeom>
              <a:avLst/>
              <a:gdLst>
                <a:gd name="T0" fmla="*/ 27 w 440"/>
                <a:gd name="T1" fmla="*/ 731 h 731"/>
                <a:gd name="T2" fmla="*/ 0 w 440"/>
                <a:gd name="T3" fmla="*/ 715 h 731"/>
                <a:gd name="T4" fmla="*/ 414 w 440"/>
                <a:gd name="T5" fmla="*/ 0 h 731"/>
                <a:gd name="T6" fmla="*/ 440 w 440"/>
                <a:gd name="T7" fmla="*/ 16 h 731"/>
                <a:gd name="T8" fmla="*/ 27 w 440"/>
                <a:gd name="T9" fmla="*/ 731 h 731"/>
              </a:gdLst>
              <a:ahLst/>
              <a:cxnLst>
                <a:cxn ang="0">
                  <a:pos x="T0" y="T1"/>
                </a:cxn>
                <a:cxn ang="0">
                  <a:pos x="T2" y="T3"/>
                </a:cxn>
                <a:cxn ang="0">
                  <a:pos x="T4" y="T5"/>
                </a:cxn>
                <a:cxn ang="0">
                  <a:pos x="T6" y="T7"/>
                </a:cxn>
                <a:cxn ang="0">
                  <a:pos x="T8" y="T9"/>
                </a:cxn>
              </a:cxnLst>
              <a:rect l="0" t="0" r="r" b="b"/>
              <a:pathLst>
                <a:path w="440" h="731">
                  <a:moveTo>
                    <a:pt x="27" y="731"/>
                  </a:moveTo>
                  <a:lnTo>
                    <a:pt x="0" y="715"/>
                  </a:lnTo>
                  <a:lnTo>
                    <a:pt x="414" y="0"/>
                  </a:lnTo>
                  <a:lnTo>
                    <a:pt x="440" y="16"/>
                  </a:lnTo>
                  <a:lnTo>
                    <a:pt x="27" y="731"/>
                  </a:lnTo>
                  <a:close/>
                </a:path>
              </a:pathLst>
            </a:custGeom>
            <a:solidFill>
              <a:srgbClr val="1CBDE0">
                <a:alpha val="36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23" name="Oval 260"/>
            <p:cNvSpPr>
              <a:spLocks noChangeArrowheads="1"/>
            </p:cNvSpPr>
            <p:nvPr/>
          </p:nvSpPr>
          <p:spPr bwMode="auto">
            <a:xfrm>
              <a:off x="3039804" y="5447253"/>
              <a:ext cx="142415" cy="141525"/>
            </a:xfrm>
            <a:prstGeom prst="ellipse">
              <a:avLst/>
            </a:prstGeom>
            <a:solidFill>
              <a:srgbClr val="1CBDE0">
                <a:alpha val="36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24" name="Freeform 280"/>
            <p:cNvSpPr/>
            <p:nvPr/>
          </p:nvSpPr>
          <p:spPr bwMode="auto">
            <a:xfrm>
              <a:off x="780458" y="6652574"/>
              <a:ext cx="1349331" cy="1167582"/>
            </a:xfrm>
            <a:custGeom>
              <a:avLst/>
              <a:gdLst>
                <a:gd name="T0" fmla="*/ 416 w 1683"/>
                <a:gd name="T1" fmla="*/ 1455 h 1455"/>
                <a:gd name="T2" fmla="*/ 0 w 1683"/>
                <a:gd name="T3" fmla="*/ 731 h 1455"/>
                <a:gd name="T4" fmla="*/ 421 w 1683"/>
                <a:gd name="T5" fmla="*/ 0 h 1455"/>
                <a:gd name="T6" fmla="*/ 1264 w 1683"/>
                <a:gd name="T7" fmla="*/ 0 h 1455"/>
                <a:gd name="T8" fmla="*/ 1683 w 1683"/>
                <a:gd name="T9" fmla="*/ 723 h 1455"/>
                <a:gd name="T10" fmla="*/ 1654 w 1683"/>
                <a:gd name="T11" fmla="*/ 739 h 1455"/>
                <a:gd name="T12" fmla="*/ 1246 w 1683"/>
                <a:gd name="T13" fmla="*/ 32 h 1455"/>
                <a:gd name="T14" fmla="*/ 440 w 1683"/>
                <a:gd name="T15" fmla="*/ 32 h 1455"/>
                <a:gd name="T16" fmla="*/ 34 w 1683"/>
                <a:gd name="T17" fmla="*/ 731 h 1455"/>
                <a:gd name="T18" fmla="*/ 442 w 1683"/>
                <a:gd name="T19" fmla="*/ 1439 h 1455"/>
                <a:gd name="T20" fmla="*/ 416 w 1683"/>
                <a:gd name="T21" fmla="*/ 1455 h 1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3" h="1455">
                  <a:moveTo>
                    <a:pt x="416" y="1455"/>
                  </a:moveTo>
                  <a:lnTo>
                    <a:pt x="0" y="731"/>
                  </a:lnTo>
                  <a:lnTo>
                    <a:pt x="421" y="0"/>
                  </a:lnTo>
                  <a:lnTo>
                    <a:pt x="1264" y="0"/>
                  </a:lnTo>
                  <a:lnTo>
                    <a:pt x="1683" y="723"/>
                  </a:lnTo>
                  <a:lnTo>
                    <a:pt x="1654" y="739"/>
                  </a:lnTo>
                  <a:lnTo>
                    <a:pt x="1246" y="32"/>
                  </a:lnTo>
                  <a:lnTo>
                    <a:pt x="440" y="32"/>
                  </a:lnTo>
                  <a:lnTo>
                    <a:pt x="34" y="731"/>
                  </a:lnTo>
                  <a:lnTo>
                    <a:pt x="442" y="1439"/>
                  </a:lnTo>
                  <a:lnTo>
                    <a:pt x="416" y="1455"/>
                  </a:lnTo>
                  <a:close/>
                </a:path>
              </a:pathLst>
            </a:custGeom>
            <a:solidFill>
              <a:srgbClr val="1CBDE0">
                <a:alpha val="21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25" name="Oval 281"/>
            <p:cNvSpPr>
              <a:spLocks noChangeArrowheads="1"/>
            </p:cNvSpPr>
            <p:nvPr/>
          </p:nvSpPr>
          <p:spPr bwMode="auto">
            <a:xfrm>
              <a:off x="1053221" y="6595964"/>
              <a:ext cx="144830" cy="143885"/>
            </a:xfrm>
            <a:prstGeom prst="ellipse">
              <a:avLst/>
            </a:prstGeom>
            <a:solidFill>
              <a:srgbClr val="1CBDE0">
                <a:alpha val="29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grpSp>
      <p:sp>
        <p:nvSpPr>
          <p:cNvPr id="35" name="Freeform 218"/>
          <p:cNvSpPr/>
          <p:nvPr/>
        </p:nvSpPr>
        <p:spPr bwMode="auto">
          <a:xfrm>
            <a:off x="7937500" y="-455612"/>
            <a:ext cx="873125" cy="774700"/>
          </a:xfrm>
          <a:custGeom>
            <a:avLst/>
            <a:gdLst>
              <a:gd name="T0" fmla="*/ 416 w 1657"/>
              <a:gd name="T1" fmla="*/ 1436 h 1436"/>
              <a:gd name="T2" fmla="*/ 0 w 1657"/>
              <a:gd name="T3" fmla="*/ 718 h 1436"/>
              <a:gd name="T4" fmla="*/ 416 w 1657"/>
              <a:gd name="T5" fmla="*/ 0 h 1436"/>
              <a:gd name="T6" fmla="*/ 1244 w 1657"/>
              <a:gd name="T7" fmla="*/ 0 h 1436"/>
              <a:gd name="T8" fmla="*/ 1657 w 1657"/>
              <a:gd name="T9" fmla="*/ 718 h 1436"/>
              <a:gd name="T10" fmla="*/ 1244 w 1657"/>
              <a:gd name="T11" fmla="*/ 1436 h 1436"/>
              <a:gd name="T12" fmla="*/ 416 w 1657"/>
              <a:gd name="T13" fmla="*/ 1436 h 1436"/>
            </a:gdLst>
            <a:ahLst/>
            <a:cxnLst>
              <a:cxn ang="0">
                <a:pos x="T0" y="T1"/>
              </a:cxn>
              <a:cxn ang="0">
                <a:pos x="T2" y="T3"/>
              </a:cxn>
              <a:cxn ang="0">
                <a:pos x="T4" y="T5"/>
              </a:cxn>
              <a:cxn ang="0">
                <a:pos x="T6" y="T7"/>
              </a:cxn>
              <a:cxn ang="0">
                <a:pos x="T8" y="T9"/>
              </a:cxn>
              <a:cxn ang="0">
                <a:pos x="T10" y="T11"/>
              </a:cxn>
              <a:cxn ang="0">
                <a:pos x="T12" y="T13"/>
              </a:cxn>
            </a:cxnLst>
            <a:rect l="0" t="0" r="r" b="b"/>
            <a:pathLst>
              <a:path w="1657" h="1436">
                <a:moveTo>
                  <a:pt x="416" y="1436"/>
                </a:moveTo>
                <a:lnTo>
                  <a:pt x="0" y="718"/>
                </a:lnTo>
                <a:lnTo>
                  <a:pt x="416" y="0"/>
                </a:lnTo>
                <a:lnTo>
                  <a:pt x="1244" y="0"/>
                </a:lnTo>
                <a:lnTo>
                  <a:pt x="1657" y="718"/>
                </a:lnTo>
                <a:lnTo>
                  <a:pt x="1244" y="1436"/>
                </a:lnTo>
                <a:lnTo>
                  <a:pt x="416" y="1436"/>
                </a:lnTo>
                <a:close/>
              </a:path>
            </a:pathLst>
          </a:custGeom>
          <a:solidFill>
            <a:srgbClr val="0089FF">
              <a:alpha val="33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36" name="Freeform 230"/>
          <p:cNvSpPr/>
          <p:nvPr/>
        </p:nvSpPr>
        <p:spPr bwMode="auto">
          <a:xfrm>
            <a:off x="8578850" y="-4762"/>
            <a:ext cx="873125" cy="773113"/>
          </a:xfrm>
          <a:custGeom>
            <a:avLst/>
            <a:gdLst>
              <a:gd name="T0" fmla="*/ 413 w 1657"/>
              <a:gd name="T1" fmla="*/ 1433 h 1433"/>
              <a:gd name="T2" fmla="*/ 0 w 1657"/>
              <a:gd name="T3" fmla="*/ 715 h 1433"/>
              <a:gd name="T4" fmla="*/ 413 w 1657"/>
              <a:gd name="T5" fmla="*/ 0 h 1433"/>
              <a:gd name="T6" fmla="*/ 1243 w 1657"/>
              <a:gd name="T7" fmla="*/ 0 h 1433"/>
              <a:gd name="T8" fmla="*/ 1657 w 1657"/>
              <a:gd name="T9" fmla="*/ 715 h 1433"/>
              <a:gd name="T10" fmla="*/ 1243 w 1657"/>
              <a:gd name="T11" fmla="*/ 1433 h 1433"/>
              <a:gd name="T12" fmla="*/ 413 w 1657"/>
              <a:gd name="T13" fmla="*/ 1433 h 1433"/>
            </a:gdLst>
            <a:ahLst/>
            <a:cxnLst>
              <a:cxn ang="0">
                <a:pos x="T0" y="T1"/>
              </a:cxn>
              <a:cxn ang="0">
                <a:pos x="T2" y="T3"/>
              </a:cxn>
              <a:cxn ang="0">
                <a:pos x="T4" y="T5"/>
              </a:cxn>
              <a:cxn ang="0">
                <a:pos x="T6" y="T7"/>
              </a:cxn>
              <a:cxn ang="0">
                <a:pos x="T8" y="T9"/>
              </a:cxn>
              <a:cxn ang="0">
                <a:pos x="T10" y="T11"/>
              </a:cxn>
              <a:cxn ang="0">
                <a:pos x="T12" y="T13"/>
              </a:cxn>
            </a:cxnLst>
            <a:rect l="0" t="0" r="r" b="b"/>
            <a:pathLst>
              <a:path w="1657" h="1433">
                <a:moveTo>
                  <a:pt x="413" y="1433"/>
                </a:moveTo>
                <a:lnTo>
                  <a:pt x="0" y="715"/>
                </a:lnTo>
                <a:lnTo>
                  <a:pt x="413" y="0"/>
                </a:lnTo>
                <a:lnTo>
                  <a:pt x="1243" y="0"/>
                </a:lnTo>
                <a:lnTo>
                  <a:pt x="1657" y="715"/>
                </a:lnTo>
                <a:lnTo>
                  <a:pt x="1243" y="1433"/>
                </a:lnTo>
                <a:lnTo>
                  <a:pt x="413" y="1433"/>
                </a:lnTo>
                <a:close/>
              </a:path>
            </a:pathLst>
          </a:custGeom>
          <a:solidFill>
            <a:srgbClr val="0089FF">
              <a:alpha val="49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37" name="Freeform 230"/>
          <p:cNvSpPr/>
          <p:nvPr/>
        </p:nvSpPr>
        <p:spPr bwMode="auto">
          <a:xfrm>
            <a:off x="7850188" y="382588"/>
            <a:ext cx="873125" cy="773113"/>
          </a:xfrm>
          <a:custGeom>
            <a:avLst/>
            <a:gdLst>
              <a:gd name="T0" fmla="*/ 413 w 1657"/>
              <a:gd name="T1" fmla="*/ 1433 h 1433"/>
              <a:gd name="T2" fmla="*/ 0 w 1657"/>
              <a:gd name="T3" fmla="*/ 715 h 1433"/>
              <a:gd name="T4" fmla="*/ 413 w 1657"/>
              <a:gd name="T5" fmla="*/ 0 h 1433"/>
              <a:gd name="T6" fmla="*/ 1243 w 1657"/>
              <a:gd name="T7" fmla="*/ 0 h 1433"/>
              <a:gd name="T8" fmla="*/ 1657 w 1657"/>
              <a:gd name="T9" fmla="*/ 715 h 1433"/>
              <a:gd name="T10" fmla="*/ 1243 w 1657"/>
              <a:gd name="T11" fmla="*/ 1433 h 1433"/>
              <a:gd name="T12" fmla="*/ 413 w 1657"/>
              <a:gd name="T13" fmla="*/ 1433 h 1433"/>
            </a:gdLst>
            <a:ahLst/>
            <a:cxnLst>
              <a:cxn ang="0">
                <a:pos x="T0" y="T1"/>
              </a:cxn>
              <a:cxn ang="0">
                <a:pos x="T2" y="T3"/>
              </a:cxn>
              <a:cxn ang="0">
                <a:pos x="T4" y="T5"/>
              </a:cxn>
              <a:cxn ang="0">
                <a:pos x="T6" y="T7"/>
              </a:cxn>
              <a:cxn ang="0">
                <a:pos x="T8" y="T9"/>
              </a:cxn>
              <a:cxn ang="0">
                <a:pos x="T10" y="T11"/>
              </a:cxn>
              <a:cxn ang="0">
                <a:pos x="T12" y="T13"/>
              </a:cxn>
            </a:cxnLst>
            <a:rect l="0" t="0" r="r" b="b"/>
            <a:pathLst>
              <a:path w="1657" h="1433">
                <a:moveTo>
                  <a:pt x="413" y="1433"/>
                </a:moveTo>
                <a:lnTo>
                  <a:pt x="0" y="715"/>
                </a:lnTo>
                <a:lnTo>
                  <a:pt x="413" y="0"/>
                </a:lnTo>
                <a:lnTo>
                  <a:pt x="1243" y="0"/>
                </a:lnTo>
                <a:lnTo>
                  <a:pt x="1657" y="715"/>
                </a:lnTo>
                <a:lnTo>
                  <a:pt x="1243" y="1433"/>
                </a:lnTo>
                <a:lnTo>
                  <a:pt x="413" y="1433"/>
                </a:lnTo>
                <a:close/>
              </a:path>
            </a:pathLst>
          </a:custGeom>
          <a:solidFill>
            <a:srgbClr val="83AAD3">
              <a:alpha val="34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38" name="Freeform 215"/>
          <p:cNvSpPr/>
          <p:nvPr/>
        </p:nvSpPr>
        <p:spPr bwMode="auto">
          <a:xfrm>
            <a:off x="9223375" y="382588"/>
            <a:ext cx="873125" cy="773113"/>
          </a:xfrm>
          <a:custGeom>
            <a:avLst/>
            <a:gdLst>
              <a:gd name="T0" fmla="*/ 416 w 1657"/>
              <a:gd name="T1" fmla="*/ 1434 h 1434"/>
              <a:gd name="T2" fmla="*/ 0 w 1657"/>
              <a:gd name="T3" fmla="*/ 718 h 1434"/>
              <a:gd name="T4" fmla="*/ 416 w 1657"/>
              <a:gd name="T5" fmla="*/ 0 h 1434"/>
              <a:gd name="T6" fmla="*/ 1244 w 1657"/>
              <a:gd name="T7" fmla="*/ 0 h 1434"/>
              <a:gd name="T8" fmla="*/ 1657 w 1657"/>
              <a:gd name="T9" fmla="*/ 718 h 1434"/>
              <a:gd name="T10" fmla="*/ 1244 w 1657"/>
              <a:gd name="T11" fmla="*/ 1434 h 1434"/>
              <a:gd name="T12" fmla="*/ 416 w 1657"/>
              <a:gd name="T13" fmla="*/ 1434 h 1434"/>
            </a:gdLst>
            <a:ahLst/>
            <a:cxnLst>
              <a:cxn ang="0">
                <a:pos x="T0" y="T1"/>
              </a:cxn>
              <a:cxn ang="0">
                <a:pos x="T2" y="T3"/>
              </a:cxn>
              <a:cxn ang="0">
                <a:pos x="T4" y="T5"/>
              </a:cxn>
              <a:cxn ang="0">
                <a:pos x="T6" y="T7"/>
              </a:cxn>
              <a:cxn ang="0">
                <a:pos x="T8" y="T9"/>
              </a:cxn>
              <a:cxn ang="0">
                <a:pos x="T10" y="T11"/>
              </a:cxn>
              <a:cxn ang="0">
                <a:pos x="T12" y="T13"/>
              </a:cxn>
            </a:cxnLst>
            <a:rect l="0" t="0" r="r" b="b"/>
            <a:pathLst>
              <a:path w="1657" h="1434">
                <a:moveTo>
                  <a:pt x="416" y="1434"/>
                </a:moveTo>
                <a:lnTo>
                  <a:pt x="0" y="718"/>
                </a:lnTo>
                <a:lnTo>
                  <a:pt x="416" y="0"/>
                </a:lnTo>
                <a:lnTo>
                  <a:pt x="1244" y="0"/>
                </a:lnTo>
                <a:lnTo>
                  <a:pt x="1657" y="718"/>
                </a:lnTo>
                <a:lnTo>
                  <a:pt x="1244" y="1434"/>
                </a:lnTo>
                <a:lnTo>
                  <a:pt x="416" y="1434"/>
                </a:lnTo>
                <a:close/>
              </a:path>
            </a:pathLst>
          </a:custGeom>
          <a:solidFill>
            <a:srgbClr val="0089FF">
              <a:alpha val="60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39" name="Freeform 219"/>
          <p:cNvSpPr/>
          <p:nvPr/>
        </p:nvSpPr>
        <p:spPr bwMode="auto">
          <a:xfrm>
            <a:off x="7937500" y="-455612"/>
            <a:ext cx="873125" cy="774700"/>
          </a:xfrm>
          <a:custGeom>
            <a:avLst/>
            <a:gdLst>
              <a:gd name="T0" fmla="*/ 416 w 1657"/>
              <a:gd name="T1" fmla="*/ 1436 h 1436"/>
              <a:gd name="T2" fmla="*/ 0 w 1657"/>
              <a:gd name="T3" fmla="*/ 718 h 1436"/>
              <a:gd name="T4" fmla="*/ 416 w 1657"/>
              <a:gd name="T5" fmla="*/ 0 h 1436"/>
              <a:gd name="T6" fmla="*/ 1244 w 1657"/>
              <a:gd name="T7" fmla="*/ 0 h 1436"/>
              <a:gd name="T8" fmla="*/ 1657 w 1657"/>
              <a:gd name="T9" fmla="*/ 718 h 1436"/>
              <a:gd name="T10" fmla="*/ 1244 w 1657"/>
              <a:gd name="T11" fmla="*/ 1436 h 1436"/>
              <a:gd name="T12" fmla="*/ 416 w 1657"/>
              <a:gd name="T13" fmla="*/ 1436 h 1436"/>
            </a:gdLst>
            <a:ahLst/>
            <a:cxnLst>
              <a:cxn ang="0">
                <a:pos x="T0" y="T1"/>
              </a:cxn>
              <a:cxn ang="0">
                <a:pos x="T2" y="T3"/>
              </a:cxn>
              <a:cxn ang="0">
                <a:pos x="T4" y="T5"/>
              </a:cxn>
              <a:cxn ang="0">
                <a:pos x="T6" y="T7"/>
              </a:cxn>
              <a:cxn ang="0">
                <a:pos x="T8" y="T9"/>
              </a:cxn>
              <a:cxn ang="0">
                <a:pos x="T10" y="T11"/>
              </a:cxn>
              <a:cxn ang="0">
                <a:pos x="T12" y="T13"/>
              </a:cxn>
            </a:cxnLst>
            <a:rect l="0" t="0" r="r" b="b"/>
            <a:pathLst>
              <a:path w="1657" h="1436">
                <a:moveTo>
                  <a:pt x="416" y="1436"/>
                </a:moveTo>
                <a:lnTo>
                  <a:pt x="0" y="718"/>
                </a:lnTo>
                <a:lnTo>
                  <a:pt x="416" y="0"/>
                </a:lnTo>
                <a:lnTo>
                  <a:pt x="1244" y="0"/>
                </a:lnTo>
                <a:lnTo>
                  <a:pt x="1657" y="718"/>
                </a:lnTo>
                <a:lnTo>
                  <a:pt x="1244" y="1436"/>
                </a:lnTo>
                <a:lnTo>
                  <a:pt x="416" y="1436"/>
                </a:lnTo>
              </a:path>
            </a:pathLst>
          </a:custGeom>
          <a:no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40" name="Freeform 223"/>
          <p:cNvSpPr/>
          <p:nvPr/>
        </p:nvSpPr>
        <p:spPr bwMode="auto">
          <a:xfrm>
            <a:off x="8647113" y="-561975"/>
            <a:ext cx="407988" cy="555625"/>
          </a:xfrm>
          <a:custGeom>
            <a:avLst/>
            <a:gdLst>
              <a:gd name="T0" fmla="*/ 358 w 771"/>
              <a:gd name="T1" fmla="*/ 0 h 1030"/>
              <a:gd name="T2" fmla="*/ 0 w 771"/>
              <a:gd name="T3" fmla="*/ 0 h 1030"/>
              <a:gd name="T4" fmla="*/ 592 w 771"/>
              <a:gd name="T5" fmla="*/ 1030 h 1030"/>
              <a:gd name="T6" fmla="*/ 771 w 771"/>
              <a:gd name="T7" fmla="*/ 718 h 1030"/>
              <a:gd name="T8" fmla="*/ 358 w 771"/>
              <a:gd name="T9" fmla="*/ 0 h 1030"/>
            </a:gdLst>
            <a:ahLst/>
            <a:cxnLst>
              <a:cxn ang="0">
                <a:pos x="T0" y="T1"/>
              </a:cxn>
              <a:cxn ang="0">
                <a:pos x="T2" y="T3"/>
              </a:cxn>
              <a:cxn ang="0">
                <a:pos x="T4" y="T5"/>
              </a:cxn>
              <a:cxn ang="0">
                <a:pos x="T6" y="T7"/>
              </a:cxn>
              <a:cxn ang="0">
                <a:pos x="T8" y="T9"/>
              </a:cxn>
            </a:cxnLst>
            <a:rect l="0" t="0" r="r" b="b"/>
            <a:pathLst>
              <a:path w="771" h="1030">
                <a:moveTo>
                  <a:pt x="358" y="0"/>
                </a:moveTo>
                <a:lnTo>
                  <a:pt x="0" y="0"/>
                </a:lnTo>
                <a:lnTo>
                  <a:pt x="592" y="1030"/>
                </a:lnTo>
                <a:lnTo>
                  <a:pt x="771" y="718"/>
                </a:lnTo>
                <a:lnTo>
                  <a:pt x="358" y="0"/>
                </a:lnTo>
              </a:path>
            </a:pathLst>
          </a:custGeom>
          <a:no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grpSp>
        <p:nvGrpSpPr>
          <p:cNvPr id="3" name="组合 306"/>
          <p:cNvGrpSpPr/>
          <p:nvPr/>
        </p:nvGrpSpPr>
        <p:grpSpPr>
          <a:xfrm>
            <a:off x="7858125" y="-428625"/>
            <a:ext cx="1579563" cy="1597025"/>
            <a:chOff x="780458" y="5447253"/>
            <a:chExt cx="2401761" cy="2372903"/>
          </a:xfrm>
        </p:grpSpPr>
        <p:sp>
          <p:nvSpPr>
            <p:cNvPr id="42" name="Freeform 219"/>
            <p:cNvSpPr/>
            <p:nvPr/>
          </p:nvSpPr>
          <p:spPr bwMode="auto">
            <a:xfrm>
              <a:off x="787700" y="5508581"/>
              <a:ext cx="1330019" cy="1151070"/>
            </a:xfrm>
            <a:custGeom>
              <a:avLst/>
              <a:gdLst>
                <a:gd name="T0" fmla="*/ 416 w 1657"/>
                <a:gd name="T1" fmla="*/ 1436 h 1436"/>
                <a:gd name="T2" fmla="*/ 0 w 1657"/>
                <a:gd name="T3" fmla="*/ 718 h 1436"/>
                <a:gd name="T4" fmla="*/ 416 w 1657"/>
                <a:gd name="T5" fmla="*/ 0 h 1436"/>
                <a:gd name="T6" fmla="*/ 1244 w 1657"/>
                <a:gd name="T7" fmla="*/ 0 h 1436"/>
                <a:gd name="T8" fmla="*/ 1657 w 1657"/>
                <a:gd name="T9" fmla="*/ 718 h 1436"/>
                <a:gd name="T10" fmla="*/ 1244 w 1657"/>
                <a:gd name="T11" fmla="*/ 1436 h 1436"/>
                <a:gd name="T12" fmla="*/ 416 w 1657"/>
                <a:gd name="T13" fmla="*/ 1436 h 1436"/>
              </a:gdLst>
              <a:ahLst/>
              <a:cxnLst>
                <a:cxn ang="0">
                  <a:pos x="T0" y="T1"/>
                </a:cxn>
                <a:cxn ang="0">
                  <a:pos x="T2" y="T3"/>
                </a:cxn>
                <a:cxn ang="0">
                  <a:pos x="T4" y="T5"/>
                </a:cxn>
                <a:cxn ang="0">
                  <a:pos x="T6" y="T7"/>
                </a:cxn>
                <a:cxn ang="0">
                  <a:pos x="T8" y="T9"/>
                </a:cxn>
                <a:cxn ang="0">
                  <a:pos x="T10" y="T11"/>
                </a:cxn>
                <a:cxn ang="0">
                  <a:pos x="T12" y="T13"/>
                </a:cxn>
              </a:cxnLst>
              <a:rect l="0" t="0" r="r" b="b"/>
              <a:pathLst>
                <a:path w="1657" h="1436">
                  <a:moveTo>
                    <a:pt x="416" y="1436"/>
                  </a:moveTo>
                  <a:lnTo>
                    <a:pt x="0" y="718"/>
                  </a:lnTo>
                  <a:lnTo>
                    <a:pt x="416" y="0"/>
                  </a:lnTo>
                  <a:lnTo>
                    <a:pt x="1244" y="0"/>
                  </a:lnTo>
                  <a:lnTo>
                    <a:pt x="1657" y="718"/>
                  </a:lnTo>
                  <a:lnTo>
                    <a:pt x="1244" y="1436"/>
                  </a:lnTo>
                  <a:lnTo>
                    <a:pt x="416" y="1436"/>
                  </a:lnTo>
                </a:path>
              </a:pathLst>
            </a:custGeom>
            <a:no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43" name="Freeform 223"/>
            <p:cNvSpPr/>
            <p:nvPr/>
          </p:nvSpPr>
          <p:spPr bwMode="auto">
            <a:xfrm>
              <a:off x="1499779" y="5508581"/>
              <a:ext cx="617940" cy="825563"/>
            </a:xfrm>
            <a:custGeom>
              <a:avLst/>
              <a:gdLst>
                <a:gd name="T0" fmla="*/ 358 w 771"/>
                <a:gd name="T1" fmla="*/ 0 h 1030"/>
                <a:gd name="T2" fmla="*/ 0 w 771"/>
                <a:gd name="T3" fmla="*/ 0 h 1030"/>
                <a:gd name="T4" fmla="*/ 592 w 771"/>
                <a:gd name="T5" fmla="*/ 1030 h 1030"/>
                <a:gd name="T6" fmla="*/ 771 w 771"/>
                <a:gd name="T7" fmla="*/ 718 h 1030"/>
                <a:gd name="T8" fmla="*/ 358 w 771"/>
                <a:gd name="T9" fmla="*/ 0 h 1030"/>
              </a:gdLst>
              <a:ahLst/>
              <a:cxnLst>
                <a:cxn ang="0">
                  <a:pos x="T0" y="T1"/>
                </a:cxn>
                <a:cxn ang="0">
                  <a:pos x="T2" y="T3"/>
                </a:cxn>
                <a:cxn ang="0">
                  <a:pos x="T4" y="T5"/>
                </a:cxn>
                <a:cxn ang="0">
                  <a:pos x="T6" y="T7"/>
                </a:cxn>
                <a:cxn ang="0">
                  <a:pos x="T8" y="T9"/>
                </a:cxn>
              </a:cxnLst>
              <a:rect l="0" t="0" r="r" b="b"/>
              <a:pathLst>
                <a:path w="771" h="1030">
                  <a:moveTo>
                    <a:pt x="358" y="0"/>
                  </a:moveTo>
                  <a:lnTo>
                    <a:pt x="0" y="0"/>
                  </a:lnTo>
                  <a:lnTo>
                    <a:pt x="592" y="1030"/>
                  </a:lnTo>
                  <a:lnTo>
                    <a:pt x="771" y="718"/>
                  </a:lnTo>
                  <a:lnTo>
                    <a:pt x="358" y="0"/>
                  </a:lnTo>
                </a:path>
              </a:pathLst>
            </a:custGeom>
            <a:no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44" name="Freeform 252"/>
            <p:cNvSpPr/>
            <p:nvPr/>
          </p:nvSpPr>
          <p:spPr bwMode="auto">
            <a:xfrm>
              <a:off x="1774956" y="6079398"/>
              <a:ext cx="1346917" cy="594405"/>
            </a:xfrm>
            <a:custGeom>
              <a:avLst/>
              <a:gdLst>
                <a:gd name="T0" fmla="*/ 1652 w 1681"/>
                <a:gd name="T1" fmla="*/ 739 h 739"/>
                <a:gd name="T2" fmla="*/ 1244 w 1681"/>
                <a:gd name="T3" fmla="*/ 29 h 739"/>
                <a:gd name="T4" fmla="*/ 438 w 1681"/>
                <a:gd name="T5" fmla="*/ 29 h 739"/>
                <a:gd name="T6" fmla="*/ 27 w 1681"/>
                <a:gd name="T7" fmla="*/ 739 h 739"/>
                <a:gd name="T8" fmla="*/ 0 w 1681"/>
                <a:gd name="T9" fmla="*/ 723 h 739"/>
                <a:gd name="T10" fmla="*/ 419 w 1681"/>
                <a:gd name="T11" fmla="*/ 0 h 739"/>
                <a:gd name="T12" fmla="*/ 1262 w 1681"/>
                <a:gd name="T13" fmla="*/ 0 h 739"/>
                <a:gd name="T14" fmla="*/ 1681 w 1681"/>
                <a:gd name="T15" fmla="*/ 723 h 739"/>
                <a:gd name="T16" fmla="*/ 1652 w 1681"/>
                <a:gd name="T17" fmla="*/ 739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1" h="739">
                  <a:moveTo>
                    <a:pt x="1652" y="739"/>
                  </a:moveTo>
                  <a:lnTo>
                    <a:pt x="1244" y="29"/>
                  </a:lnTo>
                  <a:lnTo>
                    <a:pt x="438" y="29"/>
                  </a:lnTo>
                  <a:lnTo>
                    <a:pt x="27" y="739"/>
                  </a:lnTo>
                  <a:lnTo>
                    <a:pt x="0" y="723"/>
                  </a:lnTo>
                  <a:lnTo>
                    <a:pt x="419" y="0"/>
                  </a:lnTo>
                  <a:lnTo>
                    <a:pt x="1262" y="0"/>
                  </a:lnTo>
                  <a:lnTo>
                    <a:pt x="1681" y="723"/>
                  </a:lnTo>
                  <a:lnTo>
                    <a:pt x="1652" y="739"/>
                  </a:lnTo>
                  <a:close/>
                </a:path>
              </a:pathLst>
            </a:custGeom>
            <a:solidFill>
              <a:srgbClr val="1CBDE0">
                <a:alpha val="24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45" name="Oval 253"/>
            <p:cNvSpPr>
              <a:spLocks noChangeArrowheads="1"/>
            </p:cNvSpPr>
            <p:nvPr/>
          </p:nvSpPr>
          <p:spPr bwMode="auto">
            <a:xfrm>
              <a:off x="1714611" y="6595965"/>
              <a:ext cx="142415" cy="143883"/>
            </a:xfrm>
            <a:prstGeom prst="ellipse">
              <a:avLst/>
            </a:prstGeom>
            <a:solidFill>
              <a:srgbClr val="1CBDE0">
                <a:alpha val="36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46" name="Oval 254"/>
            <p:cNvSpPr>
              <a:spLocks noChangeArrowheads="1"/>
            </p:cNvSpPr>
            <p:nvPr/>
          </p:nvSpPr>
          <p:spPr bwMode="auto">
            <a:xfrm>
              <a:off x="3039802" y="6595965"/>
              <a:ext cx="142417" cy="143883"/>
            </a:xfrm>
            <a:prstGeom prst="ellipse">
              <a:avLst/>
            </a:prstGeom>
            <a:solidFill>
              <a:srgbClr val="1CBDE0">
                <a:alpha val="28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47" name="Oval 255"/>
            <p:cNvSpPr>
              <a:spLocks noChangeArrowheads="1"/>
            </p:cNvSpPr>
            <p:nvPr/>
          </p:nvSpPr>
          <p:spPr bwMode="auto">
            <a:xfrm>
              <a:off x="2045305" y="6022788"/>
              <a:ext cx="144830" cy="143885"/>
            </a:xfrm>
            <a:prstGeom prst="ellipse">
              <a:avLst/>
            </a:prstGeom>
            <a:solidFill>
              <a:srgbClr val="1CBDE0">
                <a:alpha val="36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48" name="Oval 256"/>
            <p:cNvSpPr>
              <a:spLocks noChangeArrowheads="1"/>
            </p:cNvSpPr>
            <p:nvPr/>
          </p:nvSpPr>
          <p:spPr bwMode="auto">
            <a:xfrm>
              <a:off x="2045305" y="7166783"/>
              <a:ext cx="144830" cy="141525"/>
            </a:xfrm>
            <a:prstGeom prst="ellipse">
              <a:avLst/>
            </a:prstGeom>
            <a:solidFill>
              <a:srgbClr val="1CBDE0"/>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49" name="Oval 257"/>
            <p:cNvSpPr>
              <a:spLocks noChangeArrowheads="1"/>
            </p:cNvSpPr>
            <p:nvPr/>
          </p:nvSpPr>
          <p:spPr bwMode="auto">
            <a:xfrm>
              <a:off x="2706694" y="6022788"/>
              <a:ext cx="142417" cy="143885"/>
            </a:xfrm>
            <a:prstGeom prst="ellipse">
              <a:avLst/>
            </a:prstGeom>
            <a:solidFill>
              <a:srgbClr val="1CBDE0">
                <a:alpha val="36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50" name="Freeform 259"/>
            <p:cNvSpPr/>
            <p:nvPr/>
          </p:nvSpPr>
          <p:spPr bwMode="auto">
            <a:xfrm>
              <a:off x="2767040" y="5510939"/>
              <a:ext cx="352419" cy="587330"/>
            </a:xfrm>
            <a:custGeom>
              <a:avLst/>
              <a:gdLst>
                <a:gd name="T0" fmla="*/ 27 w 440"/>
                <a:gd name="T1" fmla="*/ 731 h 731"/>
                <a:gd name="T2" fmla="*/ 0 w 440"/>
                <a:gd name="T3" fmla="*/ 715 h 731"/>
                <a:gd name="T4" fmla="*/ 414 w 440"/>
                <a:gd name="T5" fmla="*/ 0 h 731"/>
                <a:gd name="T6" fmla="*/ 440 w 440"/>
                <a:gd name="T7" fmla="*/ 16 h 731"/>
                <a:gd name="T8" fmla="*/ 27 w 440"/>
                <a:gd name="T9" fmla="*/ 731 h 731"/>
              </a:gdLst>
              <a:ahLst/>
              <a:cxnLst>
                <a:cxn ang="0">
                  <a:pos x="T0" y="T1"/>
                </a:cxn>
                <a:cxn ang="0">
                  <a:pos x="T2" y="T3"/>
                </a:cxn>
                <a:cxn ang="0">
                  <a:pos x="T4" y="T5"/>
                </a:cxn>
                <a:cxn ang="0">
                  <a:pos x="T6" y="T7"/>
                </a:cxn>
                <a:cxn ang="0">
                  <a:pos x="T8" y="T9"/>
                </a:cxn>
              </a:cxnLst>
              <a:rect l="0" t="0" r="r" b="b"/>
              <a:pathLst>
                <a:path w="440" h="731">
                  <a:moveTo>
                    <a:pt x="27" y="731"/>
                  </a:moveTo>
                  <a:lnTo>
                    <a:pt x="0" y="715"/>
                  </a:lnTo>
                  <a:lnTo>
                    <a:pt x="414" y="0"/>
                  </a:lnTo>
                  <a:lnTo>
                    <a:pt x="440" y="16"/>
                  </a:lnTo>
                  <a:lnTo>
                    <a:pt x="27" y="731"/>
                  </a:lnTo>
                  <a:close/>
                </a:path>
              </a:pathLst>
            </a:custGeom>
            <a:solidFill>
              <a:srgbClr val="1CBDE0">
                <a:alpha val="36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51" name="Oval 260"/>
            <p:cNvSpPr>
              <a:spLocks noChangeArrowheads="1"/>
            </p:cNvSpPr>
            <p:nvPr/>
          </p:nvSpPr>
          <p:spPr bwMode="auto">
            <a:xfrm>
              <a:off x="3039802" y="5447253"/>
              <a:ext cx="142417" cy="141525"/>
            </a:xfrm>
            <a:prstGeom prst="ellipse">
              <a:avLst/>
            </a:prstGeom>
            <a:solidFill>
              <a:srgbClr val="1CBDE0">
                <a:alpha val="36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52" name="Freeform 280"/>
            <p:cNvSpPr/>
            <p:nvPr/>
          </p:nvSpPr>
          <p:spPr bwMode="auto">
            <a:xfrm>
              <a:off x="780458" y="6652575"/>
              <a:ext cx="1349331" cy="1167581"/>
            </a:xfrm>
            <a:custGeom>
              <a:avLst/>
              <a:gdLst>
                <a:gd name="T0" fmla="*/ 416 w 1683"/>
                <a:gd name="T1" fmla="*/ 1455 h 1455"/>
                <a:gd name="T2" fmla="*/ 0 w 1683"/>
                <a:gd name="T3" fmla="*/ 731 h 1455"/>
                <a:gd name="T4" fmla="*/ 421 w 1683"/>
                <a:gd name="T5" fmla="*/ 0 h 1455"/>
                <a:gd name="T6" fmla="*/ 1264 w 1683"/>
                <a:gd name="T7" fmla="*/ 0 h 1455"/>
                <a:gd name="T8" fmla="*/ 1683 w 1683"/>
                <a:gd name="T9" fmla="*/ 723 h 1455"/>
                <a:gd name="T10" fmla="*/ 1654 w 1683"/>
                <a:gd name="T11" fmla="*/ 739 h 1455"/>
                <a:gd name="T12" fmla="*/ 1246 w 1683"/>
                <a:gd name="T13" fmla="*/ 32 h 1455"/>
                <a:gd name="T14" fmla="*/ 440 w 1683"/>
                <a:gd name="T15" fmla="*/ 32 h 1455"/>
                <a:gd name="T16" fmla="*/ 34 w 1683"/>
                <a:gd name="T17" fmla="*/ 731 h 1455"/>
                <a:gd name="T18" fmla="*/ 442 w 1683"/>
                <a:gd name="T19" fmla="*/ 1439 h 1455"/>
                <a:gd name="T20" fmla="*/ 416 w 1683"/>
                <a:gd name="T21" fmla="*/ 1455 h 1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3" h="1455">
                  <a:moveTo>
                    <a:pt x="416" y="1455"/>
                  </a:moveTo>
                  <a:lnTo>
                    <a:pt x="0" y="731"/>
                  </a:lnTo>
                  <a:lnTo>
                    <a:pt x="421" y="0"/>
                  </a:lnTo>
                  <a:lnTo>
                    <a:pt x="1264" y="0"/>
                  </a:lnTo>
                  <a:lnTo>
                    <a:pt x="1683" y="723"/>
                  </a:lnTo>
                  <a:lnTo>
                    <a:pt x="1654" y="739"/>
                  </a:lnTo>
                  <a:lnTo>
                    <a:pt x="1246" y="32"/>
                  </a:lnTo>
                  <a:lnTo>
                    <a:pt x="440" y="32"/>
                  </a:lnTo>
                  <a:lnTo>
                    <a:pt x="34" y="731"/>
                  </a:lnTo>
                  <a:lnTo>
                    <a:pt x="442" y="1439"/>
                  </a:lnTo>
                  <a:lnTo>
                    <a:pt x="416" y="1455"/>
                  </a:lnTo>
                  <a:close/>
                </a:path>
              </a:pathLst>
            </a:custGeom>
            <a:solidFill>
              <a:srgbClr val="1CBDE0">
                <a:alpha val="21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53" name="Oval 281"/>
            <p:cNvSpPr>
              <a:spLocks noChangeArrowheads="1"/>
            </p:cNvSpPr>
            <p:nvPr/>
          </p:nvSpPr>
          <p:spPr bwMode="auto">
            <a:xfrm>
              <a:off x="1053221" y="6595965"/>
              <a:ext cx="144830" cy="143883"/>
            </a:xfrm>
            <a:prstGeom prst="ellipse">
              <a:avLst/>
            </a:prstGeom>
            <a:solidFill>
              <a:srgbClr val="1CBDE0">
                <a:alpha val="29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8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22" presetClass="entr" presetSubtype="4" fill="hold" nodeType="withEffect">
                                  <p:stCondLst>
                                    <p:cond delay="80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1000"/>
                                        <p:tgtEl>
                                          <p:spTgt spid="2"/>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par>
                                <p:cTn id="23" presetID="10" presetClass="entr" presetSubtype="0" fill="hold" grpId="0" nodeType="withEffect">
                                  <p:stCondLst>
                                    <p:cond delay="80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500"/>
                                        <p:tgtEl>
                                          <p:spTgt spid="36"/>
                                        </p:tgtEl>
                                      </p:cBhvr>
                                    </p:animEffect>
                                  </p:childTnLst>
                                </p:cTn>
                              </p:par>
                              <p:par>
                                <p:cTn id="29" presetID="10" presetClass="entr" presetSubtype="0" fill="hold" grpId="0" nodeType="withEffect">
                                  <p:stCondLst>
                                    <p:cond delay="60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22" presetClass="entr" presetSubtype="4" fill="hold" nodeType="withEffect">
                                  <p:stCondLst>
                                    <p:cond delay="800"/>
                                  </p:stCondLst>
                                  <p:childTnLst>
                                    <p:set>
                                      <p:cBhvr>
                                        <p:cTn id="33" dur="1" fill="hold">
                                          <p:stCondLst>
                                            <p:cond delay="0"/>
                                          </p:stCondLst>
                                        </p:cTn>
                                        <p:tgtEl>
                                          <p:spTgt spid="3"/>
                                        </p:tgtEl>
                                        <p:attrNameLst>
                                          <p:attrName>style.visibility</p:attrName>
                                        </p:attrNameLst>
                                      </p:cBhvr>
                                      <p:to>
                                        <p:strVal val="visible"/>
                                      </p:to>
                                    </p:set>
                                    <p:animEffect transition="in" filter="wipe(down)">
                                      <p:cBhvr>
                                        <p:cTn id="34"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35" grpId="0" animBg="1"/>
      <p:bldP spid="36" grpId="0" animBg="1"/>
      <p:bldP spid="37" grpId="0" animBg="1"/>
      <p:bldP spid="38" grpId="0" animBg="1"/>
    </p:bldLst>
  </p:timing>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4.xml"/><Relationship Id="rId2" Type="http://schemas.openxmlformats.org/officeDocument/2006/relationships/image" Target="../media/image6.jpeg"/><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4.xml"/><Relationship Id="rId2" Type="http://schemas.openxmlformats.org/officeDocument/2006/relationships/image" Target="../media/image8.jpeg"/><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image" Target="../media/image9.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4.xml"/><Relationship Id="rId2" Type="http://schemas.openxmlformats.org/officeDocument/2006/relationships/image" Target="../media/image11.jpeg"/><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image" Target="../media/image12.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4.xml"/><Relationship Id="rId2" Type="http://schemas.openxmlformats.org/officeDocument/2006/relationships/image" Target="../media/image14.jpeg"/><Relationship Id="rId1" Type="http://schemas.openxmlformats.org/officeDocument/2006/relationships/image" Target="../media/image13.jpe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4.xml"/><Relationship Id="rId2" Type="http://schemas.openxmlformats.org/officeDocument/2006/relationships/image" Target="../media/image16.jpeg"/><Relationship Id="rId1" Type="http://schemas.openxmlformats.org/officeDocument/2006/relationships/image" Target="../media/image15.jpe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4.xml"/><Relationship Id="rId2" Type="http://schemas.openxmlformats.org/officeDocument/2006/relationships/image" Target="../media/image18.jpeg"/><Relationship Id="rId1"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image" Target="../media/image19.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image" Target="../media/image20.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4.xml"/><Relationship Id="rId2" Type="http://schemas.openxmlformats.org/officeDocument/2006/relationships/image" Target="../media/image8.jpeg"/><Relationship Id="rId1" Type="http://schemas.openxmlformats.org/officeDocument/2006/relationships/image" Target="../media/image21.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4.xml"/><Relationship Id="rId2" Type="http://schemas.openxmlformats.org/officeDocument/2006/relationships/image" Target="../media/image23.jpeg"/><Relationship Id="rId1"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image" Target="../media/image26.jpe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4.xml"/><Relationship Id="rId2" Type="http://schemas.openxmlformats.org/officeDocument/2006/relationships/image" Target="../media/image28.png"/><Relationship Id="rId1" Type="http://schemas.openxmlformats.org/officeDocument/2006/relationships/image" Target="../media/image27.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image" Target="../media/image29.jpe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4.xml"/><Relationship Id="rId2" Type="http://schemas.openxmlformats.org/officeDocument/2006/relationships/image" Target="../media/image31.jpeg"/><Relationship Id="rId1"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image" Target="../media/image32.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4.xml"/><Relationship Id="rId1" Type="http://schemas.openxmlformats.org/officeDocument/2006/relationships/image" Target="../media/image33.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0" y="3857625"/>
            <a:ext cx="9144000" cy="64293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 name="矩形 8"/>
          <p:cNvSpPr/>
          <p:nvPr/>
        </p:nvSpPr>
        <p:spPr>
          <a:xfrm>
            <a:off x="2266950" y="4017963"/>
            <a:ext cx="4610100" cy="339725"/>
          </a:xfrm>
          <a:prstGeom prst="rect">
            <a:avLst/>
          </a:prstGeom>
        </p:spPr>
        <p:txBody>
          <a:bodyPr lIns="61722" tIns="30861" rIns="61722" bIns="30861">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600" normalizeH="0" baseline="0" noProof="0" dirty="0">
                <a:ln>
                  <a:noFill/>
                </a:ln>
                <a:solidFill>
                  <a:schemeClr val="bg1"/>
                </a:solidFill>
                <a:effectLst/>
                <a:uLnTx/>
                <a:uFillTx/>
                <a:latin typeface="思源黑体" pitchFamily="34" charset="-122"/>
                <a:ea typeface="思源黑体"/>
                <a:cs typeface="+mn-cs"/>
                <a:sym typeface="+mn-ea"/>
              </a:rPr>
              <a:t>销售心态培训课件之</a:t>
            </a:r>
            <a:r>
              <a:rPr kumimoji="0" lang="zh-CN" altLang="en-US" sz="1800" b="1" i="0" u="none" strike="noStrike" kern="1200" cap="none" spc="0" normalizeH="0" baseline="0" noProof="0" dirty="0">
                <a:ln>
                  <a:noFill/>
                </a:ln>
                <a:solidFill>
                  <a:schemeClr val="bg1"/>
                </a:solidFill>
                <a:effectLst/>
                <a:uLnTx/>
                <a:uFillTx/>
                <a:latin typeface="思源黑体" pitchFamily="34" charset="-122"/>
                <a:ea typeface="思源黑体"/>
                <a:cs typeface="+mn-cs"/>
                <a:sym typeface="+mn-ea"/>
              </a:rPr>
              <a:t>心 态 决 定 一 切</a:t>
            </a:r>
            <a:endParaRPr kumimoji="0" lang="zh-CN" altLang="en-US" sz="1800" b="1" i="0" u="none" strike="noStrike" kern="1200" cap="none" spc="0" normalizeH="0" baseline="0" noProof="0" dirty="0">
              <a:ln>
                <a:noFill/>
              </a:ln>
              <a:solidFill>
                <a:schemeClr val="bg1"/>
              </a:solidFill>
              <a:effectLst/>
              <a:uLnTx/>
              <a:uFillTx/>
              <a:latin typeface="思源黑体" pitchFamily="34" charset="-122"/>
              <a:ea typeface="思源黑体"/>
              <a:cs typeface="+mn-cs"/>
            </a:endParaRPr>
          </a:p>
        </p:txBody>
      </p:sp>
      <p:pic>
        <p:nvPicPr>
          <p:cNvPr id="13" name="Picture 4" descr="C:\Users\user\Desktop\psd2015121006_sc.png"/>
          <p:cNvPicPr>
            <a:picLocks noChangeAspect="1"/>
          </p:cNvPicPr>
          <p:nvPr/>
        </p:nvPicPr>
        <p:blipFill>
          <a:blip r:embed="rId1"/>
          <a:stretch>
            <a:fillRect/>
          </a:stretch>
        </p:blipFill>
        <p:spPr>
          <a:xfrm>
            <a:off x="2160588" y="-71437"/>
            <a:ext cx="5197475" cy="2192337"/>
          </a:xfrm>
          <a:prstGeom prst="rect">
            <a:avLst/>
          </a:prstGeom>
          <a:noFill/>
          <a:ln w="9525">
            <a:noFill/>
          </a:ln>
        </p:spPr>
      </p:pic>
      <p:grpSp>
        <p:nvGrpSpPr>
          <p:cNvPr id="3" name="组合 91"/>
          <p:cNvGrpSpPr/>
          <p:nvPr/>
        </p:nvGrpSpPr>
        <p:grpSpPr>
          <a:xfrm>
            <a:off x="5802313" y="2190750"/>
            <a:ext cx="1593850" cy="1431925"/>
            <a:chOff x="9469876" y="1647698"/>
            <a:chExt cx="2722124" cy="2444498"/>
          </a:xfrm>
        </p:grpSpPr>
        <p:sp>
          <p:nvSpPr>
            <p:cNvPr id="15" name="Freeform 40"/>
            <p:cNvSpPr/>
            <p:nvPr/>
          </p:nvSpPr>
          <p:spPr bwMode="auto">
            <a:xfrm rot="437116" flipH="1">
              <a:off x="9469876" y="1647698"/>
              <a:ext cx="2722124" cy="2444498"/>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4123" name="组合 89"/>
            <p:cNvGrpSpPr/>
            <p:nvPr/>
          </p:nvGrpSpPr>
          <p:grpSpPr>
            <a:xfrm>
              <a:off x="9469876" y="1647698"/>
              <a:ext cx="2722124" cy="2444498"/>
              <a:chOff x="7834026" y="1690820"/>
              <a:chExt cx="2722124" cy="2444498"/>
            </a:xfrm>
          </p:grpSpPr>
          <p:sp>
            <p:nvSpPr>
              <p:cNvPr id="17" name="Freeform 41"/>
              <p:cNvSpPr>
                <a:spLocks noEditPoints="1"/>
              </p:cNvSpPr>
              <p:nvPr/>
            </p:nvSpPr>
            <p:spPr bwMode="auto">
              <a:xfrm rot="437116" flipH="1">
                <a:off x="7834026" y="1690820"/>
                <a:ext cx="2722124" cy="2444498"/>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002060"/>
              </a:solidFill>
              <a:ln>
                <a:noFill/>
              </a:ln>
              <a:effectLst>
                <a:outerShdw blurRad="50800" dist="38100" algn="l" rotWithShape="0">
                  <a:prstClr val="black">
                    <a:alpha val="40000"/>
                  </a:prst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25" name="文本框 61"/>
              <p:cNvSpPr txBox="1"/>
              <p:nvPr/>
            </p:nvSpPr>
            <p:spPr>
              <a:xfrm>
                <a:off x="8539480" y="1975522"/>
                <a:ext cx="1680750" cy="1734842"/>
              </a:xfrm>
              <a:prstGeom prst="rect">
                <a:avLst/>
              </a:prstGeom>
              <a:noFill/>
              <a:ln w="9525">
                <a:noFill/>
              </a:ln>
            </p:spPr>
            <p:txBody>
              <a:bodyPr>
                <a:spAutoFit/>
              </a:bodyPr>
              <a:p>
                <a:r>
                  <a:rPr lang="zh-CN" altLang="en-US" sz="6000" b="1" dirty="0">
                    <a:solidFill>
                      <a:srgbClr val="083763"/>
                    </a:solidFill>
                    <a:latin typeface="思源黑体" pitchFamily="34" charset="-122"/>
                    <a:ea typeface="思源黑体" pitchFamily="34" charset="-122"/>
                  </a:rPr>
                  <a:t>训</a:t>
                </a:r>
                <a:endParaRPr lang="zh-CN" altLang="en-US" sz="6000" b="1" dirty="0">
                  <a:solidFill>
                    <a:srgbClr val="083763"/>
                  </a:solidFill>
                  <a:latin typeface="思源黑体" pitchFamily="34" charset="-122"/>
                  <a:ea typeface="思源黑体" pitchFamily="34" charset="-122"/>
                </a:endParaRPr>
              </a:p>
            </p:txBody>
          </p:sp>
        </p:grpSp>
      </p:grpSp>
      <p:grpSp>
        <p:nvGrpSpPr>
          <p:cNvPr id="5" name="组合 92"/>
          <p:cNvGrpSpPr/>
          <p:nvPr/>
        </p:nvGrpSpPr>
        <p:grpSpPr>
          <a:xfrm>
            <a:off x="4578350" y="2190750"/>
            <a:ext cx="1592263" cy="1431925"/>
            <a:chOff x="5843215" y="1781827"/>
            <a:chExt cx="2722124" cy="2444498"/>
          </a:xfrm>
        </p:grpSpPr>
        <p:sp>
          <p:nvSpPr>
            <p:cNvPr id="20" name="Freeform 42"/>
            <p:cNvSpPr/>
            <p:nvPr/>
          </p:nvSpPr>
          <p:spPr bwMode="auto">
            <a:xfrm>
              <a:off x="5843215" y="1781827"/>
              <a:ext cx="2722124" cy="2444498"/>
            </a:xfrm>
            <a:custGeom>
              <a:avLst/>
              <a:gdLst>
                <a:gd name="T0" fmla="*/ 1149 w 1149"/>
                <a:gd name="T1" fmla="*/ 515 h 1030"/>
                <a:gd name="T2" fmla="*/ 1019 w 1149"/>
                <a:gd name="T3" fmla="*/ 412 h 1030"/>
                <a:gd name="T4" fmla="*/ 515 w 1149"/>
                <a:gd name="T5" fmla="*/ 0 h 1030"/>
                <a:gd name="T6" fmla="*/ 0 w 1149"/>
                <a:gd name="T7" fmla="*/ 515 h 1030"/>
                <a:gd name="T8" fmla="*/ 515 w 1149"/>
                <a:gd name="T9" fmla="*/ 1030 h 1030"/>
                <a:gd name="T10" fmla="*/ 1019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19" y="412"/>
                    <a:pt x="1019" y="412"/>
                    <a:pt x="1019" y="412"/>
                  </a:cubicBezTo>
                  <a:cubicBezTo>
                    <a:pt x="971" y="177"/>
                    <a:pt x="764" y="0"/>
                    <a:pt x="515" y="0"/>
                  </a:cubicBezTo>
                  <a:cubicBezTo>
                    <a:pt x="231" y="0"/>
                    <a:pt x="0" y="231"/>
                    <a:pt x="0" y="515"/>
                  </a:cubicBezTo>
                  <a:cubicBezTo>
                    <a:pt x="0" y="799"/>
                    <a:pt x="231" y="1030"/>
                    <a:pt x="515" y="1030"/>
                  </a:cubicBezTo>
                  <a:cubicBezTo>
                    <a:pt x="764" y="1030"/>
                    <a:pt x="971" y="853"/>
                    <a:pt x="1019"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1" name="Freeform 43"/>
            <p:cNvSpPr>
              <a:spLocks noEditPoints="1"/>
            </p:cNvSpPr>
            <p:nvPr/>
          </p:nvSpPr>
          <p:spPr bwMode="auto">
            <a:xfrm>
              <a:off x="5843215" y="1781827"/>
              <a:ext cx="2722124" cy="2444498"/>
            </a:xfrm>
            <a:custGeom>
              <a:avLst/>
              <a:gdLst>
                <a:gd name="T0" fmla="*/ 1019 w 1149"/>
                <a:gd name="T1" fmla="*/ 412 h 1030"/>
                <a:gd name="T2" fmla="*/ 515 w 1149"/>
                <a:gd name="T3" fmla="*/ 0 h 1030"/>
                <a:gd name="T4" fmla="*/ 0 w 1149"/>
                <a:gd name="T5" fmla="*/ 515 h 1030"/>
                <a:gd name="T6" fmla="*/ 515 w 1149"/>
                <a:gd name="T7" fmla="*/ 1030 h 1030"/>
                <a:gd name="T8" fmla="*/ 1019 w 1149"/>
                <a:gd name="T9" fmla="*/ 618 h 1030"/>
                <a:gd name="T10" fmla="*/ 1149 w 1149"/>
                <a:gd name="T11" fmla="*/ 515 h 1030"/>
                <a:gd name="T12" fmla="*/ 1019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19" y="412"/>
                  </a:moveTo>
                  <a:cubicBezTo>
                    <a:pt x="971" y="177"/>
                    <a:pt x="764" y="0"/>
                    <a:pt x="515" y="0"/>
                  </a:cubicBezTo>
                  <a:cubicBezTo>
                    <a:pt x="231" y="0"/>
                    <a:pt x="0" y="231"/>
                    <a:pt x="0" y="515"/>
                  </a:cubicBezTo>
                  <a:cubicBezTo>
                    <a:pt x="0" y="799"/>
                    <a:pt x="231" y="1030"/>
                    <a:pt x="515" y="1030"/>
                  </a:cubicBezTo>
                  <a:cubicBezTo>
                    <a:pt x="764" y="1030"/>
                    <a:pt x="971" y="853"/>
                    <a:pt x="1019" y="618"/>
                  </a:cubicBezTo>
                  <a:cubicBezTo>
                    <a:pt x="1149" y="515"/>
                    <a:pt x="1149" y="515"/>
                    <a:pt x="1149" y="515"/>
                  </a:cubicBezTo>
                  <a:lnTo>
                    <a:pt x="1019"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0070C0"/>
            </a:solidFill>
            <a:ln>
              <a:noFill/>
            </a:ln>
            <a:effectLst>
              <a:outerShdw blurRad="50800" dist="38100" algn="l" rotWithShape="0">
                <a:prstClr val="black">
                  <a:alpha val="40000"/>
                </a:prst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19" name="文本框 88"/>
            <p:cNvSpPr txBox="1"/>
            <p:nvPr/>
          </p:nvSpPr>
          <p:spPr>
            <a:xfrm>
              <a:off x="6321318" y="2066529"/>
              <a:ext cx="1396414" cy="1734842"/>
            </a:xfrm>
            <a:prstGeom prst="rect">
              <a:avLst/>
            </a:prstGeom>
            <a:noFill/>
            <a:ln w="9525">
              <a:noFill/>
            </a:ln>
          </p:spPr>
          <p:txBody>
            <a:bodyPr>
              <a:spAutoFit/>
            </a:bodyPr>
            <a:p>
              <a:r>
                <a:rPr lang="zh-CN" altLang="en-US" sz="6000" b="1" dirty="0">
                  <a:solidFill>
                    <a:srgbClr val="083763"/>
                  </a:solidFill>
                  <a:latin typeface="思源黑体" pitchFamily="34" charset="-122"/>
                  <a:ea typeface="思源黑体" pitchFamily="34" charset="-122"/>
                </a:rPr>
                <a:t>培</a:t>
              </a:r>
              <a:endParaRPr lang="zh-CN" altLang="en-US" sz="6000" b="1" dirty="0">
                <a:solidFill>
                  <a:srgbClr val="083763"/>
                </a:solidFill>
                <a:latin typeface="思源黑体" pitchFamily="34" charset="-122"/>
                <a:ea typeface="思源黑体" pitchFamily="34" charset="-122"/>
              </a:endParaRPr>
            </a:p>
          </p:txBody>
        </p:sp>
      </p:grpSp>
      <p:grpSp>
        <p:nvGrpSpPr>
          <p:cNvPr id="6" name="组合 93"/>
          <p:cNvGrpSpPr/>
          <p:nvPr/>
        </p:nvGrpSpPr>
        <p:grpSpPr>
          <a:xfrm>
            <a:off x="3133725" y="2190750"/>
            <a:ext cx="1592263" cy="1431925"/>
            <a:chOff x="3800758" y="1781827"/>
            <a:chExt cx="2719821" cy="2444498"/>
          </a:xfrm>
        </p:grpSpPr>
        <p:sp>
          <p:nvSpPr>
            <p:cNvPr id="25" name="Freeform 44"/>
            <p:cNvSpPr/>
            <p:nvPr/>
          </p:nvSpPr>
          <p:spPr bwMode="auto">
            <a:xfrm>
              <a:off x="3800758" y="1781827"/>
              <a:ext cx="2719821" cy="2444498"/>
            </a:xfrm>
            <a:custGeom>
              <a:avLst/>
              <a:gdLst>
                <a:gd name="T0" fmla="*/ 1148 w 1148"/>
                <a:gd name="T1" fmla="*/ 515 h 1030"/>
                <a:gd name="T2" fmla="*/ 1019 w 1148"/>
                <a:gd name="T3" fmla="*/ 412 h 1030"/>
                <a:gd name="T4" fmla="*/ 515 w 1148"/>
                <a:gd name="T5" fmla="*/ 0 h 1030"/>
                <a:gd name="T6" fmla="*/ 0 w 1148"/>
                <a:gd name="T7" fmla="*/ 515 h 1030"/>
                <a:gd name="T8" fmla="*/ 515 w 1148"/>
                <a:gd name="T9" fmla="*/ 1030 h 1030"/>
                <a:gd name="T10" fmla="*/ 1019 w 1148"/>
                <a:gd name="T11" fmla="*/ 618 h 1030"/>
                <a:gd name="T12" fmla="*/ 1148 w 1148"/>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8" h="1030">
                  <a:moveTo>
                    <a:pt x="1148" y="515"/>
                  </a:moveTo>
                  <a:cubicBezTo>
                    <a:pt x="1019" y="412"/>
                    <a:pt x="1019" y="412"/>
                    <a:pt x="1019" y="412"/>
                  </a:cubicBezTo>
                  <a:cubicBezTo>
                    <a:pt x="971" y="177"/>
                    <a:pt x="763" y="0"/>
                    <a:pt x="515" y="0"/>
                  </a:cubicBezTo>
                  <a:cubicBezTo>
                    <a:pt x="230" y="0"/>
                    <a:pt x="0" y="231"/>
                    <a:pt x="0" y="515"/>
                  </a:cubicBezTo>
                  <a:cubicBezTo>
                    <a:pt x="0" y="799"/>
                    <a:pt x="230" y="1030"/>
                    <a:pt x="515" y="1030"/>
                  </a:cubicBezTo>
                  <a:cubicBezTo>
                    <a:pt x="763" y="1030"/>
                    <a:pt x="971" y="853"/>
                    <a:pt x="1019" y="618"/>
                  </a:cubicBezTo>
                  <a:lnTo>
                    <a:pt x="1148"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6" name="Freeform 45"/>
            <p:cNvSpPr>
              <a:spLocks noEditPoints="1"/>
            </p:cNvSpPr>
            <p:nvPr/>
          </p:nvSpPr>
          <p:spPr bwMode="auto">
            <a:xfrm>
              <a:off x="3800758" y="1781827"/>
              <a:ext cx="2719821" cy="2444498"/>
            </a:xfrm>
            <a:custGeom>
              <a:avLst/>
              <a:gdLst>
                <a:gd name="T0" fmla="*/ 1019 w 1148"/>
                <a:gd name="T1" fmla="*/ 412 h 1030"/>
                <a:gd name="T2" fmla="*/ 515 w 1148"/>
                <a:gd name="T3" fmla="*/ 0 h 1030"/>
                <a:gd name="T4" fmla="*/ 0 w 1148"/>
                <a:gd name="T5" fmla="*/ 515 h 1030"/>
                <a:gd name="T6" fmla="*/ 515 w 1148"/>
                <a:gd name="T7" fmla="*/ 1030 h 1030"/>
                <a:gd name="T8" fmla="*/ 1019 w 1148"/>
                <a:gd name="T9" fmla="*/ 618 h 1030"/>
                <a:gd name="T10" fmla="*/ 1148 w 1148"/>
                <a:gd name="T11" fmla="*/ 515 h 1030"/>
                <a:gd name="T12" fmla="*/ 1019 w 1148"/>
                <a:gd name="T13" fmla="*/ 412 h 1030"/>
                <a:gd name="T14" fmla="*/ 515 w 1148"/>
                <a:gd name="T15" fmla="*/ 979 h 1030"/>
                <a:gd name="T16" fmla="*/ 51 w 1148"/>
                <a:gd name="T17" fmla="*/ 515 h 1030"/>
                <a:gd name="T18" fmla="*/ 515 w 1148"/>
                <a:gd name="T19" fmla="*/ 51 h 1030"/>
                <a:gd name="T20" fmla="*/ 979 w 1148"/>
                <a:gd name="T21" fmla="*/ 515 h 1030"/>
                <a:gd name="T22" fmla="*/ 515 w 1148"/>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8" h="1030">
                  <a:moveTo>
                    <a:pt x="1019" y="412"/>
                  </a:moveTo>
                  <a:cubicBezTo>
                    <a:pt x="971" y="177"/>
                    <a:pt x="763" y="0"/>
                    <a:pt x="515" y="0"/>
                  </a:cubicBezTo>
                  <a:cubicBezTo>
                    <a:pt x="230" y="0"/>
                    <a:pt x="0" y="231"/>
                    <a:pt x="0" y="515"/>
                  </a:cubicBezTo>
                  <a:cubicBezTo>
                    <a:pt x="0" y="799"/>
                    <a:pt x="230" y="1030"/>
                    <a:pt x="515" y="1030"/>
                  </a:cubicBezTo>
                  <a:cubicBezTo>
                    <a:pt x="763" y="1030"/>
                    <a:pt x="971" y="853"/>
                    <a:pt x="1019" y="618"/>
                  </a:cubicBezTo>
                  <a:cubicBezTo>
                    <a:pt x="1148" y="515"/>
                    <a:pt x="1148" y="515"/>
                    <a:pt x="1148" y="515"/>
                  </a:cubicBezTo>
                  <a:lnTo>
                    <a:pt x="1019" y="412"/>
                  </a:lnTo>
                  <a:close/>
                  <a:moveTo>
                    <a:pt x="515" y="979"/>
                  </a:moveTo>
                  <a:cubicBezTo>
                    <a:pt x="258" y="979"/>
                    <a:pt x="51" y="771"/>
                    <a:pt x="51" y="515"/>
                  </a:cubicBezTo>
                  <a:cubicBezTo>
                    <a:pt x="51" y="259"/>
                    <a:pt x="258" y="51"/>
                    <a:pt x="515" y="51"/>
                  </a:cubicBezTo>
                  <a:cubicBezTo>
                    <a:pt x="771" y="51"/>
                    <a:pt x="979" y="259"/>
                    <a:pt x="979" y="515"/>
                  </a:cubicBezTo>
                  <a:cubicBezTo>
                    <a:pt x="979" y="771"/>
                    <a:pt x="771" y="979"/>
                    <a:pt x="515" y="979"/>
                  </a:cubicBezTo>
                  <a:close/>
                </a:path>
              </a:pathLst>
            </a:custGeom>
            <a:solidFill>
              <a:srgbClr val="002060"/>
            </a:solidFill>
            <a:ln>
              <a:noFill/>
            </a:ln>
            <a:effectLst>
              <a:outerShdw blurRad="50800" dist="38100" algn="l" rotWithShape="0">
                <a:prstClr val="black">
                  <a:alpha val="40000"/>
                </a:prst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14" name="文本框 85"/>
            <p:cNvSpPr txBox="1"/>
            <p:nvPr/>
          </p:nvSpPr>
          <p:spPr>
            <a:xfrm>
              <a:off x="4183186" y="2066529"/>
              <a:ext cx="1944216" cy="1734842"/>
            </a:xfrm>
            <a:prstGeom prst="rect">
              <a:avLst/>
            </a:prstGeom>
            <a:noFill/>
            <a:ln w="9525">
              <a:noFill/>
            </a:ln>
          </p:spPr>
          <p:txBody>
            <a:bodyPr>
              <a:spAutoFit/>
            </a:bodyPr>
            <a:p>
              <a:r>
                <a:rPr lang="zh-CN" altLang="en-US" sz="6000" b="1" dirty="0">
                  <a:solidFill>
                    <a:srgbClr val="083763"/>
                  </a:solidFill>
                  <a:latin typeface="思源黑体" pitchFamily="34" charset="-122"/>
                  <a:ea typeface="思源黑体" pitchFamily="34" charset="-122"/>
                </a:rPr>
                <a:t>态</a:t>
              </a:r>
              <a:endParaRPr lang="zh-CN" altLang="en-US" sz="6000" b="1" dirty="0">
                <a:solidFill>
                  <a:srgbClr val="083763"/>
                </a:solidFill>
                <a:latin typeface="思源黑体" pitchFamily="34" charset="-122"/>
                <a:ea typeface="思源黑体" pitchFamily="34" charset="-122"/>
              </a:endParaRPr>
            </a:p>
          </p:txBody>
        </p:sp>
      </p:grpSp>
      <p:grpSp>
        <p:nvGrpSpPr>
          <p:cNvPr id="7" name="组合 94"/>
          <p:cNvGrpSpPr/>
          <p:nvPr/>
        </p:nvGrpSpPr>
        <p:grpSpPr>
          <a:xfrm>
            <a:off x="1820863" y="2212975"/>
            <a:ext cx="1593850" cy="1430338"/>
            <a:chOff x="1757149" y="1781827"/>
            <a:chExt cx="2722124" cy="2444498"/>
          </a:xfrm>
        </p:grpSpPr>
        <p:sp>
          <p:nvSpPr>
            <p:cNvPr id="29" name="Freeform 46"/>
            <p:cNvSpPr/>
            <p:nvPr/>
          </p:nvSpPr>
          <p:spPr bwMode="auto">
            <a:xfrm>
              <a:off x="1757149" y="1781827"/>
              <a:ext cx="2722124" cy="2444498"/>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0" name="Freeform 47"/>
            <p:cNvSpPr>
              <a:spLocks noEditPoints="1"/>
            </p:cNvSpPr>
            <p:nvPr/>
          </p:nvSpPr>
          <p:spPr bwMode="auto">
            <a:xfrm>
              <a:off x="1757149" y="1781827"/>
              <a:ext cx="2722124" cy="2444498"/>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0070C0"/>
            </a:solidFill>
            <a:ln>
              <a:noFill/>
            </a:ln>
            <a:effectLst>
              <a:outerShdw blurRad="50800" dist="38100" algn="l" rotWithShape="0">
                <a:prstClr val="black">
                  <a:alpha val="40000"/>
                </a:prst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09" name="文本框 87"/>
            <p:cNvSpPr txBox="1"/>
            <p:nvPr/>
          </p:nvSpPr>
          <p:spPr>
            <a:xfrm>
              <a:off x="2094719" y="2029922"/>
              <a:ext cx="1677067" cy="1734842"/>
            </a:xfrm>
            <a:prstGeom prst="rect">
              <a:avLst/>
            </a:prstGeom>
            <a:noFill/>
            <a:ln w="9525">
              <a:noFill/>
            </a:ln>
          </p:spPr>
          <p:txBody>
            <a:bodyPr>
              <a:spAutoFit/>
            </a:bodyPr>
            <a:p>
              <a:r>
                <a:rPr lang="zh-CN" altLang="en-US" sz="6000" b="1" dirty="0">
                  <a:solidFill>
                    <a:srgbClr val="083763"/>
                  </a:solidFill>
                  <a:latin typeface="思源黑体" pitchFamily="34" charset="-122"/>
                  <a:ea typeface="思源黑体" pitchFamily="34" charset="-122"/>
                </a:rPr>
                <a:t>心</a:t>
              </a:r>
              <a:endParaRPr lang="zh-CN" altLang="en-US" sz="6000" b="1" dirty="0">
                <a:solidFill>
                  <a:srgbClr val="083763"/>
                </a:solidFill>
                <a:latin typeface="思源黑体" pitchFamily="34" charset="-122"/>
                <a:ea typeface="思源黑体" pitchFamily="34" charset="-122"/>
              </a:endParaRPr>
            </a:p>
          </p:txBody>
        </p:sp>
      </p:gr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par>
                          <p:cTn id="8" fill="hold">
                            <p:stCondLst>
                              <p:cond delay="1000"/>
                            </p:stCondLst>
                            <p:childTnLst>
                              <p:par>
                                <p:cTn id="9" presetID="31" presetClass="entr" presetSubtype="0" fill="hold" grpId="0" nodeType="afterEffect">
                                  <p:stCondLst>
                                    <p:cond delay="0"/>
                                  </p:stCondLst>
                                  <p:iterate type="lt">
                                    <p:tmPct val="15000"/>
                                  </p:iterate>
                                  <p:childTnLst>
                                    <p:set>
                                      <p:cBhvr>
                                        <p:cTn id="10" dur="1" fill="hold">
                                          <p:stCondLst>
                                            <p:cond delay="0"/>
                                          </p:stCondLst>
                                        </p:cTn>
                                        <p:tgtEl>
                                          <p:spTgt spid="9"/>
                                        </p:tgtEl>
                                        <p:attrNameLst>
                                          <p:attrName>style.visibility</p:attrName>
                                        </p:attrNameLst>
                                      </p:cBhvr>
                                      <p:to>
                                        <p:strVal val="visible"/>
                                      </p:to>
                                    </p:set>
                                    <p:anim calcmode="lin" valueType="num">
                                      <p:cBhvr>
                                        <p:cTn id="11" dur="750" fill="hold"/>
                                        <p:tgtEl>
                                          <p:spTgt spid="9"/>
                                        </p:tgtEl>
                                        <p:attrNameLst>
                                          <p:attrName>ppt_w</p:attrName>
                                        </p:attrNameLst>
                                      </p:cBhvr>
                                      <p:tavLst>
                                        <p:tav tm="0">
                                          <p:val>
                                            <p:fltVal val="0.000000"/>
                                          </p:val>
                                        </p:tav>
                                        <p:tav tm="100000">
                                          <p:val>
                                            <p:strVal val="#ppt_w"/>
                                          </p:val>
                                        </p:tav>
                                      </p:tavLst>
                                    </p:anim>
                                    <p:anim calcmode="lin" valueType="num">
                                      <p:cBhvr>
                                        <p:cTn id="12" dur="750" fill="hold"/>
                                        <p:tgtEl>
                                          <p:spTgt spid="9"/>
                                        </p:tgtEl>
                                        <p:attrNameLst>
                                          <p:attrName>ppt_h</p:attrName>
                                        </p:attrNameLst>
                                      </p:cBhvr>
                                      <p:tavLst>
                                        <p:tav tm="0">
                                          <p:val>
                                            <p:fltVal val="0.000000"/>
                                          </p:val>
                                        </p:tav>
                                        <p:tav tm="100000">
                                          <p:val>
                                            <p:strVal val="#ppt_h"/>
                                          </p:val>
                                        </p:tav>
                                      </p:tavLst>
                                    </p:anim>
                                    <p:anim calcmode="lin" valueType="num">
                                      <p:cBhvr>
                                        <p:cTn id="13" dur="750" fill="hold"/>
                                        <p:tgtEl>
                                          <p:spTgt spid="9"/>
                                        </p:tgtEl>
                                        <p:attrNameLst>
                                          <p:attrName>style.rotation</p:attrName>
                                        </p:attrNameLst>
                                      </p:cBhvr>
                                      <p:tavLst>
                                        <p:tav tm="0">
                                          <p:val>
                                            <p:fltVal val="90.000000"/>
                                          </p:val>
                                        </p:tav>
                                        <p:tav tm="100000">
                                          <p:val>
                                            <p:fltVal val="0.000000"/>
                                          </p:val>
                                        </p:tav>
                                      </p:tavLst>
                                    </p:anim>
                                    <p:animEffect transition="in" filter="fade">
                                      <p:cBhvr>
                                        <p:cTn id="14" dur="750"/>
                                        <p:tgtEl>
                                          <p:spTgt spid="9"/>
                                        </p:tgtEl>
                                      </p:cBhvr>
                                    </p:animEffect>
                                  </p:childTnLst>
                                </p:cTn>
                              </p:par>
                            </p:childTnLst>
                          </p:cTn>
                        </p:par>
                        <p:par>
                          <p:cTn id="15" fill="hold">
                            <p:stCondLst>
                              <p:cond delay="3887"/>
                            </p:stCondLst>
                            <p:childTnLst>
                              <p:par>
                                <p:cTn id="16" presetID="37" presetClass="entr" presetSubtype="0"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900" decel="100000" fill="hold"/>
                                        <p:tgtEl>
                                          <p:spTgt spid="13"/>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22" fill="hold">
                            <p:stCondLst>
                              <p:cond delay="4887"/>
                            </p:stCondLst>
                            <p:childTnLst>
                              <p:par>
                                <p:cTn id="23" presetID="26" presetClass="emph" presetSubtype="0" fill="hold" nodeType="afterEffect">
                                  <p:stCondLst>
                                    <p:cond delay="0"/>
                                  </p:stCondLst>
                                  <p:childTnLst>
                                    <p:animEffect transition="out" filter="fade">
                                      <p:cBhvr>
                                        <p:cTn id="24" dur="500" tmFilter="0, 0; .2, .5; .8, .5; 1, 0"/>
                                        <p:tgtEl>
                                          <p:spTgt spid="13"/>
                                        </p:tgtEl>
                                      </p:cBhvr>
                                    </p:animEffect>
                                    <p:animScale>
                                      <p:cBhvr>
                                        <p:cTn id="25" dur="250" autoRev="1" fill="hold"/>
                                        <p:tgtEl>
                                          <p:spTgt spid="13"/>
                                        </p:tgtEl>
                                      </p:cBhvr>
                                      <p:by x="105000" y="105000"/>
                                    </p:animScale>
                                  </p:childTnLst>
                                </p:cTn>
                              </p:par>
                            </p:childTnLst>
                          </p:cTn>
                        </p:par>
                        <p:par>
                          <p:cTn id="26" fill="hold">
                            <p:stCondLst>
                              <p:cond delay="5387"/>
                            </p:stCondLst>
                            <p:childTnLst>
                              <p:par>
                                <p:cTn id="27" presetID="26" presetClass="emph" presetSubtype="0" fill="hold" nodeType="afterEffect">
                                  <p:stCondLst>
                                    <p:cond delay="0"/>
                                  </p:stCondLst>
                                  <p:childTnLst>
                                    <p:animEffect transition="out" filter="fade">
                                      <p:cBhvr>
                                        <p:cTn id="28" dur="500" tmFilter="0, 0; .2, .5; .8, .5; 1, 0"/>
                                        <p:tgtEl>
                                          <p:spTgt spid="13"/>
                                        </p:tgtEl>
                                      </p:cBhvr>
                                    </p:animEffect>
                                    <p:animScale>
                                      <p:cBhvr>
                                        <p:cTn id="29" dur="250" autoRev="1" fill="hold"/>
                                        <p:tgtEl>
                                          <p:spTgt spid="13"/>
                                        </p:tgtEl>
                                      </p:cBhvr>
                                      <p:by x="105000" y="105000"/>
                                    </p:animScale>
                                  </p:childTnLst>
                                </p:cTn>
                              </p:par>
                            </p:childTnLst>
                          </p:cTn>
                        </p:par>
                        <p:par>
                          <p:cTn id="30" fill="hold">
                            <p:stCondLst>
                              <p:cond delay="5887"/>
                            </p:stCondLst>
                            <p:childTnLst>
                              <p:par>
                                <p:cTn id="31" presetID="2" presetClass="entr" presetSubtype="8"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0-#ppt_w/2"/>
                                          </p:val>
                                        </p:tav>
                                        <p:tav tm="100000">
                                          <p:val>
                                            <p:strVal val="#ppt_x"/>
                                          </p:val>
                                        </p:tav>
                                      </p:tavLst>
                                    </p:anim>
                                    <p:anim calcmode="lin" valueType="num">
                                      <p:cBhvr additive="base">
                                        <p:cTn id="34" dur="500" fill="hold"/>
                                        <p:tgtEl>
                                          <p:spTgt spid="7"/>
                                        </p:tgtEl>
                                        <p:attrNameLst>
                                          <p:attrName>ppt_y</p:attrName>
                                        </p:attrNameLst>
                                      </p:cBhvr>
                                      <p:tavLst>
                                        <p:tav tm="0">
                                          <p:val>
                                            <p:strVal val="#ppt_y"/>
                                          </p:val>
                                        </p:tav>
                                        <p:tav tm="100000">
                                          <p:val>
                                            <p:strVal val="#ppt_y"/>
                                          </p:val>
                                        </p:tav>
                                      </p:tavLst>
                                    </p:anim>
                                  </p:childTnLst>
                                </p:cTn>
                              </p:par>
                            </p:childTnLst>
                          </p:cTn>
                        </p:par>
                        <p:par>
                          <p:cTn id="35" fill="hold">
                            <p:stCondLst>
                              <p:cond delay="6387"/>
                            </p:stCondLst>
                            <p:childTnLst>
                              <p:par>
                                <p:cTn id="36" presetID="2" presetClass="entr" presetSubtype="8" fill="hold"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additive="base">
                                        <p:cTn id="38" dur="500" fill="hold"/>
                                        <p:tgtEl>
                                          <p:spTgt spid="6"/>
                                        </p:tgtEl>
                                        <p:attrNameLst>
                                          <p:attrName>ppt_x</p:attrName>
                                        </p:attrNameLst>
                                      </p:cBhvr>
                                      <p:tavLst>
                                        <p:tav tm="0">
                                          <p:val>
                                            <p:strVal val="0-#ppt_w/2"/>
                                          </p:val>
                                        </p:tav>
                                        <p:tav tm="100000">
                                          <p:val>
                                            <p:strVal val="#ppt_x"/>
                                          </p:val>
                                        </p:tav>
                                      </p:tavLst>
                                    </p:anim>
                                    <p:anim calcmode="lin" valueType="num">
                                      <p:cBhvr additive="base">
                                        <p:cTn id="39" dur="500" fill="hold"/>
                                        <p:tgtEl>
                                          <p:spTgt spid="6"/>
                                        </p:tgtEl>
                                        <p:attrNameLst>
                                          <p:attrName>ppt_y</p:attrName>
                                        </p:attrNameLst>
                                      </p:cBhvr>
                                      <p:tavLst>
                                        <p:tav tm="0">
                                          <p:val>
                                            <p:strVal val="#ppt_y"/>
                                          </p:val>
                                        </p:tav>
                                        <p:tav tm="100000">
                                          <p:val>
                                            <p:strVal val="#ppt_y"/>
                                          </p:val>
                                        </p:tav>
                                      </p:tavLst>
                                    </p:anim>
                                  </p:childTnLst>
                                </p:cTn>
                              </p:par>
                            </p:childTnLst>
                          </p:cTn>
                        </p:par>
                        <p:par>
                          <p:cTn id="40" fill="hold">
                            <p:stCondLst>
                              <p:cond delay="6887"/>
                            </p:stCondLst>
                            <p:childTnLst>
                              <p:par>
                                <p:cTn id="41" presetID="2" presetClass="entr" presetSubtype="8"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0-#ppt_w/2"/>
                                          </p:val>
                                        </p:tav>
                                        <p:tav tm="100000">
                                          <p:val>
                                            <p:strVal val="#ppt_x"/>
                                          </p:val>
                                        </p:tav>
                                      </p:tavLst>
                                    </p:anim>
                                    <p:anim calcmode="lin" valueType="num">
                                      <p:cBhvr additive="base">
                                        <p:cTn id="44" dur="500" fill="hold"/>
                                        <p:tgtEl>
                                          <p:spTgt spid="5"/>
                                        </p:tgtEl>
                                        <p:attrNameLst>
                                          <p:attrName>ppt_y</p:attrName>
                                        </p:attrNameLst>
                                      </p:cBhvr>
                                      <p:tavLst>
                                        <p:tav tm="0">
                                          <p:val>
                                            <p:strVal val="#ppt_y"/>
                                          </p:val>
                                        </p:tav>
                                        <p:tav tm="100000">
                                          <p:val>
                                            <p:strVal val="#ppt_y"/>
                                          </p:val>
                                        </p:tav>
                                      </p:tavLst>
                                    </p:anim>
                                  </p:childTnLst>
                                </p:cTn>
                              </p:par>
                            </p:childTnLst>
                          </p:cTn>
                        </p:par>
                        <p:par>
                          <p:cTn id="45" fill="hold">
                            <p:stCondLst>
                              <p:cond delay="7387"/>
                            </p:stCondLst>
                            <p:childTnLst>
                              <p:par>
                                <p:cTn id="46" presetID="2" presetClass="entr" presetSubtype="8" fill="hold" nodeType="afterEffect">
                                  <p:stCondLst>
                                    <p:cond delay="0"/>
                                  </p:stCondLst>
                                  <p:childTnLst>
                                    <p:set>
                                      <p:cBhvr>
                                        <p:cTn id="47" dur="1" fill="hold">
                                          <p:stCondLst>
                                            <p:cond delay="0"/>
                                          </p:stCondLst>
                                        </p:cTn>
                                        <p:tgtEl>
                                          <p:spTgt spid="3"/>
                                        </p:tgtEl>
                                        <p:attrNameLst>
                                          <p:attrName>style.visibility</p:attrName>
                                        </p:attrNameLst>
                                      </p:cBhvr>
                                      <p:to>
                                        <p:strVal val="visible"/>
                                      </p:to>
                                    </p:set>
                                    <p:anim calcmode="lin" valueType="num">
                                      <p:cBhvr additive="base">
                                        <p:cTn id="48" dur="500" fill="hold"/>
                                        <p:tgtEl>
                                          <p:spTgt spid="3"/>
                                        </p:tgtEl>
                                        <p:attrNameLst>
                                          <p:attrName>ppt_x</p:attrName>
                                        </p:attrNameLst>
                                      </p:cBhvr>
                                      <p:tavLst>
                                        <p:tav tm="0">
                                          <p:val>
                                            <p:strVal val="0-#ppt_w/2"/>
                                          </p:val>
                                        </p:tav>
                                        <p:tav tm="100000">
                                          <p:val>
                                            <p:strVal val="#ppt_x"/>
                                          </p:val>
                                        </p:tav>
                                      </p:tavLst>
                                    </p:anim>
                                    <p:anim calcmode="lin" valueType="num">
                                      <p:cBhvr additive="base">
                                        <p:cTn id="49"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4" name="直接连接符 3"/>
          <p:cNvCxnSpPr/>
          <p:nvPr/>
        </p:nvCxnSpPr>
        <p:spPr>
          <a:xfrm>
            <a:off x="2527300" y="0"/>
            <a:ext cx="0" cy="51435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4" name="六边形 53"/>
          <p:cNvSpPr/>
          <p:nvPr/>
        </p:nvSpPr>
        <p:spPr>
          <a:xfrm rot="5400000">
            <a:off x="1752267" y="1968997"/>
            <a:ext cx="1209732" cy="1042874"/>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2" name="组合 57"/>
          <p:cNvGrpSpPr/>
          <p:nvPr/>
        </p:nvGrpSpPr>
        <p:grpSpPr>
          <a:xfrm>
            <a:off x="1983995" y="1851670"/>
            <a:ext cx="1117366" cy="1296144"/>
            <a:chOff x="2200018" y="1203598"/>
            <a:chExt cx="1117366" cy="1296144"/>
          </a:xfrm>
          <a:effectLst>
            <a:outerShdw blurRad="177800" dist="63500" dir="4200000" algn="tr" rotWithShape="0">
              <a:prstClr val="black">
                <a:alpha val="33000"/>
              </a:prstClr>
            </a:outerShdw>
          </a:effectLst>
        </p:grpSpPr>
        <p:sp>
          <p:nvSpPr>
            <p:cNvPr id="60" name="六边形 59"/>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C00000"/>
                </a:solidFill>
                <a:effectLst/>
                <a:uLnTx/>
                <a:uFillTx/>
                <a:latin typeface="+mn-lt"/>
                <a:ea typeface="思源黑体" pitchFamily="34" charset="-122"/>
                <a:cs typeface="+mn-cs"/>
              </a:endParaRPr>
            </a:p>
          </p:txBody>
        </p:sp>
        <p:sp>
          <p:nvSpPr>
            <p:cNvPr id="67" name="六边形 66"/>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C00000"/>
                </a:solidFill>
                <a:effectLst/>
                <a:uLnTx/>
                <a:uFillTx/>
                <a:latin typeface="+mn-lt"/>
                <a:ea typeface="思源黑体" pitchFamily="34" charset="-122"/>
                <a:cs typeface="+mn-cs"/>
              </a:endParaRPr>
            </a:p>
          </p:txBody>
        </p:sp>
      </p:grpSp>
      <p:sp>
        <p:nvSpPr>
          <p:cNvPr id="68" name="TextBox 67"/>
          <p:cNvSpPr txBox="1"/>
          <p:nvPr/>
        </p:nvSpPr>
        <p:spPr>
          <a:xfrm>
            <a:off x="2023145" y="2170019"/>
            <a:ext cx="1107996" cy="646331"/>
          </a:xfrm>
          <a:prstGeom prst="rect">
            <a:avLst/>
          </a:prstGeom>
          <a:noFill/>
        </p:spPr>
        <p:txBody>
          <a:bodyPr wrap="none" lIns="91438" tIns="45719" rIns="91438" bIns="45719">
            <a:spAutoFit/>
          </a:bodyPr>
          <a:lstStyle/>
          <a:p>
            <a:pPr marR="0" defTabSz="914400" fontAlgn="auto">
              <a:spcBef>
                <a:spcPts val="0"/>
              </a:spcBef>
              <a:spcAft>
                <a:spcPts val="0"/>
              </a:spcAft>
              <a:buClrTx/>
              <a:buSzTx/>
              <a:buFontTx/>
              <a:buNone/>
              <a:defRPr/>
            </a:pPr>
            <a:r>
              <a:rPr kumimoji="0" lang="zh-CN" altLang="en-US" sz="3600" b="1" kern="1200" cap="none" spc="0" normalizeH="0" baseline="0" noProof="0" dirty="0">
                <a:solidFill>
                  <a:srgbClr val="0070C0"/>
                </a:solidFill>
                <a:effectLst>
                  <a:innerShdw blurRad="63500" dist="50800">
                    <a:prstClr val="black">
                      <a:alpha val="50000"/>
                    </a:prstClr>
                  </a:innerShdw>
                </a:effectLst>
                <a:latin typeface="思源黑体" pitchFamily="34" charset="-122"/>
                <a:ea typeface="思源黑体" pitchFamily="34" charset="-122"/>
                <a:cs typeface="+mn-cs"/>
              </a:rPr>
              <a:t>目录</a:t>
            </a:r>
            <a:endParaRPr kumimoji="0" lang="zh-CN" altLang="en-US" sz="3600" b="1" kern="1200" cap="none" spc="0" normalizeH="0" baseline="0" noProof="0" dirty="0">
              <a:solidFill>
                <a:srgbClr val="0070C0"/>
              </a:solidFill>
              <a:effectLst>
                <a:innerShdw blurRad="63500" dist="50800">
                  <a:prstClr val="black">
                    <a:alpha val="50000"/>
                  </a:prstClr>
                </a:innerShdw>
              </a:effectLst>
              <a:latin typeface="思源黑体" pitchFamily="34" charset="-122"/>
              <a:ea typeface="思源黑体" pitchFamily="34" charset="-122"/>
              <a:cs typeface="+mn-cs"/>
            </a:endParaRPr>
          </a:p>
        </p:txBody>
      </p:sp>
      <p:sp>
        <p:nvSpPr>
          <p:cNvPr id="5128" name="TextBox 8"/>
          <p:cNvSpPr txBox="1"/>
          <p:nvPr/>
        </p:nvSpPr>
        <p:spPr>
          <a:xfrm>
            <a:off x="4822825" y="1711325"/>
            <a:ext cx="2236788" cy="400050"/>
          </a:xfrm>
          <a:prstGeom prst="rect">
            <a:avLst/>
          </a:prstGeom>
          <a:noFill/>
          <a:ln w="9525">
            <a:noFill/>
          </a:ln>
        </p:spPr>
        <p:txBody>
          <a:bodyPr wrap="none" lIns="91438" tIns="45719" rIns="91438" bIns="45719">
            <a:spAutoFit/>
          </a:bodyPr>
          <a:p>
            <a:pPr algn="ctr"/>
            <a:r>
              <a:rPr lang="zh-CN" altLang="en-US" sz="2000" b="1" dirty="0">
                <a:solidFill>
                  <a:srgbClr val="0070C0"/>
                </a:solidFill>
                <a:latin typeface="Arial" panose="020B0604020202020204" pitchFamily="34" charset="0"/>
                <a:ea typeface="思源黑体" pitchFamily="34" charset="-122"/>
                <a:sym typeface="Arial" panose="020B0604020202020204" pitchFamily="34" charset="0"/>
              </a:rPr>
              <a:t>良好心态的重要性</a:t>
            </a:r>
            <a:endParaRPr lang="zh-CN" altLang="en-US" sz="2000" b="1" dirty="0">
              <a:solidFill>
                <a:srgbClr val="0070C0"/>
              </a:solidFill>
              <a:latin typeface="Arial" panose="020B0604020202020204" pitchFamily="34" charset="0"/>
              <a:ea typeface="思源黑体" pitchFamily="34" charset="-122"/>
              <a:sym typeface="Arial" panose="020B0604020202020204" pitchFamily="34" charset="0"/>
            </a:endParaRPr>
          </a:p>
        </p:txBody>
      </p:sp>
      <p:sp>
        <p:nvSpPr>
          <p:cNvPr id="5129" name="TextBox 9"/>
          <p:cNvSpPr txBox="1"/>
          <p:nvPr/>
        </p:nvSpPr>
        <p:spPr>
          <a:xfrm>
            <a:off x="4822825" y="2997200"/>
            <a:ext cx="2749550" cy="400050"/>
          </a:xfrm>
          <a:prstGeom prst="rect">
            <a:avLst/>
          </a:prstGeom>
          <a:noFill/>
          <a:ln w="9525">
            <a:noFill/>
          </a:ln>
        </p:spPr>
        <p:txBody>
          <a:bodyPr wrap="none" lIns="91438" tIns="45719" rIns="91438" bIns="45719">
            <a:spAutoFit/>
          </a:bodyPr>
          <a:p>
            <a:pPr algn="ctr"/>
            <a:r>
              <a:rPr lang="zh-CN" altLang="en-US" sz="2000" b="1" dirty="0">
                <a:solidFill>
                  <a:srgbClr val="0070C0"/>
                </a:solidFill>
                <a:latin typeface="Arial" panose="020B0604020202020204" pitchFamily="34" charset="0"/>
                <a:ea typeface="思源黑体" pitchFamily="34" charset="-122"/>
                <a:sym typeface="Arial" panose="020B0604020202020204" pitchFamily="34" charset="0"/>
              </a:rPr>
              <a:t>如何及养成良好的心态</a:t>
            </a:r>
            <a:endParaRPr lang="zh-CN" altLang="en-US" sz="2000" b="1" dirty="0">
              <a:solidFill>
                <a:srgbClr val="0070C0"/>
              </a:solidFill>
              <a:latin typeface="Arial" panose="020B0604020202020204" pitchFamily="34" charset="0"/>
              <a:ea typeface="思源黑体" pitchFamily="34" charset="-122"/>
              <a:sym typeface="Arial" panose="020B0604020202020204" pitchFamily="34" charset="0"/>
            </a:endParaRPr>
          </a:p>
        </p:txBody>
      </p:sp>
      <p:grpSp>
        <p:nvGrpSpPr>
          <p:cNvPr id="5130" name="组合 2"/>
          <p:cNvGrpSpPr/>
          <p:nvPr/>
        </p:nvGrpSpPr>
        <p:grpSpPr>
          <a:xfrm>
            <a:off x="3951288" y="1571625"/>
            <a:ext cx="612775" cy="627063"/>
            <a:chOff x="3810492" y="540343"/>
            <a:chExt cx="612189" cy="626931"/>
          </a:xfrm>
        </p:grpSpPr>
        <p:sp>
          <p:nvSpPr>
            <p:cNvPr id="37" name="六边形 36"/>
            <p:cNvSpPr/>
            <p:nvPr/>
          </p:nvSpPr>
          <p:spPr>
            <a:xfrm rot="5400000">
              <a:off x="3770139" y="597093"/>
              <a:ext cx="585134" cy="504427"/>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70C0"/>
                </a:solidFill>
                <a:effectLst/>
                <a:uLnTx/>
                <a:uFillTx/>
                <a:latin typeface="+mn-lt"/>
                <a:ea typeface="+mn-ea"/>
                <a:cs typeface="+mn-cs"/>
              </a:endParaRPr>
            </a:p>
          </p:txBody>
        </p:sp>
        <p:grpSp>
          <p:nvGrpSpPr>
            <p:cNvPr id="5" name="组合 37"/>
            <p:cNvGrpSpPr/>
            <p:nvPr/>
          </p:nvGrpSpPr>
          <p:grpSpPr>
            <a:xfrm>
              <a:off x="3882223" y="540343"/>
              <a:ext cx="540458" cy="626931"/>
              <a:chOff x="2200018" y="1203598"/>
              <a:chExt cx="1117366" cy="1296144"/>
            </a:xfrm>
            <a:effectLst>
              <a:outerShdw blurRad="177800" dist="63500" dir="4200000" algn="tr" rotWithShape="0">
                <a:prstClr val="black">
                  <a:alpha val="33000"/>
                </a:prstClr>
              </a:outerShdw>
            </a:effectLst>
          </p:grpSpPr>
          <p:sp>
            <p:nvSpPr>
              <p:cNvPr id="39" name="六边形 38"/>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70C0"/>
                  </a:solidFill>
                  <a:effectLst/>
                  <a:uLnTx/>
                  <a:uFillTx/>
                  <a:latin typeface="+mn-lt"/>
                  <a:ea typeface="思源黑体" pitchFamily="34" charset="-122"/>
                  <a:cs typeface="+mn-cs"/>
                </a:endParaRPr>
              </a:p>
            </p:txBody>
          </p:sp>
          <p:sp>
            <p:nvSpPr>
              <p:cNvPr id="40" name="六边形 39"/>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70C0"/>
                  </a:solidFill>
                  <a:effectLst/>
                  <a:uLnTx/>
                  <a:uFillTx/>
                  <a:latin typeface="+mn-lt"/>
                  <a:ea typeface="思源黑体" pitchFamily="34" charset="-122"/>
                  <a:cs typeface="+mn-cs"/>
                </a:endParaRPr>
              </a:p>
            </p:txBody>
          </p:sp>
        </p:grpSp>
        <p:sp>
          <p:nvSpPr>
            <p:cNvPr id="41" name="TextBox 40"/>
            <p:cNvSpPr txBox="1"/>
            <p:nvPr/>
          </p:nvSpPr>
          <p:spPr>
            <a:xfrm>
              <a:off x="3899545" y="637059"/>
              <a:ext cx="466348" cy="400026"/>
            </a:xfrm>
            <a:prstGeom prst="rect">
              <a:avLst/>
            </a:prstGeom>
            <a:noFill/>
          </p:spPr>
          <p:txBody>
            <a:bodyPr wrap="none">
              <a:spAutoFit/>
            </a:bodyPr>
            <a:lstStyle/>
            <a:p>
              <a:pPr marR="0" defTabSz="914400" fontAlgn="auto">
                <a:spcBef>
                  <a:spcPts val="0"/>
                </a:spcBef>
                <a:spcAft>
                  <a:spcPts val="0"/>
                </a:spcAft>
                <a:buClrTx/>
                <a:buSzTx/>
                <a:buFontTx/>
                <a:buNone/>
                <a:defRPr/>
              </a:pPr>
              <a:r>
                <a:rPr kumimoji="0" lang="en-US" altLang="zh-CN" sz="2000" b="1" kern="1200" cap="none" spc="0" normalizeH="0" baseline="0" noProof="0" dirty="0">
                  <a:solidFill>
                    <a:srgbClr val="0070C0"/>
                  </a:solidFill>
                  <a:effectLst>
                    <a:innerShdw blurRad="63500" dist="50800">
                      <a:prstClr val="black">
                        <a:alpha val="50000"/>
                      </a:prstClr>
                    </a:innerShdw>
                  </a:effectLst>
                  <a:latin typeface="思源黑体" pitchFamily="34" charset="-122"/>
                  <a:ea typeface="思源黑体" pitchFamily="34" charset="-122"/>
                  <a:cs typeface="+mn-cs"/>
                </a:rPr>
                <a:t>01</a:t>
              </a:r>
              <a:endParaRPr kumimoji="0" lang="zh-CN" altLang="en-US" sz="2000" b="1" kern="1200" cap="none" spc="0" normalizeH="0" baseline="0" noProof="0" dirty="0">
                <a:solidFill>
                  <a:srgbClr val="0070C0"/>
                </a:solidFill>
                <a:effectLst>
                  <a:innerShdw blurRad="63500" dist="50800">
                    <a:prstClr val="black">
                      <a:alpha val="50000"/>
                    </a:prstClr>
                  </a:innerShdw>
                </a:effectLst>
                <a:latin typeface="思源黑体" pitchFamily="34" charset="-122"/>
                <a:ea typeface="思源黑体" pitchFamily="34" charset="-122"/>
                <a:cs typeface="+mn-cs"/>
              </a:endParaRPr>
            </a:p>
          </p:txBody>
        </p:sp>
      </p:grpSp>
      <p:grpSp>
        <p:nvGrpSpPr>
          <p:cNvPr id="5131" name="组合 43"/>
          <p:cNvGrpSpPr/>
          <p:nvPr/>
        </p:nvGrpSpPr>
        <p:grpSpPr>
          <a:xfrm>
            <a:off x="3951288" y="2882900"/>
            <a:ext cx="612775" cy="627063"/>
            <a:chOff x="3810492" y="540343"/>
            <a:chExt cx="612189" cy="626931"/>
          </a:xfrm>
        </p:grpSpPr>
        <p:sp>
          <p:nvSpPr>
            <p:cNvPr id="45" name="六边形 44"/>
            <p:cNvSpPr/>
            <p:nvPr/>
          </p:nvSpPr>
          <p:spPr>
            <a:xfrm rot="5400000">
              <a:off x="3770139" y="597093"/>
              <a:ext cx="585134" cy="504427"/>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70C0"/>
                </a:solidFill>
                <a:effectLst/>
                <a:uLnTx/>
                <a:uFillTx/>
                <a:latin typeface="+mn-lt"/>
                <a:ea typeface="+mn-ea"/>
                <a:cs typeface="+mn-cs"/>
              </a:endParaRPr>
            </a:p>
          </p:txBody>
        </p:sp>
        <p:grpSp>
          <p:nvGrpSpPr>
            <p:cNvPr id="7" name="组合 45"/>
            <p:cNvGrpSpPr/>
            <p:nvPr/>
          </p:nvGrpSpPr>
          <p:grpSpPr>
            <a:xfrm>
              <a:off x="3882223" y="540343"/>
              <a:ext cx="540458" cy="626931"/>
              <a:chOff x="2200018" y="1203598"/>
              <a:chExt cx="1117366" cy="1296144"/>
            </a:xfrm>
            <a:effectLst>
              <a:outerShdw blurRad="177800" dist="63500" dir="4200000" algn="tr" rotWithShape="0">
                <a:prstClr val="black">
                  <a:alpha val="33000"/>
                </a:prstClr>
              </a:outerShdw>
            </a:effectLst>
          </p:grpSpPr>
          <p:sp>
            <p:nvSpPr>
              <p:cNvPr id="48" name="六边形 47"/>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70C0"/>
                  </a:solidFill>
                  <a:effectLst/>
                  <a:uLnTx/>
                  <a:uFillTx/>
                  <a:latin typeface="+mn-lt"/>
                  <a:ea typeface="思源黑体" pitchFamily="34" charset="-122"/>
                  <a:cs typeface="+mn-cs"/>
                </a:endParaRPr>
              </a:p>
            </p:txBody>
          </p:sp>
          <p:sp>
            <p:nvSpPr>
              <p:cNvPr id="49" name="六边形 48"/>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70C0"/>
                  </a:solidFill>
                  <a:effectLst/>
                  <a:uLnTx/>
                  <a:uFillTx/>
                  <a:latin typeface="+mn-lt"/>
                  <a:ea typeface="思源黑体" pitchFamily="34" charset="-122"/>
                  <a:cs typeface="+mn-cs"/>
                </a:endParaRPr>
              </a:p>
            </p:txBody>
          </p:sp>
        </p:grpSp>
        <p:sp>
          <p:nvSpPr>
            <p:cNvPr id="47" name="TextBox 46"/>
            <p:cNvSpPr txBox="1"/>
            <p:nvPr/>
          </p:nvSpPr>
          <p:spPr>
            <a:xfrm>
              <a:off x="3899545" y="637059"/>
              <a:ext cx="466348" cy="400026"/>
            </a:xfrm>
            <a:prstGeom prst="rect">
              <a:avLst/>
            </a:prstGeom>
            <a:noFill/>
          </p:spPr>
          <p:txBody>
            <a:bodyPr wrap="none">
              <a:spAutoFit/>
            </a:bodyPr>
            <a:lstStyle/>
            <a:p>
              <a:pPr marR="0" defTabSz="914400" fontAlgn="auto">
                <a:spcBef>
                  <a:spcPts val="0"/>
                </a:spcBef>
                <a:spcAft>
                  <a:spcPts val="0"/>
                </a:spcAft>
                <a:buClrTx/>
                <a:buSzTx/>
                <a:buFontTx/>
                <a:buNone/>
                <a:defRPr/>
              </a:pPr>
              <a:r>
                <a:rPr kumimoji="0" lang="en-US" altLang="zh-CN" sz="2000" b="1" kern="1200" cap="none" spc="0" normalizeH="0" baseline="0" noProof="0" dirty="0">
                  <a:solidFill>
                    <a:srgbClr val="0070C0"/>
                  </a:solidFill>
                  <a:effectLst>
                    <a:innerShdw blurRad="63500" dist="50800">
                      <a:prstClr val="black">
                        <a:alpha val="50000"/>
                      </a:prstClr>
                    </a:innerShdw>
                  </a:effectLst>
                  <a:latin typeface="思源黑体" pitchFamily="34" charset="-122"/>
                  <a:ea typeface="思源黑体" pitchFamily="34" charset="-122"/>
                  <a:cs typeface="+mn-cs"/>
                </a:rPr>
                <a:t>02</a:t>
              </a:r>
              <a:endParaRPr kumimoji="0" lang="zh-CN" altLang="en-US" sz="2000" b="1" kern="1200" cap="none" spc="0" normalizeH="0" baseline="0" noProof="0" dirty="0">
                <a:solidFill>
                  <a:srgbClr val="0070C0"/>
                </a:solidFill>
                <a:effectLst>
                  <a:innerShdw blurRad="63500" dist="50800">
                    <a:prstClr val="black">
                      <a:alpha val="50000"/>
                    </a:prstClr>
                  </a:innerShdw>
                </a:effectLst>
                <a:latin typeface="思源黑体" pitchFamily="34" charset="-122"/>
                <a:ea typeface="思源黑体" pitchFamily="34" charset="-122"/>
                <a:cs typeface="+mn-cs"/>
              </a:endParaRPr>
            </a:p>
          </p:txBody>
        </p:sp>
      </p:grpSp>
    </p:spTree>
  </p:cSld>
  <p:clrMapOvr>
    <a:masterClrMapping/>
  </p:clrMapOvr>
  <p:transition spd="slow" advTm="0">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图片包含 天空, 建筑物&#10;&#10;已生成极高可信度的说明"/>
          <p:cNvPicPr>
            <a:picLocks noChangeAspect="1"/>
          </p:cNvPicPr>
          <p:nvPr/>
        </p:nvPicPr>
        <p:blipFill>
          <a:blip r:embed="rId1"/>
          <a:stretch>
            <a:fillRect/>
          </a:stretch>
        </p:blipFill>
        <p:spPr>
          <a:xfrm>
            <a:off x="1169988" y="777875"/>
            <a:ext cx="3179762" cy="3248025"/>
          </a:xfrm>
          <a:prstGeom prst="rect">
            <a:avLst/>
          </a:prstGeom>
          <a:noFill/>
          <a:ln w="9525">
            <a:noFill/>
          </a:ln>
        </p:spPr>
      </p:pic>
      <p:sp>
        <p:nvSpPr>
          <p:cNvPr id="7" name="文本框 6"/>
          <p:cNvSpPr txBox="1"/>
          <p:nvPr/>
        </p:nvSpPr>
        <p:spPr>
          <a:xfrm>
            <a:off x="5000625" y="2376488"/>
            <a:ext cx="3929063" cy="623887"/>
          </a:xfrm>
          <a:prstGeom prst="rect">
            <a:avLst/>
          </a:prstGeom>
          <a:noFill/>
          <a:ln w="9525">
            <a:noFill/>
          </a:ln>
        </p:spPr>
        <p:txBody>
          <a:bodyPr lIns="68580" tIns="34290" rIns="68580" bIns="34290">
            <a:spAutoFit/>
          </a:bodyPr>
          <a:p>
            <a:r>
              <a:rPr lang="zh-CN" altLang="en-US" sz="3600" dirty="0">
                <a:solidFill>
                  <a:srgbClr val="0070C0"/>
                </a:solidFill>
                <a:latin typeface="思源黑体" pitchFamily="34" charset="-122"/>
                <a:ea typeface="思源黑体" pitchFamily="34" charset="-122"/>
                <a:sym typeface="+mn-ea"/>
              </a:rPr>
              <a:t>良好心态的重要性</a:t>
            </a:r>
            <a:endParaRPr lang="zh-CN" altLang="en-US" sz="3600" dirty="0">
              <a:solidFill>
                <a:srgbClr val="0070C0"/>
              </a:solidFill>
              <a:latin typeface="思源黑体" pitchFamily="34" charset="-122"/>
              <a:ea typeface="思源黑体" pitchFamily="34" charset="-122"/>
            </a:endParaRPr>
          </a:p>
        </p:txBody>
      </p:sp>
      <p:sp>
        <p:nvSpPr>
          <p:cNvPr id="8" name="文本框 7"/>
          <p:cNvSpPr txBox="1"/>
          <p:nvPr/>
        </p:nvSpPr>
        <p:spPr>
          <a:xfrm>
            <a:off x="2289175" y="1785938"/>
            <a:ext cx="1068388" cy="1084263"/>
          </a:xfrm>
          <a:prstGeom prst="rect">
            <a:avLst/>
          </a:prstGeom>
          <a:noFill/>
        </p:spPr>
        <p:txBody>
          <a:bodyPr wrap="none" lIns="68580" tIns="34290" rIns="68580" bIns="34290">
            <a:spAutoFit/>
            <a:sp3d contourW="12700"/>
          </a:bodyPr>
          <a:lstStyle/>
          <a:p>
            <a:pPr marR="0" defTabSz="914400" fontAlgn="auto">
              <a:spcBef>
                <a:spcPts val="0"/>
              </a:spcBef>
              <a:spcAft>
                <a:spcPts val="0"/>
              </a:spcAft>
              <a:buClrTx/>
              <a:buSzTx/>
              <a:buFontTx/>
              <a:buNone/>
              <a:defRPr/>
            </a:pPr>
            <a:r>
              <a:rPr kumimoji="0" lang="en-US" altLang="zh-CN" sz="6600" b="1" kern="1200" cap="none" spc="0" normalizeH="0" baseline="0" noProof="0">
                <a:solidFill>
                  <a:srgbClr val="0070C0"/>
                </a:solidFill>
                <a:latin typeface="思源黑体" pitchFamily="34" charset="-122"/>
                <a:ea typeface="思源黑体" pitchFamily="34" charset="-122"/>
                <a:cs typeface="+mn-ea"/>
                <a:sym typeface="+mn-lt"/>
              </a:rPr>
              <a:t>01</a:t>
            </a:r>
            <a:endParaRPr kumimoji="0" lang="en-US" altLang="zh-CN" sz="6600" b="1" kern="1200" cap="none" spc="0" normalizeH="0" baseline="0" noProof="0" dirty="0">
              <a:solidFill>
                <a:srgbClr val="0070C0"/>
              </a:solidFill>
              <a:latin typeface="思源黑体" pitchFamily="34" charset="-122"/>
              <a:ea typeface="思源黑体" pitchFamily="34" charset="-122"/>
              <a:cs typeface="+mn-ea"/>
              <a:sym typeface="+mn-lt"/>
            </a:endParaRPr>
          </a:p>
        </p:txBody>
      </p:sp>
      <p:sp>
        <p:nvSpPr>
          <p:cNvPr id="12" name="任意多边形 11"/>
          <p:cNvSpPr/>
          <p:nvPr/>
        </p:nvSpPr>
        <p:spPr>
          <a:xfrm>
            <a:off x="785813" y="500063"/>
            <a:ext cx="3929063" cy="3929063"/>
          </a:xfrm>
          <a:custGeom>
            <a:avLst/>
            <a:gdLst>
              <a:gd name="connsiteX0" fmla="*/ 1452506 w 2905012"/>
              <a:gd name="connsiteY0" fmla="*/ 376181 h 2905012"/>
              <a:gd name="connsiteX1" fmla="*/ 376181 w 2905012"/>
              <a:gd name="connsiteY1" fmla="*/ 1452506 h 2905012"/>
              <a:gd name="connsiteX2" fmla="*/ 1452506 w 2905012"/>
              <a:gd name="connsiteY2" fmla="*/ 2528831 h 2905012"/>
              <a:gd name="connsiteX3" fmla="*/ 2528831 w 2905012"/>
              <a:gd name="connsiteY3" fmla="*/ 1452506 h 2905012"/>
              <a:gd name="connsiteX4" fmla="*/ 1452506 w 2905012"/>
              <a:gd name="connsiteY4" fmla="*/ 376181 h 2905012"/>
              <a:gd name="connsiteX5" fmla="*/ 1452506 w 2905012"/>
              <a:gd name="connsiteY5" fmla="*/ 0 h 2905012"/>
              <a:gd name="connsiteX6" fmla="*/ 1601017 w 2905012"/>
              <a:gd name="connsiteY6" fmla="*/ 7499 h 2905012"/>
              <a:gd name="connsiteX7" fmla="*/ 1643977 w 2905012"/>
              <a:gd name="connsiteY7" fmla="*/ 14056 h 2905012"/>
              <a:gd name="connsiteX8" fmla="*/ 1695533 w 2905012"/>
              <a:gd name="connsiteY8" fmla="*/ 284571 h 2905012"/>
              <a:gd name="connsiteX9" fmla="*/ 1769616 w 2905012"/>
              <a:gd name="connsiteY9" fmla="*/ 301003 h 2905012"/>
              <a:gd name="connsiteX10" fmla="*/ 1825934 w 2905012"/>
              <a:gd name="connsiteY10" fmla="*/ 319615 h 2905012"/>
              <a:gd name="connsiteX11" fmla="*/ 2006748 w 2905012"/>
              <a:gd name="connsiteY11" fmla="*/ 110068 h 2905012"/>
              <a:gd name="connsiteX12" fmla="*/ 2017887 w 2905012"/>
              <a:gd name="connsiteY12" fmla="*/ 114145 h 2905012"/>
              <a:gd name="connsiteX13" fmla="*/ 2264616 w 2905012"/>
              <a:gd name="connsiteY13" fmla="*/ 248065 h 2905012"/>
              <a:gd name="connsiteX14" fmla="*/ 2337523 w 2905012"/>
              <a:gd name="connsiteY14" fmla="*/ 302584 h 2905012"/>
              <a:gd name="connsiteX15" fmla="*/ 2247066 w 2905012"/>
              <a:gd name="connsiteY15" fmla="*/ 562199 h 2905012"/>
              <a:gd name="connsiteX16" fmla="*/ 2280217 w 2905012"/>
              <a:gd name="connsiteY16" fmla="*/ 591137 h 2905012"/>
              <a:gd name="connsiteX17" fmla="*/ 2343125 w 2905012"/>
              <a:gd name="connsiteY17" fmla="*/ 657838 h 2905012"/>
              <a:gd name="connsiteX18" fmla="*/ 2602428 w 2905012"/>
              <a:gd name="connsiteY18" fmla="*/ 567489 h 2905012"/>
              <a:gd name="connsiteX19" fmla="*/ 2656947 w 2905012"/>
              <a:gd name="connsiteY19" fmla="*/ 640396 h 2905012"/>
              <a:gd name="connsiteX20" fmla="*/ 2790867 w 2905012"/>
              <a:gd name="connsiteY20" fmla="*/ 887125 h 2905012"/>
              <a:gd name="connsiteX21" fmla="*/ 2794944 w 2905012"/>
              <a:gd name="connsiteY21" fmla="*/ 898265 h 2905012"/>
              <a:gd name="connsiteX22" fmla="*/ 2586495 w 2905012"/>
              <a:gd name="connsiteY22" fmla="*/ 1078131 h 2905012"/>
              <a:gd name="connsiteX23" fmla="*/ 2616181 w 2905012"/>
              <a:gd name="connsiteY23" fmla="*/ 1182468 h 2905012"/>
              <a:gd name="connsiteX24" fmla="*/ 2621126 w 2905012"/>
              <a:gd name="connsiteY24" fmla="*/ 1209611 h 2905012"/>
              <a:gd name="connsiteX25" fmla="*/ 2890957 w 2905012"/>
              <a:gd name="connsiteY25" fmla="*/ 1261036 h 2905012"/>
              <a:gd name="connsiteX26" fmla="*/ 2897513 w 2905012"/>
              <a:gd name="connsiteY26" fmla="*/ 1303996 h 2905012"/>
              <a:gd name="connsiteX27" fmla="*/ 2905012 w 2905012"/>
              <a:gd name="connsiteY27" fmla="*/ 1452506 h 2905012"/>
              <a:gd name="connsiteX28" fmla="*/ 2897513 w 2905012"/>
              <a:gd name="connsiteY28" fmla="*/ 1601016 h 2905012"/>
              <a:gd name="connsiteX29" fmla="*/ 2890957 w 2905012"/>
              <a:gd name="connsiteY29" fmla="*/ 1643977 h 2905012"/>
              <a:gd name="connsiteX30" fmla="*/ 2620440 w 2905012"/>
              <a:gd name="connsiteY30" fmla="*/ 1695533 h 2905012"/>
              <a:gd name="connsiteX31" fmla="*/ 2604008 w 2905012"/>
              <a:gd name="connsiteY31" fmla="*/ 1769614 h 2905012"/>
              <a:gd name="connsiteX32" fmla="*/ 2585396 w 2905012"/>
              <a:gd name="connsiteY32" fmla="*/ 1825933 h 2905012"/>
              <a:gd name="connsiteX33" fmla="*/ 2794944 w 2905012"/>
              <a:gd name="connsiteY33" fmla="*/ 2006748 h 2905012"/>
              <a:gd name="connsiteX34" fmla="*/ 2790867 w 2905012"/>
              <a:gd name="connsiteY34" fmla="*/ 2017887 h 2905012"/>
              <a:gd name="connsiteX35" fmla="*/ 2656947 w 2905012"/>
              <a:gd name="connsiteY35" fmla="*/ 2264616 h 2905012"/>
              <a:gd name="connsiteX36" fmla="*/ 2602428 w 2905012"/>
              <a:gd name="connsiteY36" fmla="*/ 2337523 h 2905012"/>
              <a:gd name="connsiteX37" fmla="*/ 2342811 w 2905012"/>
              <a:gd name="connsiteY37" fmla="*/ 2247065 h 2905012"/>
              <a:gd name="connsiteX38" fmla="*/ 2313875 w 2905012"/>
              <a:gd name="connsiteY38" fmla="*/ 2280215 h 2905012"/>
              <a:gd name="connsiteX39" fmla="*/ 2247174 w 2905012"/>
              <a:gd name="connsiteY39" fmla="*/ 2343123 h 2905012"/>
              <a:gd name="connsiteX40" fmla="*/ 2337523 w 2905012"/>
              <a:gd name="connsiteY40" fmla="*/ 2602428 h 2905012"/>
              <a:gd name="connsiteX41" fmla="*/ 2264616 w 2905012"/>
              <a:gd name="connsiteY41" fmla="*/ 2656947 h 2905012"/>
              <a:gd name="connsiteX42" fmla="*/ 2017887 w 2905012"/>
              <a:gd name="connsiteY42" fmla="*/ 2790867 h 2905012"/>
              <a:gd name="connsiteX43" fmla="*/ 2006748 w 2905012"/>
              <a:gd name="connsiteY43" fmla="*/ 2794944 h 2905012"/>
              <a:gd name="connsiteX44" fmla="*/ 1826880 w 2905012"/>
              <a:gd name="connsiteY44" fmla="*/ 2586493 h 2905012"/>
              <a:gd name="connsiteX45" fmla="*/ 1722544 w 2905012"/>
              <a:gd name="connsiteY45" fmla="*/ 2616179 h 2905012"/>
              <a:gd name="connsiteX46" fmla="*/ 1695403 w 2905012"/>
              <a:gd name="connsiteY46" fmla="*/ 2621123 h 2905012"/>
              <a:gd name="connsiteX47" fmla="*/ 1643977 w 2905012"/>
              <a:gd name="connsiteY47" fmla="*/ 2890957 h 2905012"/>
              <a:gd name="connsiteX48" fmla="*/ 1601017 w 2905012"/>
              <a:gd name="connsiteY48" fmla="*/ 2897513 h 2905012"/>
              <a:gd name="connsiteX49" fmla="*/ 1452506 w 2905012"/>
              <a:gd name="connsiteY49" fmla="*/ 2905012 h 2905012"/>
              <a:gd name="connsiteX50" fmla="*/ 1303996 w 2905012"/>
              <a:gd name="connsiteY50" fmla="*/ 2897513 h 2905012"/>
              <a:gd name="connsiteX51" fmla="*/ 1261036 w 2905012"/>
              <a:gd name="connsiteY51" fmla="*/ 2890957 h 2905012"/>
              <a:gd name="connsiteX52" fmla="*/ 1209479 w 2905012"/>
              <a:gd name="connsiteY52" fmla="*/ 2620437 h 2905012"/>
              <a:gd name="connsiteX53" fmla="*/ 1135396 w 2905012"/>
              <a:gd name="connsiteY53" fmla="*/ 2604005 h 2905012"/>
              <a:gd name="connsiteX54" fmla="*/ 1079081 w 2905012"/>
              <a:gd name="connsiteY54" fmla="*/ 2585394 h 2905012"/>
              <a:gd name="connsiteX55" fmla="*/ 898265 w 2905012"/>
              <a:gd name="connsiteY55" fmla="*/ 2794944 h 2905012"/>
              <a:gd name="connsiteX56" fmla="*/ 887125 w 2905012"/>
              <a:gd name="connsiteY56" fmla="*/ 2790867 h 2905012"/>
              <a:gd name="connsiteX57" fmla="*/ 640396 w 2905012"/>
              <a:gd name="connsiteY57" fmla="*/ 2656947 h 2905012"/>
              <a:gd name="connsiteX58" fmla="*/ 567489 w 2905012"/>
              <a:gd name="connsiteY58" fmla="*/ 2602428 h 2905012"/>
              <a:gd name="connsiteX59" fmla="*/ 657947 w 2905012"/>
              <a:gd name="connsiteY59" fmla="*/ 2342810 h 2905012"/>
              <a:gd name="connsiteX60" fmla="*/ 624796 w 2905012"/>
              <a:gd name="connsiteY60" fmla="*/ 2313872 h 2905012"/>
              <a:gd name="connsiteX61" fmla="*/ 561890 w 2905012"/>
              <a:gd name="connsiteY61" fmla="*/ 2247174 h 2905012"/>
              <a:gd name="connsiteX62" fmla="*/ 302584 w 2905012"/>
              <a:gd name="connsiteY62" fmla="*/ 2337523 h 2905012"/>
              <a:gd name="connsiteX63" fmla="*/ 248066 w 2905012"/>
              <a:gd name="connsiteY63" fmla="*/ 2264616 h 2905012"/>
              <a:gd name="connsiteX64" fmla="*/ 114145 w 2905012"/>
              <a:gd name="connsiteY64" fmla="*/ 2017887 h 2905012"/>
              <a:gd name="connsiteX65" fmla="*/ 110068 w 2905012"/>
              <a:gd name="connsiteY65" fmla="*/ 2006748 h 2905012"/>
              <a:gd name="connsiteX66" fmla="*/ 318519 w 2905012"/>
              <a:gd name="connsiteY66" fmla="*/ 1826880 h 2905012"/>
              <a:gd name="connsiteX67" fmla="*/ 288831 w 2905012"/>
              <a:gd name="connsiteY67" fmla="*/ 1722541 h 2905012"/>
              <a:gd name="connsiteX68" fmla="*/ 283887 w 2905012"/>
              <a:gd name="connsiteY68" fmla="*/ 1695402 h 2905012"/>
              <a:gd name="connsiteX69" fmla="*/ 14056 w 2905012"/>
              <a:gd name="connsiteY69" fmla="*/ 1643977 h 2905012"/>
              <a:gd name="connsiteX70" fmla="*/ 7499 w 2905012"/>
              <a:gd name="connsiteY70" fmla="*/ 1601016 h 2905012"/>
              <a:gd name="connsiteX71" fmla="*/ 0 w 2905012"/>
              <a:gd name="connsiteY71" fmla="*/ 1452506 h 2905012"/>
              <a:gd name="connsiteX72" fmla="*/ 7499 w 2905012"/>
              <a:gd name="connsiteY72" fmla="*/ 1303996 h 2905012"/>
              <a:gd name="connsiteX73" fmla="*/ 14056 w 2905012"/>
              <a:gd name="connsiteY73" fmla="*/ 1261036 h 2905012"/>
              <a:gd name="connsiteX74" fmla="*/ 284572 w 2905012"/>
              <a:gd name="connsiteY74" fmla="*/ 1209480 h 2905012"/>
              <a:gd name="connsiteX75" fmla="*/ 301005 w 2905012"/>
              <a:gd name="connsiteY75" fmla="*/ 1135394 h 2905012"/>
              <a:gd name="connsiteX76" fmla="*/ 319616 w 2905012"/>
              <a:gd name="connsiteY76" fmla="*/ 1079079 h 2905012"/>
              <a:gd name="connsiteX77" fmla="*/ 110068 w 2905012"/>
              <a:gd name="connsiteY77" fmla="*/ 898264 h 2905012"/>
              <a:gd name="connsiteX78" fmla="*/ 114145 w 2905012"/>
              <a:gd name="connsiteY78" fmla="*/ 887125 h 2905012"/>
              <a:gd name="connsiteX79" fmla="*/ 248066 w 2905012"/>
              <a:gd name="connsiteY79" fmla="*/ 640396 h 2905012"/>
              <a:gd name="connsiteX80" fmla="*/ 302584 w 2905012"/>
              <a:gd name="connsiteY80" fmla="*/ 567489 h 2905012"/>
              <a:gd name="connsiteX81" fmla="*/ 562199 w 2905012"/>
              <a:gd name="connsiteY81" fmla="*/ 657946 h 2905012"/>
              <a:gd name="connsiteX82" fmla="*/ 591138 w 2905012"/>
              <a:gd name="connsiteY82" fmla="*/ 624794 h 2905012"/>
              <a:gd name="connsiteX83" fmla="*/ 657838 w 2905012"/>
              <a:gd name="connsiteY83" fmla="*/ 561888 h 2905012"/>
              <a:gd name="connsiteX84" fmla="*/ 567489 w 2905012"/>
              <a:gd name="connsiteY84" fmla="*/ 302584 h 2905012"/>
              <a:gd name="connsiteX85" fmla="*/ 640396 w 2905012"/>
              <a:gd name="connsiteY85" fmla="*/ 248065 h 2905012"/>
              <a:gd name="connsiteX86" fmla="*/ 887125 w 2905012"/>
              <a:gd name="connsiteY86" fmla="*/ 114145 h 2905012"/>
              <a:gd name="connsiteX87" fmla="*/ 898265 w 2905012"/>
              <a:gd name="connsiteY87" fmla="*/ 110068 h 2905012"/>
              <a:gd name="connsiteX88" fmla="*/ 1078131 w 2905012"/>
              <a:gd name="connsiteY88" fmla="*/ 318516 h 2905012"/>
              <a:gd name="connsiteX89" fmla="*/ 1182469 w 2905012"/>
              <a:gd name="connsiteY89" fmla="*/ 288830 h 2905012"/>
              <a:gd name="connsiteX90" fmla="*/ 1209611 w 2905012"/>
              <a:gd name="connsiteY90" fmla="*/ 283886 h 2905012"/>
              <a:gd name="connsiteX91" fmla="*/ 1261036 w 2905012"/>
              <a:gd name="connsiteY91" fmla="*/ 14056 h 2905012"/>
              <a:gd name="connsiteX92" fmla="*/ 1303996 w 2905012"/>
              <a:gd name="connsiteY92" fmla="*/ 7499 h 2905012"/>
              <a:gd name="connsiteX93" fmla="*/ 1452506 w 2905012"/>
              <a:gd name="connsiteY93" fmla="*/ 0 h 290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905012" h="2905012">
                <a:moveTo>
                  <a:pt x="1452506" y="376181"/>
                </a:moveTo>
                <a:cubicBezTo>
                  <a:pt x="858068" y="376181"/>
                  <a:pt x="376181" y="858068"/>
                  <a:pt x="376181" y="1452506"/>
                </a:cubicBezTo>
                <a:cubicBezTo>
                  <a:pt x="376181" y="2046944"/>
                  <a:pt x="858068" y="2528831"/>
                  <a:pt x="1452506" y="2528831"/>
                </a:cubicBezTo>
                <a:cubicBezTo>
                  <a:pt x="2046944" y="2528831"/>
                  <a:pt x="2528831" y="2046944"/>
                  <a:pt x="2528831" y="1452506"/>
                </a:cubicBezTo>
                <a:cubicBezTo>
                  <a:pt x="2528831" y="858068"/>
                  <a:pt x="2046944" y="376181"/>
                  <a:pt x="1452506" y="376181"/>
                </a:cubicBezTo>
                <a:close/>
                <a:moveTo>
                  <a:pt x="1452506" y="0"/>
                </a:moveTo>
                <a:cubicBezTo>
                  <a:pt x="1502644" y="0"/>
                  <a:pt x="1552188" y="2540"/>
                  <a:pt x="1601017" y="7499"/>
                </a:cubicBezTo>
                <a:lnTo>
                  <a:pt x="1643977" y="14056"/>
                </a:lnTo>
                <a:lnTo>
                  <a:pt x="1695533" y="284571"/>
                </a:lnTo>
                <a:lnTo>
                  <a:pt x="1769616" y="301003"/>
                </a:lnTo>
                <a:lnTo>
                  <a:pt x="1825934" y="319615"/>
                </a:lnTo>
                <a:lnTo>
                  <a:pt x="2006748" y="110068"/>
                </a:lnTo>
                <a:lnTo>
                  <a:pt x="2017887" y="114145"/>
                </a:lnTo>
                <a:cubicBezTo>
                  <a:pt x="2104775" y="150896"/>
                  <a:pt x="2187342" y="195860"/>
                  <a:pt x="2264616" y="248065"/>
                </a:cubicBezTo>
                <a:lnTo>
                  <a:pt x="2337523" y="302584"/>
                </a:lnTo>
                <a:lnTo>
                  <a:pt x="2247066" y="562199"/>
                </a:lnTo>
                <a:lnTo>
                  <a:pt x="2280217" y="591137"/>
                </a:lnTo>
                <a:lnTo>
                  <a:pt x="2343125" y="657838"/>
                </a:lnTo>
                <a:lnTo>
                  <a:pt x="2602428" y="567489"/>
                </a:lnTo>
                <a:lnTo>
                  <a:pt x="2656947" y="640396"/>
                </a:lnTo>
                <a:cubicBezTo>
                  <a:pt x="2709152" y="717670"/>
                  <a:pt x="2754117" y="800238"/>
                  <a:pt x="2790867" y="887125"/>
                </a:cubicBezTo>
                <a:lnTo>
                  <a:pt x="2794944" y="898265"/>
                </a:lnTo>
                <a:lnTo>
                  <a:pt x="2586495" y="1078131"/>
                </a:lnTo>
                <a:lnTo>
                  <a:pt x="2616181" y="1182468"/>
                </a:lnTo>
                <a:lnTo>
                  <a:pt x="2621126" y="1209611"/>
                </a:lnTo>
                <a:lnTo>
                  <a:pt x="2890957" y="1261036"/>
                </a:lnTo>
                <a:lnTo>
                  <a:pt x="2897513" y="1303996"/>
                </a:lnTo>
                <a:cubicBezTo>
                  <a:pt x="2902472" y="1352825"/>
                  <a:pt x="2905012" y="1402369"/>
                  <a:pt x="2905012" y="1452506"/>
                </a:cubicBezTo>
                <a:cubicBezTo>
                  <a:pt x="2905012" y="1502643"/>
                  <a:pt x="2902472" y="1552187"/>
                  <a:pt x="2897513" y="1601016"/>
                </a:cubicBezTo>
                <a:lnTo>
                  <a:pt x="2890957" y="1643977"/>
                </a:lnTo>
                <a:lnTo>
                  <a:pt x="2620440" y="1695533"/>
                </a:lnTo>
                <a:lnTo>
                  <a:pt x="2604008" y="1769614"/>
                </a:lnTo>
                <a:lnTo>
                  <a:pt x="2585396" y="1825933"/>
                </a:lnTo>
                <a:lnTo>
                  <a:pt x="2794944" y="2006748"/>
                </a:lnTo>
                <a:lnTo>
                  <a:pt x="2790867" y="2017887"/>
                </a:lnTo>
                <a:cubicBezTo>
                  <a:pt x="2754117" y="2104775"/>
                  <a:pt x="2709152" y="2187342"/>
                  <a:pt x="2656947" y="2264616"/>
                </a:cubicBezTo>
                <a:lnTo>
                  <a:pt x="2602428" y="2337523"/>
                </a:lnTo>
                <a:lnTo>
                  <a:pt x="2342811" y="2247065"/>
                </a:lnTo>
                <a:lnTo>
                  <a:pt x="2313875" y="2280215"/>
                </a:lnTo>
                <a:lnTo>
                  <a:pt x="2247174" y="2343123"/>
                </a:lnTo>
                <a:lnTo>
                  <a:pt x="2337523" y="2602428"/>
                </a:lnTo>
                <a:lnTo>
                  <a:pt x="2264616" y="2656947"/>
                </a:lnTo>
                <a:cubicBezTo>
                  <a:pt x="2187342" y="2709152"/>
                  <a:pt x="2104775" y="2754117"/>
                  <a:pt x="2017887" y="2790867"/>
                </a:cubicBezTo>
                <a:lnTo>
                  <a:pt x="2006748" y="2794944"/>
                </a:lnTo>
                <a:lnTo>
                  <a:pt x="1826880" y="2586493"/>
                </a:lnTo>
                <a:lnTo>
                  <a:pt x="1722544" y="2616179"/>
                </a:lnTo>
                <a:lnTo>
                  <a:pt x="1695403" y="2621123"/>
                </a:lnTo>
                <a:lnTo>
                  <a:pt x="1643977" y="2890957"/>
                </a:lnTo>
                <a:lnTo>
                  <a:pt x="1601017" y="2897513"/>
                </a:lnTo>
                <a:cubicBezTo>
                  <a:pt x="1552188" y="2902472"/>
                  <a:pt x="1502644" y="2905012"/>
                  <a:pt x="1452506" y="2905012"/>
                </a:cubicBezTo>
                <a:cubicBezTo>
                  <a:pt x="1402369" y="2905012"/>
                  <a:pt x="1352825" y="2902472"/>
                  <a:pt x="1303996" y="2897513"/>
                </a:cubicBezTo>
                <a:lnTo>
                  <a:pt x="1261036" y="2890957"/>
                </a:lnTo>
                <a:lnTo>
                  <a:pt x="1209479" y="2620437"/>
                </a:lnTo>
                <a:lnTo>
                  <a:pt x="1135396" y="2604005"/>
                </a:lnTo>
                <a:lnTo>
                  <a:pt x="1079081" y="2585394"/>
                </a:lnTo>
                <a:lnTo>
                  <a:pt x="898265" y="2794944"/>
                </a:lnTo>
                <a:lnTo>
                  <a:pt x="887125" y="2790867"/>
                </a:lnTo>
                <a:cubicBezTo>
                  <a:pt x="800238" y="2754117"/>
                  <a:pt x="717670" y="2709152"/>
                  <a:pt x="640396" y="2656947"/>
                </a:cubicBezTo>
                <a:lnTo>
                  <a:pt x="567489" y="2602428"/>
                </a:lnTo>
                <a:lnTo>
                  <a:pt x="657947" y="2342810"/>
                </a:lnTo>
                <a:lnTo>
                  <a:pt x="624796" y="2313872"/>
                </a:lnTo>
                <a:lnTo>
                  <a:pt x="561890" y="2247174"/>
                </a:lnTo>
                <a:lnTo>
                  <a:pt x="302584" y="2337523"/>
                </a:lnTo>
                <a:lnTo>
                  <a:pt x="248066" y="2264616"/>
                </a:lnTo>
                <a:cubicBezTo>
                  <a:pt x="195860" y="2187342"/>
                  <a:pt x="150896" y="2104775"/>
                  <a:pt x="114145" y="2017887"/>
                </a:cubicBezTo>
                <a:lnTo>
                  <a:pt x="110068" y="2006748"/>
                </a:lnTo>
                <a:lnTo>
                  <a:pt x="318519" y="1826880"/>
                </a:lnTo>
                <a:lnTo>
                  <a:pt x="288831" y="1722541"/>
                </a:lnTo>
                <a:lnTo>
                  <a:pt x="283887" y="1695402"/>
                </a:lnTo>
                <a:lnTo>
                  <a:pt x="14056" y="1643977"/>
                </a:lnTo>
                <a:lnTo>
                  <a:pt x="7499" y="1601016"/>
                </a:lnTo>
                <a:cubicBezTo>
                  <a:pt x="2541" y="1552187"/>
                  <a:pt x="0" y="1502643"/>
                  <a:pt x="0" y="1452506"/>
                </a:cubicBezTo>
                <a:cubicBezTo>
                  <a:pt x="0" y="1402369"/>
                  <a:pt x="2541" y="1352825"/>
                  <a:pt x="7499" y="1303996"/>
                </a:cubicBezTo>
                <a:lnTo>
                  <a:pt x="14056" y="1261036"/>
                </a:lnTo>
                <a:lnTo>
                  <a:pt x="284572" y="1209480"/>
                </a:lnTo>
                <a:lnTo>
                  <a:pt x="301005" y="1135394"/>
                </a:lnTo>
                <a:lnTo>
                  <a:pt x="319616" y="1079079"/>
                </a:lnTo>
                <a:lnTo>
                  <a:pt x="110068" y="898264"/>
                </a:lnTo>
                <a:lnTo>
                  <a:pt x="114145" y="887125"/>
                </a:lnTo>
                <a:cubicBezTo>
                  <a:pt x="150896" y="800238"/>
                  <a:pt x="195860" y="717670"/>
                  <a:pt x="248066" y="640396"/>
                </a:cubicBezTo>
                <a:lnTo>
                  <a:pt x="302584" y="567489"/>
                </a:lnTo>
                <a:lnTo>
                  <a:pt x="562199" y="657946"/>
                </a:lnTo>
                <a:lnTo>
                  <a:pt x="591138" y="624794"/>
                </a:lnTo>
                <a:lnTo>
                  <a:pt x="657838" y="561888"/>
                </a:lnTo>
                <a:lnTo>
                  <a:pt x="567489" y="302584"/>
                </a:lnTo>
                <a:lnTo>
                  <a:pt x="640396" y="248065"/>
                </a:lnTo>
                <a:cubicBezTo>
                  <a:pt x="717670" y="195860"/>
                  <a:pt x="800238" y="150896"/>
                  <a:pt x="887125" y="114145"/>
                </a:cubicBezTo>
                <a:lnTo>
                  <a:pt x="898265" y="110068"/>
                </a:lnTo>
                <a:lnTo>
                  <a:pt x="1078131" y="318516"/>
                </a:lnTo>
                <a:lnTo>
                  <a:pt x="1182469" y="288830"/>
                </a:lnTo>
                <a:lnTo>
                  <a:pt x="1209611" y="283886"/>
                </a:lnTo>
                <a:lnTo>
                  <a:pt x="1261036" y="14056"/>
                </a:lnTo>
                <a:lnTo>
                  <a:pt x="1303996" y="7499"/>
                </a:lnTo>
                <a:cubicBezTo>
                  <a:pt x="1352825" y="2540"/>
                  <a:pt x="1402369" y="0"/>
                  <a:pt x="1452506" y="0"/>
                </a:cubicBezTo>
                <a:close/>
              </a:path>
            </a:pathLst>
          </a:custGeom>
          <a:gradFill>
            <a:gsLst>
              <a:gs pos="0">
                <a:srgbClr val="0070C0"/>
              </a:gs>
              <a:gs pos="100000">
                <a:srgbClr val="00B0F0"/>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lumMod val="50000"/>
                </a:schemeClr>
              </a:solidFill>
              <a:effectLst/>
              <a:uLnTx/>
              <a:uFillTx/>
              <a:latin typeface="思源黑体" pitchFamily="34" charset="-122"/>
              <a:ea typeface="思源黑体" pitchFamily="34" charset="-122"/>
              <a:cs typeface="+mn-cs"/>
            </a:endParaRPr>
          </a:p>
        </p:txBody>
      </p:sp>
    </p:spTree>
  </p:cSld>
  <p:clrMapOvr>
    <a:masterClrMapping/>
  </p:clrMapOvr>
  <p:transition spd="slow"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000000"/>
                                          </p:val>
                                        </p:tav>
                                        <p:tav tm="100000">
                                          <p:val>
                                            <p:strVal val="#ppt_w"/>
                                          </p:val>
                                        </p:tav>
                                      </p:tavLst>
                                    </p:anim>
                                    <p:anim calcmode="lin" valueType="num">
                                      <p:cBhvr>
                                        <p:cTn id="11" dur="500" fill="hold"/>
                                        <p:tgtEl>
                                          <p:spTgt spid="8"/>
                                        </p:tgtEl>
                                        <p:attrNameLst>
                                          <p:attrName>ppt_h</p:attrName>
                                        </p:attrNameLst>
                                      </p:cBhvr>
                                      <p:tavLst>
                                        <p:tav tm="0">
                                          <p:val>
                                            <p:fltVal val="0.000000"/>
                                          </p:val>
                                        </p:tav>
                                        <p:tav tm="100000">
                                          <p:val>
                                            <p:strVal val="#ppt_h"/>
                                          </p:val>
                                        </p:tav>
                                      </p:tavLst>
                                    </p:anim>
                                    <p:animEffect transition="in" filter="fade">
                                      <p:cBhvr>
                                        <p:cTn id="12" dur="500"/>
                                        <p:tgtEl>
                                          <p:spTgt spid="8"/>
                                        </p:tgtEl>
                                      </p:cBhvr>
                                    </p:animEffect>
                                  </p:childTnLst>
                                </p:cTn>
                              </p:par>
                            </p:childTnLst>
                          </p:cTn>
                        </p:par>
                        <p:par>
                          <p:cTn id="13" fill="hold">
                            <p:stCondLst>
                              <p:cond delay="2000"/>
                            </p:stCondLst>
                            <p:childTnLst>
                              <p:par>
                                <p:cTn id="14" presetID="16" presetClass="entr" presetSubtype="21"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0"/>
          <p:cNvGrpSpPr/>
          <p:nvPr/>
        </p:nvGrpSpPr>
        <p:grpSpPr>
          <a:xfrm>
            <a:off x="4000500" y="1143000"/>
            <a:ext cx="4692650" cy="3767138"/>
            <a:chOff x="982640" y="1286615"/>
            <a:chExt cx="6255426" cy="5023499"/>
          </a:xfrm>
        </p:grpSpPr>
        <p:sp>
          <p:nvSpPr>
            <p:cNvPr id="45" name="圆角矩形 44"/>
            <p:cNvSpPr/>
            <p:nvPr/>
          </p:nvSpPr>
          <p:spPr>
            <a:xfrm rot="16200000">
              <a:off x="1650694" y="722743"/>
              <a:ext cx="5023499" cy="6151244"/>
            </a:xfrm>
            <a:prstGeom prst="roundRect">
              <a:avLst>
                <a:gd name="adj" fmla="val 4670"/>
              </a:avLst>
            </a:prstGeom>
            <a:solidFill>
              <a:srgbClr val="0070C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57" name="圆角矩形 56"/>
            <p:cNvSpPr/>
            <p:nvPr/>
          </p:nvSpPr>
          <p:spPr>
            <a:xfrm rot="16200000">
              <a:off x="1870606" y="936232"/>
              <a:ext cx="4629747" cy="5724264"/>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nvGrpSpPr>
            <p:cNvPr id="7186" name="组合 13"/>
            <p:cNvGrpSpPr/>
            <p:nvPr/>
          </p:nvGrpSpPr>
          <p:grpSpPr>
            <a:xfrm>
              <a:off x="982640" y="1602033"/>
              <a:ext cx="751247" cy="4396889"/>
              <a:chOff x="982640" y="1602033"/>
              <a:chExt cx="751247" cy="4396889"/>
            </a:xfrm>
          </p:grpSpPr>
          <p:grpSp>
            <p:nvGrpSpPr>
              <p:cNvPr id="7187" name="组合 14"/>
              <p:cNvGrpSpPr/>
              <p:nvPr/>
            </p:nvGrpSpPr>
            <p:grpSpPr>
              <a:xfrm rot="-5400000">
                <a:off x="-614806" y="3650228"/>
                <a:ext cx="4396889" cy="300498"/>
                <a:chOff x="2150303" y="1162120"/>
                <a:chExt cx="3481135" cy="237915"/>
              </a:xfrm>
            </p:grpSpPr>
            <p:grpSp>
              <p:nvGrpSpPr>
                <p:cNvPr id="7258" name="组合 80"/>
                <p:cNvGrpSpPr/>
                <p:nvPr/>
              </p:nvGrpSpPr>
              <p:grpSpPr>
                <a:xfrm>
                  <a:off x="2150303" y="1162120"/>
                  <a:ext cx="234645" cy="234564"/>
                  <a:chOff x="2483615" y="1111510"/>
                  <a:chExt cx="209562" cy="209489"/>
                </a:xfrm>
              </p:grpSpPr>
              <p:sp>
                <p:nvSpPr>
                  <p:cNvPr id="118" name="椭圆 117"/>
                  <p:cNvSpPr/>
                  <p:nvPr/>
                </p:nvSpPr>
                <p:spPr>
                  <a:xfrm>
                    <a:off x="2477627" y="1111509"/>
                    <a:ext cx="209562" cy="20948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119" name="椭圆 11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7259" name="组合 81"/>
                <p:cNvGrpSpPr/>
                <p:nvPr/>
              </p:nvGrpSpPr>
              <p:grpSpPr>
                <a:xfrm>
                  <a:off x="2510651" y="1162120"/>
                  <a:ext cx="234645" cy="234564"/>
                  <a:chOff x="2482814" y="1111510"/>
                  <a:chExt cx="209562" cy="209489"/>
                </a:xfrm>
              </p:grpSpPr>
              <p:sp>
                <p:nvSpPr>
                  <p:cNvPr id="116" name="椭圆 115"/>
                  <p:cNvSpPr/>
                  <p:nvPr/>
                </p:nvSpPr>
                <p:spPr>
                  <a:xfrm>
                    <a:off x="2476826" y="1111509"/>
                    <a:ext cx="209562" cy="20948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117" name="椭圆 11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7260" name="组合 82"/>
                <p:cNvGrpSpPr/>
                <p:nvPr/>
              </p:nvGrpSpPr>
              <p:grpSpPr>
                <a:xfrm>
                  <a:off x="2869323" y="1165471"/>
                  <a:ext cx="234645" cy="234564"/>
                  <a:chOff x="2480517" y="1114502"/>
                  <a:chExt cx="209562" cy="209489"/>
                </a:xfrm>
              </p:grpSpPr>
              <p:sp>
                <p:nvSpPr>
                  <p:cNvPr id="114" name="椭圆 113"/>
                  <p:cNvSpPr/>
                  <p:nvPr/>
                </p:nvSpPr>
                <p:spPr>
                  <a:xfrm>
                    <a:off x="2474529" y="1114501"/>
                    <a:ext cx="209562" cy="20948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115" name="椭圆 11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7261" name="组合 83"/>
                <p:cNvGrpSpPr/>
                <p:nvPr/>
              </p:nvGrpSpPr>
              <p:grpSpPr>
                <a:xfrm>
                  <a:off x="3229673" y="1165471"/>
                  <a:ext cx="234645" cy="234564"/>
                  <a:chOff x="2479718" y="1114502"/>
                  <a:chExt cx="209562" cy="209489"/>
                </a:xfrm>
              </p:grpSpPr>
              <p:sp>
                <p:nvSpPr>
                  <p:cNvPr id="112" name="椭圆 111"/>
                  <p:cNvSpPr/>
                  <p:nvPr/>
                </p:nvSpPr>
                <p:spPr>
                  <a:xfrm>
                    <a:off x="2473729" y="1114501"/>
                    <a:ext cx="209562" cy="20948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113" name="椭圆 11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7262" name="组合 84"/>
                <p:cNvGrpSpPr/>
                <p:nvPr/>
              </p:nvGrpSpPr>
              <p:grpSpPr>
                <a:xfrm>
                  <a:off x="3591698" y="1165471"/>
                  <a:ext cx="234645" cy="234564"/>
                  <a:chOff x="2480413" y="1114504"/>
                  <a:chExt cx="209562" cy="209489"/>
                </a:xfrm>
              </p:grpSpPr>
              <p:sp>
                <p:nvSpPr>
                  <p:cNvPr id="110" name="椭圆 109"/>
                  <p:cNvSpPr/>
                  <p:nvPr/>
                </p:nvSpPr>
                <p:spPr>
                  <a:xfrm>
                    <a:off x="2474423" y="1114503"/>
                    <a:ext cx="209562" cy="20948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111" name="椭圆 11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7263" name="组合 85"/>
                <p:cNvGrpSpPr/>
                <p:nvPr/>
              </p:nvGrpSpPr>
              <p:grpSpPr>
                <a:xfrm>
                  <a:off x="3952046" y="1165471"/>
                  <a:ext cx="234645" cy="234564"/>
                  <a:chOff x="2479614" y="1114503"/>
                  <a:chExt cx="209562" cy="209489"/>
                </a:xfrm>
              </p:grpSpPr>
              <p:sp>
                <p:nvSpPr>
                  <p:cNvPr id="108" name="椭圆 107"/>
                  <p:cNvSpPr/>
                  <p:nvPr/>
                </p:nvSpPr>
                <p:spPr>
                  <a:xfrm>
                    <a:off x="2473624" y="1114502"/>
                    <a:ext cx="209562" cy="20948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109" name="椭圆 10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7264" name="组合 86"/>
                <p:cNvGrpSpPr/>
                <p:nvPr/>
              </p:nvGrpSpPr>
              <p:grpSpPr>
                <a:xfrm>
                  <a:off x="4314071" y="1165471"/>
                  <a:ext cx="234645" cy="234564"/>
                  <a:chOff x="2480311" y="1114503"/>
                  <a:chExt cx="209562" cy="209489"/>
                </a:xfrm>
              </p:grpSpPr>
              <p:sp>
                <p:nvSpPr>
                  <p:cNvPr id="106" name="椭圆 105"/>
                  <p:cNvSpPr/>
                  <p:nvPr/>
                </p:nvSpPr>
                <p:spPr>
                  <a:xfrm>
                    <a:off x="2474320" y="1114502"/>
                    <a:ext cx="209562" cy="20948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107" name="椭圆 10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7265" name="组合 87"/>
                <p:cNvGrpSpPr/>
                <p:nvPr/>
              </p:nvGrpSpPr>
              <p:grpSpPr>
                <a:xfrm>
                  <a:off x="4674421" y="1165471"/>
                  <a:ext cx="234645" cy="234564"/>
                  <a:chOff x="2479512" y="1114503"/>
                  <a:chExt cx="209562" cy="209489"/>
                </a:xfrm>
              </p:grpSpPr>
              <p:sp>
                <p:nvSpPr>
                  <p:cNvPr id="104" name="椭圆 103"/>
                  <p:cNvSpPr/>
                  <p:nvPr/>
                </p:nvSpPr>
                <p:spPr>
                  <a:xfrm>
                    <a:off x="2473520" y="1114502"/>
                    <a:ext cx="209562" cy="20948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105" name="椭圆 10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7266" name="组合 88"/>
                <p:cNvGrpSpPr/>
                <p:nvPr/>
              </p:nvGrpSpPr>
              <p:grpSpPr>
                <a:xfrm>
                  <a:off x="5036445" y="1165471"/>
                  <a:ext cx="234645" cy="234564"/>
                  <a:chOff x="2480210" y="1114503"/>
                  <a:chExt cx="209562" cy="209489"/>
                </a:xfrm>
              </p:grpSpPr>
              <p:sp>
                <p:nvSpPr>
                  <p:cNvPr id="102" name="椭圆 101"/>
                  <p:cNvSpPr/>
                  <p:nvPr/>
                </p:nvSpPr>
                <p:spPr>
                  <a:xfrm>
                    <a:off x="2474218" y="1114502"/>
                    <a:ext cx="209562" cy="20948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103" name="椭圆 10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7267" name="组合 89"/>
                <p:cNvGrpSpPr/>
                <p:nvPr/>
              </p:nvGrpSpPr>
              <p:grpSpPr>
                <a:xfrm>
                  <a:off x="5396793" y="1165471"/>
                  <a:ext cx="234645" cy="234564"/>
                  <a:chOff x="2479410" y="1114503"/>
                  <a:chExt cx="209562" cy="209489"/>
                </a:xfrm>
              </p:grpSpPr>
              <p:sp>
                <p:nvSpPr>
                  <p:cNvPr id="100" name="椭圆 99"/>
                  <p:cNvSpPr/>
                  <p:nvPr/>
                </p:nvSpPr>
                <p:spPr>
                  <a:xfrm>
                    <a:off x="2473418" y="1114502"/>
                    <a:ext cx="209562" cy="20948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101" name="椭圆 10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grpSp>
            <p:nvGrpSpPr>
              <p:cNvPr id="7188" name="组合 22"/>
              <p:cNvGrpSpPr/>
              <p:nvPr/>
            </p:nvGrpSpPr>
            <p:grpSpPr>
              <a:xfrm rot="-5400000">
                <a:off x="1229146" y="5557309"/>
                <a:ext cx="119576" cy="612586"/>
                <a:chOff x="2244455" y="772894"/>
                <a:chExt cx="94658" cy="485003"/>
              </a:xfrm>
            </p:grpSpPr>
            <p:sp>
              <p:nvSpPr>
                <p:cNvPr id="88" name="圆角矩形 8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89" name="圆角矩形 8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7189" name="组合 23"/>
              <p:cNvGrpSpPr/>
              <p:nvPr/>
            </p:nvGrpSpPr>
            <p:grpSpPr>
              <a:xfrm rot="-5400000">
                <a:off x="1229146" y="5099253"/>
                <a:ext cx="119576" cy="612586"/>
                <a:chOff x="2244455" y="772894"/>
                <a:chExt cx="94658" cy="485003"/>
              </a:xfrm>
            </p:grpSpPr>
            <p:sp>
              <p:nvSpPr>
                <p:cNvPr id="86" name="圆角矩形 8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87" name="圆角矩形 8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7190" name="组合 24"/>
              <p:cNvGrpSpPr/>
              <p:nvPr/>
            </p:nvGrpSpPr>
            <p:grpSpPr>
              <a:xfrm rot="-5400000">
                <a:off x="1229146" y="4641198"/>
                <a:ext cx="119576" cy="612586"/>
                <a:chOff x="2244455" y="772894"/>
                <a:chExt cx="94658" cy="485003"/>
              </a:xfrm>
            </p:grpSpPr>
            <p:sp>
              <p:nvSpPr>
                <p:cNvPr id="84" name="圆角矩形 8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85" name="圆角矩形 8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7191" name="组合 25"/>
              <p:cNvGrpSpPr/>
              <p:nvPr/>
            </p:nvGrpSpPr>
            <p:grpSpPr>
              <a:xfrm rot="-5400000">
                <a:off x="1229146" y="4183143"/>
                <a:ext cx="119576" cy="612586"/>
                <a:chOff x="2244455" y="772894"/>
                <a:chExt cx="94658" cy="485003"/>
              </a:xfrm>
            </p:grpSpPr>
            <p:sp>
              <p:nvSpPr>
                <p:cNvPr id="82" name="圆角矩形 8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83" name="圆角矩形 8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7192" name="组合 26"/>
              <p:cNvGrpSpPr/>
              <p:nvPr/>
            </p:nvGrpSpPr>
            <p:grpSpPr>
              <a:xfrm rot="-5400000">
                <a:off x="1229146" y="3725089"/>
                <a:ext cx="119576" cy="612586"/>
                <a:chOff x="2244455" y="772894"/>
                <a:chExt cx="94658" cy="485003"/>
              </a:xfrm>
            </p:grpSpPr>
            <p:sp>
              <p:nvSpPr>
                <p:cNvPr id="80" name="圆角矩形 7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81" name="圆角矩形 8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7193" name="组合 27"/>
              <p:cNvGrpSpPr/>
              <p:nvPr/>
            </p:nvGrpSpPr>
            <p:grpSpPr>
              <a:xfrm rot="-5400000">
                <a:off x="1229146" y="3267031"/>
                <a:ext cx="119576" cy="612586"/>
                <a:chOff x="2244455" y="772894"/>
                <a:chExt cx="94658" cy="485003"/>
              </a:xfrm>
            </p:grpSpPr>
            <p:sp>
              <p:nvSpPr>
                <p:cNvPr id="78" name="圆角矩形 7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79" name="圆角矩形 7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7194" name="组合 28"/>
              <p:cNvGrpSpPr/>
              <p:nvPr/>
            </p:nvGrpSpPr>
            <p:grpSpPr>
              <a:xfrm rot="-5400000">
                <a:off x="1229145" y="2808975"/>
                <a:ext cx="119576" cy="612586"/>
                <a:chOff x="2244455" y="772894"/>
                <a:chExt cx="94658" cy="485003"/>
              </a:xfrm>
            </p:grpSpPr>
            <p:sp>
              <p:nvSpPr>
                <p:cNvPr id="76" name="圆角矩形 7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77" name="圆角矩形 7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7195" name="组合 29"/>
              <p:cNvGrpSpPr/>
              <p:nvPr/>
            </p:nvGrpSpPr>
            <p:grpSpPr>
              <a:xfrm rot="-5400000">
                <a:off x="1229146" y="2350922"/>
                <a:ext cx="119576" cy="612586"/>
                <a:chOff x="2244455" y="772894"/>
                <a:chExt cx="94658" cy="485003"/>
              </a:xfrm>
            </p:grpSpPr>
            <p:sp>
              <p:nvSpPr>
                <p:cNvPr id="74" name="圆角矩形 7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75" name="圆角矩形 7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7196" name="组合 30"/>
              <p:cNvGrpSpPr/>
              <p:nvPr/>
            </p:nvGrpSpPr>
            <p:grpSpPr>
              <a:xfrm rot="-5400000">
                <a:off x="1229146" y="1892869"/>
                <a:ext cx="119576" cy="612586"/>
                <a:chOff x="2244455" y="772894"/>
                <a:chExt cx="94658" cy="485003"/>
              </a:xfrm>
            </p:grpSpPr>
            <p:sp>
              <p:nvSpPr>
                <p:cNvPr id="72" name="圆角矩形 7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73" name="圆角矩形 7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7197" name="组合 31"/>
              <p:cNvGrpSpPr/>
              <p:nvPr/>
            </p:nvGrpSpPr>
            <p:grpSpPr>
              <a:xfrm rot="-5400000">
                <a:off x="1229146" y="1434816"/>
                <a:ext cx="119576" cy="612586"/>
                <a:chOff x="2244455" y="772894"/>
                <a:chExt cx="94658" cy="485003"/>
              </a:xfrm>
            </p:grpSpPr>
            <p:sp>
              <p:nvSpPr>
                <p:cNvPr id="70" name="圆角矩形 6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71" name="圆角矩形 7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grpSp>
      <p:sp>
        <p:nvSpPr>
          <p:cNvPr id="15" name="TextBox 14"/>
          <p:cNvSpPr txBox="1"/>
          <p:nvPr/>
        </p:nvSpPr>
        <p:spPr>
          <a:xfrm>
            <a:off x="4648200" y="2286000"/>
            <a:ext cx="4078288" cy="808038"/>
          </a:xfrm>
          <a:prstGeom prst="rect">
            <a:avLst/>
          </a:prstGeom>
          <a:noFill/>
          <a:ln w="9525">
            <a:noFill/>
          </a:ln>
        </p:spPr>
        <p:txBody>
          <a:bodyPr lIns="68580" tIns="34290" rIns="68580" bIns="34290">
            <a:spAutoFit/>
          </a:bodyPr>
          <a:p>
            <a:pPr marL="285750" indent="-285750" algn="just">
              <a:lnSpc>
                <a:spcPct val="150000"/>
              </a:lnSpc>
              <a:buClr>
                <a:srgbClr val="3299BA"/>
              </a:buClr>
            </a:pPr>
            <a:r>
              <a:rPr lang="zh-CN" altLang="en-US" sz="1600" dirty="0">
                <a:latin typeface="思源黑体" pitchFamily="34" charset="-122"/>
                <a:ea typeface="思源黑体" pitchFamily="34" charset="-122"/>
                <a:sym typeface="Gill Sans"/>
              </a:rPr>
              <a:t>我们心里怎么想的，结果就可能怎样！</a:t>
            </a:r>
            <a:endParaRPr lang="zh-CN" altLang="en-US" sz="1600" dirty="0">
              <a:latin typeface="思源黑体" pitchFamily="34" charset="-122"/>
              <a:ea typeface="思源黑体" pitchFamily="34" charset="-122"/>
              <a:sym typeface="Gill Sans"/>
            </a:endParaRPr>
          </a:p>
          <a:p>
            <a:pPr marL="285750" indent="-285750" algn="just">
              <a:lnSpc>
                <a:spcPct val="150000"/>
              </a:lnSpc>
              <a:buClr>
                <a:srgbClr val="3299BA"/>
              </a:buClr>
            </a:pPr>
            <a:r>
              <a:rPr lang="zh-CN" altLang="en-US" sz="1600" dirty="0">
                <a:latin typeface="思源黑体" pitchFamily="34" charset="-122"/>
                <a:ea typeface="思源黑体" pitchFamily="34" charset="-122"/>
                <a:sym typeface="Gill Sans"/>
              </a:rPr>
              <a:t>心态决定命运！</a:t>
            </a:r>
            <a:endParaRPr lang="zh-CN" altLang="en-US" sz="1600" dirty="0">
              <a:latin typeface="思源黑体" pitchFamily="34" charset="-122"/>
              <a:ea typeface="思源黑体" pitchFamily="34" charset="-122"/>
              <a:sym typeface="Gill Sans"/>
            </a:endParaRPr>
          </a:p>
        </p:txBody>
      </p:sp>
      <p:sp>
        <p:nvSpPr>
          <p:cNvPr id="7172" name="矩形 1"/>
          <p:cNvSpPr/>
          <p:nvPr/>
        </p:nvSpPr>
        <p:spPr>
          <a:xfrm>
            <a:off x="1208088" y="142875"/>
            <a:ext cx="3006725" cy="430213"/>
          </a:xfrm>
          <a:prstGeom prst="rect">
            <a:avLst/>
          </a:prstGeom>
          <a:noFill/>
          <a:ln w="9525">
            <a:noFill/>
          </a:ln>
        </p:spPr>
        <p:txBody>
          <a:bodyPr wrap="none">
            <a:spAutoFit/>
          </a:bodyPr>
          <a:p>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为什么要有良好的心态</a:t>
            </a:r>
            <a:endParaRPr lang="zh-CN" altLang="en-US" sz="2200" b="1" dirty="0">
              <a:solidFill>
                <a:srgbClr val="0070C0"/>
              </a:solidFill>
              <a:latin typeface="Arial" panose="020B0604020202020204" pitchFamily="34" charset="0"/>
              <a:ea typeface="思源黑体" pitchFamily="34" charset="-122"/>
              <a:sym typeface="Arial" panose="020B0604020202020204" pitchFamily="34" charset="0"/>
            </a:endParaRPr>
          </a:p>
        </p:txBody>
      </p:sp>
      <p:sp>
        <p:nvSpPr>
          <p:cNvPr id="48" name="矩形 47"/>
          <p:cNvSpPr/>
          <p:nvPr/>
        </p:nvSpPr>
        <p:spPr>
          <a:xfrm>
            <a:off x="4660900" y="3403600"/>
            <a:ext cx="1217613" cy="338138"/>
          </a:xfrm>
          <a:prstGeom prst="rect">
            <a:avLst/>
          </a:prstGeom>
          <a:noFill/>
          <a:ln w="9525">
            <a:noFill/>
          </a:ln>
        </p:spPr>
        <p:txBody>
          <a:bodyPr wrap="none">
            <a:spAutoFit/>
          </a:bodyPr>
          <a:p>
            <a:r>
              <a:rPr lang="zh-CN" altLang="en-US" sz="1600" b="1" dirty="0">
                <a:latin typeface="思源黑体" pitchFamily="34" charset="-122"/>
                <a:ea typeface="思源黑体" pitchFamily="34" charset="-122"/>
              </a:rPr>
              <a:t>积极的心态</a:t>
            </a:r>
            <a:endParaRPr lang="zh-CN" altLang="en-US" sz="1600" b="1" dirty="0">
              <a:latin typeface="思源黑体" pitchFamily="34" charset="-122"/>
              <a:ea typeface="思源黑体" pitchFamily="34" charset="-122"/>
            </a:endParaRPr>
          </a:p>
        </p:txBody>
      </p:sp>
      <p:sp>
        <p:nvSpPr>
          <p:cNvPr id="49" name="矩形 48"/>
          <p:cNvSpPr/>
          <p:nvPr/>
        </p:nvSpPr>
        <p:spPr>
          <a:xfrm>
            <a:off x="5929313" y="3403600"/>
            <a:ext cx="1211262" cy="338138"/>
          </a:xfrm>
          <a:prstGeom prst="rect">
            <a:avLst/>
          </a:prstGeom>
          <a:noFill/>
          <a:ln w="9525">
            <a:noFill/>
          </a:ln>
        </p:spPr>
        <p:txBody>
          <a:bodyPr wrap="none">
            <a:spAutoFit/>
          </a:bodyPr>
          <a:p>
            <a:r>
              <a:rPr lang="zh-CN" altLang="en-US" sz="1600" b="1" dirty="0">
                <a:latin typeface="思源黑体" pitchFamily="34" charset="-122"/>
                <a:ea typeface="思源黑体" pitchFamily="34" charset="-122"/>
              </a:rPr>
              <a:t>积极的行为</a:t>
            </a:r>
            <a:endParaRPr lang="zh-CN" altLang="en-US" sz="1600" b="1" dirty="0">
              <a:latin typeface="思源黑体" pitchFamily="34" charset="-122"/>
              <a:ea typeface="思源黑体" pitchFamily="34" charset="-122"/>
            </a:endParaRPr>
          </a:p>
        </p:txBody>
      </p:sp>
      <p:sp>
        <p:nvSpPr>
          <p:cNvPr id="50" name="矩形 49"/>
          <p:cNvSpPr/>
          <p:nvPr/>
        </p:nvSpPr>
        <p:spPr>
          <a:xfrm>
            <a:off x="7215188" y="3403600"/>
            <a:ext cx="1211262" cy="338138"/>
          </a:xfrm>
          <a:prstGeom prst="rect">
            <a:avLst/>
          </a:prstGeom>
          <a:noFill/>
          <a:ln w="9525">
            <a:noFill/>
          </a:ln>
        </p:spPr>
        <p:txBody>
          <a:bodyPr wrap="none">
            <a:spAutoFit/>
          </a:bodyPr>
          <a:p>
            <a:r>
              <a:rPr lang="zh-CN" altLang="en-US" sz="1600" b="1" dirty="0">
                <a:latin typeface="思源黑体" pitchFamily="34" charset="-122"/>
                <a:ea typeface="思源黑体" pitchFamily="34" charset="-122"/>
              </a:rPr>
              <a:t>积极的结果</a:t>
            </a:r>
            <a:endParaRPr lang="zh-CN" altLang="en-US" sz="1600" b="1" dirty="0">
              <a:latin typeface="思源黑体" pitchFamily="34" charset="-122"/>
              <a:ea typeface="思源黑体" pitchFamily="34" charset="-122"/>
            </a:endParaRPr>
          </a:p>
        </p:txBody>
      </p:sp>
      <p:sp>
        <p:nvSpPr>
          <p:cNvPr id="52" name="矩形 51"/>
          <p:cNvSpPr/>
          <p:nvPr/>
        </p:nvSpPr>
        <p:spPr>
          <a:xfrm>
            <a:off x="4660900" y="3948113"/>
            <a:ext cx="1217613" cy="338137"/>
          </a:xfrm>
          <a:prstGeom prst="rect">
            <a:avLst/>
          </a:prstGeom>
          <a:noFill/>
          <a:ln w="9525">
            <a:noFill/>
          </a:ln>
        </p:spPr>
        <p:txBody>
          <a:bodyPr wrap="none">
            <a:spAutoFit/>
          </a:bodyPr>
          <a:p>
            <a:r>
              <a:rPr lang="zh-CN" altLang="en-US" sz="1600" b="1" dirty="0">
                <a:latin typeface="思源黑体" pitchFamily="34" charset="-122"/>
                <a:ea typeface="思源黑体" pitchFamily="34" charset="-122"/>
              </a:rPr>
              <a:t>消极的心态</a:t>
            </a:r>
            <a:endParaRPr lang="zh-CN" altLang="en-US" sz="1600" b="1" dirty="0">
              <a:latin typeface="思源黑体" pitchFamily="34" charset="-122"/>
              <a:ea typeface="思源黑体" pitchFamily="34" charset="-122"/>
            </a:endParaRPr>
          </a:p>
        </p:txBody>
      </p:sp>
      <p:sp>
        <p:nvSpPr>
          <p:cNvPr id="53" name="矩形 52"/>
          <p:cNvSpPr/>
          <p:nvPr/>
        </p:nvSpPr>
        <p:spPr>
          <a:xfrm>
            <a:off x="5929313" y="3948113"/>
            <a:ext cx="1211262" cy="338137"/>
          </a:xfrm>
          <a:prstGeom prst="rect">
            <a:avLst/>
          </a:prstGeom>
          <a:noFill/>
          <a:ln w="9525">
            <a:noFill/>
          </a:ln>
        </p:spPr>
        <p:txBody>
          <a:bodyPr wrap="none">
            <a:spAutoFit/>
          </a:bodyPr>
          <a:p>
            <a:r>
              <a:rPr lang="zh-CN" altLang="en-US" sz="1600" b="1" dirty="0">
                <a:latin typeface="思源黑体" pitchFamily="34" charset="-122"/>
                <a:ea typeface="思源黑体" pitchFamily="34" charset="-122"/>
              </a:rPr>
              <a:t>消极的行为</a:t>
            </a:r>
            <a:endParaRPr lang="zh-CN" altLang="en-US" sz="1600" b="1" dirty="0">
              <a:latin typeface="思源黑体" pitchFamily="34" charset="-122"/>
              <a:ea typeface="思源黑体" pitchFamily="34" charset="-122"/>
            </a:endParaRPr>
          </a:p>
        </p:txBody>
      </p:sp>
      <p:sp>
        <p:nvSpPr>
          <p:cNvPr id="54" name="矩形 53"/>
          <p:cNvSpPr/>
          <p:nvPr/>
        </p:nvSpPr>
        <p:spPr>
          <a:xfrm>
            <a:off x="7215188" y="3948113"/>
            <a:ext cx="1211262" cy="338137"/>
          </a:xfrm>
          <a:prstGeom prst="rect">
            <a:avLst/>
          </a:prstGeom>
          <a:noFill/>
          <a:ln w="9525">
            <a:noFill/>
          </a:ln>
        </p:spPr>
        <p:txBody>
          <a:bodyPr wrap="none">
            <a:spAutoFit/>
          </a:bodyPr>
          <a:p>
            <a:r>
              <a:rPr lang="zh-CN" altLang="en-US" sz="1600" b="1" dirty="0">
                <a:latin typeface="思源黑体" pitchFamily="34" charset="-122"/>
                <a:ea typeface="思源黑体" pitchFamily="34" charset="-122"/>
              </a:rPr>
              <a:t>消极的结果</a:t>
            </a:r>
            <a:endParaRPr lang="zh-CN" altLang="en-US" sz="1600" b="1" dirty="0">
              <a:latin typeface="思源黑体" pitchFamily="34" charset="-122"/>
              <a:ea typeface="思源黑体" pitchFamily="34" charset="-122"/>
            </a:endParaRPr>
          </a:p>
        </p:txBody>
      </p:sp>
      <p:sp>
        <p:nvSpPr>
          <p:cNvPr id="120" name="文本框 194"/>
          <p:cNvSpPr txBox="1"/>
          <p:nvPr/>
        </p:nvSpPr>
        <p:spPr>
          <a:xfrm>
            <a:off x="4786313" y="1600200"/>
            <a:ext cx="3148012" cy="400050"/>
          </a:xfrm>
          <a:prstGeom prst="rect">
            <a:avLst/>
          </a:prstGeom>
          <a:noFill/>
          <a:ln w="9525">
            <a:noFill/>
          </a:ln>
        </p:spPr>
        <p:txBody>
          <a:bodyPr lIns="91438" tIns="45719" rIns="91438" bIns="45719">
            <a:spAutoFit/>
          </a:bodyPr>
          <a:p>
            <a:pPr algn="ctr"/>
            <a:r>
              <a:rPr lang="zh-CN" altLang="en-US" sz="2000" b="1" dirty="0">
                <a:solidFill>
                  <a:srgbClr val="0070C0"/>
                </a:solidFill>
                <a:latin typeface="Arial" panose="020B0604020202020204" pitchFamily="34" charset="0"/>
                <a:ea typeface="思源黑体" pitchFamily="34" charset="-122"/>
                <a:sym typeface="Arial" panose="020B0604020202020204" pitchFamily="34" charset="0"/>
              </a:rPr>
              <a:t>为什么要有良好的心态</a:t>
            </a:r>
            <a:endParaRPr lang="zh-CN" altLang="en-US" sz="2000" b="1" dirty="0">
              <a:solidFill>
                <a:srgbClr val="0070C0"/>
              </a:solidFill>
              <a:latin typeface="Arial" panose="020B0604020202020204" pitchFamily="34" charset="0"/>
              <a:ea typeface="思源黑体" pitchFamily="34" charset="-122"/>
              <a:sym typeface="Arial" panose="020B0604020202020204" pitchFamily="34" charset="0"/>
            </a:endParaRPr>
          </a:p>
        </p:txBody>
      </p:sp>
      <p:cxnSp>
        <p:nvCxnSpPr>
          <p:cNvPr id="121" name="直接连接符 120"/>
          <p:cNvCxnSpPr/>
          <p:nvPr/>
        </p:nvCxnSpPr>
        <p:spPr>
          <a:xfrm>
            <a:off x="4714875" y="2141538"/>
            <a:ext cx="3429000" cy="1588"/>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pic>
        <p:nvPicPr>
          <p:cNvPr id="7181" name="图片 89"/>
          <p:cNvPicPr>
            <a:picLocks noChangeAspect="1"/>
          </p:cNvPicPr>
          <p:nvPr/>
        </p:nvPicPr>
        <p:blipFill>
          <a:blip r:embed="rId1"/>
          <a:srcRect t="-348" r="61038" b="26"/>
          <a:stretch>
            <a:fillRect/>
          </a:stretch>
        </p:blipFill>
        <p:spPr>
          <a:xfrm>
            <a:off x="1357313" y="1143000"/>
            <a:ext cx="2214562" cy="3732213"/>
          </a:xfrm>
          <a:prstGeom prst="rect">
            <a:avLst/>
          </a:prstGeom>
          <a:noFill/>
          <a:ln w="9525">
            <a:noFill/>
          </a:ln>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p:cTn id="12" dur="500" fill="hold"/>
                                        <p:tgtEl>
                                          <p:spTgt spid="48"/>
                                        </p:tgtEl>
                                        <p:attrNameLst>
                                          <p:attrName>ppt_w</p:attrName>
                                        </p:attrNameLst>
                                      </p:cBhvr>
                                      <p:tavLst>
                                        <p:tav tm="0">
                                          <p:val>
                                            <p:fltVal val="0.000000"/>
                                          </p:val>
                                        </p:tav>
                                        <p:tav tm="100000">
                                          <p:val>
                                            <p:strVal val="#ppt_w"/>
                                          </p:val>
                                        </p:tav>
                                      </p:tavLst>
                                    </p:anim>
                                    <p:anim calcmode="lin" valueType="num">
                                      <p:cBhvr>
                                        <p:cTn id="13" dur="500" fill="hold"/>
                                        <p:tgtEl>
                                          <p:spTgt spid="48"/>
                                        </p:tgtEl>
                                        <p:attrNameLst>
                                          <p:attrName>ppt_h</p:attrName>
                                        </p:attrNameLst>
                                      </p:cBhvr>
                                      <p:tavLst>
                                        <p:tav tm="0">
                                          <p:val>
                                            <p:fltVal val="0.000000"/>
                                          </p:val>
                                        </p:tav>
                                        <p:tav tm="100000">
                                          <p:val>
                                            <p:strVal val="#ppt_h"/>
                                          </p:val>
                                        </p:tav>
                                      </p:tavLst>
                                    </p:anim>
                                    <p:animEffect transition="in" filter="fade">
                                      <p:cBhvr>
                                        <p:cTn id="14" dur="500"/>
                                        <p:tgtEl>
                                          <p:spTgt spid="48"/>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p:cTn id="18" dur="500" fill="hold"/>
                                        <p:tgtEl>
                                          <p:spTgt spid="49"/>
                                        </p:tgtEl>
                                        <p:attrNameLst>
                                          <p:attrName>ppt_w</p:attrName>
                                        </p:attrNameLst>
                                      </p:cBhvr>
                                      <p:tavLst>
                                        <p:tav tm="0">
                                          <p:val>
                                            <p:fltVal val="0.000000"/>
                                          </p:val>
                                        </p:tav>
                                        <p:tav tm="100000">
                                          <p:val>
                                            <p:strVal val="#ppt_w"/>
                                          </p:val>
                                        </p:tav>
                                      </p:tavLst>
                                    </p:anim>
                                    <p:anim calcmode="lin" valueType="num">
                                      <p:cBhvr>
                                        <p:cTn id="19" dur="500" fill="hold"/>
                                        <p:tgtEl>
                                          <p:spTgt spid="49"/>
                                        </p:tgtEl>
                                        <p:attrNameLst>
                                          <p:attrName>ppt_h</p:attrName>
                                        </p:attrNameLst>
                                      </p:cBhvr>
                                      <p:tavLst>
                                        <p:tav tm="0">
                                          <p:val>
                                            <p:fltVal val="0.000000"/>
                                          </p:val>
                                        </p:tav>
                                        <p:tav tm="100000">
                                          <p:val>
                                            <p:strVal val="#ppt_h"/>
                                          </p:val>
                                        </p:tav>
                                      </p:tavLst>
                                    </p:anim>
                                    <p:animEffect transition="in" filter="fade">
                                      <p:cBhvr>
                                        <p:cTn id="20" dur="500"/>
                                        <p:tgtEl>
                                          <p:spTgt spid="49"/>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p:cTn id="24" dur="500" fill="hold"/>
                                        <p:tgtEl>
                                          <p:spTgt spid="50"/>
                                        </p:tgtEl>
                                        <p:attrNameLst>
                                          <p:attrName>ppt_w</p:attrName>
                                        </p:attrNameLst>
                                      </p:cBhvr>
                                      <p:tavLst>
                                        <p:tav tm="0">
                                          <p:val>
                                            <p:fltVal val="0.000000"/>
                                          </p:val>
                                        </p:tav>
                                        <p:tav tm="100000">
                                          <p:val>
                                            <p:strVal val="#ppt_w"/>
                                          </p:val>
                                        </p:tav>
                                      </p:tavLst>
                                    </p:anim>
                                    <p:anim calcmode="lin" valueType="num">
                                      <p:cBhvr>
                                        <p:cTn id="25" dur="500" fill="hold"/>
                                        <p:tgtEl>
                                          <p:spTgt spid="50"/>
                                        </p:tgtEl>
                                        <p:attrNameLst>
                                          <p:attrName>ppt_h</p:attrName>
                                        </p:attrNameLst>
                                      </p:cBhvr>
                                      <p:tavLst>
                                        <p:tav tm="0">
                                          <p:val>
                                            <p:fltVal val="0.000000"/>
                                          </p:val>
                                        </p:tav>
                                        <p:tav tm="100000">
                                          <p:val>
                                            <p:strVal val="#ppt_h"/>
                                          </p:val>
                                        </p:tav>
                                      </p:tavLst>
                                    </p:anim>
                                    <p:animEffect transition="in" filter="fade">
                                      <p:cBhvr>
                                        <p:cTn id="26" dur="500"/>
                                        <p:tgtEl>
                                          <p:spTgt spid="50"/>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52"/>
                                        </p:tgtEl>
                                        <p:attrNameLst>
                                          <p:attrName>style.visibility</p:attrName>
                                        </p:attrNameLst>
                                      </p:cBhvr>
                                      <p:to>
                                        <p:strVal val="visible"/>
                                      </p:to>
                                    </p:set>
                                    <p:anim calcmode="lin" valueType="num">
                                      <p:cBhvr>
                                        <p:cTn id="30" dur="500" fill="hold"/>
                                        <p:tgtEl>
                                          <p:spTgt spid="52"/>
                                        </p:tgtEl>
                                        <p:attrNameLst>
                                          <p:attrName>ppt_w</p:attrName>
                                        </p:attrNameLst>
                                      </p:cBhvr>
                                      <p:tavLst>
                                        <p:tav tm="0">
                                          <p:val>
                                            <p:fltVal val="0.000000"/>
                                          </p:val>
                                        </p:tav>
                                        <p:tav tm="100000">
                                          <p:val>
                                            <p:strVal val="#ppt_w"/>
                                          </p:val>
                                        </p:tav>
                                      </p:tavLst>
                                    </p:anim>
                                    <p:anim calcmode="lin" valueType="num">
                                      <p:cBhvr>
                                        <p:cTn id="31" dur="500" fill="hold"/>
                                        <p:tgtEl>
                                          <p:spTgt spid="52"/>
                                        </p:tgtEl>
                                        <p:attrNameLst>
                                          <p:attrName>ppt_h</p:attrName>
                                        </p:attrNameLst>
                                      </p:cBhvr>
                                      <p:tavLst>
                                        <p:tav tm="0">
                                          <p:val>
                                            <p:fltVal val="0.000000"/>
                                          </p:val>
                                        </p:tav>
                                        <p:tav tm="100000">
                                          <p:val>
                                            <p:strVal val="#ppt_h"/>
                                          </p:val>
                                        </p:tav>
                                      </p:tavLst>
                                    </p:anim>
                                    <p:animEffect transition="in" filter="fade">
                                      <p:cBhvr>
                                        <p:cTn id="32" dur="500"/>
                                        <p:tgtEl>
                                          <p:spTgt spid="52"/>
                                        </p:tgtEl>
                                      </p:cBhvr>
                                    </p:animEffect>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p:cTn id="36" dur="500" fill="hold"/>
                                        <p:tgtEl>
                                          <p:spTgt spid="53"/>
                                        </p:tgtEl>
                                        <p:attrNameLst>
                                          <p:attrName>ppt_w</p:attrName>
                                        </p:attrNameLst>
                                      </p:cBhvr>
                                      <p:tavLst>
                                        <p:tav tm="0">
                                          <p:val>
                                            <p:fltVal val="0.000000"/>
                                          </p:val>
                                        </p:tav>
                                        <p:tav tm="100000">
                                          <p:val>
                                            <p:strVal val="#ppt_w"/>
                                          </p:val>
                                        </p:tav>
                                      </p:tavLst>
                                    </p:anim>
                                    <p:anim calcmode="lin" valueType="num">
                                      <p:cBhvr>
                                        <p:cTn id="37" dur="500" fill="hold"/>
                                        <p:tgtEl>
                                          <p:spTgt spid="53"/>
                                        </p:tgtEl>
                                        <p:attrNameLst>
                                          <p:attrName>ppt_h</p:attrName>
                                        </p:attrNameLst>
                                      </p:cBhvr>
                                      <p:tavLst>
                                        <p:tav tm="0">
                                          <p:val>
                                            <p:fltVal val="0.000000"/>
                                          </p:val>
                                        </p:tav>
                                        <p:tav tm="100000">
                                          <p:val>
                                            <p:strVal val="#ppt_h"/>
                                          </p:val>
                                        </p:tav>
                                      </p:tavLst>
                                    </p:anim>
                                    <p:animEffect transition="in" filter="fade">
                                      <p:cBhvr>
                                        <p:cTn id="38" dur="500"/>
                                        <p:tgtEl>
                                          <p:spTgt spid="53"/>
                                        </p:tgtEl>
                                      </p:cBhvr>
                                    </p:animEffect>
                                  </p:childTnLst>
                                </p:cTn>
                              </p:par>
                            </p:childTnLst>
                          </p:cTn>
                        </p:par>
                        <p:par>
                          <p:cTn id="39" fill="hold">
                            <p:stCondLst>
                              <p:cond delay="3000"/>
                            </p:stCondLst>
                            <p:childTnLst>
                              <p:par>
                                <p:cTn id="40" presetID="53" presetClass="entr" presetSubtype="16"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 calcmode="lin" valueType="num">
                                      <p:cBhvr>
                                        <p:cTn id="42" dur="500" fill="hold"/>
                                        <p:tgtEl>
                                          <p:spTgt spid="54"/>
                                        </p:tgtEl>
                                        <p:attrNameLst>
                                          <p:attrName>ppt_w</p:attrName>
                                        </p:attrNameLst>
                                      </p:cBhvr>
                                      <p:tavLst>
                                        <p:tav tm="0">
                                          <p:val>
                                            <p:fltVal val="0.000000"/>
                                          </p:val>
                                        </p:tav>
                                        <p:tav tm="100000">
                                          <p:val>
                                            <p:strVal val="#ppt_w"/>
                                          </p:val>
                                        </p:tav>
                                      </p:tavLst>
                                    </p:anim>
                                    <p:anim calcmode="lin" valueType="num">
                                      <p:cBhvr>
                                        <p:cTn id="43" dur="500" fill="hold"/>
                                        <p:tgtEl>
                                          <p:spTgt spid="54"/>
                                        </p:tgtEl>
                                        <p:attrNameLst>
                                          <p:attrName>ppt_h</p:attrName>
                                        </p:attrNameLst>
                                      </p:cBhvr>
                                      <p:tavLst>
                                        <p:tav tm="0">
                                          <p:val>
                                            <p:fltVal val="0.000000"/>
                                          </p:val>
                                        </p:tav>
                                        <p:tav tm="100000">
                                          <p:val>
                                            <p:strVal val="#ppt_h"/>
                                          </p:val>
                                        </p:tav>
                                      </p:tavLst>
                                    </p:anim>
                                    <p:animEffect transition="in" filter="fade">
                                      <p:cBhvr>
                                        <p:cTn id="44" dur="500"/>
                                        <p:tgtEl>
                                          <p:spTgt spid="54"/>
                                        </p:tgtEl>
                                      </p:cBhvr>
                                    </p:animEffect>
                                  </p:childTnLst>
                                </p:cTn>
                              </p:par>
                            </p:childTnLst>
                          </p:cTn>
                        </p:par>
                        <p:par>
                          <p:cTn id="45" fill="hold">
                            <p:stCondLst>
                              <p:cond delay="3500"/>
                            </p:stCondLst>
                            <p:childTnLst>
                              <p:par>
                                <p:cTn id="46" presetID="22" presetClass="entr" presetSubtype="8" fill="hold" nodeType="after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wipe(left)">
                                      <p:cBhvr>
                                        <p:cTn id="48" dur="500"/>
                                        <p:tgtEl>
                                          <p:spTgt spid="2"/>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120"/>
                                        </p:tgtEl>
                                        <p:attrNameLst>
                                          <p:attrName>style.visibility</p:attrName>
                                        </p:attrNameLst>
                                      </p:cBhvr>
                                      <p:to>
                                        <p:strVal val="visible"/>
                                      </p:to>
                                    </p:set>
                                    <p:animEffect transition="in" filter="wipe(left)">
                                      <p:cBhvr>
                                        <p:cTn id="52" dur="500"/>
                                        <p:tgtEl>
                                          <p:spTgt spid="120"/>
                                        </p:tgtEl>
                                      </p:cBhvr>
                                    </p:animEffect>
                                  </p:childTnLst>
                                </p:cTn>
                              </p:par>
                            </p:childTnLst>
                          </p:cTn>
                        </p:par>
                        <p:par>
                          <p:cTn id="53" fill="hold">
                            <p:stCondLst>
                              <p:cond delay="4500"/>
                            </p:stCondLst>
                            <p:childTnLst>
                              <p:par>
                                <p:cTn id="54" presetID="22" presetClass="entr" presetSubtype="8" fill="hold" nodeType="afterEffect">
                                  <p:stCondLst>
                                    <p:cond delay="0"/>
                                  </p:stCondLst>
                                  <p:childTnLst>
                                    <p:set>
                                      <p:cBhvr>
                                        <p:cTn id="55" dur="1" fill="hold">
                                          <p:stCondLst>
                                            <p:cond delay="0"/>
                                          </p:stCondLst>
                                        </p:cTn>
                                        <p:tgtEl>
                                          <p:spTgt spid="121"/>
                                        </p:tgtEl>
                                        <p:attrNameLst>
                                          <p:attrName>style.visibility</p:attrName>
                                        </p:attrNameLst>
                                      </p:cBhvr>
                                      <p:to>
                                        <p:strVal val="visible"/>
                                      </p:to>
                                    </p:set>
                                    <p:animEffect transition="in" filter="wipe(left)">
                                      <p:cBhvr>
                                        <p:cTn id="56"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8" grpId="0"/>
      <p:bldP spid="49" grpId="0"/>
      <p:bldP spid="50" grpId="0"/>
      <p:bldP spid="52" grpId="0"/>
      <p:bldP spid="53" grpId="0"/>
      <p:bldP spid="54" grpId="0"/>
      <p:bldP spid="1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0"/>
          <p:cNvGrpSpPr/>
          <p:nvPr/>
        </p:nvGrpSpPr>
        <p:grpSpPr>
          <a:xfrm>
            <a:off x="917575" y="1000125"/>
            <a:ext cx="4692650" cy="3767138"/>
            <a:chOff x="982640" y="1286615"/>
            <a:chExt cx="6255426" cy="5023499"/>
          </a:xfrm>
        </p:grpSpPr>
        <p:sp>
          <p:nvSpPr>
            <p:cNvPr id="58" name="圆角矩形 57"/>
            <p:cNvSpPr/>
            <p:nvPr/>
          </p:nvSpPr>
          <p:spPr>
            <a:xfrm rot="16200000">
              <a:off x="1650694" y="722743"/>
              <a:ext cx="5023499" cy="6151244"/>
            </a:xfrm>
            <a:prstGeom prst="roundRect">
              <a:avLst>
                <a:gd name="adj" fmla="val 4670"/>
              </a:avLst>
            </a:prstGeom>
            <a:solidFill>
              <a:srgbClr val="0070C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59" name="圆角矩形 58"/>
            <p:cNvSpPr/>
            <p:nvPr/>
          </p:nvSpPr>
          <p:spPr>
            <a:xfrm rot="16200000">
              <a:off x="1870606" y="936232"/>
              <a:ext cx="4629747" cy="5724264"/>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nvGrpSpPr>
            <p:cNvPr id="8209" name="组合 13"/>
            <p:cNvGrpSpPr/>
            <p:nvPr/>
          </p:nvGrpSpPr>
          <p:grpSpPr>
            <a:xfrm>
              <a:off x="982640" y="1602031"/>
              <a:ext cx="751245" cy="4396889"/>
              <a:chOff x="982640" y="1602031"/>
              <a:chExt cx="751245" cy="4396889"/>
            </a:xfrm>
          </p:grpSpPr>
          <p:grpSp>
            <p:nvGrpSpPr>
              <p:cNvPr id="8210" name="组合 14"/>
              <p:cNvGrpSpPr/>
              <p:nvPr/>
            </p:nvGrpSpPr>
            <p:grpSpPr>
              <a:xfrm rot="-5400000">
                <a:off x="-614808" y="3650226"/>
                <a:ext cx="4396889" cy="300498"/>
                <a:chOff x="2150303" y="1162120"/>
                <a:chExt cx="3481135" cy="237915"/>
              </a:xfrm>
            </p:grpSpPr>
            <p:grpSp>
              <p:nvGrpSpPr>
                <p:cNvPr id="8281" name="组合 80"/>
                <p:cNvGrpSpPr/>
                <p:nvPr/>
              </p:nvGrpSpPr>
              <p:grpSpPr>
                <a:xfrm>
                  <a:off x="2150303" y="1162120"/>
                  <a:ext cx="234645" cy="234564"/>
                  <a:chOff x="2483615" y="1111510"/>
                  <a:chExt cx="209562" cy="209489"/>
                </a:xfrm>
              </p:grpSpPr>
              <p:sp>
                <p:nvSpPr>
                  <p:cNvPr id="121" name="椭圆 120"/>
                  <p:cNvSpPr/>
                  <p:nvPr/>
                </p:nvSpPr>
                <p:spPr>
                  <a:xfrm>
                    <a:off x="2483613" y="1105525"/>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122" name="椭圆 12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8282" name="组合 81"/>
                <p:cNvGrpSpPr/>
                <p:nvPr/>
              </p:nvGrpSpPr>
              <p:grpSpPr>
                <a:xfrm>
                  <a:off x="2510651" y="1162120"/>
                  <a:ext cx="234645" cy="234564"/>
                  <a:chOff x="2482814" y="1111510"/>
                  <a:chExt cx="209562" cy="209489"/>
                </a:xfrm>
              </p:grpSpPr>
              <p:sp>
                <p:nvSpPr>
                  <p:cNvPr id="119" name="椭圆 118"/>
                  <p:cNvSpPr/>
                  <p:nvPr/>
                </p:nvSpPr>
                <p:spPr>
                  <a:xfrm>
                    <a:off x="2476824" y="1111510"/>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120" name="椭圆 11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8283" name="组合 82"/>
                <p:cNvGrpSpPr/>
                <p:nvPr/>
              </p:nvGrpSpPr>
              <p:grpSpPr>
                <a:xfrm>
                  <a:off x="2869323" y="1165471"/>
                  <a:ext cx="234645" cy="234564"/>
                  <a:chOff x="2480517" y="1114502"/>
                  <a:chExt cx="209562" cy="209489"/>
                </a:xfrm>
              </p:grpSpPr>
              <p:sp>
                <p:nvSpPr>
                  <p:cNvPr id="117" name="椭圆 116"/>
                  <p:cNvSpPr/>
                  <p:nvPr/>
                </p:nvSpPr>
                <p:spPr>
                  <a:xfrm>
                    <a:off x="2474527" y="1114502"/>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118" name="椭圆 11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8284" name="组合 83"/>
                <p:cNvGrpSpPr/>
                <p:nvPr/>
              </p:nvGrpSpPr>
              <p:grpSpPr>
                <a:xfrm>
                  <a:off x="3229673" y="1165471"/>
                  <a:ext cx="234645" cy="234564"/>
                  <a:chOff x="2479718" y="1114502"/>
                  <a:chExt cx="209562" cy="209489"/>
                </a:xfrm>
              </p:grpSpPr>
              <p:sp>
                <p:nvSpPr>
                  <p:cNvPr id="115" name="椭圆 114"/>
                  <p:cNvSpPr/>
                  <p:nvPr/>
                </p:nvSpPr>
                <p:spPr>
                  <a:xfrm>
                    <a:off x="2473727" y="1114502"/>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116" name="椭圆 11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8285" name="组合 84"/>
                <p:cNvGrpSpPr/>
                <p:nvPr/>
              </p:nvGrpSpPr>
              <p:grpSpPr>
                <a:xfrm>
                  <a:off x="3591698" y="1165471"/>
                  <a:ext cx="234645" cy="234564"/>
                  <a:chOff x="2480413" y="1114504"/>
                  <a:chExt cx="209562" cy="209489"/>
                </a:xfrm>
              </p:grpSpPr>
              <p:sp>
                <p:nvSpPr>
                  <p:cNvPr id="113" name="椭圆 112"/>
                  <p:cNvSpPr/>
                  <p:nvPr/>
                </p:nvSpPr>
                <p:spPr>
                  <a:xfrm>
                    <a:off x="2474421" y="1114504"/>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114" name="椭圆 11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8286" name="组合 85"/>
                <p:cNvGrpSpPr/>
                <p:nvPr/>
              </p:nvGrpSpPr>
              <p:grpSpPr>
                <a:xfrm>
                  <a:off x="3952046" y="1165471"/>
                  <a:ext cx="234645" cy="234564"/>
                  <a:chOff x="2479614" y="1114503"/>
                  <a:chExt cx="209562" cy="209489"/>
                </a:xfrm>
              </p:grpSpPr>
              <p:sp>
                <p:nvSpPr>
                  <p:cNvPr id="111" name="椭圆 110"/>
                  <p:cNvSpPr/>
                  <p:nvPr/>
                </p:nvSpPr>
                <p:spPr>
                  <a:xfrm>
                    <a:off x="2473622" y="1114503"/>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112" name="椭圆 11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8287" name="组合 86"/>
                <p:cNvGrpSpPr/>
                <p:nvPr/>
              </p:nvGrpSpPr>
              <p:grpSpPr>
                <a:xfrm>
                  <a:off x="4314071" y="1165471"/>
                  <a:ext cx="234645" cy="234564"/>
                  <a:chOff x="2480311" y="1114503"/>
                  <a:chExt cx="209562" cy="209489"/>
                </a:xfrm>
              </p:grpSpPr>
              <p:sp>
                <p:nvSpPr>
                  <p:cNvPr id="109" name="椭圆 108"/>
                  <p:cNvSpPr/>
                  <p:nvPr/>
                </p:nvSpPr>
                <p:spPr>
                  <a:xfrm>
                    <a:off x="2474318" y="1114503"/>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110" name="椭圆 10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8288" name="组合 87"/>
                <p:cNvGrpSpPr/>
                <p:nvPr/>
              </p:nvGrpSpPr>
              <p:grpSpPr>
                <a:xfrm>
                  <a:off x="4674421" y="1165471"/>
                  <a:ext cx="234645" cy="234564"/>
                  <a:chOff x="2479512" y="1114503"/>
                  <a:chExt cx="209562" cy="209489"/>
                </a:xfrm>
              </p:grpSpPr>
              <p:sp>
                <p:nvSpPr>
                  <p:cNvPr id="107" name="椭圆 106"/>
                  <p:cNvSpPr/>
                  <p:nvPr/>
                </p:nvSpPr>
                <p:spPr>
                  <a:xfrm>
                    <a:off x="2473518" y="1114503"/>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108" name="椭圆 10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8289" name="组合 88"/>
                <p:cNvGrpSpPr/>
                <p:nvPr/>
              </p:nvGrpSpPr>
              <p:grpSpPr>
                <a:xfrm>
                  <a:off x="5036445" y="1165471"/>
                  <a:ext cx="234645" cy="234564"/>
                  <a:chOff x="2480210" y="1114503"/>
                  <a:chExt cx="209562" cy="209489"/>
                </a:xfrm>
              </p:grpSpPr>
              <p:sp>
                <p:nvSpPr>
                  <p:cNvPr id="105" name="椭圆 104"/>
                  <p:cNvSpPr/>
                  <p:nvPr/>
                </p:nvSpPr>
                <p:spPr>
                  <a:xfrm>
                    <a:off x="2474216" y="1114503"/>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106" name="椭圆 10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8290" name="组合 89"/>
                <p:cNvGrpSpPr/>
                <p:nvPr/>
              </p:nvGrpSpPr>
              <p:grpSpPr>
                <a:xfrm>
                  <a:off x="5396793" y="1165471"/>
                  <a:ext cx="234645" cy="234564"/>
                  <a:chOff x="2479410" y="1114503"/>
                  <a:chExt cx="209562" cy="209489"/>
                </a:xfrm>
              </p:grpSpPr>
              <p:sp>
                <p:nvSpPr>
                  <p:cNvPr id="103" name="椭圆 102"/>
                  <p:cNvSpPr/>
                  <p:nvPr/>
                </p:nvSpPr>
                <p:spPr>
                  <a:xfrm>
                    <a:off x="2473416" y="1114503"/>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104" name="椭圆 10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grpSp>
            <p:nvGrpSpPr>
              <p:cNvPr id="8211" name="组合 22"/>
              <p:cNvGrpSpPr/>
              <p:nvPr/>
            </p:nvGrpSpPr>
            <p:grpSpPr>
              <a:xfrm rot="-5400000">
                <a:off x="1229146" y="5557309"/>
                <a:ext cx="119576" cy="612586"/>
                <a:chOff x="2244455" y="772894"/>
                <a:chExt cx="94658" cy="485003"/>
              </a:xfrm>
            </p:grpSpPr>
            <p:sp>
              <p:nvSpPr>
                <p:cNvPr id="91" name="圆角矩形 9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92" name="圆角矩形 9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8212" name="组合 23"/>
              <p:cNvGrpSpPr/>
              <p:nvPr/>
            </p:nvGrpSpPr>
            <p:grpSpPr>
              <a:xfrm rot="-5400000">
                <a:off x="1229146" y="5099253"/>
                <a:ext cx="119576" cy="612586"/>
                <a:chOff x="2244455" y="772894"/>
                <a:chExt cx="94658" cy="485003"/>
              </a:xfrm>
            </p:grpSpPr>
            <p:sp>
              <p:nvSpPr>
                <p:cNvPr id="89" name="圆角矩形 8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90" name="圆角矩形 8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8213" name="组合 24"/>
              <p:cNvGrpSpPr/>
              <p:nvPr/>
            </p:nvGrpSpPr>
            <p:grpSpPr>
              <a:xfrm rot="-5400000">
                <a:off x="1229146" y="4641198"/>
                <a:ext cx="119576" cy="612586"/>
                <a:chOff x="2244455" y="772894"/>
                <a:chExt cx="94658" cy="485003"/>
              </a:xfrm>
            </p:grpSpPr>
            <p:sp>
              <p:nvSpPr>
                <p:cNvPr id="87" name="圆角矩形 8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88" name="圆角矩形 8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8214" name="组合 25"/>
              <p:cNvGrpSpPr/>
              <p:nvPr/>
            </p:nvGrpSpPr>
            <p:grpSpPr>
              <a:xfrm rot="-5400000">
                <a:off x="1229146" y="4183143"/>
                <a:ext cx="119576" cy="612586"/>
                <a:chOff x="2244455" y="772894"/>
                <a:chExt cx="94658" cy="485003"/>
              </a:xfrm>
            </p:grpSpPr>
            <p:sp>
              <p:nvSpPr>
                <p:cNvPr id="85" name="圆角矩形 8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86" name="圆角矩形 8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8215" name="组合 26"/>
              <p:cNvGrpSpPr/>
              <p:nvPr/>
            </p:nvGrpSpPr>
            <p:grpSpPr>
              <a:xfrm rot="-5400000">
                <a:off x="1229146" y="3725089"/>
                <a:ext cx="119576" cy="612586"/>
                <a:chOff x="2244455" y="772894"/>
                <a:chExt cx="94658" cy="485003"/>
              </a:xfrm>
            </p:grpSpPr>
            <p:sp>
              <p:nvSpPr>
                <p:cNvPr id="83" name="圆角矩形 8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84" name="圆角矩形 8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8216" name="组合 27"/>
              <p:cNvGrpSpPr/>
              <p:nvPr/>
            </p:nvGrpSpPr>
            <p:grpSpPr>
              <a:xfrm rot="-5400000">
                <a:off x="1229146" y="3267031"/>
                <a:ext cx="119576" cy="612586"/>
                <a:chOff x="2244455" y="772894"/>
                <a:chExt cx="94658" cy="485003"/>
              </a:xfrm>
            </p:grpSpPr>
            <p:sp>
              <p:nvSpPr>
                <p:cNvPr id="81" name="圆角矩形 8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82" name="圆角矩形 8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8217" name="组合 28"/>
              <p:cNvGrpSpPr/>
              <p:nvPr/>
            </p:nvGrpSpPr>
            <p:grpSpPr>
              <a:xfrm rot="-5400000">
                <a:off x="1229145" y="2808975"/>
                <a:ext cx="119576" cy="612586"/>
                <a:chOff x="2244455" y="772894"/>
                <a:chExt cx="94658" cy="485003"/>
              </a:xfrm>
            </p:grpSpPr>
            <p:sp>
              <p:nvSpPr>
                <p:cNvPr id="79" name="圆角矩形 7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80" name="圆角矩形 7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8218" name="组合 29"/>
              <p:cNvGrpSpPr/>
              <p:nvPr/>
            </p:nvGrpSpPr>
            <p:grpSpPr>
              <a:xfrm rot="-5400000">
                <a:off x="1229146" y="2350922"/>
                <a:ext cx="119576" cy="612586"/>
                <a:chOff x="2244455" y="772894"/>
                <a:chExt cx="94658" cy="485003"/>
              </a:xfrm>
            </p:grpSpPr>
            <p:sp>
              <p:nvSpPr>
                <p:cNvPr id="77" name="圆角矩形 7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78" name="圆角矩形 7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8219" name="组合 30"/>
              <p:cNvGrpSpPr/>
              <p:nvPr/>
            </p:nvGrpSpPr>
            <p:grpSpPr>
              <a:xfrm rot="-5400000">
                <a:off x="1229146" y="1892869"/>
                <a:ext cx="119576" cy="612586"/>
                <a:chOff x="2244455" y="772894"/>
                <a:chExt cx="94658" cy="485003"/>
              </a:xfrm>
            </p:grpSpPr>
            <p:sp>
              <p:nvSpPr>
                <p:cNvPr id="75" name="圆角矩形 7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76" name="圆角矩形 7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8220" name="组合 31"/>
              <p:cNvGrpSpPr/>
              <p:nvPr/>
            </p:nvGrpSpPr>
            <p:grpSpPr>
              <a:xfrm rot="-5400000">
                <a:off x="1229146" y="1434816"/>
                <a:ext cx="119576" cy="612586"/>
                <a:chOff x="2244455" y="772894"/>
                <a:chExt cx="94658" cy="485003"/>
              </a:xfrm>
            </p:grpSpPr>
            <p:sp>
              <p:nvSpPr>
                <p:cNvPr id="73" name="圆角矩形 7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sp>
              <p:nvSpPr>
                <p:cNvPr id="74" name="圆角矩形 7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mn-lt"/>
                    <a:ea typeface="+mn-ea"/>
                    <a:cs typeface="+mn-cs"/>
                  </a:endParaRPr>
                </a:p>
              </p:txBody>
            </p:sp>
          </p:grpSp>
        </p:grpSp>
      </p:grpSp>
      <p:sp>
        <p:nvSpPr>
          <p:cNvPr id="8195" name="矩形 1"/>
          <p:cNvSpPr/>
          <p:nvPr/>
        </p:nvSpPr>
        <p:spPr>
          <a:xfrm>
            <a:off x="1201738" y="212725"/>
            <a:ext cx="2441575" cy="430213"/>
          </a:xfrm>
          <a:prstGeom prst="rect">
            <a:avLst/>
          </a:prstGeom>
          <a:noFill/>
          <a:ln w="9525">
            <a:noFill/>
          </a:ln>
        </p:spPr>
        <p:txBody>
          <a:bodyPr wrap="none">
            <a:spAutoFit/>
          </a:bodyPr>
          <a:p>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工作中消极的心态</a:t>
            </a:r>
            <a:endParaRPr lang="zh-CN" altLang="en-US" sz="2200" b="1" dirty="0">
              <a:solidFill>
                <a:srgbClr val="0070C0"/>
              </a:solidFill>
              <a:latin typeface="Arial" panose="020B0604020202020204" pitchFamily="34" charset="0"/>
              <a:ea typeface="思源黑体" pitchFamily="34" charset="-122"/>
              <a:sym typeface="Arial" panose="020B0604020202020204" pitchFamily="34" charset="0"/>
            </a:endParaRPr>
          </a:p>
        </p:txBody>
      </p:sp>
      <p:sp>
        <p:nvSpPr>
          <p:cNvPr id="48" name="TextBox 66"/>
          <p:cNvSpPr txBox="1"/>
          <p:nvPr/>
        </p:nvSpPr>
        <p:spPr>
          <a:xfrm>
            <a:off x="1785938" y="2133600"/>
            <a:ext cx="2578100" cy="438150"/>
          </a:xfrm>
          <a:prstGeom prst="rect">
            <a:avLst/>
          </a:prstGeom>
          <a:noFill/>
          <a:ln w="9525">
            <a:noFill/>
          </a:ln>
        </p:spPr>
        <p:txBody>
          <a:bodyPr lIns="68580" tIns="34290" rIns="68580" bIns="34290">
            <a:spAutoFit/>
          </a:bodyPr>
          <a:p>
            <a:pPr>
              <a:lnSpc>
                <a:spcPct val="150000"/>
              </a:lnSpc>
            </a:pPr>
            <a:r>
              <a:rPr lang="zh-CN" altLang="zh-CN" sz="1600" dirty="0">
                <a:latin typeface="思源黑体" pitchFamily="34" charset="-122"/>
                <a:ea typeface="思源黑体" pitchFamily="34" charset="-122"/>
              </a:rPr>
              <a:t>抱怨产品缺点多</a:t>
            </a:r>
            <a:endParaRPr lang="zh-CN" altLang="zh-CN" sz="1600" dirty="0">
              <a:latin typeface="思源黑体" pitchFamily="34" charset="-122"/>
              <a:ea typeface="思源黑体" pitchFamily="34" charset="-122"/>
            </a:endParaRPr>
          </a:p>
        </p:txBody>
      </p:sp>
      <p:sp>
        <p:nvSpPr>
          <p:cNvPr id="49" name="TextBox 67"/>
          <p:cNvSpPr txBox="1"/>
          <p:nvPr/>
        </p:nvSpPr>
        <p:spPr>
          <a:xfrm>
            <a:off x="1785938" y="2962275"/>
            <a:ext cx="2578100" cy="438150"/>
          </a:xfrm>
          <a:prstGeom prst="rect">
            <a:avLst/>
          </a:prstGeom>
          <a:noFill/>
          <a:ln w="9525">
            <a:noFill/>
          </a:ln>
        </p:spPr>
        <p:txBody>
          <a:bodyPr lIns="68580" tIns="34290" rIns="68580" bIns="34290">
            <a:spAutoFit/>
          </a:bodyPr>
          <a:p>
            <a:pPr>
              <a:lnSpc>
                <a:spcPct val="150000"/>
              </a:lnSpc>
            </a:pPr>
            <a:r>
              <a:rPr lang="zh-CN" altLang="zh-CN" sz="1600" dirty="0">
                <a:latin typeface="思源黑体" pitchFamily="34" charset="-122"/>
                <a:ea typeface="思源黑体" pitchFamily="34" charset="-122"/>
              </a:rPr>
              <a:t>不满公司管理制度</a:t>
            </a:r>
            <a:endParaRPr lang="zh-CN" altLang="zh-CN" sz="1600" dirty="0">
              <a:latin typeface="思源黑体" pitchFamily="34" charset="-122"/>
              <a:ea typeface="思源黑体" pitchFamily="34" charset="-122"/>
            </a:endParaRPr>
          </a:p>
        </p:txBody>
      </p:sp>
      <p:sp>
        <p:nvSpPr>
          <p:cNvPr id="50" name="TextBox 68"/>
          <p:cNvSpPr txBox="1"/>
          <p:nvPr/>
        </p:nvSpPr>
        <p:spPr>
          <a:xfrm>
            <a:off x="1785938" y="3776663"/>
            <a:ext cx="3684587" cy="438150"/>
          </a:xfrm>
          <a:prstGeom prst="rect">
            <a:avLst/>
          </a:prstGeom>
          <a:noFill/>
          <a:ln w="9525">
            <a:noFill/>
          </a:ln>
        </p:spPr>
        <p:txBody>
          <a:bodyPr lIns="68580" tIns="34290" rIns="68580" bIns="34290">
            <a:spAutoFit/>
          </a:bodyPr>
          <a:p>
            <a:pPr>
              <a:lnSpc>
                <a:spcPct val="150000"/>
              </a:lnSpc>
            </a:pPr>
            <a:r>
              <a:rPr lang="zh-CN" altLang="zh-CN" sz="1600" dirty="0">
                <a:latin typeface="思源黑体" pitchFamily="34" charset="-122"/>
                <a:ea typeface="思源黑体" pitchFamily="34" charset="-122"/>
              </a:rPr>
              <a:t>花费更多的时间在工作琐事和电脑旁边</a:t>
            </a:r>
            <a:endParaRPr lang="zh-CN" altLang="zh-CN" sz="1600" dirty="0">
              <a:latin typeface="思源黑体" pitchFamily="34" charset="-122"/>
              <a:ea typeface="思源黑体" pitchFamily="34" charset="-122"/>
            </a:endParaRPr>
          </a:p>
        </p:txBody>
      </p:sp>
      <p:sp>
        <p:nvSpPr>
          <p:cNvPr id="51" name="TextBox 69"/>
          <p:cNvSpPr txBox="1"/>
          <p:nvPr/>
        </p:nvSpPr>
        <p:spPr>
          <a:xfrm>
            <a:off x="1785938" y="2533650"/>
            <a:ext cx="2817813" cy="438150"/>
          </a:xfrm>
          <a:prstGeom prst="rect">
            <a:avLst/>
          </a:prstGeom>
          <a:noFill/>
        </p:spPr>
        <p:txBody>
          <a:bodyPr lIns="68580" tIns="34290" rIns="68580" bIns="34290">
            <a:spAutoFit/>
          </a:bodyPr>
          <a:lstStyle/>
          <a:p>
            <a:pPr marR="0" defTabSz="914400" fontAlgn="auto">
              <a:lnSpc>
                <a:spcPct val="150000"/>
              </a:lnSpc>
              <a:spcBef>
                <a:spcPts val="0"/>
              </a:spcBef>
              <a:spcAft>
                <a:spcPts val="0"/>
              </a:spcAft>
              <a:buClrTx/>
              <a:buSzTx/>
              <a:buFontTx/>
              <a:buNone/>
              <a:defRPr/>
            </a:pPr>
            <a:r>
              <a:rPr kumimoji="0" lang="zh-CN" altLang="zh-CN" sz="1600" kern="1200" cap="none" spc="0" normalizeH="0" baseline="0" noProof="0" dirty="0">
                <a:solidFill>
                  <a:schemeClr val="tx1">
                    <a:lumMod val="85000"/>
                    <a:lumOff val="15000"/>
                  </a:schemeClr>
                </a:solidFill>
                <a:latin typeface="思源黑体" pitchFamily="34" charset="-122"/>
                <a:ea typeface="思源黑体" pitchFamily="34" charset="-122"/>
                <a:cs typeface="+mn-cs"/>
              </a:rPr>
              <a:t>很少主动加班</a:t>
            </a:r>
            <a:endParaRPr kumimoji="0" lang="zh-CN" altLang="zh-CN" sz="1600" kern="1200" cap="none" spc="0" normalizeH="0" baseline="0" noProof="0" dirty="0">
              <a:solidFill>
                <a:schemeClr val="tx1">
                  <a:lumMod val="85000"/>
                  <a:lumOff val="15000"/>
                </a:schemeClr>
              </a:solidFill>
              <a:latin typeface="思源黑体" pitchFamily="34" charset="-122"/>
              <a:ea typeface="思源黑体" pitchFamily="34" charset="-122"/>
              <a:cs typeface="+mn-cs"/>
            </a:endParaRPr>
          </a:p>
        </p:txBody>
      </p:sp>
      <p:sp>
        <p:nvSpPr>
          <p:cNvPr id="52" name="TextBox 70"/>
          <p:cNvSpPr txBox="1"/>
          <p:nvPr/>
        </p:nvSpPr>
        <p:spPr>
          <a:xfrm>
            <a:off x="1785938" y="3357563"/>
            <a:ext cx="2817813" cy="438150"/>
          </a:xfrm>
          <a:prstGeom prst="rect">
            <a:avLst/>
          </a:prstGeom>
          <a:noFill/>
        </p:spPr>
        <p:txBody>
          <a:bodyPr lIns="68580" tIns="34290" rIns="68580" bIns="34290">
            <a:spAutoFit/>
          </a:bodyPr>
          <a:lstStyle/>
          <a:p>
            <a:pPr marR="0" defTabSz="914400" fontAlgn="auto">
              <a:lnSpc>
                <a:spcPct val="150000"/>
              </a:lnSpc>
              <a:spcBef>
                <a:spcPts val="0"/>
              </a:spcBef>
              <a:spcAft>
                <a:spcPts val="0"/>
              </a:spcAft>
              <a:buClrTx/>
              <a:buSzTx/>
              <a:buFontTx/>
              <a:buNone/>
              <a:defRPr/>
            </a:pPr>
            <a:r>
              <a:rPr kumimoji="0" lang="zh-CN" altLang="zh-CN" sz="1600" kern="1200" cap="none" spc="0" normalizeH="0" baseline="0" noProof="0" dirty="0">
                <a:solidFill>
                  <a:schemeClr val="tx1">
                    <a:lumMod val="85000"/>
                    <a:lumOff val="15000"/>
                  </a:schemeClr>
                </a:solidFill>
                <a:latin typeface="思源黑体" pitchFamily="34" charset="-122"/>
                <a:ea typeface="思源黑体" pitchFamily="34" charset="-122"/>
                <a:cs typeface="+mn-cs"/>
              </a:rPr>
              <a:t>工作积极性明显下降</a:t>
            </a:r>
            <a:endParaRPr kumimoji="0" lang="zh-CN" altLang="zh-CN" sz="1600" kern="1200" cap="none" spc="0" normalizeH="0" baseline="0" noProof="0" dirty="0">
              <a:solidFill>
                <a:schemeClr val="tx1">
                  <a:lumMod val="85000"/>
                  <a:lumOff val="15000"/>
                </a:schemeClr>
              </a:solidFill>
              <a:latin typeface="思源黑体" pitchFamily="34" charset="-122"/>
              <a:ea typeface="思源黑体" pitchFamily="34" charset="-122"/>
              <a:cs typeface="+mn-cs"/>
            </a:endParaRPr>
          </a:p>
        </p:txBody>
      </p:sp>
      <p:sp>
        <p:nvSpPr>
          <p:cNvPr id="130" name="文本框 194"/>
          <p:cNvSpPr txBox="1"/>
          <p:nvPr/>
        </p:nvSpPr>
        <p:spPr>
          <a:xfrm>
            <a:off x="1703388" y="1457325"/>
            <a:ext cx="3148012" cy="400050"/>
          </a:xfrm>
          <a:prstGeom prst="rect">
            <a:avLst/>
          </a:prstGeom>
          <a:noFill/>
          <a:ln w="9525">
            <a:noFill/>
          </a:ln>
        </p:spPr>
        <p:txBody>
          <a:bodyPr lIns="91438" tIns="45719" rIns="91438" bIns="45719">
            <a:spAutoFit/>
          </a:bodyPr>
          <a:p>
            <a:pPr algn="ctr"/>
            <a:r>
              <a:rPr lang="zh-CN" altLang="en-US" sz="2000" b="1" dirty="0">
                <a:solidFill>
                  <a:srgbClr val="0070C0"/>
                </a:solidFill>
                <a:latin typeface="Arial" panose="020B0604020202020204" pitchFamily="34" charset="0"/>
                <a:ea typeface="思源黑体" pitchFamily="34" charset="-122"/>
                <a:sym typeface="Arial" panose="020B0604020202020204" pitchFamily="34" charset="0"/>
              </a:rPr>
              <a:t>工作中消极的心态</a:t>
            </a:r>
            <a:endParaRPr lang="zh-CN" altLang="en-US" sz="2000" b="1" dirty="0">
              <a:solidFill>
                <a:srgbClr val="0070C0"/>
              </a:solidFill>
              <a:latin typeface="Arial" panose="020B0604020202020204" pitchFamily="34" charset="0"/>
              <a:ea typeface="思源黑体" pitchFamily="34" charset="-122"/>
              <a:sym typeface="Arial" panose="020B0604020202020204" pitchFamily="34" charset="0"/>
            </a:endParaRPr>
          </a:p>
        </p:txBody>
      </p:sp>
      <p:cxnSp>
        <p:nvCxnSpPr>
          <p:cNvPr id="131" name="直接连接符 130"/>
          <p:cNvCxnSpPr/>
          <p:nvPr/>
        </p:nvCxnSpPr>
        <p:spPr>
          <a:xfrm>
            <a:off x="1631950" y="1998663"/>
            <a:ext cx="3429000" cy="1588"/>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pic>
        <p:nvPicPr>
          <p:cNvPr id="93" name="图片 92"/>
          <p:cNvPicPr>
            <a:picLocks noChangeAspect="1"/>
          </p:cNvPicPr>
          <p:nvPr/>
        </p:nvPicPr>
        <p:blipFill>
          <a:blip r:embed="rId1"/>
          <a:stretch>
            <a:fillRect/>
          </a:stretch>
        </p:blipFill>
        <p:spPr>
          <a:xfrm>
            <a:off x="5857875" y="1143000"/>
            <a:ext cx="1704975" cy="1704975"/>
          </a:xfrm>
          <a:prstGeom prst="rect">
            <a:avLst/>
          </a:prstGeom>
          <a:noFill/>
          <a:ln w="9525">
            <a:noFill/>
          </a:ln>
        </p:spPr>
      </p:pic>
      <p:pic>
        <p:nvPicPr>
          <p:cNvPr id="94" name="图片 93"/>
          <p:cNvPicPr>
            <a:picLocks noChangeAspect="1"/>
          </p:cNvPicPr>
          <p:nvPr/>
        </p:nvPicPr>
        <p:blipFill>
          <a:blip r:embed="rId2"/>
          <a:stretch>
            <a:fillRect/>
          </a:stretch>
        </p:blipFill>
        <p:spPr>
          <a:xfrm>
            <a:off x="5857875" y="2940050"/>
            <a:ext cx="1704975" cy="1704975"/>
          </a:xfrm>
          <a:prstGeom prst="rect">
            <a:avLst/>
          </a:prstGeom>
          <a:noFill/>
          <a:ln w="9525">
            <a:noFill/>
          </a:ln>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250"/>
                                        <p:tgtEl>
                                          <p:spTgt spid="5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fade">
                                      <p:cBhvr>
                                        <p:cTn id="11" dur="250"/>
                                        <p:tgtEl>
                                          <p:spTgt spid="5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250"/>
                                        <p:tgtEl>
                                          <p:spTgt spid="4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250"/>
                                        <p:tgtEl>
                                          <p:spTgt spid="4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250"/>
                                        <p:tgtEl>
                                          <p:spTgt spid="50"/>
                                        </p:tgtEl>
                                      </p:cBhvr>
                                    </p:animEffect>
                                  </p:childTnLst>
                                </p:cTn>
                              </p:par>
                            </p:childTnLst>
                          </p:cTn>
                        </p:par>
                        <p:par>
                          <p:cTn id="24" fill="hold">
                            <p:stCondLst>
                              <p:cond delay="2500"/>
                            </p:stCondLst>
                            <p:childTnLst>
                              <p:par>
                                <p:cTn id="25" presetID="26" presetClass="emph" presetSubtype="0" repeatCount="2000" fill="hold" grpId="1" nodeType="afterEffect">
                                  <p:stCondLst>
                                    <p:cond delay="0"/>
                                  </p:stCondLst>
                                  <p:childTnLst>
                                    <p:animEffect transition="out" filter="fade">
                                      <p:cBhvr>
                                        <p:cTn id="26" dur="250" tmFilter="0, 0; .2, .5; .8, .5; 1, 0"/>
                                        <p:tgtEl>
                                          <p:spTgt spid="51"/>
                                        </p:tgtEl>
                                      </p:cBhvr>
                                    </p:animEffect>
                                    <p:animScale>
                                      <p:cBhvr>
                                        <p:cTn id="27" dur="125" autoRev="1" fill="hold"/>
                                        <p:tgtEl>
                                          <p:spTgt spid="51"/>
                                        </p:tgtEl>
                                      </p:cBhvr>
                                      <p:by x="105000" y="105000"/>
                                    </p:animScale>
                                  </p:childTnLst>
                                </p:cTn>
                              </p:par>
                            </p:childTnLst>
                          </p:cTn>
                        </p:par>
                        <p:par>
                          <p:cTn id="28" fill="hold">
                            <p:stCondLst>
                              <p:cond delay="3000"/>
                            </p:stCondLst>
                            <p:childTnLst>
                              <p:par>
                                <p:cTn id="29" presetID="26" presetClass="emph" presetSubtype="0" repeatCount="2000" fill="hold" grpId="1" nodeType="afterEffect">
                                  <p:stCondLst>
                                    <p:cond delay="0"/>
                                  </p:stCondLst>
                                  <p:childTnLst>
                                    <p:animEffect transition="out" filter="fade">
                                      <p:cBhvr>
                                        <p:cTn id="30" dur="250" tmFilter="0, 0; .2, .5; .8, .5; 1, 0"/>
                                        <p:tgtEl>
                                          <p:spTgt spid="52"/>
                                        </p:tgtEl>
                                      </p:cBhvr>
                                    </p:animEffect>
                                    <p:animScale>
                                      <p:cBhvr>
                                        <p:cTn id="31" dur="125" autoRev="1" fill="hold"/>
                                        <p:tgtEl>
                                          <p:spTgt spid="52"/>
                                        </p:tgtEl>
                                      </p:cBhvr>
                                      <p:by x="105000" y="105000"/>
                                    </p:animScale>
                                  </p:childTnLst>
                                </p:cTn>
                              </p:par>
                            </p:childTnLst>
                          </p:cTn>
                        </p:par>
                        <p:par>
                          <p:cTn id="32" fill="hold">
                            <p:stCondLst>
                              <p:cond delay="3500"/>
                            </p:stCondLst>
                            <p:childTnLst>
                              <p:par>
                                <p:cTn id="33" presetID="26" presetClass="emph" presetSubtype="0" repeatCount="2000" fill="hold" grpId="1" nodeType="afterEffect">
                                  <p:stCondLst>
                                    <p:cond delay="0"/>
                                  </p:stCondLst>
                                  <p:childTnLst>
                                    <p:animEffect transition="out" filter="fade">
                                      <p:cBhvr>
                                        <p:cTn id="34" dur="250" tmFilter="0, 0; .2, .5; .8, .5; 1, 0"/>
                                        <p:tgtEl>
                                          <p:spTgt spid="48"/>
                                        </p:tgtEl>
                                      </p:cBhvr>
                                    </p:animEffect>
                                    <p:animScale>
                                      <p:cBhvr>
                                        <p:cTn id="35" dur="125" autoRev="1" fill="hold"/>
                                        <p:tgtEl>
                                          <p:spTgt spid="48"/>
                                        </p:tgtEl>
                                      </p:cBhvr>
                                      <p:by x="105000" y="105000"/>
                                    </p:animScale>
                                  </p:childTnLst>
                                </p:cTn>
                              </p:par>
                            </p:childTnLst>
                          </p:cTn>
                        </p:par>
                        <p:par>
                          <p:cTn id="36" fill="hold">
                            <p:stCondLst>
                              <p:cond delay="4000"/>
                            </p:stCondLst>
                            <p:childTnLst>
                              <p:par>
                                <p:cTn id="37" presetID="26" presetClass="emph" presetSubtype="0" repeatCount="2000" fill="hold" grpId="1" nodeType="afterEffect">
                                  <p:stCondLst>
                                    <p:cond delay="0"/>
                                  </p:stCondLst>
                                  <p:childTnLst>
                                    <p:animEffect transition="out" filter="fade">
                                      <p:cBhvr>
                                        <p:cTn id="38" dur="250" tmFilter="0, 0; .2, .5; .8, .5; 1, 0"/>
                                        <p:tgtEl>
                                          <p:spTgt spid="49"/>
                                        </p:tgtEl>
                                      </p:cBhvr>
                                    </p:animEffect>
                                    <p:animScale>
                                      <p:cBhvr>
                                        <p:cTn id="39" dur="125" autoRev="1" fill="hold"/>
                                        <p:tgtEl>
                                          <p:spTgt spid="49"/>
                                        </p:tgtEl>
                                      </p:cBhvr>
                                      <p:by x="105000" y="105000"/>
                                    </p:animScale>
                                  </p:childTnLst>
                                </p:cTn>
                              </p:par>
                            </p:childTnLst>
                          </p:cTn>
                        </p:par>
                        <p:par>
                          <p:cTn id="40" fill="hold">
                            <p:stCondLst>
                              <p:cond delay="4500"/>
                            </p:stCondLst>
                            <p:childTnLst>
                              <p:par>
                                <p:cTn id="41" presetID="26" presetClass="emph" presetSubtype="0" repeatCount="2000" fill="hold" grpId="1" nodeType="afterEffect">
                                  <p:stCondLst>
                                    <p:cond delay="0"/>
                                  </p:stCondLst>
                                  <p:childTnLst>
                                    <p:animEffect transition="out" filter="fade">
                                      <p:cBhvr>
                                        <p:cTn id="42" dur="250" tmFilter="0, 0; .2, .5; .8, .5; 1, 0"/>
                                        <p:tgtEl>
                                          <p:spTgt spid="50"/>
                                        </p:tgtEl>
                                      </p:cBhvr>
                                    </p:animEffect>
                                    <p:animScale>
                                      <p:cBhvr>
                                        <p:cTn id="43" dur="125" autoRev="1" fill="hold"/>
                                        <p:tgtEl>
                                          <p:spTgt spid="50"/>
                                        </p:tgtEl>
                                      </p:cBhvr>
                                      <p:by x="105000" y="105000"/>
                                    </p:animScale>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left)">
                                      <p:cBhvr>
                                        <p:cTn id="47" dur="500"/>
                                        <p:tgtEl>
                                          <p:spTgt spid="2"/>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30"/>
                                        </p:tgtEl>
                                        <p:attrNameLst>
                                          <p:attrName>style.visibility</p:attrName>
                                        </p:attrNameLst>
                                      </p:cBhvr>
                                      <p:to>
                                        <p:strVal val="visible"/>
                                      </p:to>
                                    </p:set>
                                    <p:animEffect transition="in" filter="wipe(left)">
                                      <p:cBhvr>
                                        <p:cTn id="51" dur="500"/>
                                        <p:tgtEl>
                                          <p:spTgt spid="130"/>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131"/>
                                        </p:tgtEl>
                                        <p:attrNameLst>
                                          <p:attrName>style.visibility</p:attrName>
                                        </p:attrNameLst>
                                      </p:cBhvr>
                                      <p:to>
                                        <p:strVal val="visible"/>
                                      </p:to>
                                    </p:set>
                                    <p:animEffect transition="in" filter="wipe(left)">
                                      <p:cBhvr>
                                        <p:cTn id="55" dur="500"/>
                                        <p:tgtEl>
                                          <p:spTgt spid="131"/>
                                        </p:tgtEl>
                                      </p:cBhvr>
                                    </p:animEffect>
                                  </p:childTnLst>
                                </p:cTn>
                              </p:par>
                              <p:par>
                                <p:cTn id="56" presetID="53" presetClass="entr" presetSubtype="16" fill="hold" nodeType="withEffect">
                                  <p:stCondLst>
                                    <p:cond delay="200"/>
                                  </p:stCondLst>
                                  <p:childTnLst>
                                    <p:set>
                                      <p:cBhvr>
                                        <p:cTn id="57" dur="1" fill="hold">
                                          <p:stCondLst>
                                            <p:cond delay="0"/>
                                          </p:stCondLst>
                                        </p:cTn>
                                        <p:tgtEl>
                                          <p:spTgt spid="93"/>
                                        </p:tgtEl>
                                        <p:attrNameLst>
                                          <p:attrName>style.visibility</p:attrName>
                                        </p:attrNameLst>
                                      </p:cBhvr>
                                      <p:to>
                                        <p:strVal val="visible"/>
                                      </p:to>
                                    </p:set>
                                    <p:anim calcmode="lin" valueType="num">
                                      <p:cBhvr>
                                        <p:cTn id="58" dur="750" fill="hold"/>
                                        <p:tgtEl>
                                          <p:spTgt spid="93"/>
                                        </p:tgtEl>
                                        <p:attrNameLst>
                                          <p:attrName>ppt_w</p:attrName>
                                        </p:attrNameLst>
                                      </p:cBhvr>
                                      <p:tavLst>
                                        <p:tav tm="0">
                                          <p:val>
                                            <p:fltVal val="0.000000"/>
                                          </p:val>
                                        </p:tav>
                                        <p:tav tm="100000">
                                          <p:val>
                                            <p:strVal val="#ppt_w"/>
                                          </p:val>
                                        </p:tav>
                                      </p:tavLst>
                                    </p:anim>
                                    <p:anim calcmode="lin" valueType="num">
                                      <p:cBhvr>
                                        <p:cTn id="59" dur="750" fill="hold"/>
                                        <p:tgtEl>
                                          <p:spTgt spid="93"/>
                                        </p:tgtEl>
                                        <p:attrNameLst>
                                          <p:attrName>ppt_h</p:attrName>
                                        </p:attrNameLst>
                                      </p:cBhvr>
                                      <p:tavLst>
                                        <p:tav tm="0">
                                          <p:val>
                                            <p:fltVal val="0.000000"/>
                                          </p:val>
                                        </p:tav>
                                        <p:tav tm="100000">
                                          <p:val>
                                            <p:strVal val="#ppt_h"/>
                                          </p:val>
                                        </p:tav>
                                      </p:tavLst>
                                    </p:anim>
                                    <p:animEffect transition="in" filter="fade">
                                      <p:cBhvr>
                                        <p:cTn id="60" dur="750"/>
                                        <p:tgtEl>
                                          <p:spTgt spid="93"/>
                                        </p:tgtEl>
                                      </p:cBhvr>
                                    </p:animEffect>
                                  </p:childTnLst>
                                </p:cTn>
                              </p:par>
                              <p:par>
                                <p:cTn id="61" presetID="53" presetClass="entr" presetSubtype="16" fill="hold" nodeType="withEffect">
                                  <p:stCondLst>
                                    <p:cond delay="400"/>
                                  </p:stCondLst>
                                  <p:childTnLst>
                                    <p:set>
                                      <p:cBhvr>
                                        <p:cTn id="62" dur="1" fill="hold">
                                          <p:stCondLst>
                                            <p:cond delay="0"/>
                                          </p:stCondLst>
                                        </p:cTn>
                                        <p:tgtEl>
                                          <p:spTgt spid="94"/>
                                        </p:tgtEl>
                                        <p:attrNameLst>
                                          <p:attrName>style.visibility</p:attrName>
                                        </p:attrNameLst>
                                      </p:cBhvr>
                                      <p:to>
                                        <p:strVal val="visible"/>
                                      </p:to>
                                    </p:set>
                                    <p:anim calcmode="lin" valueType="num">
                                      <p:cBhvr>
                                        <p:cTn id="63" dur="750" fill="hold"/>
                                        <p:tgtEl>
                                          <p:spTgt spid="94"/>
                                        </p:tgtEl>
                                        <p:attrNameLst>
                                          <p:attrName>ppt_w</p:attrName>
                                        </p:attrNameLst>
                                      </p:cBhvr>
                                      <p:tavLst>
                                        <p:tav tm="0">
                                          <p:val>
                                            <p:fltVal val="0.000000"/>
                                          </p:val>
                                        </p:tav>
                                        <p:tav tm="100000">
                                          <p:val>
                                            <p:strVal val="#ppt_w"/>
                                          </p:val>
                                        </p:tav>
                                      </p:tavLst>
                                    </p:anim>
                                    <p:anim calcmode="lin" valueType="num">
                                      <p:cBhvr>
                                        <p:cTn id="64" dur="750" fill="hold"/>
                                        <p:tgtEl>
                                          <p:spTgt spid="94"/>
                                        </p:tgtEl>
                                        <p:attrNameLst>
                                          <p:attrName>ppt_h</p:attrName>
                                        </p:attrNameLst>
                                      </p:cBhvr>
                                      <p:tavLst>
                                        <p:tav tm="0">
                                          <p:val>
                                            <p:fltVal val="0.000000"/>
                                          </p:val>
                                        </p:tav>
                                        <p:tav tm="100000">
                                          <p:val>
                                            <p:strVal val="#ppt_h"/>
                                          </p:val>
                                        </p:tav>
                                      </p:tavLst>
                                    </p:anim>
                                    <p:animEffect transition="in" filter="fade">
                                      <p:cBhvr>
                                        <p:cTn id="65" dur="75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8" grpId="1"/>
      <p:bldP spid="49" grpId="0"/>
      <p:bldP spid="49" grpId="1"/>
      <p:bldP spid="50" grpId="0"/>
      <p:bldP spid="50" grpId="1"/>
      <p:bldP spid="51" grpId="0"/>
      <p:bldP spid="51" grpId="1"/>
      <p:bldP spid="52" grpId="0"/>
      <p:bldP spid="52" grpId="1"/>
      <p:bldP spid="1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图片包含 天空, 建筑物&#10;&#10;已生成极高可信度的说明"/>
          <p:cNvPicPr>
            <a:picLocks noChangeAspect="1"/>
          </p:cNvPicPr>
          <p:nvPr/>
        </p:nvPicPr>
        <p:blipFill>
          <a:blip r:embed="rId1"/>
          <a:stretch>
            <a:fillRect/>
          </a:stretch>
        </p:blipFill>
        <p:spPr>
          <a:xfrm>
            <a:off x="1169988" y="777875"/>
            <a:ext cx="3179762" cy="3248025"/>
          </a:xfrm>
          <a:prstGeom prst="rect">
            <a:avLst/>
          </a:prstGeom>
          <a:noFill/>
          <a:ln w="9525">
            <a:noFill/>
          </a:ln>
        </p:spPr>
      </p:pic>
      <p:sp>
        <p:nvSpPr>
          <p:cNvPr id="7" name="文本框 6"/>
          <p:cNvSpPr txBox="1"/>
          <p:nvPr/>
        </p:nvSpPr>
        <p:spPr>
          <a:xfrm>
            <a:off x="5000625" y="2376488"/>
            <a:ext cx="3929063" cy="500062"/>
          </a:xfrm>
          <a:prstGeom prst="rect">
            <a:avLst/>
          </a:prstGeom>
          <a:noFill/>
          <a:ln w="9525">
            <a:noFill/>
          </a:ln>
        </p:spPr>
        <p:txBody>
          <a:bodyPr lIns="68580" tIns="34290" rIns="68580" bIns="34290">
            <a:spAutoFit/>
          </a:bodyPr>
          <a:p>
            <a:r>
              <a:rPr lang="zh-CN" altLang="en-US" sz="2800" b="1" dirty="0">
                <a:solidFill>
                  <a:srgbClr val="0070C0"/>
                </a:solidFill>
                <a:latin typeface="思源黑体" pitchFamily="34" charset="-122"/>
                <a:ea typeface="思源黑体" pitchFamily="34" charset="-122"/>
                <a:sym typeface="+mn-ea"/>
              </a:rPr>
              <a:t>如何及养成良好的心态</a:t>
            </a:r>
            <a:endParaRPr lang="zh-CN" altLang="en-US" sz="2800" b="1" dirty="0">
              <a:solidFill>
                <a:srgbClr val="0070C0"/>
              </a:solidFill>
              <a:latin typeface="思源黑体" pitchFamily="34" charset="-122"/>
              <a:ea typeface="思源黑体" pitchFamily="34" charset="-122"/>
              <a:sym typeface="+mn-ea"/>
            </a:endParaRPr>
          </a:p>
        </p:txBody>
      </p:sp>
      <p:sp>
        <p:nvSpPr>
          <p:cNvPr id="8" name="文本框 7"/>
          <p:cNvSpPr txBox="1"/>
          <p:nvPr/>
        </p:nvSpPr>
        <p:spPr>
          <a:xfrm>
            <a:off x="2289175" y="1785938"/>
            <a:ext cx="1184275" cy="1084263"/>
          </a:xfrm>
          <a:prstGeom prst="rect">
            <a:avLst/>
          </a:prstGeom>
          <a:noFill/>
        </p:spPr>
        <p:txBody>
          <a:bodyPr wrap="none" lIns="68580" tIns="34290" rIns="68580" bIns="34290">
            <a:spAutoFit/>
            <a:sp3d contourW="12700"/>
          </a:bodyPr>
          <a:lstStyle/>
          <a:p>
            <a:pPr marR="0" defTabSz="914400" fontAlgn="auto">
              <a:spcBef>
                <a:spcPts val="0"/>
              </a:spcBef>
              <a:spcAft>
                <a:spcPts val="0"/>
              </a:spcAft>
              <a:buClrTx/>
              <a:buSzTx/>
              <a:buFontTx/>
              <a:buNone/>
              <a:defRPr/>
            </a:pPr>
            <a:r>
              <a:rPr kumimoji="0" lang="en-US" altLang="zh-CN" sz="6600" b="1" kern="1200" cap="none" spc="0" normalizeH="0" baseline="0" noProof="0" dirty="0">
                <a:solidFill>
                  <a:srgbClr val="0070C0"/>
                </a:solidFill>
                <a:latin typeface="思源黑体" pitchFamily="34" charset="-122"/>
                <a:ea typeface="思源黑体" pitchFamily="34" charset="-122"/>
                <a:cs typeface="+mn-ea"/>
                <a:sym typeface="+mn-lt"/>
              </a:rPr>
              <a:t>02</a:t>
            </a:r>
            <a:endParaRPr kumimoji="0" lang="en-US" altLang="zh-CN" sz="6600" b="1" kern="1200" cap="none" spc="0" normalizeH="0" baseline="0" noProof="0" dirty="0">
              <a:solidFill>
                <a:srgbClr val="0070C0"/>
              </a:solidFill>
              <a:latin typeface="思源黑体" pitchFamily="34" charset="-122"/>
              <a:ea typeface="思源黑体" pitchFamily="34" charset="-122"/>
              <a:cs typeface="+mn-ea"/>
              <a:sym typeface="+mn-lt"/>
            </a:endParaRPr>
          </a:p>
        </p:txBody>
      </p:sp>
      <p:sp>
        <p:nvSpPr>
          <p:cNvPr id="12" name="任意多边形 11"/>
          <p:cNvSpPr/>
          <p:nvPr/>
        </p:nvSpPr>
        <p:spPr>
          <a:xfrm>
            <a:off x="785813" y="500063"/>
            <a:ext cx="3929063" cy="3929063"/>
          </a:xfrm>
          <a:custGeom>
            <a:avLst/>
            <a:gdLst>
              <a:gd name="connsiteX0" fmla="*/ 1452506 w 2905012"/>
              <a:gd name="connsiteY0" fmla="*/ 376181 h 2905012"/>
              <a:gd name="connsiteX1" fmla="*/ 376181 w 2905012"/>
              <a:gd name="connsiteY1" fmla="*/ 1452506 h 2905012"/>
              <a:gd name="connsiteX2" fmla="*/ 1452506 w 2905012"/>
              <a:gd name="connsiteY2" fmla="*/ 2528831 h 2905012"/>
              <a:gd name="connsiteX3" fmla="*/ 2528831 w 2905012"/>
              <a:gd name="connsiteY3" fmla="*/ 1452506 h 2905012"/>
              <a:gd name="connsiteX4" fmla="*/ 1452506 w 2905012"/>
              <a:gd name="connsiteY4" fmla="*/ 376181 h 2905012"/>
              <a:gd name="connsiteX5" fmla="*/ 1452506 w 2905012"/>
              <a:gd name="connsiteY5" fmla="*/ 0 h 2905012"/>
              <a:gd name="connsiteX6" fmla="*/ 1601017 w 2905012"/>
              <a:gd name="connsiteY6" fmla="*/ 7499 h 2905012"/>
              <a:gd name="connsiteX7" fmla="*/ 1643977 w 2905012"/>
              <a:gd name="connsiteY7" fmla="*/ 14056 h 2905012"/>
              <a:gd name="connsiteX8" fmla="*/ 1695533 w 2905012"/>
              <a:gd name="connsiteY8" fmla="*/ 284571 h 2905012"/>
              <a:gd name="connsiteX9" fmla="*/ 1769616 w 2905012"/>
              <a:gd name="connsiteY9" fmla="*/ 301003 h 2905012"/>
              <a:gd name="connsiteX10" fmla="*/ 1825934 w 2905012"/>
              <a:gd name="connsiteY10" fmla="*/ 319615 h 2905012"/>
              <a:gd name="connsiteX11" fmla="*/ 2006748 w 2905012"/>
              <a:gd name="connsiteY11" fmla="*/ 110068 h 2905012"/>
              <a:gd name="connsiteX12" fmla="*/ 2017887 w 2905012"/>
              <a:gd name="connsiteY12" fmla="*/ 114145 h 2905012"/>
              <a:gd name="connsiteX13" fmla="*/ 2264616 w 2905012"/>
              <a:gd name="connsiteY13" fmla="*/ 248065 h 2905012"/>
              <a:gd name="connsiteX14" fmla="*/ 2337523 w 2905012"/>
              <a:gd name="connsiteY14" fmla="*/ 302584 h 2905012"/>
              <a:gd name="connsiteX15" fmla="*/ 2247066 w 2905012"/>
              <a:gd name="connsiteY15" fmla="*/ 562199 h 2905012"/>
              <a:gd name="connsiteX16" fmla="*/ 2280217 w 2905012"/>
              <a:gd name="connsiteY16" fmla="*/ 591137 h 2905012"/>
              <a:gd name="connsiteX17" fmla="*/ 2343125 w 2905012"/>
              <a:gd name="connsiteY17" fmla="*/ 657838 h 2905012"/>
              <a:gd name="connsiteX18" fmla="*/ 2602428 w 2905012"/>
              <a:gd name="connsiteY18" fmla="*/ 567489 h 2905012"/>
              <a:gd name="connsiteX19" fmla="*/ 2656947 w 2905012"/>
              <a:gd name="connsiteY19" fmla="*/ 640396 h 2905012"/>
              <a:gd name="connsiteX20" fmla="*/ 2790867 w 2905012"/>
              <a:gd name="connsiteY20" fmla="*/ 887125 h 2905012"/>
              <a:gd name="connsiteX21" fmla="*/ 2794944 w 2905012"/>
              <a:gd name="connsiteY21" fmla="*/ 898265 h 2905012"/>
              <a:gd name="connsiteX22" fmla="*/ 2586495 w 2905012"/>
              <a:gd name="connsiteY22" fmla="*/ 1078131 h 2905012"/>
              <a:gd name="connsiteX23" fmla="*/ 2616181 w 2905012"/>
              <a:gd name="connsiteY23" fmla="*/ 1182468 h 2905012"/>
              <a:gd name="connsiteX24" fmla="*/ 2621126 w 2905012"/>
              <a:gd name="connsiteY24" fmla="*/ 1209611 h 2905012"/>
              <a:gd name="connsiteX25" fmla="*/ 2890957 w 2905012"/>
              <a:gd name="connsiteY25" fmla="*/ 1261036 h 2905012"/>
              <a:gd name="connsiteX26" fmla="*/ 2897513 w 2905012"/>
              <a:gd name="connsiteY26" fmla="*/ 1303996 h 2905012"/>
              <a:gd name="connsiteX27" fmla="*/ 2905012 w 2905012"/>
              <a:gd name="connsiteY27" fmla="*/ 1452506 h 2905012"/>
              <a:gd name="connsiteX28" fmla="*/ 2897513 w 2905012"/>
              <a:gd name="connsiteY28" fmla="*/ 1601016 h 2905012"/>
              <a:gd name="connsiteX29" fmla="*/ 2890957 w 2905012"/>
              <a:gd name="connsiteY29" fmla="*/ 1643977 h 2905012"/>
              <a:gd name="connsiteX30" fmla="*/ 2620440 w 2905012"/>
              <a:gd name="connsiteY30" fmla="*/ 1695533 h 2905012"/>
              <a:gd name="connsiteX31" fmla="*/ 2604008 w 2905012"/>
              <a:gd name="connsiteY31" fmla="*/ 1769614 h 2905012"/>
              <a:gd name="connsiteX32" fmla="*/ 2585396 w 2905012"/>
              <a:gd name="connsiteY32" fmla="*/ 1825933 h 2905012"/>
              <a:gd name="connsiteX33" fmla="*/ 2794944 w 2905012"/>
              <a:gd name="connsiteY33" fmla="*/ 2006748 h 2905012"/>
              <a:gd name="connsiteX34" fmla="*/ 2790867 w 2905012"/>
              <a:gd name="connsiteY34" fmla="*/ 2017887 h 2905012"/>
              <a:gd name="connsiteX35" fmla="*/ 2656947 w 2905012"/>
              <a:gd name="connsiteY35" fmla="*/ 2264616 h 2905012"/>
              <a:gd name="connsiteX36" fmla="*/ 2602428 w 2905012"/>
              <a:gd name="connsiteY36" fmla="*/ 2337523 h 2905012"/>
              <a:gd name="connsiteX37" fmla="*/ 2342811 w 2905012"/>
              <a:gd name="connsiteY37" fmla="*/ 2247065 h 2905012"/>
              <a:gd name="connsiteX38" fmla="*/ 2313875 w 2905012"/>
              <a:gd name="connsiteY38" fmla="*/ 2280215 h 2905012"/>
              <a:gd name="connsiteX39" fmla="*/ 2247174 w 2905012"/>
              <a:gd name="connsiteY39" fmla="*/ 2343123 h 2905012"/>
              <a:gd name="connsiteX40" fmla="*/ 2337523 w 2905012"/>
              <a:gd name="connsiteY40" fmla="*/ 2602428 h 2905012"/>
              <a:gd name="connsiteX41" fmla="*/ 2264616 w 2905012"/>
              <a:gd name="connsiteY41" fmla="*/ 2656947 h 2905012"/>
              <a:gd name="connsiteX42" fmla="*/ 2017887 w 2905012"/>
              <a:gd name="connsiteY42" fmla="*/ 2790867 h 2905012"/>
              <a:gd name="connsiteX43" fmla="*/ 2006748 w 2905012"/>
              <a:gd name="connsiteY43" fmla="*/ 2794944 h 2905012"/>
              <a:gd name="connsiteX44" fmla="*/ 1826880 w 2905012"/>
              <a:gd name="connsiteY44" fmla="*/ 2586493 h 2905012"/>
              <a:gd name="connsiteX45" fmla="*/ 1722544 w 2905012"/>
              <a:gd name="connsiteY45" fmla="*/ 2616179 h 2905012"/>
              <a:gd name="connsiteX46" fmla="*/ 1695403 w 2905012"/>
              <a:gd name="connsiteY46" fmla="*/ 2621123 h 2905012"/>
              <a:gd name="connsiteX47" fmla="*/ 1643977 w 2905012"/>
              <a:gd name="connsiteY47" fmla="*/ 2890957 h 2905012"/>
              <a:gd name="connsiteX48" fmla="*/ 1601017 w 2905012"/>
              <a:gd name="connsiteY48" fmla="*/ 2897513 h 2905012"/>
              <a:gd name="connsiteX49" fmla="*/ 1452506 w 2905012"/>
              <a:gd name="connsiteY49" fmla="*/ 2905012 h 2905012"/>
              <a:gd name="connsiteX50" fmla="*/ 1303996 w 2905012"/>
              <a:gd name="connsiteY50" fmla="*/ 2897513 h 2905012"/>
              <a:gd name="connsiteX51" fmla="*/ 1261036 w 2905012"/>
              <a:gd name="connsiteY51" fmla="*/ 2890957 h 2905012"/>
              <a:gd name="connsiteX52" fmla="*/ 1209479 w 2905012"/>
              <a:gd name="connsiteY52" fmla="*/ 2620437 h 2905012"/>
              <a:gd name="connsiteX53" fmla="*/ 1135396 w 2905012"/>
              <a:gd name="connsiteY53" fmla="*/ 2604005 h 2905012"/>
              <a:gd name="connsiteX54" fmla="*/ 1079081 w 2905012"/>
              <a:gd name="connsiteY54" fmla="*/ 2585394 h 2905012"/>
              <a:gd name="connsiteX55" fmla="*/ 898265 w 2905012"/>
              <a:gd name="connsiteY55" fmla="*/ 2794944 h 2905012"/>
              <a:gd name="connsiteX56" fmla="*/ 887125 w 2905012"/>
              <a:gd name="connsiteY56" fmla="*/ 2790867 h 2905012"/>
              <a:gd name="connsiteX57" fmla="*/ 640396 w 2905012"/>
              <a:gd name="connsiteY57" fmla="*/ 2656947 h 2905012"/>
              <a:gd name="connsiteX58" fmla="*/ 567489 w 2905012"/>
              <a:gd name="connsiteY58" fmla="*/ 2602428 h 2905012"/>
              <a:gd name="connsiteX59" fmla="*/ 657947 w 2905012"/>
              <a:gd name="connsiteY59" fmla="*/ 2342810 h 2905012"/>
              <a:gd name="connsiteX60" fmla="*/ 624796 w 2905012"/>
              <a:gd name="connsiteY60" fmla="*/ 2313872 h 2905012"/>
              <a:gd name="connsiteX61" fmla="*/ 561890 w 2905012"/>
              <a:gd name="connsiteY61" fmla="*/ 2247174 h 2905012"/>
              <a:gd name="connsiteX62" fmla="*/ 302584 w 2905012"/>
              <a:gd name="connsiteY62" fmla="*/ 2337523 h 2905012"/>
              <a:gd name="connsiteX63" fmla="*/ 248066 w 2905012"/>
              <a:gd name="connsiteY63" fmla="*/ 2264616 h 2905012"/>
              <a:gd name="connsiteX64" fmla="*/ 114145 w 2905012"/>
              <a:gd name="connsiteY64" fmla="*/ 2017887 h 2905012"/>
              <a:gd name="connsiteX65" fmla="*/ 110068 w 2905012"/>
              <a:gd name="connsiteY65" fmla="*/ 2006748 h 2905012"/>
              <a:gd name="connsiteX66" fmla="*/ 318519 w 2905012"/>
              <a:gd name="connsiteY66" fmla="*/ 1826880 h 2905012"/>
              <a:gd name="connsiteX67" fmla="*/ 288831 w 2905012"/>
              <a:gd name="connsiteY67" fmla="*/ 1722541 h 2905012"/>
              <a:gd name="connsiteX68" fmla="*/ 283887 w 2905012"/>
              <a:gd name="connsiteY68" fmla="*/ 1695402 h 2905012"/>
              <a:gd name="connsiteX69" fmla="*/ 14056 w 2905012"/>
              <a:gd name="connsiteY69" fmla="*/ 1643977 h 2905012"/>
              <a:gd name="connsiteX70" fmla="*/ 7499 w 2905012"/>
              <a:gd name="connsiteY70" fmla="*/ 1601016 h 2905012"/>
              <a:gd name="connsiteX71" fmla="*/ 0 w 2905012"/>
              <a:gd name="connsiteY71" fmla="*/ 1452506 h 2905012"/>
              <a:gd name="connsiteX72" fmla="*/ 7499 w 2905012"/>
              <a:gd name="connsiteY72" fmla="*/ 1303996 h 2905012"/>
              <a:gd name="connsiteX73" fmla="*/ 14056 w 2905012"/>
              <a:gd name="connsiteY73" fmla="*/ 1261036 h 2905012"/>
              <a:gd name="connsiteX74" fmla="*/ 284572 w 2905012"/>
              <a:gd name="connsiteY74" fmla="*/ 1209480 h 2905012"/>
              <a:gd name="connsiteX75" fmla="*/ 301005 w 2905012"/>
              <a:gd name="connsiteY75" fmla="*/ 1135394 h 2905012"/>
              <a:gd name="connsiteX76" fmla="*/ 319616 w 2905012"/>
              <a:gd name="connsiteY76" fmla="*/ 1079079 h 2905012"/>
              <a:gd name="connsiteX77" fmla="*/ 110068 w 2905012"/>
              <a:gd name="connsiteY77" fmla="*/ 898264 h 2905012"/>
              <a:gd name="connsiteX78" fmla="*/ 114145 w 2905012"/>
              <a:gd name="connsiteY78" fmla="*/ 887125 h 2905012"/>
              <a:gd name="connsiteX79" fmla="*/ 248066 w 2905012"/>
              <a:gd name="connsiteY79" fmla="*/ 640396 h 2905012"/>
              <a:gd name="connsiteX80" fmla="*/ 302584 w 2905012"/>
              <a:gd name="connsiteY80" fmla="*/ 567489 h 2905012"/>
              <a:gd name="connsiteX81" fmla="*/ 562199 w 2905012"/>
              <a:gd name="connsiteY81" fmla="*/ 657946 h 2905012"/>
              <a:gd name="connsiteX82" fmla="*/ 591138 w 2905012"/>
              <a:gd name="connsiteY82" fmla="*/ 624794 h 2905012"/>
              <a:gd name="connsiteX83" fmla="*/ 657838 w 2905012"/>
              <a:gd name="connsiteY83" fmla="*/ 561888 h 2905012"/>
              <a:gd name="connsiteX84" fmla="*/ 567489 w 2905012"/>
              <a:gd name="connsiteY84" fmla="*/ 302584 h 2905012"/>
              <a:gd name="connsiteX85" fmla="*/ 640396 w 2905012"/>
              <a:gd name="connsiteY85" fmla="*/ 248065 h 2905012"/>
              <a:gd name="connsiteX86" fmla="*/ 887125 w 2905012"/>
              <a:gd name="connsiteY86" fmla="*/ 114145 h 2905012"/>
              <a:gd name="connsiteX87" fmla="*/ 898265 w 2905012"/>
              <a:gd name="connsiteY87" fmla="*/ 110068 h 2905012"/>
              <a:gd name="connsiteX88" fmla="*/ 1078131 w 2905012"/>
              <a:gd name="connsiteY88" fmla="*/ 318516 h 2905012"/>
              <a:gd name="connsiteX89" fmla="*/ 1182469 w 2905012"/>
              <a:gd name="connsiteY89" fmla="*/ 288830 h 2905012"/>
              <a:gd name="connsiteX90" fmla="*/ 1209611 w 2905012"/>
              <a:gd name="connsiteY90" fmla="*/ 283886 h 2905012"/>
              <a:gd name="connsiteX91" fmla="*/ 1261036 w 2905012"/>
              <a:gd name="connsiteY91" fmla="*/ 14056 h 2905012"/>
              <a:gd name="connsiteX92" fmla="*/ 1303996 w 2905012"/>
              <a:gd name="connsiteY92" fmla="*/ 7499 h 2905012"/>
              <a:gd name="connsiteX93" fmla="*/ 1452506 w 2905012"/>
              <a:gd name="connsiteY93" fmla="*/ 0 h 290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905012" h="2905012">
                <a:moveTo>
                  <a:pt x="1452506" y="376181"/>
                </a:moveTo>
                <a:cubicBezTo>
                  <a:pt x="858068" y="376181"/>
                  <a:pt x="376181" y="858068"/>
                  <a:pt x="376181" y="1452506"/>
                </a:cubicBezTo>
                <a:cubicBezTo>
                  <a:pt x="376181" y="2046944"/>
                  <a:pt x="858068" y="2528831"/>
                  <a:pt x="1452506" y="2528831"/>
                </a:cubicBezTo>
                <a:cubicBezTo>
                  <a:pt x="2046944" y="2528831"/>
                  <a:pt x="2528831" y="2046944"/>
                  <a:pt x="2528831" y="1452506"/>
                </a:cubicBezTo>
                <a:cubicBezTo>
                  <a:pt x="2528831" y="858068"/>
                  <a:pt x="2046944" y="376181"/>
                  <a:pt x="1452506" y="376181"/>
                </a:cubicBezTo>
                <a:close/>
                <a:moveTo>
                  <a:pt x="1452506" y="0"/>
                </a:moveTo>
                <a:cubicBezTo>
                  <a:pt x="1502644" y="0"/>
                  <a:pt x="1552188" y="2540"/>
                  <a:pt x="1601017" y="7499"/>
                </a:cubicBezTo>
                <a:lnTo>
                  <a:pt x="1643977" y="14056"/>
                </a:lnTo>
                <a:lnTo>
                  <a:pt x="1695533" y="284571"/>
                </a:lnTo>
                <a:lnTo>
                  <a:pt x="1769616" y="301003"/>
                </a:lnTo>
                <a:lnTo>
                  <a:pt x="1825934" y="319615"/>
                </a:lnTo>
                <a:lnTo>
                  <a:pt x="2006748" y="110068"/>
                </a:lnTo>
                <a:lnTo>
                  <a:pt x="2017887" y="114145"/>
                </a:lnTo>
                <a:cubicBezTo>
                  <a:pt x="2104775" y="150896"/>
                  <a:pt x="2187342" y="195860"/>
                  <a:pt x="2264616" y="248065"/>
                </a:cubicBezTo>
                <a:lnTo>
                  <a:pt x="2337523" y="302584"/>
                </a:lnTo>
                <a:lnTo>
                  <a:pt x="2247066" y="562199"/>
                </a:lnTo>
                <a:lnTo>
                  <a:pt x="2280217" y="591137"/>
                </a:lnTo>
                <a:lnTo>
                  <a:pt x="2343125" y="657838"/>
                </a:lnTo>
                <a:lnTo>
                  <a:pt x="2602428" y="567489"/>
                </a:lnTo>
                <a:lnTo>
                  <a:pt x="2656947" y="640396"/>
                </a:lnTo>
                <a:cubicBezTo>
                  <a:pt x="2709152" y="717670"/>
                  <a:pt x="2754117" y="800238"/>
                  <a:pt x="2790867" y="887125"/>
                </a:cubicBezTo>
                <a:lnTo>
                  <a:pt x="2794944" y="898265"/>
                </a:lnTo>
                <a:lnTo>
                  <a:pt x="2586495" y="1078131"/>
                </a:lnTo>
                <a:lnTo>
                  <a:pt x="2616181" y="1182468"/>
                </a:lnTo>
                <a:lnTo>
                  <a:pt x="2621126" y="1209611"/>
                </a:lnTo>
                <a:lnTo>
                  <a:pt x="2890957" y="1261036"/>
                </a:lnTo>
                <a:lnTo>
                  <a:pt x="2897513" y="1303996"/>
                </a:lnTo>
                <a:cubicBezTo>
                  <a:pt x="2902472" y="1352825"/>
                  <a:pt x="2905012" y="1402369"/>
                  <a:pt x="2905012" y="1452506"/>
                </a:cubicBezTo>
                <a:cubicBezTo>
                  <a:pt x="2905012" y="1502643"/>
                  <a:pt x="2902472" y="1552187"/>
                  <a:pt x="2897513" y="1601016"/>
                </a:cubicBezTo>
                <a:lnTo>
                  <a:pt x="2890957" y="1643977"/>
                </a:lnTo>
                <a:lnTo>
                  <a:pt x="2620440" y="1695533"/>
                </a:lnTo>
                <a:lnTo>
                  <a:pt x="2604008" y="1769614"/>
                </a:lnTo>
                <a:lnTo>
                  <a:pt x="2585396" y="1825933"/>
                </a:lnTo>
                <a:lnTo>
                  <a:pt x="2794944" y="2006748"/>
                </a:lnTo>
                <a:lnTo>
                  <a:pt x="2790867" y="2017887"/>
                </a:lnTo>
                <a:cubicBezTo>
                  <a:pt x="2754117" y="2104775"/>
                  <a:pt x="2709152" y="2187342"/>
                  <a:pt x="2656947" y="2264616"/>
                </a:cubicBezTo>
                <a:lnTo>
                  <a:pt x="2602428" y="2337523"/>
                </a:lnTo>
                <a:lnTo>
                  <a:pt x="2342811" y="2247065"/>
                </a:lnTo>
                <a:lnTo>
                  <a:pt x="2313875" y="2280215"/>
                </a:lnTo>
                <a:lnTo>
                  <a:pt x="2247174" y="2343123"/>
                </a:lnTo>
                <a:lnTo>
                  <a:pt x="2337523" y="2602428"/>
                </a:lnTo>
                <a:lnTo>
                  <a:pt x="2264616" y="2656947"/>
                </a:lnTo>
                <a:cubicBezTo>
                  <a:pt x="2187342" y="2709152"/>
                  <a:pt x="2104775" y="2754117"/>
                  <a:pt x="2017887" y="2790867"/>
                </a:cubicBezTo>
                <a:lnTo>
                  <a:pt x="2006748" y="2794944"/>
                </a:lnTo>
                <a:lnTo>
                  <a:pt x="1826880" y="2586493"/>
                </a:lnTo>
                <a:lnTo>
                  <a:pt x="1722544" y="2616179"/>
                </a:lnTo>
                <a:lnTo>
                  <a:pt x="1695403" y="2621123"/>
                </a:lnTo>
                <a:lnTo>
                  <a:pt x="1643977" y="2890957"/>
                </a:lnTo>
                <a:lnTo>
                  <a:pt x="1601017" y="2897513"/>
                </a:lnTo>
                <a:cubicBezTo>
                  <a:pt x="1552188" y="2902472"/>
                  <a:pt x="1502644" y="2905012"/>
                  <a:pt x="1452506" y="2905012"/>
                </a:cubicBezTo>
                <a:cubicBezTo>
                  <a:pt x="1402369" y="2905012"/>
                  <a:pt x="1352825" y="2902472"/>
                  <a:pt x="1303996" y="2897513"/>
                </a:cubicBezTo>
                <a:lnTo>
                  <a:pt x="1261036" y="2890957"/>
                </a:lnTo>
                <a:lnTo>
                  <a:pt x="1209479" y="2620437"/>
                </a:lnTo>
                <a:lnTo>
                  <a:pt x="1135396" y="2604005"/>
                </a:lnTo>
                <a:lnTo>
                  <a:pt x="1079081" y="2585394"/>
                </a:lnTo>
                <a:lnTo>
                  <a:pt x="898265" y="2794944"/>
                </a:lnTo>
                <a:lnTo>
                  <a:pt x="887125" y="2790867"/>
                </a:lnTo>
                <a:cubicBezTo>
                  <a:pt x="800238" y="2754117"/>
                  <a:pt x="717670" y="2709152"/>
                  <a:pt x="640396" y="2656947"/>
                </a:cubicBezTo>
                <a:lnTo>
                  <a:pt x="567489" y="2602428"/>
                </a:lnTo>
                <a:lnTo>
                  <a:pt x="657947" y="2342810"/>
                </a:lnTo>
                <a:lnTo>
                  <a:pt x="624796" y="2313872"/>
                </a:lnTo>
                <a:lnTo>
                  <a:pt x="561890" y="2247174"/>
                </a:lnTo>
                <a:lnTo>
                  <a:pt x="302584" y="2337523"/>
                </a:lnTo>
                <a:lnTo>
                  <a:pt x="248066" y="2264616"/>
                </a:lnTo>
                <a:cubicBezTo>
                  <a:pt x="195860" y="2187342"/>
                  <a:pt x="150896" y="2104775"/>
                  <a:pt x="114145" y="2017887"/>
                </a:cubicBezTo>
                <a:lnTo>
                  <a:pt x="110068" y="2006748"/>
                </a:lnTo>
                <a:lnTo>
                  <a:pt x="318519" y="1826880"/>
                </a:lnTo>
                <a:lnTo>
                  <a:pt x="288831" y="1722541"/>
                </a:lnTo>
                <a:lnTo>
                  <a:pt x="283887" y="1695402"/>
                </a:lnTo>
                <a:lnTo>
                  <a:pt x="14056" y="1643977"/>
                </a:lnTo>
                <a:lnTo>
                  <a:pt x="7499" y="1601016"/>
                </a:lnTo>
                <a:cubicBezTo>
                  <a:pt x="2541" y="1552187"/>
                  <a:pt x="0" y="1502643"/>
                  <a:pt x="0" y="1452506"/>
                </a:cubicBezTo>
                <a:cubicBezTo>
                  <a:pt x="0" y="1402369"/>
                  <a:pt x="2541" y="1352825"/>
                  <a:pt x="7499" y="1303996"/>
                </a:cubicBezTo>
                <a:lnTo>
                  <a:pt x="14056" y="1261036"/>
                </a:lnTo>
                <a:lnTo>
                  <a:pt x="284572" y="1209480"/>
                </a:lnTo>
                <a:lnTo>
                  <a:pt x="301005" y="1135394"/>
                </a:lnTo>
                <a:lnTo>
                  <a:pt x="319616" y="1079079"/>
                </a:lnTo>
                <a:lnTo>
                  <a:pt x="110068" y="898264"/>
                </a:lnTo>
                <a:lnTo>
                  <a:pt x="114145" y="887125"/>
                </a:lnTo>
                <a:cubicBezTo>
                  <a:pt x="150896" y="800238"/>
                  <a:pt x="195860" y="717670"/>
                  <a:pt x="248066" y="640396"/>
                </a:cubicBezTo>
                <a:lnTo>
                  <a:pt x="302584" y="567489"/>
                </a:lnTo>
                <a:lnTo>
                  <a:pt x="562199" y="657946"/>
                </a:lnTo>
                <a:lnTo>
                  <a:pt x="591138" y="624794"/>
                </a:lnTo>
                <a:lnTo>
                  <a:pt x="657838" y="561888"/>
                </a:lnTo>
                <a:lnTo>
                  <a:pt x="567489" y="302584"/>
                </a:lnTo>
                <a:lnTo>
                  <a:pt x="640396" y="248065"/>
                </a:lnTo>
                <a:cubicBezTo>
                  <a:pt x="717670" y="195860"/>
                  <a:pt x="800238" y="150896"/>
                  <a:pt x="887125" y="114145"/>
                </a:cubicBezTo>
                <a:lnTo>
                  <a:pt x="898265" y="110068"/>
                </a:lnTo>
                <a:lnTo>
                  <a:pt x="1078131" y="318516"/>
                </a:lnTo>
                <a:lnTo>
                  <a:pt x="1182469" y="288830"/>
                </a:lnTo>
                <a:lnTo>
                  <a:pt x="1209611" y="283886"/>
                </a:lnTo>
                <a:lnTo>
                  <a:pt x="1261036" y="14056"/>
                </a:lnTo>
                <a:lnTo>
                  <a:pt x="1303996" y="7499"/>
                </a:lnTo>
                <a:cubicBezTo>
                  <a:pt x="1352825" y="2540"/>
                  <a:pt x="1402369" y="0"/>
                  <a:pt x="1452506" y="0"/>
                </a:cubicBezTo>
                <a:close/>
              </a:path>
            </a:pathLst>
          </a:custGeom>
          <a:gradFill>
            <a:gsLst>
              <a:gs pos="0">
                <a:srgbClr val="0070C0"/>
              </a:gs>
              <a:gs pos="100000">
                <a:srgbClr val="00B0F0"/>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accent1">
                  <a:lumMod val="50000"/>
                </a:schemeClr>
              </a:solidFill>
              <a:effectLst/>
              <a:uLnTx/>
              <a:uFillTx/>
              <a:latin typeface="思源黑体" pitchFamily="34" charset="-122"/>
              <a:ea typeface="思源黑体" pitchFamily="34" charset="-122"/>
              <a:cs typeface="+mn-cs"/>
            </a:endParaRPr>
          </a:p>
        </p:txBody>
      </p:sp>
    </p:spTree>
  </p:cSld>
  <p:clrMapOvr>
    <a:masterClrMapping/>
  </p:clrMapOvr>
  <p:transition spd="slow"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000000"/>
                                          </p:val>
                                        </p:tav>
                                        <p:tav tm="100000">
                                          <p:val>
                                            <p:strVal val="#ppt_w"/>
                                          </p:val>
                                        </p:tav>
                                      </p:tavLst>
                                    </p:anim>
                                    <p:anim calcmode="lin" valueType="num">
                                      <p:cBhvr>
                                        <p:cTn id="11" dur="500" fill="hold"/>
                                        <p:tgtEl>
                                          <p:spTgt spid="8"/>
                                        </p:tgtEl>
                                        <p:attrNameLst>
                                          <p:attrName>ppt_h</p:attrName>
                                        </p:attrNameLst>
                                      </p:cBhvr>
                                      <p:tavLst>
                                        <p:tav tm="0">
                                          <p:val>
                                            <p:fltVal val="0.000000"/>
                                          </p:val>
                                        </p:tav>
                                        <p:tav tm="100000">
                                          <p:val>
                                            <p:strVal val="#ppt_h"/>
                                          </p:val>
                                        </p:tav>
                                      </p:tavLst>
                                    </p:anim>
                                    <p:animEffect transition="in" filter="fade">
                                      <p:cBhvr>
                                        <p:cTn id="12" dur="500"/>
                                        <p:tgtEl>
                                          <p:spTgt spid="8"/>
                                        </p:tgtEl>
                                      </p:cBhvr>
                                    </p:animEffect>
                                  </p:childTnLst>
                                </p:cTn>
                              </p:par>
                            </p:childTnLst>
                          </p:cTn>
                        </p:par>
                        <p:par>
                          <p:cTn id="13" fill="hold">
                            <p:stCondLst>
                              <p:cond delay="2000"/>
                            </p:stCondLst>
                            <p:childTnLst>
                              <p:par>
                                <p:cTn id="14" presetID="16" presetClass="entr" presetSubtype="21"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0"/>
          <p:cNvGrpSpPr/>
          <p:nvPr/>
        </p:nvGrpSpPr>
        <p:grpSpPr>
          <a:xfrm>
            <a:off x="3857625" y="1090613"/>
            <a:ext cx="4692650" cy="3767137"/>
            <a:chOff x="982640" y="1286615"/>
            <a:chExt cx="6255426" cy="5023499"/>
          </a:xfrm>
        </p:grpSpPr>
        <p:sp>
          <p:nvSpPr>
            <p:cNvPr id="32" name="圆角矩形 31"/>
            <p:cNvSpPr/>
            <p:nvPr/>
          </p:nvSpPr>
          <p:spPr>
            <a:xfrm rot="16200000">
              <a:off x="1650694" y="722743"/>
              <a:ext cx="5023499" cy="6151244"/>
            </a:xfrm>
            <a:prstGeom prst="roundRect">
              <a:avLst>
                <a:gd name="adj" fmla="val 4670"/>
              </a:avLst>
            </a:prstGeom>
            <a:solidFill>
              <a:srgbClr val="0070C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3" name="圆角矩形 32"/>
            <p:cNvSpPr/>
            <p:nvPr/>
          </p:nvSpPr>
          <p:spPr>
            <a:xfrm rot="16200000">
              <a:off x="1870604" y="936232"/>
              <a:ext cx="4629749" cy="5724264"/>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nvGrpSpPr>
            <p:cNvPr id="10258" name="组合 13"/>
            <p:cNvGrpSpPr/>
            <p:nvPr/>
          </p:nvGrpSpPr>
          <p:grpSpPr>
            <a:xfrm>
              <a:off x="982640" y="1602029"/>
              <a:ext cx="751243" cy="4396889"/>
              <a:chOff x="982640" y="1602029"/>
              <a:chExt cx="751243" cy="4396889"/>
            </a:xfrm>
          </p:grpSpPr>
          <p:grpSp>
            <p:nvGrpSpPr>
              <p:cNvPr id="10259" name="组合 14"/>
              <p:cNvGrpSpPr/>
              <p:nvPr/>
            </p:nvGrpSpPr>
            <p:grpSpPr>
              <a:xfrm rot="-5400000">
                <a:off x="-614810" y="3650224"/>
                <a:ext cx="4396889" cy="300498"/>
                <a:chOff x="2150303" y="1162120"/>
                <a:chExt cx="3481135" cy="237915"/>
              </a:xfrm>
            </p:grpSpPr>
            <p:grpSp>
              <p:nvGrpSpPr>
                <p:cNvPr id="10330" name="组合 80"/>
                <p:cNvGrpSpPr/>
                <p:nvPr/>
              </p:nvGrpSpPr>
              <p:grpSpPr>
                <a:xfrm>
                  <a:off x="2150303" y="1162120"/>
                  <a:ext cx="234645" cy="234564"/>
                  <a:chOff x="2483615" y="1111510"/>
                  <a:chExt cx="209562" cy="209489"/>
                </a:xfrm>
              </p:grpSpPr>
              <p:sp>
                <p:nvSpPr>
                  <p:cNvPr id="94" name="椭圆 93"/>
                  <p:cNvSpPr/>
                  <p:nvPr/>
                </p:nvSpPr>
                <p:spPr>
                  <a:xfrm>
                    <a:off x="2477624" y="1111511"/>
                    <a:ext cx="209562" cy="20948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95" name="椭圆 9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0331" name="组合 81"/>
                <p:cNvGrpSpPr/>
                <p:nvPr/>
              </p:nvGrpSpPr>
              <p:grpSpPr>
                <a:xfrm>
                  <a:off x="2510651" y="1162120"/>
                  <a:ext cx="234645" cy="234564"/>
                  <a:chOff x="2482814" y="1111510"/>
                  <a:chExt cx="209562" cy="209489"/>
                </a:xfrm>
              </p:grpSpPr>
              <p:sp>
                <p:nvSpPr>
                  <p:cNvPr id="92" name="椭圆 91"/>
                  <p:cNvSpPr/>
                  <p:nvPr/>
                </p:nvSpPr>
                <p:spPr>
                  <a:xfrm>
                    <a:off x="2476824" y="1111511"/>
                    <a:ext cx="209562" cy="20948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93" name="椭圆 9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0332" name="组合 82"/>
                <p:cNvGrpSpPr/>
                <p:nvPr/>
              </p:nvGrpSpPr>
              <p:grpSpPr>
                <a:xfrm>
                  <a:off x="2869323" y="1165471"/>
                  <a:ext cx="234645" cy="234564"/>
                  <a:chOff x="2480517" y="1114502"/>
                  <a:chExt cx="209562" cy="209489"/>
                </a:xfrm>
              </p:grpSpPr>
              <p:sp>
                <p:nvSpPr>
                  <p:cNvPr id="90" name="椭圆 89"/>
                  <p:cNvSpPr/>
                  <p:nvPr/>
                </p:nvSpPr>
                <p:spPr>
                  <a:xfrm>
                    <a:off x="2474527" y="1114503"/>
                    <a:ext cx="209562" cy="20948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91" name="椭圆 9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0333" name="组合 83"/>
                <p:cNvGrpSpPr/>
                <p:nvPr/>
              </p:nvGrpSpPr>
              <p:grpSpPr>
                <a:xfrm>
                  <a:off x="3229673" y="1165471"/>
                  <a:ext cx="234645" cy="234564"/>
                  <a:chOff x="2479718" y="1114502"/>
                  <a:chExt cx="209562" cy="209489"/>
                </a:xfrm>
              </p:grpSpPr>
              <p:sp>
                <p:nvSpPr>
                  <p:cNvPr id="88" name="椭圆 87"/>
                  <p:cNvSpPr/>
                  <p:nvPr/>
                </p:nvSpPr>
                <p:spPr>
                  <a:xfrm>
                    <a:off x="2473726" y="1114503"/>
                    <a:ext cx="209562" cy="20948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9" name="椭圆 8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0334" name="组合 84"/>
                <p:cNvGrpSpPr/>
                <p:nvPr/>
              </p:nvGrpSpPr>
              <p:grpSpPr>
                <a:xfrm>
                  <a:off x="3591698" y="1165471"/>
                  <a:ext cx="234645" cy="234564"/>
                  <a:chOff x="2480413" y="1114504"/>
                  <a:chExt cx="209562" cy="209489"/>
                </a:xfrm>
              </p:grpSpPr>
              <p:sp>
                <p:nvSpPr>
                  <p:cNvPr id="86" name="椭圆 85"/>
                  <p:cNvSpPr/>
                  <p:nvPr/>
                </p:nvSpPr>
                <p:spPr>
                  <a:xfrm>
                    <a:off x="2474420" y="1114505"/>
                    <a:ext cx="209562" cy="20948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7" name="椭圆 8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0335" name="组合 85"/>
                <p:cNvGrpSpPr/>
                <p:nvPr/>
              </p:nvGrpSpPr>
              <p:grpSpPr>
                <a:xfrm>
                  <a:off x="3952046" y="1165471"/>
                  <a:ext cx="234645" cy="234564"/>
                  <a:chOff x="2479614" y="1114503"/>
                  <a:chExt cx="209562" cy="209489"/>
                </a:xfrm>
              </p:grpSpPr>
              <p:sp>
                <p:nvSpPr>
                  <p:cNvPr id="84" name="椭圆 83"/>
                  <p:cNvSpPr/>
                  <p:nvPr/>
                </p:nvSpPr>
                <p:spPr>
                  <a:xfrm>
                    <a:off x="2473622" y="1114504"/>
                    <a:ext cx="209562" cy="20948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5" name="椭圆 8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0336" name="组合 86"/>
                <p:cNvGrpSpPr/>
                <p:nvPr/>
              </p:nvGrpSpPr>
              <p:grpSpPr>
                <a:xfrm>
                  <a:off x="4314071" y="1165471"/>
                  <a:ext cx="234645" cy="234564"/>
                  <a:chOff x="2480311" y="1114503"/>
                  <a:chExt cx="209562" cy="209489"/>
                </a:xfrm>
              </p:grpSpPr>
              <p:sp>
                <p:nvSpPr>
                  <p:cNvPr id="82" name="椭圆 81"/>
                  <p:cNvSpPr/>
                  <p:nvPr/>
                </p:nvSpPr>
                <p:spPr>
                  <a:xfrm>
                    <a:off x="2474318" y="1114504"/>
                    <a:ext cx="209562" cy="20948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3" name="椭圆 8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0337" name="组合 87"/>
                <p:cNvGrpSpPr/>
                <p:nvPr/>
              </p:nvGrpSpPr>
              <p:grpSpPr>
                <a:xfrm>
                  <a:off x="4674421" y="1165471"/>
                  <a:ext cx="234645" cy="234564"/>
                  <a:chOff x="2479512" y="1114503"/>
                  <a:chExt cx="209562" cy="209489"/>
                </a:xfrm>
              </p:grpSpPr>
              <p:sp>
                <p:nvSpPr>
                  <p:cNvPr id="80" name="椭圆 79"/>
                  <p:cNvSpPr/>
                  <p:nvPr/>
                </p:nvSpPr>
                <p:spPr>
                  <a:xfrm>
                    <a:off x="2473517" y="1114504"/>
                    <a:ext cx="209562" cy="20948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1" name="椭圆 8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0338" name="组合 88"/>
                <p:cNvGrpSpPr/>
                <p:nvPr/>
              </p:nvGrpSpPr>
              <p:grpSpPr>
                <a:xfrm>
                  <a:off x="5036445" y="1165471"/>
                  <a:ext cx="234645" cy="234564"/>
                  <a:chOff x="2480210" y="1114503"/>
                  <a:chExt cx="209562" cy="209489"/>
                </a:xfrm>
              </p:grpSpPr>
              <p:sp>
                <p:nvSpPr>
                  <p:cNvPr id="78" name="椭圆 77"/>
                  <p:cNvSpPr/>
                  <p:nvPr/>
                </p:nvSpPr>
                <p:spPr>
                  <a:xfrm>
                    <a:off x="2474216" y="1114504"/>
                    <a:ext cx="209562" cy="20948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9" name="椭圆 7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0339" name="组合 89"/>
                <p:cNvGrpSpPr/>
                <p:nvPr/>
              </p:nvGrpSpPr>
              <p:grpSpPr>
                <a:xfrm>
                  <a:off x="5396793" y="1165471"/>
                  <a:ext cx="234645" cy="234564"/>
                  <a:chOff x="2479410" y="1114503"/>
                  <a:chExt cx="209562" cy="209489"/>
                </a:xfrm>
              </p:grpSpPr>
              <p:sp>
                <p:nvSpPr>
                  <p:cNvPr id="76" name="椭圆 75"/>
                  <p:cNvSpPr/>
                  <p:nvPr/>
                </p:nvSpPr>
                <p:spPr>
                  <a:xfrm>
                    <a:off x="2473416" y="1114504"/>
                    <a:ext cx="209562" cy="20948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7" name="椭圆 7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nvGrpSpPr>
              <p:cNvPr id="10260" name="组合 22"/>
              <p:cNvGrpSpPr/>
              <p:nvPr/>
            </p:nvGrpSpPr>
            <p:grpSpPr>
              <a:xfrm rot="-5400000">
                <a:off x="1229146" y="5557309"/>
                <a:ext cx="119576" cy="612586"/>
                <a:chOff x="2244455" y="772894"/>
                <a:chExt cx="94658" cy="485003"/>
              </a:xfrm>
            </p:grpSpPr>
            <p:sp>
              <p:nvSpPr>
                <p:cNvPr id="64" name="圆角矩形 6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5" name="圆角矩形 6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0261" name="组合 23"/>
              <p:cNvGrpSpPr/>
              <p:nvPr/>
            </p:nvGrpSpPr>
            <p:grpSpPr>
              <a:xfrm rot="-5400000">
                <a:off x="1229146" y="5099253"/>
                <a:ext cx="119576" cy="612586"/>
                <a:chOff x="2244455" y="772894"/>
                <a:chExt cx="94658" cy="485003"/>
              </a:xfrm>
            </p:grpSpPr>
            <p:sp>
              <p:nvSpPr>
                <p:cNvPr id="62" name="圆角矩形 6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3" name="圆角矩形 6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0262" name="组合 24"/>
              <p:cNvGrpSpPr/>
              <p:nvPr/>
            </p:nvGrpSpPr>
            <p:grpSpPr>
              <a:xfrm rot="-5400000">
                <a:off x="1229146" y="4641198"/>
                <a:ext cx="119576" cy="612586"/>
                <a:chOff x="2244455" y="772894"/>
                <a:chExt cx="94658" cy="485003"/>
              </a:xfrm>
            </p:grpSpPr>
            <p:sp>
              <p:nvSpPr>
                <p:cNvPr id="60" name="圆角矩形 5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1" name="圆角矩形 6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0263" name="组合 25"/>
              <p:cNvGrpSpPr/>
              <p:nvPr/>
            </p:nvGrpSpPr>
            <p:grpSpPr>
              <a:xfrm rot="-5400000">
                <a:off x="1229146" y="4183143"/>
                <a:ext cx="119576" cy="612586"/>
                <a:chOff x="2244455" y="772894"/>
                <a:chExt cx="94658" cy="485003"/>
              </a:xfrm>
            </p:grpSpPr>
            <p:sp>
              <p:nvSpPr>
                <p:cNvPr id="58" name="圆角矩形 5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9" name="圆角矩形 5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0264" name="组合 26"/>
              <p:cNvGrpSpPr/>
              <p:nvPr/>
            </p:nvGrpSpPr>
            <p:grpSpPr>
              <a:xfrm rot="-5400000">
                <a:off x="1229146" y="3725089"/>
                <a:ext cx="119576" cy="612586"/>
                <a:chOff x="2244455" y="772894"/>
                <a:chExt cx="94658" cy="485003"/>
              </a:xfrm>
            </p:grpSpPr>
            <p:sp>
              <p:nvSpPr>
                <p:cNvPr id="56" name="圆角矩形 5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7" name="圆角矩形 5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0265" name="组合 27"/>
              <p:cNvGrpSpPr/>
              <p:nvPr/>
            </p:nvGrpSpPr>
            <p:grpSpPr>
              <a:xfrm rot="-5400000">
                <a:off x="1229146" y="3267031"/>
                <a:ext cx="119576" cy="612586"/>
                <a:chOff x="2244455" y="772894"/>
                <a:chExt cx="94658" cy="485003"/>
              </a:xfrm>
            </p:grpSpPr>
            <p:sp>
              <p:nvSpPr>
                <p:cNvPr id="54" name="圆角矩形 5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5" name="圆角矩形 5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0266" name="组合 28"/>
              <p:cNvGrpSpPr/>
              <p:nvPr/>
            </p:nvGrpSpPr>
            <p:grpSpPr>
              <a:xfrm rot="-5400000">
                <a:off x="1229145" y="2808975"/>
                <a:ext cx="119576" cy="612586"/>
                <a:chOff x="2244455" y="772894"/>
                <a:chExt cx="94658" cy="485003"/>
              </a:xfrm>
            </p:grpSpPr>
            <p:sp>
              <p:nvSpPr>
                <p:cNvPr id="52" name="圆角矩形 5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3" name="圆角矩形 5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0267" name="组合 29"/>
              <p:cNvGrpSpPr/>
              <p:nvPr/>
            </p:nvGrpSpPr>
            <p:grpSpPr>
              <a:xfrm rot="-5400000">
                <a:off x="1229146" y="2350922"/>
                <a:ext cx="119576" cy="612586"/>
                <a:chOff x="2244455" y="772894"/>
                <a:chExt cx="94658" cy="485003"/>
              </a:xfrm>
            </p:grpSpPr>
            <p:sp>
              <p:nvSpPr>
                <p:cNvPr id="50" name="圆角矩形 4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1" name="圆角矩形 5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0268" name="组合 30"/>
              <p:cNvGrpSpPr/>
              <p:nvPr/>
            </p:nvGrpSpPr>
            <p:grpSpPr>
              <a:xfrm rot="-5400000">
                <a:off x="1229146" y="1892869"/>
                <a:ext cx="119576" cy="612586"/>
                <a:chOff x="2244455" y="772894"/>
                <a:chExt cx="94658" cy="485003"/>
              </a:xfrm>
            </p:grpSpPr>
            <p:sp>
              <p:nvSpPr>
                <p:cNvPr id="48" name="圆角矩形 4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9" name="圆角矩形 4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0269" name="组合 31"/>
              <p:cNvGrpSpPr/>
              <p:nvPr/>
            </p:nvGrpSpPr>
            <p:grpSpPr>
              <a:xfrm rot="-5400000">
                <a:off x="1229146" y="1434816"/>
                <a:ext cx="119576" cy="612586"/>
                <a:chOff x="2244455" y="772894"/>
                <a:chExt cx="94658" cy="485003"/>
              </a:xfrm>
            </p:grpSpPr>
            <p:sp>
              <p:nvSpPr>
                <p:cNvPr id="46" name="圆角矩形 4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7" name="圆角矩形 4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sp>
        <p:nvSpPr>
          <p:cNvPr id="10243" name="矩形 1"/>
          <p:cNvSpPr/>
          <p:nvPr/>
        </p:nvSpPr>
        <p:spPr>
          <a:xfrm>
            <a:off x="1147763" y="212725"/>
            <a:ext cx="3852862" cy="430213"/>
          </a:xfrm>
          <a:prstGeom prst="rect">
            <a:avLst/>
          </a:prstGeom>
          <a:noFill/>
          <a:ln w="9525">
            <a:noFill/>
          </a:ln>
        </p:spPr>
        <p:txBody>
          <a:bodyPr wrap="none">
            <a:spAutoFit/>
          </a:bodyPr>
          <a:p>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销售人员如何养成良好的心态</a:t>
            </a:r>
            <a:endParaRPr lang="zh-CN" altLang="en-US" sz="2200" b="1" dirty="0">
              <a:solidFill>
                <a:srgbClr val="0070C0"/>
              </a:solidFill>
              <a:latin typeface="Arial" panose="020B0604020202020204" pitchFamily="34" charset="0"/>
              <a:ea typeface="思源黑体" pitchFamily="34" charset="-122"/>
              <a:sym typeface="Arial" panose="020B0604020202020204" pitchFamily="34" charset="0"/>
            </a:endParaRPr>
          </a:p>
        </p:txBody>
      </p:sp>
      <p:sp>
        <p:nvSpPr>
          <p:cNvPr id="97" name="TextBox 4"/>
          <p:cNvSpPr txBox="1"/>
          <p:nvPr/>
        </p:nvSpPr>
        <p:spPr>
          <a:xfrm>
            <a:off x="4645025" y="1722438"/>
            <a:ext cx="3140075" cy="508000"/>
          </a:xfrm>
          <a:prstGeom prst="rect">
            <a:avLst/>
          </a:prstGeom>
          <a:noFill/>
          <a:ln w="9525">
            <a:noFill/>
          </a:ln>
        </p:spPr>
        <p:txBody>
          <a:bodyPr>
            <a:spAutoFit/>
          </a:bodyPr>
          <a:p>
            <a:pPr>
              <a:lnSpc>
                <a:spcPct val="150000"/>
              </a:lnSpc>
            </a:pPr>
            <a:r>
              <a:rPr lang="zh-CN" altLang="en-US" b="1" dirty="0">
                <a:solidFill>
                  <a:srgbClr val="0070C0"/>
                </a:solidFill>
                <a:latin typeface="思源黑体" pitchFamily="34" charset="-122"/>
                <a:ea typeface="思源黑体" pitchFamily="34" charset="-122"/>
              </a:rPr>
              <a:t>正确认识销售这一职业</a:t>
            </a:r>
            <a:endParaRPr lang="zh-CN" altLang="en-US" b="1" dirty="0">
              <a:solidFill>
                <a:srgbClr val="0070C0"/>
              </a:solidFill>
              <a:latin typeface="思源黑体" pitchFamily="34" charset="-122"/>
              <a:ea typeface="思源黑体" pitchFamily="34" charset="-122"/>
            </a:endParaRPr>
          </a:p>
        </p:txBody>
      </p:sp>
      <p:sp>
        <p:nvSpPr>
          <p:cNvPr id="98" name="TextBox 5"/>
          <p:cNvSpPr txBox="1"/>
          <p:nvPr/>
        </p:nvSpPr>
        <p:spPr>
          <a:xfrm>
            <a:off x="4646613" y="2297113"/>
            <a:ext cx="3140075" cy="508000"/>
          </a:xfrm>
          <a:prstGeom prst="rect">
            <a:avLst/>
          </a:prstGeom>
          <a:noFill/>
          <a:ln w="9525">
            <a:noFill/>
          </a:ln>
        </p:spPr>
        <p:txBody>
          <a:bodyPr>
            <a:spAutoFit/>
          </a:bodyPr>
          <a:p>
            <a:pPr>
              <a:lnSpc>
                <a:spcPct val="150000"/>
              </a:lnSpc>
            </a:pPr>
            <a:r>
              <a:rPr lang="zh-CN" altLang="en-US" b="1" dirty="0">
                <a:solidFill>
                  <a:srgbClr val="0070C0"/>
                </a:solidFill>
                <a:latin typeface="思源黑体" pitchFamily="34" charset="-122"/>
                <a:ea typeface="思源黑体" pitchFamily="34" charset="-122"/>
              </a:rPr>
              <a:t>树立正确的“客户观”</a:t>
            </a:r>
            <a:endParaRPr lang="zh-CN" altLang="en-US" b="1" dirty="0">
              <a:solidFill>
                <a:srgbClr val="0070C0"/>
              </a:solidFill>
              <a:latin typeface="思源黑体" pitchFamily="34" charset="-122"/>
              <a:ea typeface="思源黑体" pitchFamily="34" charset="-122"/>
            </a:endParaRPr>
          </a:p>
        </p:txBody>
      </p:sp>
      <p:sp>
        <p:nvSpPr>
          <p:cNvPr id="99" name="TextBox 6"/>
          <p:cNvSpPr txBox="1"/>
          <p:nvPr/>
        </p:nvSpPr>
        <p:spPr>
          <a:xfrm>
            <a:off x="4646613" y="2940050"/>
            <a:ext cx="3140075" cy="425450"/>
          </a:xfrm>
          <a:prstGeom prst="rect">
            <a:avLst/>
          </a:prstGeom>
          <a:noFill/>
          <a:ln w="9525">
            <a:noFill/>
          </a:ln>
        </p:spPr>
        <p:txBody>
          <a:bodyPr>
            <a:spAutoFit/>
          </a:bodyPr>
          <a:p>
            <a:pPr>
              <a:lnSpc>
                <a:spcPct val="150000"/>
              </a:lnSpc>
            </a:pPr>
            <a:r>
              <a:rPr lang="zh-CN" altLang="en-US" b="1" dirty="0">
                <a:solidFill>
                  <a:srgbClr val="0070C0"/>
                </a:solidFill>
                <a:latin typeface="思源黑体" pitchFamily="34" charset="-122"/>
                <a:ea typeface="思源黑体" pitchFamily="34" charset="-122"/>
              </a:rPr>
              <a:t>成功销售员的</a:t>
            </a:r>
            <a:r>
              <a:rPr lang="en-US" altLang="zh-CN" b="1" dirty="0">
                <a:solidFill>
                  <a:srgbClr val="0070C0"/>
                </a:solidFill>
                <a:latin typeface="思源黑体" pitchFamily="34" charset="-122"/>
                <a:ea typeface="思源黑体" pitchFamily="34" charset="-122"/>
              </a:rPr>
              <a:t>3</a:t>
            </a:r>
            <a:r>
              <a:rPr lang="zh-CN" altLang="en-US" b="1" dirty="0">
                <a:solidFill>
                  <a:srgbClr val="0070C0"/>
                </a:solidFill>
                <a:latin typeface="思源黑体" pitchFamily="34" charset="-122"/>
                <a:ea typeface="思源黑体" pitchFamily="34" charset="-122"/>
              </a:rPr>
              <a:t>、</a:t>
            </a:r>
            <a:r>
              <a:rPr lang="en-US" altLang="zh-CN" b="1" dirty="0">
                <a:solidFill>
                  <a:srgbClr val="0070C0"/>
                </a:solidFill>
                <a:latin typeface="思源黑体" pitchFamily="34" charset="-122"/>
                <a:ea typeface="思源黑体" pitchFamily="34" charset="-122"/>
              </a:rPr>
              <a:t>4</a:t>
            </a:r>
            <a:r>
              <a:rPr lang="zh-CN" altLang="en-US" b="1" dirty="0">
                <a:solidFill>
                  <a:srgbClr val="0070C0"/>
                </a:solidFill>
                <a:latin typeface="思源黑体" pitchFamily="34" charset="-122"/>
                <a:ea typeface="思源黑体" pitchFamily="34" charset="-122"/>
              </a:rPr>
              <a:t>、</a:t>
            </a:r>
            <a:r>
              <a:rPr lang="en-US" altLang="zh-CN" b="1" dirty="0">
                <a:solidFill>
                  <a:srgbClr val="0070C0"/>
                </a:solidFill>
                <a:latin typeface="思源黑体" pitchFamily="34" charset="-122"/>
                <a:ea typeface="思源黑体" pitchFamily="34" charset="-122"/>
              </a:rPr>
              <a:t>5</a:t>
            </a:r>
            <a:r>
              <a:rPr lang="zh-CN" altLang="en-US" b="1" dirty="0">
                <a:solidFill>
                  <a:srgbClr val="0070C0"/>
                </a:solidFill>
                <a:latin typeface="思源黑体" pitchFamily="34" charset="-122"/>
                <a:ea typeface="思源黑体" pitchFamily="34" charset="-122"/>
              </a:rPr>
              <a:t>、</a:t>
            </a:r>
            <a:r>
              <a:rPr lang="en-US" altLang="zh-CN" b="1" dirty="0">
                <a:solidFill>
                  <a:srgbClr val="0070C0"/>
                </a:solidFill>
                <a:latin typeface="思源黑体" pitchFamily="34" charset="-122"/>
                <a:ea typeface="思源黑体" pitchFamily="34" charset="-122"/>
              </a:rPr>
              <a:t>6</a:t>
            </a:r>
            <a:endParaRPr lang="en-US" altLang="zh-CN" b="1" dirty="0">
              <a:solidFill>
                <a:srgbClr val="0070C0"/>
              </a:solidFill>
              <a:latin typeface="思源黑体" pitchFamily="34" charset="-122"/>
              <a:ea typeface="思源黑体" pitchFamily="34" charset="-122"/>
            </a:endParaRPr>
          </a:p>
        </p:txBody>
      </p:sp>
      <p:sp>
        <p:nvSpPr>
          <p:cNvPr id="118" name="TextBox 6"/>
          <p:cNvSpPr txBox="1"/>
          <p:nvPr/>
        </p:nvSpPr>
        <p:spPr>
          <a:xfrm>
            <a:off x="4643438" y="3582988"/>
            <a:ext cx="3140075" cy="508000"/>
          </a:xfrm>
          <a:prstGeom prst="rect">
            <a:avLst/>
          </a:prstGeom>
          <a:noFill/>
          <a:ln w="9525">
            <a:noFill/>
          </a:ln>
        </p:spPr>
        <p:txBody>
          <a:bodyPr>
            <a:spAutoFit/>
          </a:bodyPr>
          <a:p>
            <a:pPr>
              <a:lnSpc>
                <a:spcPct val="150000"/>
              </a:lnSpc>
            </a:pPr>
            <a:r>
              <a:rPr lang="zh-CN" altLang="en-US" b="1" dirty="0">
                <a:solidFill>
                  <a:srgbClr val="0070C0"/>
                </a:solidFill>
                <a:latin typeface="思源黑体" pitchFamily="34" charset="-122"/>
                <a:ea typeface="思源黑体" pitchFamily="34" charset="-122"/>
              </a:rPr>
              <a:t>积极的心态源于专业的修炼</a:t>
            </a:r>
            <a:endParaRPr lang="zh-CN" altLang="en-US" b="1" dirty="0">
              <a:solidFill>
                <a:srgbClr val="0070C0"/>
              </a:solidFill>
              <a:latin typeface="思源黑体" pitchFamily="34" charset="-122"/>
              <a:ea typeface="思源黑体" pitchFamily="34" charset="-122"/>
            </a:endParaRPr>
          </a:p>
        </p:txBody>
      </p:sp>
      <p:sp>
        <p:nvSpPr>
          <p:cNvPr id="72" name="矩形 71"/>
          <p:cNvSpPr/>
          <p:nvPr/>
        </p:nvSpPr>
        <p:spPr bwMode="auto">
          <a:xfrm>
            <a:off x="1214414" y="3143254"/>
            <a:ext cx="2232051" cy="1494545"/>
          </a:xfrm>
          <a:prstGeom prst="rect">
            <a:avLst/>
          </a:prstGeom>
          <a:blipFill>
            <a:blip r:embed="rId1" cstate="print"/>
            <a:stretch>
              <a:fillRect/>
            </a:stretch>
          </a:blipFill>
          <a:ln w="28575" cap="flat" cmpd="sng" algn="ctr">
            <a:gradFill>
              <a:gsLst>
                <a:gs pos="0">
                  <a:schemeClr val="tx1">
                    <a:lumMod val="50000"/>
                    <a:lumOff val="50000"/>
                  </a:schemeClr>
                </a:gs>
                <a:gs pos="50000">
                  <a:schemeClr val="bg1">
                    <a:lumMod val="95000"/>
                  </a:schemeClr>
                </a:gs>
                <a:gs pos="100000">
                  <a:schemeClr val="bg1">
                    <a:lumMod val="85000"/>
                  </a:schemeClr>
                </a:gs>
              </a:gsLst>
              <a:lin ang="5400000" scaled="0"/>
            </a:gradFill>
            <a:prstDash val="solid"/>
            <a:round/>
            <a:headEnd type="none" w="med" len="med"/>
            <a:tailEnd type="none" w="med" len="med"/>
          </a:ln>
          <a:effectLst>
            <a:innerShdw blurRad="63500" dist="50800" dir="16200000">
              <a:prstClr val="black">
                <a:alpha val="50000"/>
              </a:prstClr>
            </a:innerShdw>
          </a:effec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3" name="矩形 72"/>
          <p:cNvSpPr/>
          <p:nvPr/>
        </p:nvSpPr>
        <p:spPr bwMode="auto">
          <a:xfrm>
            <a:off x="1214414" y="1285866"/>
            <a:ext cx="2232051" cy="1494545"/>
          </a:xfrm>
          <a:prstGeom prst="rect">
            <a:avLst/>
          </a:prstGeom>
          <a:blipFill>
            <a:blip r:embed="rId2" cstate="print"/>
            <a:stretch>
              <a:fillRect/>
            </a:stretch>
          </a:blipFill>
          <a:ln w="28575" cap="flat" cmpd="sng" algn="ctr">
            <a:gradFill>
              <a:gsLst>
                <a:gs pos="0">
                  <a:schemeClr val="tx1">
                    <a:lumMod val="50000"/>
                    <a:lumOff val="50000"/>
                  </a:schemeClr>
                </a:gs>
                <a:gs pos="50000">
                  <a:schemeClr val="bg1">
                    <a:lumMod val="95000"/>
                  </a:schemeClr>
                </a:gs>
                <a:gs pos="100000">
                  <a:schemeClr val="bg1">
                    <a:lumMod val="85000"/>
                  </a:schemeClr>
                </a:gs>
              </a:gsLst>
              <a:lin ang="5400000" scaled="0"/>
            </a:gradFill>
            <a:prstDash val="solid"/>
            <a:round/>
            <a:headEnd type="none" w="med" len="med"/>
            <a:tailEnd type="none" w="med" len="med"/>
          </a:ln>
          <a:effectLst>
            <a:innerShdw blurRad="63500" dist="50800" dir="16200000">
              <a:prstClr val="black">
                <a:alpha val="50000"/>
              </a:prstClr>
            </a:innerShdw>
          </a:effec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500"/>
                                        <p:tgtEl>
                                          <p:spTgt spid="97"/>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98"/>
                                        </p:tgtEl>
                                        <p:attrNameLst>
                                          <p:attrName>style.visibility</p:attrName>
                                        </p:attrNameLst>
                                      </p:cBhvr>
                                      <p:to>
                                        <p:strVal val="visible"/>
                                      </p:to>
                                    </p:set>
                                    <p:animEffect transition="in" filter="fade">
                                      <p:cBhvr>
                                        <p:cTn id="10" dur="500"/>
                                        <p:tgtEl>
                                          <p:spTgt spid="98"/>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99"/>
                                        </p:tgtEl>
                                        <p:attrNameLst>
                                          <p:attrName>style.visibility</p:attrName>
                                        </p:attrNameLst>
                                      </p:cBhvr>
                                      <p:to>
                                        <p:strVal val="visible"/>
                                      </p:to>
                                    </p:set>
                                    <p:animEffect transition="in" filter="fade">
                                      <p:cBhvr>
                                        <p:cTn id="13" dur="500"/>
                                        <p:tgtEl>
                                          <p:spTgt spid="99"/>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118"/>
                                        </p:tgtEl>
                                        <p:attrNameLst>
                                          <p:attrName>style.visibility</p:attrName>
                                        </p:attrNameLst>
                                      </p:cBhvr>
                                      <p:to>
                                        <p:strVal val="visible"/>
                                      </p:to>
                                    </p:set>
                                    <p:animEffect transition="in" filter="fade">
                                      <p:cBhvr>
                                        <p:cTn id="16" dur="500"/>
                                        <p:tgtEl>
                                          <p:spTgt spid="118"/>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par>
                          <p:cTn id="21" fill="hold">
                            <p:stCondLst>
                              <p:cond delay="1500"/>
                            </p:stCondLst>
                            <p:childTnLst>
                              <p:par>
                                <p:cTn id="22" presetID="22" presetClass="entr" presetSubtype="2" fill="hold" nodeType="afterEffect">
                                  <p:stCondLst>
                                    <p:cond delay="0"/>
                                  </p:stCondLst>
                                  <p:childTnLst>
                                    <p:set>
                                      <p:cBhvr>
                                        <p:cTn id="23" dur="1" fill="hold">
                                          <p:stCondLst>
                                            <p:cond delay="0"/>
                                          </p:stCondLst>
                                        </p:cTn>
                                        <p:tgtEl>
                                          <p:spTgt spid="72"/>
                                        </p:tgtEl>
                                        <p:attrNameLst>
                                          <p:attrName>style.visibility</p:attrName>
                                        </p:attrNameLst>
                                      </p:cBhvr>
                                      <p:to>
                                        <p:strVal val="visible"/>
                                      </p:to>
                                    </p:set>
                                    <p:animEffect transition="in" filter="wipe(right)">
                                      <p:cBhvr>
                                        <p:cTn id="24" dur="300"/>
                                        <p:tgtEl>
                                          <p:spTgt spid="72"/>
                                        </p:tgtEl>
                                      </p:cBhvr>
                                    </p:animEffect>
                                  </p:childTnLst>
                                </p:cTn>
                              </p:par>
                              <p:par>
                                <p:cTn id="25" presetID="22" presetClass="entr" presetSubtype="2" fill="hold" nodeType="withEffect">
                                  <p:stCondLst>
                                    <p:cond delay="400"/>
                                  </p:stCondLst>
                                  <p:childTnLst>
                                    <p:set>
                                      <p:cBhvr>
                                        <p:cTn id="26" dur="1" fill="hold">
                                          <p:stCondLst>
                                            <p:cond delay="0"/>
                                          </p:stCondLst>
                                        </p:cTn>
                                        <p:tgtEl>
                                          <p:spTgt spid="73"/>
                                        </p:tgtEl>
                                        <p:attrNameLst>
                                          <p:attrName>style.visibility</p:attrName>
                                        </p:attrNameLst>
                                      </p:cBhvr>
                                      <p:to>
                                        <p:strVal val="visible"/>
                                      </p:to>
                                    </p:set>
                                    <p:animEffect transition="in" filter="wipe(right)">
                                      <p:cBhvr>
                                        <p:cTn id="27" dur="3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p:bldP spid="98" grpId="0"/>
      <p:bldP spid="99" grpId="0"/>
      <p:bldP spid="1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0"/>
          <p:cNvGrpSpPr/>
          <p:nvPr/>
        </p:nvGrpSpPr>
        <p:grpSpPr>
          <a:xfrm>
            <a:off x="928688" y="1000125"/>
            <a:ext cx="4692650" cy="3767138"/>
            <a:chOff x="982640" y="1286615"/>
            <a:chExt cx="6255426" cy="5023499"/>
          </a:xfrm>
        </p:grpSpPr>
        <p:sp>
          <p:nvSpPr>
            <p:cNvPr id="27" name="圆角矩形 26"/>
            <p:cNvSpPr/>
            <p:nvPr/>
          </p:nvSpPr>
          <p:spPr>
            <a:xfrm rot="16200000">
              <a:off x="1650694" y="722743"/>
              <a:ext cx="5023499" cy="6151244"/>
            </a:xfrm>
            <a:prstGeom prst="roundRect">
              <a:avLst>
                <a:gd name="adj" fmla="val 4670"/>
              </a:avLst>
            </a:prstGeom>
            <a:solidFill>
              <a:srgbClr val="0070C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8" name="圆角矩形 27"/>
            <p:cNvSpPr/>
            <p:nvPr/>
          </p:nvSpPr>
          <p:spPr>
            <a:xfrm rot="16200000">
              <a:off x="1870605" y="936232"/>
              <a:ext cx="4629747" cy="5724266"/>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nvGrpSpPr>
            <p:cNvPr id="11276" name="组合 13"/>
            <p:cNvGrpSpPr/>
            <p:nvPr/>
          </p:nvGrpSpPr>
          <p:grpSpPr>
            <a:xfrm>
              <a:off x="982640" y="1602027"/>
              <a:ext cx="751241" cy="4396889"/>
              <a:chOff x="982640" y="1602027"/>
              <a:chExt cx="751241" cy="4396889"/>
            </a:xfrm>
          </p:grpSpPr>
          <p:grpSp>
            <p:nvGrpSpPr>
              <p:cNvPr id="11277" name="组合 14"/>
              <p:cNvGrpSpPr/>
              <p:nvPr/>
            </p:nvGrpSpPr>
            <p:grpSpPr>
              <a:xfrm rot="-5400000">
                <a:off x="-614812" y="3650222"/>
                <a:ext cx="4396889" cy="300498"/>
                <a:chOff x="2150303" y="1162120"/>
                <a:chExt cx="3481135" cy="237915"/>
              </a:xfrm>
            </p:grpSpPr>
            <p:grpSp>
              <p:nvGrpSpPr>
                <p:cNvPr id="11348" name="组合 80"/>
                <p:cNvGrpSpPr/>
                <p:nvPr/>
              </p:nvGrpSpPr>
              <p:grpSpPr>
                <a:xfrm>
                  <a:off x="2150303" y="1162120"/>
                  <a:ext cx="234645" cy="234564"/>
                  <a:chOff x="2483615" y="1111510"/>
                  <a:chExt cx="209562" cy="209489"/>
                </a:xfrm>
              </p:grpSpPr>
              <p:sp>
                <p:nvSpPr>
                  <p:cNvPr id="111" name="椭圆 110"/>
                  <p:cNvSpPr/>
                  <p:nvPr/>
                </p:nvSpPr>
                <p:spPr>
                  <a:xfrm>
                    <a:off x="2483610" y="1105527"/>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112" name="椭圆 11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1349" name="组合 81"/>
                <p:cNvGrpSpPr/>
                <p:nvPr/>
              </p:nvGrpSpPr>
              <p:grpSpPr>
                <a:xfrm>
                  <a:off x="2510651" y="1162120"/>
                  <a:ext cx="234645" cy="234564"/>
                  <a:chOff x="2482814" y="1111510"/>
                  <a:chExt cx="209562" cy="209489"/>
                </a:xfrm>
              </p:grpSpPr>
              <p:sp>
                <p:nvSpPr>
                  <p:cNvPr id="109" name="椭圆 108"/>
                  <p:cNvSpPr/>
                  <p:nvPr/>
                </p:nvSpPr>
                <p:spPr>
                  <a:xfrm>
                    <a:off x="2476821" y="1111512"/>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110" name="椭圆 10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1350" name="组合 82"/>
                <p:cNvGrpSpPr/>
                <p:nvPr/>
              </p:nvGrpSpPr>
              <p:grpSpPr>
                <a:xfrm>
                  <a:off x="2869323" y="1165471"/>
                  <a:ext cx="234645" cy="234564"/>
                  <a:chOff x="2480517" y="1114502"/>
                  <a:chExt cx="209562" cy="209489"/>
                </a:xfrm>
              </p:grpSpPr>
              <p:sp>
                <p:nvSpPr>
                  <p:cNvPr id="107" name="椭圆 106"/>
                  <p:cNvSpPr/>
                  <p:nvPr/>
                </p:nvSpPr>
                <p:spPr>
                  <a:xfrm>
                    <a:off x="2474524" y="1114504"/>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108" name="椭圆 10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1351" name="组合 83"/>
                <p:cNvGrpSpPr/>
                <p:nvPr/>
              </p:nvGrpSpPr>
              <p:grpSpPr>
                <a:xfrm>
                  <a:off x="3229673" y="1165471"/>
                  <a:ext cx="234645" cy="234564"/>
                  <a:chOff x="2479718" y="1114502"/>
                  <a:chExt cx="209562" cy="209489"/>
                </a:xfrm>
              </p:grpSpPr>
              <p:sp>
                <p:nvSpPr>
                  <p:cNvPr id="105" name="椭圆 104"/>
                  <p:cNvSpPr/>
                  <p:nvPr/>
                </p:nvSpPr>
                <p:spPr>
                  <a:xfrm>
                    <a:off x="2473724" y="1114504"/>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106" name="椭圆 10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1352" name="组合 84"/>
                <p:cNvGrpSpPr/>
                <p:nvPr/>
              </p:nvGrpSpPr>
              <p:grpSpPr>
                <a:xfrm>
                  <a:off x="3591698" y="1165471"/>
                  <a:ext cx="234645" cy="234564"/>
                  <a:chOff x="2480413" y="1114504"/>
                  <a:chExt cx="209562" cy="209489"/>
                </a:xfrm>
              </p:grpSpPr>
              <p:sp>
                <p:nvSpPr>
                  <p:cNvPr id="103" name="椭圆 102"/>
                  <p:cNvSpPr/>
                  <p:nvPr/>
                </p:nvSpPr>
                <p:spPr>
                  <a:xfrm>
                    <a:off x="2474418" y="1114506"/>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104" name="椭圆 10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1353" name="组合 85"/>
                <p:cNvGrpSpPr/>
                <p:nvPr/>
              </p:nvGrpSpPr>
              <p:grpSpPr>
                <a:xfrm>
                  <a:off x="3952046" y="1165471"/>
                  <a:ext cx="234645" cy="234564"/>
                  <a:chOff x="2479614" y="1114503"/>
                  <a:chExt cx="209562" cy="209489"/>
                </a:xfrm>
              </p:grpSpPr>
              <p:sp>
                <p:nvSpPr>
                  <p:cNvPr id="101" name="椭圆 100"/>
                  <p:cNvSpPr/>
                  <p:nvPr/>
                </p:nvSpPr>
                <p:spPr>
                  <a:xfrm>
                    <a:off x="2473619" y="1114505"/>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102" name="椭圆 10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1354" name="组合 86"/>
                <p:cNvGrpSpPr/>
                <p:nvPr/>
              </p:nvGrpSpPr>
              <p:grpSpPr>
                <a:xfrm>
                  <a:off x="4314071" y="1165471"/>
                  <a:ext cx="234645" cy="234564"/>
                  <a:chOff x="2480311" y="1114503"/>
                  <a:chExt cx="209562" cy="209489"/>
                </a:xfrm>
              </p:grpSpPr>
              <p:sp>
                <p:nvSpPr>
                  <p:cNvPr id="99" name="椭圆 98"/>
                  <p:cNvSpPr/>
                  <p:nvPr/>
                </p:nvSpPr>
                <p:spPr>
                  <a:xfrm>
                    <a:off x="2474315" y="1114505"/>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100" name="椭圆 9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1355" name="组合 87"/>
                <p:cNvGrpSpPr/>
                <p:nvPr/>
              </p:nvGrpSpPr>
              <p:grpSpPr>
                <a:xfrm>
                  <a:off x="4674421" y="1165471"/>
                  <a:ext cx="234645" cy="234564"/>
                  <a:chOff x="2479512" y="1114503"/>
                  <a:chExt cx="209562" cy="209489"/>
                </a:xfrm>
              </p:grpSpPr>
              <p:sp>
                <p:nvSpPr>
                  <p:cNvPr id="97" name="椭圆 96"/>
                  <p:cNvSpPr/>
                  <p:nvPr/>
                </p:nvSpPr>
                <p:spPr>
                  <a:xfrm>
                    <a:off x="2473516" y="1114505"/>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98" name="椭圆 9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1356" name="组合 88"/>
                <p:cNvGrpSpPr/>
                <p:nvPr/>
              </p:nvGrpSpPr>
              <p:grpSpPr>
                <a:xfrm>
                  <a:off x="5036445" y="1165471"/>
                  <a:ext cx="234645" cy="234564"/>
                  <a:chOff x="2480210" y="1114503"/>
                  <a:chExt cx="209562" cy="209489"/>
                </a:xfrm>
              </p:grpSpPr>
              <p:sp>
                <p:nvSpPr>
                  <p:cNvPr id="95" name="椭圆 94"/>
                  <p:cNvSpPr/>
                  <p:nvPr/>
                </p:nvSpPr>
                <p:spPr>
                  <a:xfrm>
                    <a:off x="2474214" y="1114505"/>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96" name="椭圆 9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1357" name="组合 89"/>
                <p:cNvGrpSpPr/>
                <p:nvPr/>
              </p:nvGrpSpPr>
              <p:grpSpPr>
                <a:xfrm>
                  <a:off x="5396793" y="1165471"/>
                  <a:ext cx="234645" cy="234564"/>
                  <a:chOff x="2479410" y="1114503"/>
                  <a:chExt cx="209562" cy="209489"/>
                </a:xfrm>
              </p:grpSpPr>
              <p:sp>
                <p:nvSpPr>
                  <p:cNvPr id="93" name="椭圆 92"/>
                  <p:cNvSpPr/>
                  <p:nvPr/>
                </p:nvSpPr>
                <p:spPr>
                  <a:xfrm>
                    <a:off x="2473414" y="1114505"/>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94" name="椭圆 9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nvGrpSpPr>
              <p:cNvPr id="11278" name="组合 22"/>
              <p:cNvGrpSpPr/>
              <p:nvPr/>
            </p:nvGrpSpPr>
            <p:grpSpPr>
              <a:xfrm rot="-5400000">
                <a:off x="1229146" y="5557309"/>
                <a:ext cx="119576" cy="612586"/>
                <a:chOff x="2244455" y="772894"/>
                <a:chExt cx="94658" cy="485003"/>
              </a:xfrm>
            </p:grpSpPr>
            <p:sp>
              <p:nvSpPr>
                <p:cNvPr id="81" name="圆角矩形 8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2" name="圆角矩形 8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1279" name="组合 23"/>
              <p:cNvGrpSpPr/>
              <p:nvPr/>
            </p:nvGrpSpPr>
            <p:grpSpPr>
              <a:xfrm rot="-5400000">
                <a:off x="1229146" y="5099253"/>
                <a:ext cx="119576" cy="612586"/>
                <a:chOff x="2244455" y="772894"/>
                <a:chExt cx="94658" cy="485003"/>
              </a:xfrm>
            </p:grpSpPr>
            <p:sp>
              <p:nvSpPr>
                <p:cNvPr id="79" name="圆角矩形 7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0" name="圆角矩形 7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1280" name="组合 24"/>
              <p:cNvGrpSpPr/>
              <p:nvPr/>
            </p:nvGrpSpPr>
            <p:grpSpPr>
              <a:xfrm rot="-5400000">
                <a:off x="1229146" y="4641198"/>
                <a:ext cx="119576" cy="612586"/>
                <a:chOff x="2244455" y="772894"/>
                <a:chExt cx="94658" cy="485003"/>
              </a:xfrm>
            </p:grpSpPr>
            <p:sp>
              <p:nvSpPr>
                <p:cNvPr id="77" name="圆角矩形 7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8" name="圆角矩形 7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1281" name="组合 25"/>
              <p:cNvGrpSpPr/>
              <p:nvPr/>
            </p:nvGrpSpPr>
            <p:grpSpPr>
              <a:xfrm rot="-5400000">
                <a:off x="1229146" y="4183143"/>
                <a:ext cx="119576" cy="612586"/>
                <a:chOff x="2244455" y="772894"/>
                <a:chExt cx="94658" cy="485003"/>
              </a:xfrm>
            </p:grpSpPr>
            <p:sp>
              <p:nvSpPr>
                <p:cNvPr id="75" name="圆角矩形 7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6" name="圆角矩形 7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1282" name="组合 26"/>
              <p:cNvGrpSpPr/>
              <p:nvPr/>
            </p:nvGrpSpPr>
            <p:grpSpPr>
              <a:xfrm rot="-5400000">
                <a:off x="1229146" y="3725089"/>
                <a:ext cx="119576" cy="612586"/>
                <a:chOff x="2244455" y="772894"/>
                <a:chExt cx="94658" cy="485003"/>
              </a:xfrm>
            </p:grpSpPr>
            <p:sp>
              <p:nvSpPr>
                <p:cNvPr id="73" name="圆角矩形 7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4" name="圆角矩形 7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1283" name="组合 27"/>
              <p:cNvGrpSpPr/>
              <p:nvPr/>
            </p:nvGrpSpPr>
            <p:grpSpPr>
              <a:xfrm rot="-5400000">
                <a:off x="1229146" y="3267031"/>
                <a:ext cx="119576" cy="612586"/>
                <a:chOff x="2244455" y="772894"/>
                <a:chExt cx="94658" cy="485003"/>
              </a:xfrm>
            </p:grpSpPr>
            <p:sp>
              <p:nvSpPr>
                <p:cNvPr id="71" name="圆角矩形 7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2" name="圆角矩形 7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1284" name="组合 28"/>
              <p:cNvGrpSpPr/>
              <p:nvPr/>
            </p:nvGrpSpPr>
            <p:grpSpPr>
              <a:xfrm rot="-5400000">
                <a:off x="1229145" y="2808975"/>
                <a:ext cx="119576" cy="612586"/>
                <a:chOff x="2244455" y="772894"/>
                <a:chExt cx="94658" cy="485003"/>
              </a:xfrm>
            </p:grpSpPr>
            <p:sp>
              <p:nvSpPr>
                <p:cNvPr id="69" name="圆角矩形 6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0" name="圆角矩形 6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1285" name="组合 29"/>
              <p:cNvGrpSpPr/>
              <p:nvPr/>
            </p:nvGrpSpPr>
            <p:grpSpPr>
              <a:xfrm rot="-5400000">
                <a:off x="1229146" y="2350922"/>
                <a:ext cx="119576" cy="612586"/>
                <a:chOff x="2244455" y="772894"/>
                <a:chExt cx="94658" cy="485003"/>
              </a:xfrm>
            </p:grpSpPr>
            <p:sp>
              <p:nvSpPr>
                <p:cNvPr id="67" name="圆角矩形 6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8" name="圆角矩形 6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1286" name="组合 30"/>
              <p:cNvGrpSpPr/>
              <p:nvPr/>
            </p:nvGrpSpPr>
            <p:grpSpPr>
              <a:xfrm rot="-5400000">
                <a:off x="1229146" y="1892869"/>
                <a:ext cx="119576" cy="612586"/>
                <a:chOff x="2244455" y="772894"/>
                <a:chExt cx="94658" cy="485003"/>
              </a:xfrm>
            </p:grpSpPr>
            <p:sp>
              <p:nvSpPr>
                <p:cNvPr id="65" name="圆角矩形 6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6" name="圆角矩形 6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1287" name="组合 31"/>
              <p:cNvGrpSpPr/>
              <p:nvPr/>
            </p:nvGrpSpPr>
            <p:grpSpPr>
              <a:xfrm rot="-5400000">
                <a:off x="1229146" y="1434816"/>
                <a:ext cx="119576" cy="612586"/>
                <a:chOff x="2244455" y="772894"/>
                <a:chExt cx="94658" cy="485003"/>
              </a:xfrm>
            </p:grpSpPr>
            <p:sp>
              <p:nvSpPr>
                <p:cNvPr id="63" name="圆角矩形 6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4" name="圆角矩形 6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sp>
        <p:nvSpPr>
          <p:cNvPr id="11267" name="矩形 1"/>
          <p:cNvSpPr/>
          <p:nvPr/>
        </p:nvSpPr>
        <p:spPr>
          <a:xfrm>
            <a:off x="1144588" y="212725"/>
            <a:ext cx="3570287" cy="430213"/>
          </a:xfrm>
          <a:prstGeom prst="rect">
            <a:avLst/>
          </a:prstGeom>
          <a:noFill/>
          <a:ln w="9525">
            <a:noFill/>
          </a:ln>
        </p:spPr>
        <p:txBody>
          <a:bodyPr wrap="none">
            <a:spAutoFit/>
          </a:bodyPr>
          <a:p>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正确认识“销售”这一职业</a:t>
            </a:r>
            <a:endParaRPr lang="zh-CN" altLang="en-US" sz="2200" b="1" dirty="0">
              <a:solidFill>
                <a:srgbClr val="0070C0"/>
              </a:solidFill>
              <a:latin typeface="Arial" panose="020B0604020202020204" pitchFamily="34" charset="0"/>
              <a:ea typeface="思源黑体" pitchFamily="34" charset="-122"/>
              <a:sym typeface="Arial" panose="020B0604020202020204" pitchFamily="34" charset="0"/>
            </a:endParaRPr>
          </a:p>
        </p:txBody>
      </p:sp>
      <p:sp>
        <p:nvSpPr>
          <p:cNvPr id="11268" name="矩形 24"/>
          <p:cNvSpPr/>
          <p:nvPr/>
        </p:nvSpPr>
        <p:spPr>
          <a:xfrm>
            <a:off x="1643063" y="1500188"/>
            <a:ext cx="4572000" cy="2678112"/>
          </a:xfrm>
          <a:prstGeom prst="rect">
            <a:avLst/>
          </a:prstGeom>
          <a:noFill/>
          <a:ln w="9525">
            <a:noFill/>
          </a:ln>
        </p:spPr>
        <p:txBody>
          <a:bodyPr>
            <a:spAutoFit/>
          </a:bodyPr>
          <a:p>
            <a:pPr>
              <a:lnSpc>
                <a:spcPct val="150000"/>
              </a:lnSpc>
            </a:pPr>
            <a:r>
              <a:rPr lang="zh-CN" altLang="zh-CN" sz="1400" dirty="0">
                <a:latin typeface="思源黑体" pitchFamily="34" charset="-122"/>
                <a:ea typeface="思源黑体" pitchFamily="34" charset="-122"/>
              </a:rPr>
              <a:t>销售员是一种光荣、高尚的职业</a:t>
            </a:r>
            <a:r>
              <a:rPr lang="en-US" altLang="zh-CN" sz="1400" dirty="0">
                <a:latin typeface="思源黑体" pitchFamily="34" charset="-122"/>
                <a:ea typeface="思源黑体" pitchFamily="34" charset="-122"/>
              </a:rPr>
              <a:t>;</a:t>
            </a:r>
            <a:endParaRPr lang="en-US" altLang="zh-CN" sz="1400" dirty="0">
              <a:latin typeface="思源黑体" pitchFamily="34" charset="-122"/>
              <a:ea typeface="思源黑体" pitchFamily="34" charset="-122"/>
            </a:endParaRPr>
          </a:p>
          <a:p>
            <a:pPr>
              <a:lnSpc>
                <a:spcPct val="150000"/>
              </a:lnSpc>
            </a:pPr>
            <a:r>
              <a:rPr lang="zh-CN" altLang="zh-CN" sz="1400" dirty="0">
                <a:latin typeface="思源黑体" pitchFamily="34" charset="-122"/>
                <a:ea typeface="思源黑体" pitchFamily="34" charset="-122"/>
              </a:rPr>
              <a:t>勇于承认自己是一名销售顾问</a:t>
            </a:r>
            <a:r>
              <a:rPr lang="en-US" altLang="zh-CN" sz="1400" dirty="0">
                <a:latin typeface="思源黑体" pitchFamily="34" charset="-122"/>
                <a:ea typeface="思源黑体" pitchFamily="34" charset="-122"/>
              </a:rPr>
              <a:t>;</a:t>
            </a:r>
            <a:endParaRPr lang="zh-CN" altLang="zh-CN" sz="1400" dirty="0">
              <a:latin typeface="思源黑体" pitchFamily="34" charset="-122"/>
              <a:ea typeface="思源黑体" pitchFamily="34" charset="-122"/>
            </a:endParaRPr>
          </a:p>
          <a:p>
            <a:pPr>
              <a:lnSpc>
                <a:spcPct val="150000"/>
              </a:lnSpc>
            </a:pPr>
            <a:r>
              <a:rPr lang="zh-CN" altLang="zh-CN" sz="1400" dirty="0">
                <a:latin typeface="思源黑体" pitchFamily="34" charset="-122"/>
                <a:ea typeface="思源黑体" pitchFamily="34" charset="-122"/>
              </a:rPr>
              <a:t>销售是极具挑战和竞争性的职业</a:t>
            </a:r>
            <a:r>
              <a:rPr lang="en-US" altLang="zh-CN" sz="1400" dirty="0">
                <a:latin typeface="思源黑体" pitchFamily="34" charset="-122"/>
                <a:ea typeface="思源黑体" pitchFamily="34" charset="-122"/>
              </a:rPr>
              <a:t>;</a:t>
            </a:r>
            <a:endParaRPr lang="en-US" altLang="zh-CN" sz="1400" dirty="0">
              <a:latin typeface="思源黑体" pitchFamily="34" charset="-122"/>
              <a:ea typeface="思源黑体" pitchFamily="34" charset="-122"/>
            </a:endParaRPr>
          </a:p>
          <a:p>
            <a:pPr>
              <a:lnSpc>
                <a:spcPct val="150000"/>
              </a:lnSpc>
            </a:pPr>
            <a:r>
              <a:rPr lang="zh-CN" altLang="zh-CN" sz="1400" dirty="0">
                <a:latin typeface="思源黑体" pitchFamily="34" charset="-122"/>
                <a:ea typeface="思源黑体" pitchFamily="34" charset="-122"/>
              </a:rPr>
              <a:t>付出艰苦努力才有丰厚回报</a:t>
            </a:r>
            <a:r>
              <a:rPr lang="en-US" altLang="zh-CN" sz="1400" dirty="0">
                <a:latin typeface="思源黑体" pitchFamily="34" charset="-122"/>
                <a:ea typeface="思源黑体" pitchFamily="34" charset="-122"/>
              </a:rPr>
              <a:t>;</a:t>
            </a:r>
            <a:endParaRPr lang="en-US" altLang="zh-CN" sz="1400" dirty="0">
              <a:latin typeface="思源黑体" pitchFamily="34" charset="-122"/>
              <a:ea typeface="思源黑体" pitchFamily="34" charset="-122"/>
            </a:endParaRPr>
          </a:p>
          <a:p>
            <a:pPr>
              <a:lnSpc>
                <a:spcPct val="150000"/>
              </a:lnSpc>
            </a:pPr>
            <a:r>
              <a:rPr lang="zh-CN" altLang="zh-CN" sz="1400" dirty="0">
                <a:latin typeface="思源黑体" pitchFamily="34" charset="-122"/>
                <a:ea typeface="思源黑体" pitchFamily="34" charset="-122"/>
              </a:rPr>
              <a:t>销售是一门综合学科</a:t>
            </a:r>
            <a:r>
              <a:rPr lang="en-US" altLang="zh-CN" sz="1400" dirty="0">
                <a:latin typeface="思源黑体" pitchFamily="34" charset="-122"/>
                <a:ea typeface="思源黑体" pitchFamily="34" charset="-122"/>
              </a:rPr>
              <a:t>;</a:t>
            </a:r>
            <a:endParaRPr lang="en-US" altLang="zh-CN" sz="1400" dirty="0">
              <a:latin typeface="思源黑体" pitchFamily="34" charset="-122"/>
              <a:ea typeface="思源黑体" pitchFamily="34" charset="-122"/>
            </a:endParaRPr>
          </a:p>
          <a:p>
            <a:pPr>
              <a:lnSpc>
                <a:spcPct val="150000"/>
              </a:lnSpc>
            </a:pPr>
            <a:r>
              <a:rPr lang="zh-CN" altLang="zh-CN" sz="1400" dirty="0">
                <a:latin typeface="思源黑体" pitchFamily="34" charset="-122"/>
                <a:ea typeface="思源黑体" pitchFamily="34" charset="-122"/>
              </a:rPr>
              <a:t>市场营销学、消费心理学、组织行为学</a:t>
            </a:r>
            <a:r>
              <a:rPr lang="en-US" altLang="zh-CN" sz="1400" dirty="0">
                <a:latin typeface="思源黑体" pitchFamily="34" charset="-122"/>
                <a:ea typeface="思源黑体" pitchFamily="34" charset="-122"/>
              </a:rPr>
              <a:t>;</a:t>
            </a:r>
            <a:endParaRPr lang="zh-CN" altLang="zh-CN" sz="1400" dirty="0">
              <a:latin typeface="思源黑体" pitchFamily="34" charset="-122"/>
              <a:ea typeface="思源黑体" pitchFamily="34" charset="-122"/>
            </a:endParaRPr>
          </a:p>
          <a:p>
            <a:pPr>
              <a:lnSpc>
                <a:spcPct val="150000"/>
              </a:lnSpc>
            </a:pPr>
            <a:r>
              <a:rPr lang="zh-CN" altLang="zh-CN" sz="1400" dirty="0">
                <a:latin typeface="思源黑体" pitchFamily="34" charset="-122"/>
                <a:ea typeface="思源黑体" pitchFamily="34" charset="-122"/>
              </a:rPr>
              <a:t>社会80%人从事销售</a:t>
            </a:r>
            <a:r>
              <a:rPr lang="en-US" altLang="zh-CN" sz="1400" dirty="0">
                <a:latin typeface="思源黑体" pitchFamily="34" charset="-122"/>
                <a:ea typeface="思源黑体" pitchFamily="34" charset="-122"/>
              </a:rPr>
              <a:t>;</a:t>
            </a:r>
            <a:endParaRPr lang="en-US" altLang="zh-CN" sz="1400" dirty="0">
              <a:latin typeface="思源黑体" pitchFamily="34" charset="-122"/>
              <a:ea typeface="思源黑体" pitchFamily="34" charset="-122"/>
            </a:endParaRPr>
          </a:p>
          <a:p>
            <a:pPr>
              <a:lnSpc>
                <a:spcPct val="150000"/>
              </a:lnSpc>
            </a:pPr>
            <a:r>
              <a:rPr lang="zh-CN" altLang="zh-CN" sz="1400" dirty="0">
                <a:latin typeface="思源黑体" pitchFamily="34" charset="-122"/>
                <a:ea typeface="思源黑体" pitchFamily="34" charset="-122"/>
              </a:rPr>
              <a:t>销售员的数量供过于求，质量供不应求</a:t>
            </a:r>
            <a:r>
              <a:rPr lang="en-US" altLang="zh-CN" sz="1400" dirty="0">
                <a:latin typeface="思源黑体" pitchFamily="34" charset="-122"/>
                <a:ea typeface="思源黑体" pitchFamily="34" charset="-122"/>
              </a:rPr>
              <a:t>;</a:t>
            </a:r>
            <a:endParaRPr lang="zh-CN" altLang="zh-CN" sz="1400" dirty="0">
              <a:latin typeface="思源黑体" pitchFamily="34" charset="-122"/>
              <a:ea typeface="思源黑体" pitchFamily="34" charset="-122"/>
            </a:endParaRPr>
          </a:p>
        </p:txBody>
      </p:sp>
      <p:sp>
        <p:nvSpPr>
          <p:cNvPr id="83" name="Rectangle 4"/>
          <p:cNvSpPr>
            <a:spLocks noChangeArrowheads="1"/>
          </p:cNvSpPr>
          <p:nvPr/>
        </p:nvSpPr>
        <p:spPr bwMode="auto">
          <a:xfrm>
            <a:off x="5929322" y="1071552"/>
            <a:ext cx="2587549" cy="3639665"/>
          </a:xfrm>
          <a:prstGeom prst="rect">
            <a:avLst/>
          </a:prstGeom>
          <a:blipFill dpi="0" rotWithShape="1">
            <a:blip r:embed="rId1" cstate="print"/>
            <a:srcRect/>
            <a:stretch>
              <a:fillRect l="-28000" r="-58000"/>
            </a:stretch>
          </a:blipFill>
          <a:ln>
            <a:noFill/>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2400" b="0" i="0" u="none" strike="noStrike" kern="1200" cap="none" spc="0" normalizeH="0" baseline="0" noProof="0">
              <a:ln>
                <a:noFill/>
              </a:ln>
              <a:solidFill>
                <a:schemeClr val="tx1">
                  <a:lumMod val="85000"/>
                  <a:lumOff val="15000"/>
                </a:schemeClr>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0"/>
          <p:cNvGrpSpPr/>
          <p:nvPr/>
        </p:nvGrpSpPr>
        <p:grpSpPr>
          <a:xfrm>
            <a:off x="4143375" y="1000125"/>
            <a:ext cx="4692650" cy="3767138"/>
            <a:chOff x="982640" y="1286615"/>
            <a:chExt cx="6255426" cy="5023499"/>
          </a:xfrm>
        </p:grpSpPr>
        <p:sp>
          <p:nvSpPr>
            <p:cNvPr id="11" name="圆角矩形 10"/>
            <p:cNvSpPr/>
            <p:nvPr/>
          </p:nvSpPr>
          <p:spPr>
            <a:xfrm rot="16200000">
              <a:off x="1650694" y="722743"/>
              <a:ext cx="5023499" cy="6151244"/>
            </a:xfrm>
            <a:prstGeom prst="roundRect">
              <a:avLst>
                <a:gd name="adj" fmla="val 4670"/>
              </a:avLst>
            </a:prstGeom>
            <a:solidFill>
              <a:srgbClr val="0070C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12" name="圆角矩形 11"/>
            <p:cNvSpPr/>
            <p:nvPr/>
          </p:nvSpPr>
          <p:spPr>
            <a:xfrm rot="16200000">
              <a:off x="1870606" y="936232"/>
              <a:ext cx="4629747" cy="5724264"/>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nvGrpSpPr>
            <p:cNvPr id="12304" name="组合 13"/>
            <p:cNvGrpSpPr/>
            <p:nvPr/>
          </p:nvGrpSpPr>
          <p:grpSpPr>
            <a:xfrm>
              <a:off x="982640" y="1604153"/>
              <a:ext cx="751246" cy="4394769"/>
              <a:chOff x="982640" y="1604153"/>
              <a:chExt cx="751246" cy="4394769"/>
            </a:xfrm>
          </p:grpSpPr>
          <p:grpSp>
            <p:nvGrpSpPr>
              <p:cNvPr id="12305" name="组合 14"/>
              <p:cNvGrpSpPr/>
              <p:nvPr/>
            </p:nvGrpSpPr>
            <p:grpSpPr>
              <a:xfrm rot="-5400000">
                <a:off x="-614805" y="3650231"/>
                <a:ext cx="4394769" cy="302613"/>
                <a:chOff x="2150297" y="1160448"/>
                <a:chExt cx="3479456" cy="239589"/>
              </a:xfrm>
            </p:grpSpPr>
            <p:grpSp>
              <p:nvGrpSpPr>
                <p:cNvPr id="12376" name="组合 80"/>
                <p:cNvGrpSpPr/>
                <p:nvPr/>
              </p:nvGrpSpPr>
              <p:grpSpPr>
                <a:xfrm>
                  <a:off x="2150297" y="1160448"/>
                  <a:ext cx="234645" cy="234563"/>
                  <a:chOff x="2483610" y="1110016"/>
                  <a:chExt cx="209562" cy="209488"/>
                </a:xfrm>
              </p:grpSpPr>
              <p:sp>
                <p:nvSpPr>
                  <p:cNvPr id="80" name="椭圆 79"/>
                  <p:cNvSpPr/>
                  <p:nvPr/>
                </p:nvSpPr>
                <p:spPr>
                  <a:xfrm>
                    <a:off x="2483610" y="1110013"/>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1" name="椭圆 8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2377" name="组合 81"/>
                <p:cNvGrpSpPr/>
                <p:nvPr/>
              </p:nvGrpSpPr>
              <p:grpSpPr>
                <a:xfrm>
                  <a:off x="2508969" y="1162123"/>
                  <a:ext cx="234645" cy="234563"/>
                  <a:chOff x="2481312" y="1111512"/>
                  <a:chExt cx="209562" cy="209488"/>
                </a:xfrm>
              </p:grpSpPr>
              <p:sp>
                <p:nvSpPr>
                  <p:cNvPr id="78" name="椭圆 77"/>
                  <p:cNvSpPr/>
                  <p:nvPr/>
                </p:nvSpPr>
                <p:spPr>
                  <a:xfrm>
                    <a:off x="2481312" y="1111510"/>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9" name="椭圆 7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2378" name="组合 82"/>
                <p:cNvGrpSpPr/>
                <p:nvPr/>
              </p:nvGrpSpPr>
              <p:grpSpPr>
                <a:xfrm>
                  <a:off x="2867641" y="1165474"/>
                  <a:ext cx="234645" cy="234563"/>
                  <a:chOff x="2479015" y="1114504"/>
                  <a:chExt cx="209562" cy="209488"/>
                </a:xfrm>
              </p:grpSpPr>
              <p:sp>
                <p:nvSpPr>
                  <p:cNvPr id="76" name="椭圆 75"/>
                  <p:cNvSpPr/>
                  <p:nvPr/>
                </p:nvSpPr>
                <p:spPr>
                  <a:xfrm>
                    <a:off x="2479015" y="1114502"/>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7" name="椭圆 7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2379" name="组合 83"/>
                <p:cNvGrpSpPr/>
                <p:nvPr/>
              </p:nvGrpSpPr>
              <p:grpSpPr>
                <a:xfrm>
                  <a:off x="3227990" y="1165474"/>
                  <a:ext cx="234645" cy="234563"/>
                  <a:chOff x="2478215" y="1114504"/>
                  <a:chExt cx="209562" cy="209488"/>
                </a:xfrm>
              </p:grpSpPr>
              <p:sp>
                <p:nvSpPr>
                  <p:cNvPr id="74" name="椭圆 73"/>
                  <p:cNvSpPr/>
                  <p:nvPr/>
                </p:nvSpPr>
                <p:spPr>
                  <a:xfrm>
                    <a:off x="2478214" y="1114502"/>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5" name="椭圆 7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2380" name="组合 84"/>
                <p:cNvGrpSpPr/>
                <p:nvPr/>
              </p:nvGrpSpPr>
              <p:grpSpPr>
                <a:xfrm>
                  <a:off x="3590014" y="1165474"/>
                  <a:ext cx="234645" cy="234563"/>
                  <a:chOff x="2478909" y="1114506"/>
                  <a:chExt cx="209562" cy="209488"/>
                </a:xfrm>
              </p:grpSpPr>
              <p:sp>
                <p:nvSpPr>
                  <p:cNvPr id="72" name="椭圆 71"/>
                  <p:cNvSpPr/>
                  <p:nvPr/>
                </p:nvSpPr>
                <p:spPr>
                  <a:xfrm>
                    <a:off x="2478908" y="1114504"/>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3" name="椭圆 7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2381" name="组合 85"/>
                <p:cNvGrpSpPr/>
                <p:nvPr/>
              </p:nvGrpSpPr>
              <p:grpSpPr>
                <a:xfrm>
                  <a:off x="3950363" y="1165474"/>
                  <a:ext cx="234645" cy="234563"/>
                  <a:chOff x="2478111" y="1114505"/>
                  <a:chExt cx="209562" cy="209488"/>
                </a:xfrm>
              </p:grpSpPr>
              <p:sp>
                <p:nvSpPr>
                  <p:cNvPr id="70" name="椭圆 69"/>
                  <p:cNvSpPr/>
                  <p:nvPr/>
                </p:nvSpPr>
                <p:spPr>
                  <a:xfrm>
                    <a:off x="2478110" y="1114503"/>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1" name="椭圆 7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2382" name="组合 86"/>
                <p:cNvGrpSpPr/>
                <p:nvPr/>
              </p:nvGrpSpPr>
              <p:grpSpPr>
                <a:xfrm>
                  <a:off x="4312387" y="1165474"/>
                  <a:ext cx="234645" cy="234563"/>
                  <a:chOff x="2478807" y="1114505"/>
                  <a:chExt cx="209562" cy="209488"/>
                </a:xfrm>
              </p:grpSpPr>
              <p:sp>
                <p:nvSpPr>
                  <p:cNvPr id="68" name="椭圆 67"/>
                  <p:cNvSpPr/>
                  <p:nvPr/>
                </p:nvSpPr>
                <p:spPr>
                  <a:xfrm>
                    <a:off x="2478806" y="1114503"/>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9" name="椭圆 6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2383" name="组合 87"/>
                <p:cNvGrpSpPr/>
                <p:nvPr/>
              </p:nvGrpSpPr>
              <p:grpSpPr>
                <a:xfrm>
                  <a:off x="4672735" y="1165474"/>
                  <a:ext cx="234645" cy="234563"/>
                  <a:chOff x="2478006" y="1114505"/>
                  <a:chExt cx="209562" cy="209488"/>
                </a:xfrm>
              </p:grpSpPr>
              <p:sp>
                <p:nvSpPr>
                  <p:cNvPr id="66" name="椭圆 65"/>
                  <p:cNvSpPr/>
                  <p:nvPr/>
                </p:nvSpPr>
                <p:spPr>
                  <a:xfrm>
                    <a:off x="2478005" y="1114503"/>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7" name="椭圆 6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2384" name="组合 88"/>
                <p:cNvGrpSpPr/>
                <p:nvPr/>
              </p:nvGrpSpPr>
              <p:grpSpPr>
                <a:xfrm>
                  <a:off x="5034759" y="1165474"/>
                  <a:ext cx="234645" cy="234563"/>
                  <a:chOff x="2478704" y="1114505"/>
                  <a:chExt cx="209562" cy="209488"/>
                </a:xfrm>
              </p:grpSpPr>
              <p:sp>
                <p:nvSpPr>
                  <p:cNvPr id="64" name="椭圆 63"/>
                  <p:cNvSpPr/>
                  <p:nvPr/>
                </p:nvSpPr>
                <p:spPr>
                  <a:xfrm>
                    <a:off x="2478703" y="1114503"/>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5" name="椭圆 6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2385" name="组合 89"/>
                <p:cNvGrpSpPr/>
                <p:nvPr/>
              </p:nvGrpSpPr>
              <p:grpSpPr>
                <a:xfrm>
                  <a:off x="5395108" y="1165474"/>
                  <a:ext cx="234645" cy="234563"/>
                  <a:chOff x="2477905" y="1114505"/>
                  <a:chExt cx="209562" cy="209488"/>
                </a:xfrm>
              </p:grpSpPr>
              <p:sp>
                <p:nvSpPr>
                  <p:cNvPr id="62" name="椭圆 61"/>
                  <p:cNvSpPr/>
                  <p:nvPr/>
                </p:nvSpPr>
                <p:spPr>
                  <a:xfrm>
                    <a:off x="2477903" y="1114503"/>
                    <a:ext cx="209562" cy="20948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3" name="椭圆 6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nvGrpSpPr>
              <p:cNvPr id="12306" name="组合 22"/>
              <p:cNvGrpSpPr/>
              <p:nvPr/>
            </p:nvGrpSpPr>
            <p:grpSpPr>
              <a:xfrm rot="-5400000">
                <a:off x="1229146" y="5557309"/>
                <a:ext cx="119576" cy="612586"/>
                <a:chOff x="2244455" y="772894"/>
                <a:chExt cx="94658" cy="485003"/>
              </a:xfrm>
            </p:grpSpPr>
            <p:sp>
              <p:nvSpPr>
                <p:cNvPr id="47" name="圆角矩形 4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8" name="圆角矩形 4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2307" name="组合 23"/>
              <p:cNvGrpSpPr/>
              <p:nvPr/>
            </p:nvGrpSpPr>
            <p:grpSpPr>
              <a:xfrm rot="-5400000">
                <a:off x="1229146" y="5099253"/>
                <a:ext cx="119576" cy="612586"/>
                <a:chOff x="2244455" y="772894"/>
                <a:chExt cx="94658" cy="485003"/>
              </a:xfrm>
            </p:grpSpPr>
            <p:sp>
              <p:nvSpPr>
                <p:cNvPr id="45" name="圆角矩形 4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6" name="圆角矩形 4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2308" name="组合 24"/>
              <p:cNvGrpSpPr/>
              <p:nvPr/>
            </p:nvGrpSpPr>
            <p:grpSpPr>
              <a:xfrm rot="-5400000">
                <a:off x="1229146" y="4641198"/>
                <a:ext cx="119576" cy="612586"/>
                <a:chOff x="2244455" y="772894"/>
                <a:chExt cx="94658" cy="485003"/>
              </a:xfrm>
            </p:grpSpPr>
            <p:sp>
              <p:nvSpPr>
                <p:cNvPr id="43" name="圆角矩形 4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4" name="圆角矩形 4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2309" name="组合 25"/>
              <p:cNvGrpSpPr/>
              <p:nvPr/>
            </p:nvGrpSpPr>
            <p:grpSpPr>
              <a:xfrm rot="-5400000">
                <a:off x="1229146" y="4183143"/>
                <a:ext cx="119576"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2310" name="组合 26"/>
              <p:cNvGrpSpPr/>
              <p:nvPr/>
            </p:nvGrpSpPr>
            <p:grpSpPr>
              <a:xfrm rot="-5400000">
                <a:off x="1229146" y="3725089"/>
                <a:ext cx="119576"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2311" name="组合 27"/>
              <p:cNvGrpSpPr/>
              <p:nvPr/>
            </p:nvGrpSpPr>
            <p:grpSpPr>
              <a:xfrm rot="-5400000">
                <a:off x="1229146" y="3267031"/>
                <a:ext cx="119576"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2312" name="组合 28"/>
              <p:cNvGrpSpPr/>
              <p:nvPr/>
            </p:nvGrpSpPr>
            <p:grpSpPr>
              <a:xfrm rot="-5400000">
                <a:off x="1229145" y="2808975"/>
                <a:ext cx="119576"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2313" name="组合 29"/>
              <p:cNvGrpSpPr/>
              <p:nvPr/>
            </p:nvGrpSpPr>
            <p:grpSpPr>
              <a:xfrm rot="-5400000">
                <a:off x="1229146" y="2350922"/>
                <a:ext cx="119576" cy="612586"/>
                <a:chOff x="2244455" y="772894"/>
                <a:chExt cx="94658" cy="485003"/>
              </a:xfrm>
            </p:grpSpPr>
            <p:sp>
              <p:nvSpPr>
                <p:cNvPr id="33" name="圆角矩形 3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4" name="圆角矩形 3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2314" name="组合 30"/>
              <p:cNvGrpSpPr/>
              <p:nvPr/>
            </p:nvGrpSpPr>
            <p:grpSpPr>
              <a:xfrm rot="-5400000">
                <a:off x="1229146" y="1892869"/>
                <a:ext cx="119576" cy="612586"/>
                <a:chOff x="2244455" y="772894"/>
                <a:chExt cx="94658" cy="485003"/>
              </a:xfrm>
            </p:grpSpPr>
            <p:sp>
              <p:nvSpPr>
                <p:cNvPr id="30" name="圆角矩形 2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2" name="圆角矩形 3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2315" name="组合 31"/>
              <p:cNvGrpSpPr/>
              <p:nvPr/>
            </p:nvGrpSpPr>
            <p:grpSpPr>
              <a:xfrm rot="-5400000">
                <a:off x="1229146" y="1434816"/>
                <a:ext cx="119576" cy="612586"/>
                <a:chOff x="2244455" y="772894"/>
                <a:chExt cx="94658" cy="485003"/>
              </a:xfrm>
            </p:grpSpPr>
            <p:sp>
              <p:nvSpPr>
                <p:cNvPr id="25" name="圆角矩形 2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9" name="圆角矩形 2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sp>
        <p:nvSpPr>
          <p:cNvPr id="12291" name="矩形 1"/>
          <p:cNvSpPr/>
          <p:nvPr/>
        </p:nvSpPr>
        <p:spPr>
          <a:xfrm>
            <a:off x="1127125" y="212725"/>
            <a:ext cx="2646363" cy="425450"/>
          </a:xfrm>
          <a:prstGeom prst="rect">
            <a:avLst/>
          </a:prstGeom>
          <a:noFill/>
          <a:ln w="9525">
            <a:noFill/>
          </a:ln>
        </p:spPr>
        <p:txBody>
          <a:bodyPr wrap="none">
            <a:spAutoFit/>
          </a:bodyPr>
          <a:p>
            <a:pPr>
              <a:lnSpc>
                <a:spcPct val="90000"/>
              </a:lnSpc>
            </a:pPr>
            <a:r>
              <a:rPr lang="zh-CN" altLang="zh-CN" sz="2400" b="1" dirty="0">
                <a:solidFill>
                  <a:srgbClr val="0070C0"/>
                </a:solidFill>
                <a:latin typeface="思源黑体" pitchFamily="34" charset="-122"/>
                <a:ea typeface="思源黑体" pitchFamily="34" charset="-122"/>
              </a:rPr>
              <a:t>“客户”是什么？</a:t>
            </a:r>
            <a:endParaRPr lang="zh-CN" altLang="zh-CN" sz="2400" b="1" dirty="0">
              <a:solidFill>
                <a:srgbClr val="0070C0"/>
              </a:solidFill>
              <a:latin typeface="思源黑体" pitchFamily="34" charset="-122"/>
              <a:ea typeface="思源黑体" pitchFamily="34" charset="-122"/>
            </a:endParaRPr>
          </a:p>
        </p:txBody>
      </p:sp>
      <p:sp>
        <p:nvSpPr>
          <p:cNvPr id="27" name="Rectangle 31"/>
          <p:cNvSpPr>
            <a:spLocks noChangeArrowheads="1"/>
          </p:cNvSpPr>
          <p:nvPr/>
        </p:nvSpPr>
        <p:spPr bwMode="auto">
          <a:xfrm>
            <a:off x="4897438" y="1406525"/>
            <a:ext cx="3529013" cy="546100"/>
          </a:xfrm>
          <a:prstGeom prst="roundRect">
            <a:avLst/>
          </a:prstGeom>
          <a:solidFill>
            <a:srgbClr val="0070C0"/>
          </a:solidFill>
          <a:ln>
            <a:noFill/>
          </a:ln>
        </p:spPr>
        <p:style>
          <a:lnRef idx="3">
            <a:schemeClr val="lt1"/>
          </a:lnRef>
          <a:fillRef idx="1">
            <a:schemeClr val="accent1"/>
          </a:fillRef>
          <a:effectRef idx="1">
            <a:schemeClr val="accent1"/>
          </a:effectRef>
          <a:fontRef idx="minor">
            <a:schemeClr val="lt1"/>
          </a:fontRef>
        </p:style>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zh-CN" sz="16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rPr>
              <a:t>误区1：“对手”？</a:t>
            </a:r>
            <a:endParaRPr kumimoji="0" lang="zh-CN" altLang="zh-CN" sz="16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endParaRPr>
          </a:p>
        </p:txBody>
      </p:sp>
      <p:sp>
        <p:nvSpPr>
          <p:cNvPr id="28" name="Text Box 32"/>
          <p:cNvSpPr txBox="1"/>
          <p:nvPr/>
        </p:nvSpPr>
        <p:spPr>
          <a:xfrm>
            <a:off x="4897438" y="1978025"/>
            <a:ext cx="5538787" cy="387350"/>
          </a:xfrm>
          <a:prstGeom prst="rect">
            <a:avLst/>
          </a:prstGeom>
          <a:noFill/>
          <a:ln w="9525">
            <a:noFill/>
          </a:ln>
        </p:spPr>
        <p:txBody>
          <a:bodyPr lIns="0" rIns="0" anchor="ctr" anchorCtr="0">
            <a:spAutoFit/>
          </a:bodyPr>
          <a:p>
            <a:pPr>
              <a:lnSpc>
                <a:spcPct val="120000"/>
              </a:lnSpc>
              <a:spcBef>
                <a:spcPct val="50000"/>
              </a:spcBef>
              <a:buClr>
                <a:schemeClr val="hlink"/>
              </a:buClr>
            </a:pPr>
            <a:r>
              <a:rPr lang="zh-CN" altLang="zh-CN" sz="1600" dirty="0">
                <a:latin typeface="思源黑体" pitchFamily="34" charset="-122"/>
                <a:ea typeface="思源黑体" pitchFamily="34" charset="-122"/>
              </a:rPr>
              <a:t>“今天搞定了几个客户？”</a:t>
            </a:r>
            <a:endParaRPr lang="zh-CN" altLang="zh-CN" sz="1600" dirty="0">
              <a:latin typeface="思源黑体" pitchFamily="34" charset="-122"/>
              <a:ea typeface="思源黑体" pitchFamily="34" charset="-122"/>
            </a:endParaRPr>
          </a:p>
        </p:txBody>
      </p:sp>
      <p:sp>
        <p:nvSpPr>
          <p:cNvPr id="31" name="Rectangle 36"/>
          <p:cNvSpPr>
            <a:spLocks noChangeArrowheads="1"/>
          </p:cNvSpPr>
          <p:nvPr/>
        </p:nvSpPr>
        <p:spPr bwMode="auto">
          <a:xfrm>
            <a:off x="4897438" y="2406650"/>
            <a:ext cx="3532188" cy="546100"/>
          </a:xfrm>
          <a:prstGeom prst="roundRect">
            <a:avLst/>
          </a:prstGeom>
          <a:solidFill>
            <a:srgbClr val="0070C0"/>
          </a:solidFill>
          <a:ln>
            <a:noFill/>
          </a:ln>
        </p:spPr>
        <p:style>
          <a:lnRef idx="3">
            <a:schemeClr val="lt1"/>
          </a:lnRef>
          <a:fillRef idx="1">
            <a:schemeClr val="accent1"/>
          </a:fillRef>
          <a:effectRef idx="1">
            <a:schemeClr val="accent1"/>
          </a:effectRef>
          <a:fontRef idx="minor">
            <a:schemeClr val="lt1"/>
          </a:fontRef>
        </p:style>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zh-CN" sz="16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rPr>
              <a:t>误区2：“猎物”？</a:t>
            </a:r>
            <a:endParaRPr kumimoji="0" lang="zh-CN" altLang="zh-CN" sz="16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endParaRPr>
          </a:p>
        </p:txBody>
      </p:sp>
      <p:sp>
        <p:nvSpPr>
          <p:cNvPr id="54" name="Text Box 37"/>
          <p:cNvSpPr txBox="1"/>
          <p:nvPr/>
        </p:nvSpPr>
        <p:spPr>
          <a:xfrm>
            <a:off x="4857750" y="3087688"/>
            <a:ext cx="5538788" cy="387350"/>
          </a:xfrm>
          <a:prstGeom prst="rect">
            <a:avLst/>
          </a:prstGeom>
          <a:noFill/>
          <a:ln w="9525">
            <a:noFill/>
          </a:ln>
        </p:spPr>
        <p:txBody>
          <a:bodyPr lIns="0" rIns="0" anchor="ctr" anchorCtr="0">
            <a:spAutoFit/>
          </a:bodyPr>
          <a:p>
            <a:pPr>
              <a:lnSpc>
                <a:spcPct val="120000"/>
              </a:lnSpc>
              <a:spcBef>
                <a:spcPct val="50000"/>
              </a:spcBef>
              <a:buClr>
                <a:schemeClr val="hlink"/>
              </a:buClr>
            </a:pPr>
            <a:r>
              <a:rPr lang="zh-CN" altLang="zh-CN" sz="1600" dirty="0">
                <a:latin typeface="思源黑体" pitchFamily="34" charset="-122"/>
                <a:ea typeface="思源黑体" pitchFamily="34" charset="-122"/>
              </a:rPr>
              <a:t>“这个客户有没有上钩？”</a:t>
            </a:r>
            <a:endParaRPr lang="zh-CN" altLang="zh-CN" sz="1600" dirty="0">
              <a:latin typeface="思源黑体" pitchFamily="34" charset="-122"/>
              <a:ea typeface="思源黑体" pitchFamily="34" charset="-122"/>
            </a:endParaRPr>
          </a:p>
        </p:txBody>
      </p:sp>
      <p:sp>
        <p:nvSpPr>
          <p:cNvPr id="56" name="Rectangle 39"/>
          <p:cNvSpPr>
            <a:spLocks noChangeArrowheads="1"/>
          </p:cNvSpPr>
          <p:nvPr/>
        </p:nvSpPr>
        <p:spPr bwMode="auto">
          <a:xfrm>
            <a:off x="4938713" y="3503613"/>
            <a:ext cx="3532188" cy="546100"/>
          </a:xfrm>
          <a:prstGeom prst="roundRect">
            <a:avLst/>
          </a:prstGeom>
          <a:solidFill>
            <a:srgbClr val="0070C0"/>
          </a:solidFill>
          <a:ln>
            <a:noFill/>
          </a:ln>
        </p:spPr>
        <p:style>
          <a:lnRef idx="3">
            <a:schemeClr val="lt1"/>
          </a:lnRef>
          <a:fillRef idx="1">
            <a:schemeClr val="accent1"/>
          </a:fillRef>
          <a:effectRef idx="1">
            <a:schemeClr val="accent1"/>
          </a:effectRef>
          <a:fontRef idx="minor">
            <a:schemeClr val="lt1"/>
          </a:fontRef>
        </p:style>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zh-CN" sz="16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rPr>
              <a:t>误区3：“上帝”？</a:t>
            </a:r>
            <a:endParaRPr kumimoji="0" lang="zh-CN" altLang="zh-CN" sz="16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endParaRPr>
          </a:p>
        </p:txBody>
      </p:sp>
      <p:sp>
        <p:nvSpPr>
          <p:cNvPr id="57" name="Text Box 40"/>
          <p:cNvSpPr txBox="1"/>
          <p:nvPr/>
        </p:nvSpPr>
        <p:spPr>
          <a:xfrm>
            <a:off x="4857750" y="4184650"/>
            <a:ext cx="5538788" cy="387350"/>
          </a:xfrm>
          <a:prstGeom prst="rect">
            <a:avLst/>
          </a:prstGeom>
          <a:noFill/>
          <a:ln w="9525">
            <a:noFill/>
          </a:ln>
        </p:spPr>
        <p:txBody>
          <a:bodyPr lIns="0" rIns="0" anchor="ctr" anchorCtr="0">
            <a:spAutoFit/>
          </a:bodyPr>
          <a:p>
            <a:pPr>
              <a:lnSpc>
                <a:spcPct val="120000"/>
              </a:lnSpc>
              <a:spcBef>
                <a:spcPct val="50000"/>
              </a:spcBef>
              <a:buClr>
                <a:schemeClr val="hlink"/>
              </a:buClr>
            </a:pPr>
            <a:r>
              <a:rPr lang="zh-CN" altLang="zh-CN" sz="1600" dirty="0">
                <a:latin typeface="思源黑体" pitchFamily="34" charset="-122"/>
                <a:ea typeface="思源黑体" pitchFamily="34" charset="-122"/>
              </a:rPr>
              <a:t>“客户是我们的衣食父母”</a:t>
            </a:r>
            <a:endParaRPr lang="zh-CN" altLang="zh-CN" sz="1600" dirty="0">
              <a:latin typeface="思源黑体" pitchFamily="34" charset="-122"/>
              <a:ea typeface="思源黑体" pitchFamily="34" charset="-122"/>
            </a:endParaRPr>
          </a:p>
        </p:txBody>
      </p:sp>
      <p:pic>
        <p:nvPicPr>
          <p:cNvPr id="82" name="Picture 2"/>
          <p:cNvPicPr>
            <a:picLocks noChangeAspect="1"/>
          </p:cNvPicPr>
          <p:nvPr/>
        </p:nvPicPr>
        <p:blipFill>
          <a:blip r:embed="rId1"/>
          <a:srcRect t="17125" b="8482"/>
          <a:stretch>
            <a:fillRect/>
          </a:stretch>
        </p:blipFill>
        <p:spPr>
          <a:xfrm>
            <a:off x="642938" y="1214438"/>
            <a:ext cx="3105150" cy="1539875"/>
          </a:xfrm>
          <a:prstGeom prst="rect">
            <a:avLst/>
          </a:prstGeom>
          <a:noFill/>
          <a:ln w="9525">
            <a:noFill/>
          </a:ln>
        </p:spPr>
      </p:pic>
      <p:pic>
        <p:nvPicPr>
          <p:cNvPr id="83" name="Picture 2" descr="F:\360云盘\02-个人资料\！PPT图片及版面资源\06-PPT精选插图\02-商务\188141-12052214260792.jpg"/>
          <p:cNvPicPr>
            <a:picLocks noChangeAspect="1"/>
          </p:cNvPicPr>
          <p:nvPr/>
        </p:nvPicPr>
        <p:blipFill>
          <a:blip r:embed="rId2"/>
          <a:srcRect b="28735"/>
          <a:stretch>
            <a:fillRect/>
          </a:stretch>
        </p:blipFill>
        <p:spPr>
          <a:xfrm>
            <a:off x="642938" y="2847975"/>
            <a:ext cx="3105150" cy="1539875"/>
          </a:xfrm>
          <a:prstGeom prst="rect">
            <a:avLst/>
          </a:prstGeom>
          <a:noFill/>
          <a:ln w="9525">
            <a:noFill/>
          </a:ln>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500"/>
                                        <p:tgtEl>
                                          <p:spTgt spid="2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left)">
                                      <p:cBhvr>
                                        <p:cTn id="15" dur="500"/>
                                        <p:tgtEl>
                                          <p:spTgt spid="31"/>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wipe(left)">
                                      <p:cBhvr>
                                        <p:cTn id="19" dur="500"/>
                                        <p:tgtEl>
                                          <p:spTgt spid="5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wipe(left)">
                                      <p:cBhvr>
                                        <p:cTn id="23" dur="500"/>
                                        <p:tgtEl>
                                          <p:spTgt spid="5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wipe(left)">
                                      <p:cBhvr>
                                        <p:cTn id="27" dur="500"/>
                                        <p:tgtEl>
                                          <p:spTgt spid="57"/>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par>
                          <p:cTn id="32" fill="hold">
                            <p:stCondLst>
                              <p:cond delay="3500"/>
                            </p:stCondLst>
                            <p:childTnLst>
                              <p:par>
                                <p:cTn id="33" presetID="2" presetClass="entr" presetSubtype="8" fill="hold" nodeType="afterEffect">
                                  <p:stCondLst>
                                    <p:cond delay="0"/>
                                  </p:stCondLst>
                                  <p:childTnLst>
                                    <p:set>
                                      <p:cBhvr>
                                        <p:cTn id="34" dur="1" fill="hold">
                                          <p:stCondLst>
                                            <p:cond delay="0"/>
                                          </p:stCondLst>
                                        </p:cTn>
                                        <p:tgtEl>
                                          <p:spTgt spid="82"/>
                                        </p:tgtEl>
                                        <p:attrNameLst>
                                          <p:attrName>style.visibility</p:attrName>
                                        </p:attrNameLst>
                                      </p:cBhvr>
                                      <p:to>
                                        <p:strVal val="visible"/>
                                      </p:to>
                                    </p:set>
                                    <p:anim calcmode="lin" valueType="num">
                                      <p:cBhvr additive="base">
                                        <p:cTn id="35" dur="500" fill="hold"/>
                                        <p:tgtEl>
                                          <p:spTgt spid="82"/>
                                        </p:tgtEl>
                                        <p:attrNameLst>
                                          <p:attrName>ppt_x</p:attrName>
                                        </p:attrNameLst>
                                      </p:cBhvr>
                                      <p:tavLst>
                                        <p:tav tm="0">
                                          <p:val>
                                            <p:strVal val="0-#ppt_w/2"/>
                                          </p:val>
                                        </p:tav>
                                        <p:tav tm="100000">
                                          <p:val>
                                            <p:strVal val="#ppt_x"/>
                                          </p:val>
                                        </p:tav>
                                      </p:tavLst>
                                    </p:anim>
                                    <p:anim calcmode="lin" valueType="num">
                                      <p:cBhvr additive="base">
                                        <p:cTn id="36" dur="500" fill="hold"/>
                                        <p:tgtEl>
                                          <p:spTgt spid="82"/>
                                        </p:tgtEl>
                                        <p:attrNameLst>
                                          <p:attrName>ppt_y</p:attrName>
                                        </p:attrNameLst>
                                      </p:cBhvr>
                                      <p:tavLst>
                                        <p:tav tm="0">
                                          <p:val>
                                            <p:strVal val="#ppt_y"/>
                                          </p:val>
                                        </p:tav>
                                        <p:tav tm="100000">
                                          <p:val>
                                            <p:strVal val="#ppt_y"/>
                                          </p:val>
                                        </p:tav>
                                      </p:tavLst>
                                    </p:anim>
                                  </p:childTnLst>
                                </p:cTn>
                              </p:par>
                            </p:childTnLst>
                          </p:cTn>
                        </p:par>
                        <p:par>
                          <p:cTn id="37" fill="hold">
                            <p:stCondLst>
                              <p:cond delay="4000"/>
                            </p:stCondLst>
                            <p:childTnLst>
                              <p:par>
                                <p:cTn id="38" presetID="22" presetClass="entr" presetSubtype="1" fill="hold" nodeType="afterEffect">
                                  <p:stCondLst>
                                    <p:cond delay="0"/>
                                  </p:stCondLst>
                                  <p:childTnLst>
                                    <p:set>
                                      <p:cBhvr>
                                        <p:cTn id="39" dur="1" fill="hold">
                                          <p:stCondLst>
                                            <p:cond delay="0"/>
                                          </p:stCondLst>
                                        </p:cTn>
                                        <p:tgtEl>
                                          <p:spTgt spid="83"/>
                                        </p:tgtEl>
                                        <p:attrNameLst>
                                          <p:attrName>style.visibility</p:attrName>
                                        </p:attrNameLst>
                                      </p:cBhvr>
                                      <p:to>
                                        <p:strVal val="visible"/>
                                      </p:to>
                                    </p:set>
                                    <p:animEffect transition="in" filter="wipe(up)">
                                      <p:cBhvr>
                                        <p:cTn id="40"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31" grpId="0" animBg="1"/>
      <p:bldP spid="54" grpId="0"/>
      <p:bldP spid="56" grpId="0" animBg="1"/>
      <p:bldP spid="5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0"/>
          <p:cNvGrpSpPr/>
          <p:nvPr/>
        </p:nvGrpSpPr>
        <p:grpSpPr>
          <a:xfrm>
            <a:off x="1668463" y="1071563"/>
            <a:ext cx="6007100" cy="3767137"/>
            <a:chOff x="982640" y="1286615"/>
            <a:chExt cx="6255426" cy="5023499"/>
          </a:xfrm>
        </p:grpSpPr>
        <p:sp>
          <p:nvSpPr>
            <p:cNvPr id="11" name="圆角矩形 10"/>
            <p:cNvSpPr/>
            <p:nvPr/>
          </p:nvSpPr>
          <p:spPr>
            <a:xfrm rot="16200000">
              <a:off x="1650694" y="722743"/>
              <a:ext cx="5023499" cy="6151244"/>
            </a:xfrm>
            <a:prstGeom prst="roundRect">
              <a:avLst>
                <a:gd name="adj" fmla="val 4670"/>
              </a:avLst>
            </a:prstGeom>
            <a:solidFill>
              <a:srgbClr val="0070C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12" name="圆角矩形 11"/>
            <p:cNvSpPr/>
            <p:nvPr/>
          </p:nvSpPr>
          <p:spPr>
            <a:xfrm rot="16200000">
              <a:off x="1870696" y="935979"/>
              <a:ext cx="4629749" cy="5724772"/>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nvGrpSpPr>
            <p:cNvPr id="13326" name="组合 13"/>
            <p:cNvGrpSpPr/>
            <p:nvPr/>
          </p:nvGrpSpPr>
          <p:grpSpPr>
            <a:xfrm>
              <a:off x="982640" y="1604153"/>
              <a:ext cx="751246" cy="4394769"/>
              <a:chOff x="982640" y="1604153"/>
              <a:chExt cx="751246" cy="4394769"/>
            </a:xfrm>
          </p:grpSpPr>
          <p:grpSp>
            <p:nvGrpSpPr>
              <p:cNvPr id="13327" name="组合 14"/>
              <p:cNvGrpSpPr/>
              <p:nvPr/>
            </p:nvGrpSpPr>
            <p:grpSpPr>
              <a:xfrm rot="-5400000">
                <a:off x="-614805" y="3650231"/>
                <a:ext cx="4394769" cy="302613"/>
                <a:chOff x="2150297" y="1160448"/>
                <a:chExt cx="3479456" cy="239589"/>
              </a:xfrm>
            </p:grpSpPr>
            <p:grpSp>
              <p:nvGrpSpPr>
                <p:cNvPr id="13398" name="组合 80"/>
                <p:cNvGrpSpPr/>
                <p:nvPr/>
              </p:nvGrpSpPr>
              <p:grpSpPr>
                <a:xfrm>
                  <a:off x="2150297" y="1160448"/>
                  <a:ext cx="234645" cy="234563"/>
                  <a:chOff x="2483610" y="1110016"/>
                  <a:chExt cx="209562" cy="209488"/>
                </a:xfrm>
              </p:grpSpPr>
              <p:sp>
                <p:nvSpPr>
                  <p:cNvPr id="80" name="椭圆 79"/>
                  <p:cNvSpPr/>
                  <p:nvPr/>
                </p:nvSpPr>
                <p:spPr>
                  <a:xfrm>
                    <a:off x="2483608" y="1108398"/>
                    <a:ext cx="209562" cy="21040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1" name="椭圆 8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3399" name="组合 81"/>
                <p:cNvGrpSpPr/>
                <p:nvPr/>
              </p:nvGrpSpPr>
              <p:grpSpPr>
                <a:xfrm>
                  <a:off x="2508969" y="1162123"/>
                  <a:ext cx="234645" cy="234563"/>
                  <a:chOff x="2481312" y="1111512"/>
                  <a:chExt cx="209562" cy="209488"/>
                </a:xfrm>
              </p:grpSpPr>
              <p:sp>
                <p:nvSpPr>
                  <p:cNvPr id="78" name="椭圆 77"/>
                  <p:cNvSpPr/>
                  <p:nvPr/>
                </p:nvSpPr>
                <p:spPr>
                  <a:xfrm>
                    <a:off x="2481310" y="1109566"/>
                    <a:ext cx="209562" cy="21040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9" name="椭圆 7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3400" name="组合 82"/>
                <p:cNvGrpSpPr/>
                <p:nvPr/>
              </p:nvGrpSpPr>
              <p:grpSpPr>
                <a:xfrm>
                  <a:off x="2867641" y="1165474"/>
                  <a:ext cx="234645" cy="234563"/>
                  <a:chOff x="2479015" y="1114504"/>
                  <a:chExt cx="209562" cy="209488"/>
                </a:xfrm>
              </p:grpSpPr>
              <p:sp>
                <p:nvSpPr>
                  <p:cNvPr id="76" name="椭圆 75"/>
                  <p:cNvSpPr/>
                  <p:nvPr/>
                </p:nvSpPr>
                <p:spPr>
                  <a:xfrm>
                    <a:off x="2479014" y="1113073"/>
                    <a:ext cx="209562" cy="21040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7" name="椭圆 7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3401" name="组合 83"/>
                <p:cNvGrpSpPr/>
                <p:nvPr/>
              </p:nvGrpSpPr>
              <p:grpSpPr>
                <a:xfrm>
                  <a:off x="3227990" y="1165474"/>
                  <a:ext cx="234645" cy="234563"/>
                  <a:chOff x="2478215" y="1114504"/>
                  <a:chExt cx="209562" cy="209488"/>
                </a:xfrm>
              </p:grpSpPr>
              <p:sp>
                <p:nvSpPr>
                  <p:cNvPr id="74" name="椭圆 73"/>
                  <p:cNvSpPr/>
                  <p:nvPr/>
                </p:nvSpPr>
                <p:spPr>
                  <a:xfrm>
                    <a:off x="2478214" y="1113073"/>
                    <a:ext cx="209562" cy="21040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5" name="椭圆 7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3402" name="组合 84"/>
                <p:cNvGrpSpPr/>
                <p:nvPr/>
              </p:nvGrpSpPr>
              <p:grpSpPr>
                <a:xfrm>
                  <a:off x="3590014" y="1165474"/>
                  <a:ext cx="234645" cy="234563"/>
                  <a:chOff x="2478909" y="1114506"/>
                  <a:chExt cx="209562" cy="209488"/>
                </a:xfrm>
              </p:grpSpPr>
              <p:sp>
                <p:nvSpPr>
                  <p:cNvPr id="72" name="椭圆 71"/>
                  <p:cNvSpPr/>
                  <p:nvPr/>
                </p:nvSpPr>
                <p:spPr>
                  <a:xfrm>
                    <a:off x="2478908" y="1113075"/>
                    <a:ext cx="209562" cy="21040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3" name="椭圆 7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3403" name="组合 85"/>
                <p:cNvGrpSpPr/>
                <p:nvPr/>
              </p:nvGrpSpPr>
              <p:grpSpPr>
                <a:xfrm>
                  <a:off x="3950363" y="1165474"/>
                  <a:ext cx="234645" cy="234563"/>
                  <a:chOff x="2478111" y="1114505"/>
                  <a:chExt cx="209562" cy="209488"/>
                </a:xfrm>
              </p:grpSpPr>
              <p:sp>
                <p:nvSpPr>
                  <p:cNvPr id="70" name="椭圆 69"/>
                  <p:cNvSpPr/>
                  <p:nvPr/>
                </p:nvSpPr>
                <p:spPr>
                  <a:xfrm>
                    <a:off x="2478109" y="1113074"/>
                    <a:ext cx="209562" cy="21040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1" name="椭圆 7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3404" name="组合 86"/>
                <p:cNvGrpSpPr/>
                <p:nvPr/>
              </p:nvGrpSpPr>
              <p:grpSpPr>
                <a:xfrm>
                  <a:off x="4312387" y="1165474"/>
                  <a:ext cx="234645" cy="234563"/>
                  <a:chOff x="2478807" y="1114505"/>
                  <a:chExt cx="209562" cy="209488"/>
                </a:xfrm>
              </p:grpSpPr>
              <p:sp>
                <p:nvSpPr>
                  <p:cNvPr id="68" name="椭圆 67"/>
                  <p:cNvSpPr/>
                  <p:nvPr/>
                </p:nvSpPr>
                <p:spPr>
                  <a:xfrm>
                    <a:off x="2478805" y="1113074"/>
                    <a:ext cx="209562" cy="21040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9" name="椭圆 6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3405" name="组合 87"/>
                <p:cNvGrpSpPr/>
                <p:nvPr/>
              </p:nvGrpSpPr>
              <p:grpSpPr>
                <a:xfrm>
                  <a:off x="4672735" y="1165474"/>
                  <a:ext cx="234645" cy="234563"/>
                  <a:chOff x="2478006" y="1114505"/>
                  <a:chExt cx="209562" cy="209488"/>
                </a:xfrm>
              </p:grpSpPr>
              <p:sp>
                <p:nvSpPr>
                  <p:cNvPr id="66" name="椭圆 65"/>
                  <p:cNvSpPr/>
                  <p:nvPr/>
                </p:nvSpPr>
                <p:spPr>
                  <a:xfrm>
                    <a:off x="2478005" y="1113074"/>
                    <a:ext cx="209562" cy="21040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7" name="椭圆 6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3406" name="组合 88"/>
                <p:cNvGrpSpPr/>
                <p:nvPr/>
              </p:nvGrpSpPr>
              <p:grpSpPr>
                <a:xfrm>
                  <a:off x="5034759" y="1165474"/>
                  <a:ext cx="234645" cy="234563"/>
                  <a:chOff x="2478704" y="1114505"/>
                  <a:chExt cx="209562" cy="209488"/>
                </a:xfrm>
              </p:grpSpPr>
              <p:sp>
                <p:nvSpPr>
                  <p:cNvPr id="64" name="椭圆 63"/>
                  <p:cNvSpPr/>
                  <p:nvPr/>
                </p:nvSpPr>
                <p:spPr>
                  <a:xfrm>
                    <a:off x="2478703" y="1113074"/>
                    <a:ext cx="209562" cy="21040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5" name="椭圆 6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3407" name="组合 89"/>
                <p:cNvGrpSpPr/>
                <p:nvPr/>
              </p:nvGrpSpPr>
              <p:grpSpPr>
                <a:xfrm>
                  <a:off x="5395108" y="1165474"/>
                  <a:ext cx="234645" cy="234563"/>
                  <a:chOff x="2477905" y="1114505"/>
                  <a:chExt cx="209562" cy="209488"/>
                </a:xfrm>
              </p:grpSpPr>
              <p:sp>
                <p:nvSpPr>
                  <p:cNvPr id="62" name="椭圆 61"/>
                  <p:cNvSpPr/>
                  <p:nvPr/>
                </p:nvSpPr>
                <p:spPr>
                  <a:xfrm>
                    <a:off x="2477903" y="1113074"/>
                    <a:ext cx="209562" cy="21040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3" name="椭圆 6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nvGrpSpPr>
              <p:cNvPr id="13328" name="组合 22"/>
              <p:cNvGrpSpPr/>
              <p:nvPr/>
            </p:nvGrpSpPr>
            <p:grpSpPr>
              <a:xfrm rot="-5400000">
                <a:off x="1229146" y="5557309"/>
                <a:ext cx="119576" cy="612586"/>
                <a:chOff x="2244455" y="772894"/>
                <a:chExt cx="94658" cy="485003"/>
              </a:xfrm>
            </p:grpSpPr>
            <p:sp>
              <p:nvSpPr>
                <p:cNvPr id="47" name="圆角矩形 4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8" name="圆角矩形 4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3329" name="组合 23"/>
              <p:cNvGrpSpPr/>
              <p:nvPr/>
            </p:nvGrpSpPr>
            <p:grpSpPr>
              <a:xfrm rot="-5400000">
                <a:off x="1229146" y="5099253"/>
                <a:ext cx="119576" cy="612586"/>
                <a:chOff x="2244455" y="772894"/>
                <a:chExt cx="94658" cy="485003"/>
              </a:xfrm>
            </p:grpSpPr>
            <p:sp>
              <p:nvSpPr>
                <p:cNvPr id="45" name="圆角矩形 4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6" name="圆角矩形 4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3330" name="组合 24"/>
              <p:cNvGrpSpPr/>
              <p:nvPr/>
            </p:nvGrpSpPr>
            <p:grpSpPr>
              <a:xfrm rot="-5400000">
                <a:off x="1229146" y="4641198"/>
                <a:ext cx="119576" cy="612586"/>
                <a:chOff x="2244455" y="772894"/>
                <a:chExt cx="94658" cy="485003"/>
              </a:xfrm>
            </p:grpSpPr>
            <p:sp>
              <p:nvSpPr>
                <p:cNvPr id="43" name="圆角矩形 4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4" name="圆角矩形 4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3331" name="组合 25"/>
              <p:cNvGrpSpPr/>
              <p:nvPr/>
            </p:nvGrpSpPr>
            <p:grpSpPr>
              <a:xfrm rot="-5400000">
                <a:off x="1229146" y="4183143"/>
                <a:ext cx="119576"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3332" name="组合 26"/>
              <p:cNvGrpSpPr/>
              <p:nvPr/>
            </p:nvGrpSpPr>
            <p:grpSpPr>
              <a:xfrm rot="-5400000">
                <a:off x="1229146" y="3725089"/>
                <a:ext cx="119576"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3333" name="组合 27"/>
              <p:cNvGrpSpPr/>
              <p:nvPr/>
            </p:nvGrpSpPr>
            <p:grpSpPr>
              <a:xfrm rot="-5400000">
                <a:off x="1229146" y="3267031"/>
                <a:ext cx="119576"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3334" name="组合 28"/>
              <p:cNvGrpSpPr/>
              <p:nvPr/>
            </p:nvGrpSpPr>
            <p:grpSpPr>
              <a:xfrm rot="-5400000">
                <a:off x="1229145" y="2808975"/>
                <a:ext cx="119576"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3335" name="组合 29"/>
              <p:cNvGrpSpPr/>
              <p:nvPr/>
            </p:nvGrpSpPr>
            <p:grpSpPr>
              <a:xfrm rot="-5400000">
                <a:off x="1229146" y="2350922"/>
                <a:ext cx="119576" cy="612586"/>
                <a:chOff x="2244455" y="772894"/>
                <a:chExt cx="94658" cy="485003"/>
              </a:xfrm>
            </p:grpSpPr>
            <p:sp>
              <p:nvSpPr>
                <p:cNvPr id="33" name="圆角矩形 3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4" name="圆角矩形 3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3336" name="组合 30"/>
              <p:cNvGrpSpPr/>
              <p:nvPr/>
            </p:nvGrpSpPr>
            <p:grpSpPr>
              <a:xfrm rot="-5400000">
                <a:off x="1229146" y="1892869"/>
                <a:ext cx="119576" cy="612586"/>
                <a:chOff x="2244455" y="772894"/>
                <a:chExt cx="94658" cy="485003"/>
              </a:xfrm>
            </p:grpSpPr>
            <p:sp>
              <p:nvSpPr>
                <p:cNvPr id="30" name="圆角矩形 2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2" name="圆角矩形 3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3337" name="组合 31"/>
              <p:cNvGrpSpPr/>
              <p:nvPr/>
            </p:nvGrpSpPr>
            <p:grpSpPr>
              <a:xfrm rot="-5400000">
                <a:off x="1229146" y="1434816"/>
                <a:ext cx="119576" cy="612586"/>
                <a:chOff x="2244455" y="772894"/>
                <a:chExt cx="94658" cy="485003"/>
              </a:xfrm>
            </p:grpSpPr>
            <p:sp>
              <p:nvSpPr>
                <p:cNvPr id="25" name="圆角矩形 2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9" name="圆角矩形 2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sp>
        <p:nvSpPr>
          <p:cNvPr id="13315" name="矩形 1"/>
          <p:cNvSpPr/>
          <p:nvPr/>
        </p:nvSpPr>
        <p:spPr>
          <a:xfrm>
            <a:off x="1127125" y="212725"/>
            <a:ext cx="4186238" cy="425450"/>
          </a:xfrm>
          <a:prstGeom prst="rect">
            <a:avLst/>
          </a:prstGeom>
          <a:noFill/>
          <a:ln w="9525">
            <a:noFill/>
          </a:ln>
        </p:spPr>
        <p:txBody>
          <a:bodyPr wrap="none">
            <a:spAutoFit/>
          </a:bodyPr>
          <a:p>
            <a:pPr>
              <a:lnSpc>
                <a:spcPct val="90000"/>
              </a:lnSpc>
            </a:pPr>
            <a:r>
              <a:rPr lang="zh-CN" altLang="en-US" sz="2400" b="1" dirty="0">
                <a:solidFill>
                  <a:srgbClr val="0070C0"/>
                </a:solidFill>
                <a:latin typeface="思源黑体" pitchFamily="34" charset="-122"/>
                <a:ea typeface="思源黑体" pitchFamily="34" charset="-122"/>
              </a:rPr>
              <a:t>客户喜欢什么样的销售顾问？</a:t>
            </a:r>
            <a:endParaRPr lang="zh-CN" altLang="en-US" sz="2400" b="1" dirty="0">
              <a:solidFill>
                <a:srgbClr val="0070C0"/>
              </a:solidFill>
              <a:latin typeface="思源黑体" pitchFamily="34" charset="-122"/>
              <a:ea typeface="思源黑体" pitchFamily="34" charset="-122"/>
            </a:endParaRPr>
          </a:p>
        </p:txBody>
      </p:sp>
      <p:sp>
        <p:nvSpPr>
          <p:cNvPr id="82" name="Rectangle 31"/>
          <p:cNvSpPr>
            <a:spLocks noChangeArrowheads="1"/>
          </p:cNvSpPr>
          <p:nvPr/>
        </p:nvSpPr>
        <p:spPr bwMode="auto">
          <a:xfrm>
            <a:off x="2532063" y="1370013"/>
            <a:ext cx="4465638" cy="357188"/>
          </a:xfrm>
          <a:prstGeom prst="roundRect">
            <a:avLst/>
          </a:prstGeom>
          <a:solidFill>
            <a:srgbClr val="0070C0"/>
          </a:solidFill>
          <a:ln>
            <a:noFill/>
          </a:ln>
        </p:spPr>
        <p:style>
          <a:lnRef idx="3">
            <a:schemeClr val="lt1"/>
          </a:lnRef>
          <a:fillRef idx="1">
            <a:schemeClr val="accent1"/>
          </a:fillRef>
          <a:effectRef idx="1">
            <a:schemeClr val="accent1"/>
          </a:effectRef>
          <a:fontRef idx="minor">
            <a:schemeClr val="lt1"/>
          </a:fontRef>
        </p:style>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rPr>
              <a:t>工作专业</a:t>
            </a:r>
            <a:endParaRPr kumimoji="0" lang="zh-CN" altLang="en-US" sz="16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endParaRPr>
          </a:p>
        </p:txBody>
      </p:sp>
      <p:sp>
        <p:nvSpPr>
          <p:cNvPr id="83" name="Text Box 32"/>
          <p:cNvSpPr txBox="1"/>
          <p:nvPr/>
        </p:nvSpPr>
        <p:spPr>
          <a:xfrm>
            <a:off x="2603500" y="1754188"/>
            <a:ext cx="5254625" cy="630237"/>
          </a:xfrm>
          <a:prstGeom prst="rect">
            <a:avLst/>
          </a:prstGeom>
          <a:noFill/>
          <a:ln w="9525">
            <a:noFill/>
          </a:ln>
        </p:spPr>
        <p:txBody>
          <a:bodyPr lIns="0" rIns="0" anchor="ctr" anchorCtr="0">
            <a:spAutoFit/>
          </a:bodyPr>
          <a:p>
            <a:pPr>
              <a:spcBef>
                <a:spcPct val="50000"/>
              </a:spcBef>
              <a:buClr>
                <a:schemeClr val="hlink"/>
              </a:buClr>
            </a:pPr>
            <a:r>
              <a:rPr lang="zh-CN" altLang="zh-CN" sz="1400" dirty="0">
                <a:latin typeface="思源黑体" pitchFamily="34" charset="-122"/>
                <a:ea typeface="思源黑体" pitchFamily="34" charset="-122"/>
              </a:rPr>
              <a:t>“</a:t>
            </a:r>
            <a:r>
              <a:rPr lang="zh-CN" altLang="en-US" sz="1400" dirty="0">
                <a:latin typeface="思源黑体" pitchFamily="34" charset="-122"/>
                <a:ea typeface="思源黑体" pitchFamily="34" charset="-122"/>
              </a:rPr>
              <a:t>仪容得体、外表整洁； 热情、友好、乐于助人；</a:t>
            </a:r>
            <a:endParaRPr lang="zh-CN" altLang="en-US" sz="1400" dirty="0">
              <a:latin typeface="思源黑体" pitchFamily="34" charset="-122"/>
              <a:ea typeface="思源黑体" pitchFamily="34" charset="-122"/>
            </a:endParaRPr>
          </a:p>
          <a:p>
            <a:pPr>
              <a:spcBef>
                <a:spcPct val="50000"/>
              </a:spcBef>
              <a:buClr>
                <a:schemeClr val="hlink"/>
              </a:buClr>
            </a:pPr>
            <a:r>
              <a:rPr lang="zh-CN" altLang="en-US" sz="1400" dirty="0">
                <a:latin typeface="思源黑体" pitchFamily="34" charset="-122"/>
                <a:ea typeface="思源黑体" pitchFamily="34" charset="-122"/>
              </a:rPr>
              <a:t>有礼貌、有耐心、有爱心； 提供优质快捷服务。</a:t>
            </a:r>
            <a:endParaRPr lang="zh-CN" altLang="en-US" sz="1400" dirty="0">
              <a:latin typeface="思源黑体" pitchFamily="34" charset="-122"/>
              <a:ea typeface="思源黑体" pitchFamily="34" charset="-122"/>
            </a:endParaRPr>
          </a:p>
        </p:txBody>
      </p:sp>
      <p:sp>
        <p:nvSpPr>
          <p:cNvPr id="84" name="Rectangle 36"/>
          <p:cNvSpPr>
            <a:spLocks noChangeArrowheads="1"/>
          </p:cNvSpPr>
          <p:nvPr/>
        </p:nvSpPr>
        <p:spPr bwMode="auto">
          <a:xfrm>
            <a:off x="2489200" y="2397125"/>
            <a:ext cx="4468813" cy="357188"/>
          </a:xfrm>
          <a:prstGeom prst="roundRect">
            <a:avLst/>
          </a:prstGeom>
          <a:solidFill>
            <a:srgbClr val="0070C0"/>
          </a:solidFill>
          <a:ln>
            <a:noFill/>
          </a:ln>
        </p:spPr>
        <p:style>
          <a:lnRef idx="3">
            <a:schemeClr val="lt1"/>
          </a:lnRef>
          <a:fillRef idx="1">
            <a:schemeClr val="accent1"/>
          </a:fillRef>
          <a:effectRef idx="1">
            <a:schemeClr val="accent1"/>
          </a:effectRef>
          <a:fontRef idx="minor">
            <a:schemeClr val="lt1"/>
          </a:fontRef>
        </p:style>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rPr>
              <a:t>知识丰富</a:t>
            </a:r>
            <a:endParaRPr kumimoji="0" lang="zh-CN" altLang="en-US" sz="16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endParaRPr>
          </a:p>
        </p:txBody>
      </p:sp>
      <p:sp>
        <p:nvSpPr>
          <p:cNvPr id="85" name="Text Box 37"/>
          <p:cNvSpPr txBox="1"/>
          <p:nvPr/>
        </p:nvSpPr>
        <p:spPr>
          <a:xfrm>
            <a:off x="2636838" y="2798763"/>
            <a:ext cx="4691062" cy="630237"/>
          </a:xfrm>
          <a:prstGeom prst="rect">
            <a:avLst/>
          </a:prstGeom>
          <a:noFill/>
          <a:ln w="9525">
            <a:noFill/>
          </a:ln>
        </p:spPr>
        <p:txBody>
          <a:bodyPr lIns="0" rIns="0" anchor="ctr" anchorCtr="0">
            <a:spAutoFit/>
          </a:bodyPr>
          <a:p>
            <a:pPr>
              <a:spcBef>
                <a:spcPct val="50000"/>
              </a:spcBef>
              <a:buClr>
                <a:schemeClr val="hlink"/>
              </a:buClr>
            </a:pPr>
            <a:r>
              <a:rPr lang="zh-CN" altLang="en-US" sz="1400" dirty="0">
                <a:latin typeface="思源黑体" pitchFamily="34" charset="-122"/>
                <a:ea typeface="思源黑体" pitchFamily="34" charset="-122"/>
              </a:rPr>
              <a:t>掌握货代知识； 提供专业的物流解决方案；</a:t>
            </a:r>
            <a:endParaRPr lang="zh-CN" altLang="en-US" sz="1400" dirty="0">
              <a:latin typeface="思源黑体" pitchFamily="34" charset="-122"/>
              <a:ea typeface="思源黑体" pitchFamily="34" charset="-122"/>
            </a:endParaRPr>
          </a:p>
          <a:p>
            <a:pPr>
              <a:spcBef>
                <a:spcPct val="50000"/>
              </a:spcBef>
              <a:buClr>
                <a:schemeClr val="hlink"/>
              </a:buClr>
            </a:pPr>
            <a:r>
              <a:rPr lang="zh-CN" altLang="en-US" sz="1400" dirty="0">
                <a:latin typeface="思源黑体" pitchFamily="34" charset="-122"/>
                <a:ea typeface="思源黑体" pitchFamily="34" charset="-122"/>
              </a:rPr>
              <a:t>了解国家最新外贸政策以及运价情况。</a:t>
            </a:r>
            <a:endParaRPr lang="zh-CN" altLang="en-US" sz="1400" dirty="0">
              <a:latin typeface="思源黑体" pitchFamily="34" charset="-122"/>
              <a:ea typeface="思源黑体" pitchFamily="34" charset="-122"/>
            </a:endParaRPr>
          </a:p>
        </p:txBody>
      </p:sp>
      <p:sp>
        <p:nvSpPr>
          <p:cNvPr id="86" name="Rectangle 39"/>
          <p:cNvSpPr>
            <a:spLocks noChangeArrowheads="1"/>
          </p:cNvSpPr>
          <p:nvPr/>
        </p:nvSpPr>
        <p:spPr bwMode="auto">
          <a:xfrm>
            <a:off x="2460625" y="3441700"/>
            <a:ext cx="4468813" cy="357188"/>
          </a:xfrm>
          <a:prstGeom prst="roundRect">
            <a:avLst/>
          </a:prstGeom>
          <a:solidFill>
            <a:srgbClr val="0070C0"/>
          </a:solidFill>
          <a:ln>
            <a:noFill/>
          </a:ln>
        </p:spPr>
        <p:style>
          <a:lnRef idx="3">
            <a:schemeClr val="lt1"/>
          </a:lnRef>
          <a:fillRef idx="1">
            <a:schemeClr val="accent1"/>
          </a:fillRef>
          <a:effectRef idx="1">
            <a:schemeClr val="accent1"/>
          </a:effectRef>
          <a:fontRef idx="minor">
            <a:schemeClr val="lt1"/>
          </a:fontRef>
        </p:style>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rPr>
              <a:t>关心客户</a:t>
            </a:r>
            <a:endParaRPr kumimoji="0" lang="zh-CN" altLang="en-US" sz="16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endParaRPr>
          </a:p>
        </p:txBody>
      </p:sp>
      <p:sp>
        <p:nvSpPr>
          <p:cNvPr id="87" name="Text Box 40"/>
          <p:cNvSpPr txBox="1"/>
          <p:nvPr/>
        </p:nvSpPr>
        <p:spPr>
          <a:xfrm>
            <a:off x="2638425" y="3870325"/>
            <a:ext cx="4889500" cy="630238"/>
          </a:xfrm>
          <a:prstGeom prst="rect">
            <a:avLst/>
          </a:prstGeom>
          <a:noFill/>
          <a:ln w="9525">
            <a:noFill/>
          </a:ln>
        </p:spPr>
        <p:txBody>
          <a:bodyPr lIns="0" rIns="0" anchor="ctr" anchorCtr="0">
            <a:spAutoFit/>
          </a:bodyPr>
          <a:p>
            <a:pPr>
              <a:spcBef>
                <a:spcPct val="50000"/>
              </a:spcBef>
              <a:buClr>
                <a:schemeClr val="hlink"/>
              </a:buClr>
            </a:pPr>
            <a:r>
              <a:rPr lang="zh-CN" altLang="en-US" sz="1400" dirty="0">
                <a:latin typeface="思源黑体" pitchFamily="34" charset="-122"/>
                <a:ea typeface="思源黑体" pitchFamily="34" charset="-122"/>
              </a:rPr>
              <a:t>记住客户偏好；关心客户利益；竭力为客户服务</a:t>
            </a:r>
            <a:endParaRPr lang="zh-CN" altLang="en-US" sz="1400" dirty="0">
              <a:latin typeface="思源黑体" pitchFamily="34" charset="-122"/>
              <a:ea typeface="思源黑体" pitchFamily="34" charset="-122"/>
            </a:endParaRPr>
          </a:p>
          <a:p>
            <a:pPr>
              <a:spcBef>
                <a:spcPct val="50000"/>
              </a:spcBef>
              <a:buClr>
                <a:schemeClr val="hlink"/>
              </a:buClr>
            </a:pPr>
            <a:r>
              <a:rPr lang="zh-CN" altLang="en-US" sz="1400" dirty="0">
                <a:latin typeface="思源黑体" pitchFamily="34" charset="-122"/>
                <a:ea typeface="思源黑体" pitchFamily="34" charset="-122"/>
              </a:rPr>
              <a:t>耐心倾听客户意见和要求；帮助客户做正确选择</a:t>
            </a:r>
            <a:endParaRPr lang="zh-CN" altLang="en-US" sz="1400" dirty="0">
              <a:latin typeface="思源黑体" pitchFamily="34" charset="-122"/>
              <a:ea typeface="思源黑体" pitchFamily="34" charset="-122"/>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wipe(left)">
                                      <p:cBhvr>
                                        <p:cTn id="11" dur="500"/>
                                        <p:tgtEl>
                                          <p:spTgt spid="8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3"/>
                                        </p:tgtEl>
                                        <p:attrNameLst>
                                          <p:attrName>style.visibility</p:attrName>
                                        </p:attrNameLst>
                                      </p:cBhvr>
                                      <p:to>
                                        <p:strVal val="visible"/>
                                      </p:to>
                                    </p:set>
                                    <p:animEffect transition="in" filter="wipe(left)">
                                      <p:cBhvr>
                                        <p:cTn id="15" dur="500"/>
                                        <p:tgtEl>
                                          <p:spTgt spid="8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wipe(left)">
                                      <p:cBhvr>
                                        <p:cTn id="19" dur="500"/>
                                        <p:tgtEl>
                                          <p:spTgt spid="8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85"/>
                                        </p:tgtEl>
                                        <p:attrNameLst>
                                          <p:attrName>style.visibility</p:attrName>
                                        </p:attrNameLst>
                                      </p:cBhvr>
                                      <p:to>
                                        <p:strVal val="visible"/>
                                      </p:to>
                                    </p:set>
                                    <p:animEffect transition="in" filter="wipe(left)">
                                      <p:cBhvr>
                                        <p:cTn id="23" dur="500"/>
                                        <p:tgtEl>
                                          <p:spTgt spid="8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wipe(left)">
                                      <p:cBhvr>
                                        <p:cTn id="27" dur="500"/>
                                        <p:tgtEl>
                                          <p:spTgt spid="8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wipe(left)">
                                      <p:cBhvr>
                                        <p:cTn id="31"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p:bldP spid="84" grpId="0" animBg="1"/>
      <p:bldP spid="85" grpId="0"/>
      <p:bldP spid="86" grpId="0" animBg="1"/>
      <p:bldP spid="8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矩形 1"/>
          <p:cNvSpPr/>
          <p:nvPr/>
        </p:nvSpPr>
        <p:spPr>
          <a:xfrm>
            <a:off x="1198563" y="212725"/>
            <a:ext cx="3570287" cy="425450"/>
          </a:xfrm>
          <a:prstGeom prst="rect">
            <a:avLst/>
          </a:prstGeom>
          <a:noFill/>
          <a:ln w="9525">
            <a:noFill/>
          </a:ln>
        </p:spPr>
        <p:txBody>
          <a:bodyPr wrap="none">
            <a:spAutoFit/>
          </a:bodyPr>
          <a:p>
            <a:pPr>
              <a:lnSpc>
                <a:spcPct val="90000"/>
              </a:lnSpc>
            </a:pPr>
            <a:r>
              <a:rPr lang="zh-CN" altLang="en-US" sz="2400" b="1" dirty="0">
                <a:solidFill>
                  <a:srgbClr val="0070C0"/>
                </a:solidFill>
                <a:latin typeface="思源黑体" pitchFamily="34" charset="-122"/>
                <a:ea typeface="思源黑体" pitchFamily="34" charset="-122"/>
              </a:rPr>
              <a:t>成功销售员的“客户观”</a:t>
            </a:r>
            <a:endParaRPr lang="zh-CN" altLang="en-US" sz="2400" b="1" dirty="0">
              <a:solidFill>
                <a:srgbClr val="0070C0"/>
              </a:solidFill>
              <a:latin typeface="思源黑体" pitchFamily="34" charset="-122"/>
              <a:ea typeface="思源黑体" pitchFamily="34" charset="-122"/>
            </a:endParaRPr>
          </a:p>
        </p:txBody>
      </p:sp>
      <p:grpSp>
        <p:nvGrpSpPr>
          <p:cNvPr id="2" name="组合 10"/>
          <p:cNvGrpSpPr/>
          <p:nvPr/>
        </p:nvGrpSpPr>
        <p:grpSpPr>
          <a:xfrm>
            <a:off x="4143375" y="1357313"/>
            <a:ext cx="4432300" cy="3357562"/>
            <a:chOff x="982640" y="1286615"/>
            <a:chExt cx="6255426" cy="5023499"/>
          </a:xfrm>
        </p:grpSpPr>
        <p:sp>
          <p:nvSpPr>
            <p:cNvPr id="8" name="圆角矩形 7"/>
            <p:cNvSpPr/>
            <p:nvPr/>
          </p:nvSpPr>
          <p:spPr>
            <a:xfrm rot="16200000">
              <a:off x="1650694" y="722743"/>
              <a:ext cx="5023499" cy="6151244"/>
            </a:xfrm>
            <a:prstGeom prst="roundRect">
              <a:avLst>
                <a:gd name="adj" fmla="val 4670"/>
              </a:avLst>
            </a:prstGeom>
            <a:solidFill>
              <a:srgbClr val="0070C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9" name="圆角矩形 8"/>
            <p:cNvSpPr/>
            <p:nvPr/>
          </p:nvSpPr>
          <p:spPr>
            <a:xfrm rot="16200000">
              <a:off x="1870800" y="919522"/>
              <a:ext cx="4629220" cy="5724432"/>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nvGrpSpPr>
            <p:cNvPr id="14347" name="组合 13"/>
            <p:cNvGrpSpPr/>
            <p:nvPr/>
          </p:nvGrpSpPr>
          <p:grpSpPr>
            <a:xfrm>
              <a:off x="982640" y="1604154"/>
              <a:ext cx="750869" cy="4394767"/>
              <a:chOff x="982640" y="1604154"/>
              <a:chExt cx="750869" cy="4394767"/>
            </a:xfrm>
          </p:grpSpPr>
          <p:grpSp>
            <p:nvGrpSpPr>
              <p:cNvPr id="14348" name="组合 14"/>
              <p:cNvGrpSpPr/>
              <p:nvPr/>
            </p:nvGrpSpPr>
            <p:grpSpPr>
              <a:xfrm rot="-5400000">
                <a:off x="-615510" y="3649902"/>
                <a:ext cx="4394767" cy="303271"/>
                <a:chOff x="2150297" y="1159629"/>
                <a:chExt cx="3479454" cy="240110"/>
              </a:xfrm>
            </p:grpSpPr>
            <p:grpSp>
              <p:nvGrpSpPr>
                <p:cNvPr id="14419" name="组合 80"/>
                <p:cNvGrpSpPr/>
                <p:nvPr/>
              </p:nvGrpSpPr>
              <p:grpSpPr>
                <a:xfrm>
                  <a:off x="2150297" y="1159629"/>
                  <a:ext cx="234645" cy="235770"/>
                  <a:chOff x="2483610" y="1109285"/>
                  <a:chExt cx="209562" cy="210566"/>
                </a:xfrm>
              </p:grpSpPr>
              <p:sp>
                <p:nvSpPr>
                  <p:cNvPr id="73" name="椭圆 72"/>
                  <p:cNvSpPr/>
                  <p:nvPr/>
                </p:nvSpPr>
                <p:spPr>
                  <a:xfrm>
                    <a:off x="2485257" y="1109637"/>
                    <a:ext cx="209933" cy="21070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4" name="椭圆 7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4420" name="组合 81"/>
                <p:cNvGrpSpPr/>
                <p:nvPr/>
              </p:nvGrpSpPr>
              <p:grpSpPr>
                <a:xfrm>
                  <a:off x="2508969" y="1161075"/>
                  <a:ext cx="234645" cy="235771"/>
                  <a:chOff x="2481312" y="1110577"/>
                  <a:chExt cx="209562" cy="210567"/>
                </a:xfrm>
              </p:grpSpPr>
              <p:sp>
                <p:nvSpPr>
                  <p:cNvPr id="71" name="椭圆 70"/>
                  <p:cNvSpPr/>
                  <p:nvPr/>
                </p:nvSpPr>
                <p:spPr>
                  <a:xfrm>
                    <a:off x="2481729" y="1111223"/>
                    <a:ext cx="208254" cy="20912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2" name="椭圆 7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4421" name="组合 82"/>
                <p:cNvGrpSpPr/>
                <p:nvPr/>
              </p:nvGrpSpPr>
              <p:grpSpPr>
                <a:xfrm>
                  <a:off x="2867641" y="1163968"/>
                  <a:ext cx="234645" cy="235771"/>
                  <a:chOff x="2479015" y="1113160"/>
                  <a:chExt cx="209562" cy="210567"/>
                </a:xfrm>
              </p:grpSpPr>
              <p:sp>
                <p:nvSpPr>
                  <p:cNvPr id="69" name="椭圆 68"/>
                  <p:cNvSpPr/>
                  <p:nvPr/>
                </p:nvSpPr>
                <p:spPr>
                  <a:xfrm>
                    <a:off x="2479879" y="1112806"/>
                    <a:ext cx="209934" cy="21070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0" name="椭圆 6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4422" name="组合 83"/>
                <p:cNvGrpSpPr/>
                <p:nvPr/>
              </p:nvGrpSpPr>
              <p:grpSpPr>
                <a:xfrm>
                  <a:off x="3227989" y="1163968"/>
                  <a:ext cx="234645" cy="235771"/>
                  <a:chOff x="2478214" y="1113160"/>
                  <a:chExt cx="209562" cy="210567"/>
                </a:xfrm>
              </p:grpSpPr>
              <p:sp>
                <p:nvSpPr>
                  <p:cNvPr id="67" name="椭圆 66"/>
                  <p:cNvSpPr/>
                  <p:nvPr/>
                </p:nvSpPr>
                <p:spPr>
                  <a:xfrm>
                    <a:off x="2479709" y="1112806"/>
                    <a:ext cx="209934" cy="21070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8" name="椭圆 6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4423" name="组合 84"/>
                <p:cNvGrpSpPr/>
                <p:nvPr/>
              </p:nvGrpSpPr>
              <p:grpSpPr>
                <a:xfrm>
                  <a:off x="3590013" y="1163968"/>
                  <a:ext cx="234645" cy="235771"/>
                  <a:chOff x="2478908" y="1113162"/>
                  <a:chExt cx="209562" cy="210567"/>
                </a:xfrm>
              </p:grpSpPr>
              <p:sp>
                <p:nvSpPr>
                  <p:cNvPr id="65" name="椭圆 64"/>
                  <p:cNvSpPr/>
                  <p:nvPr/>
                </p:nvSpPr>
                <p:spPr>
                  <a:xfrm>
                    <a:off x="2479536" y="1112808"/>
                    <a:ext cx="209934" cy="21070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6" name="椭圆 6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4424" name="组合 85"/>
                <p:cNvGrpSpPr/>
                <p:nvPr/>
              </p:nvGrpSpPr>
              <p:grpSpPr>
                <a:xfrm>
                  <a:off x="3950362" y="1163968"/>
                  <a:ext cx="234645" cy="235771"/>
                  <a:chOff x="2478110" y="1113161"/>
                  <a:chExt cx="209562" cy="210567"/>
                </a:xfrm>
              </p:grpSpPr>
              <p:sp>
                <p:nvSpPr>
                  <p:cNvPr id="63" name="椭圆 62"/>
                  <p:cNvSpPr/>
                  <p:nvPr/>
                </p:nvSpPr>
                <p:spPr>
                  <a:xfrm>
                    <a:off x="2479369" y="1112807"/>
                    <a:ext cx="209934" cy="21070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4" name="椭圆 6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4425" name="组合 86"/>
                <p:cNvGrpSpPr/>
                <p:nvPr/>
              </p:nvGrpSpPr>
              <p:grpSpPr>
                <a:xfrm>
                  <a:off x="4312386" y="1163968"/>
                  <a:ext cx="234645" cy="235771"/>
                  <a:chOff x="2478806" y="1113161"/>
                  <a:chExt cx="209562" cy="210567"/>
                </a:xfrm>
              </p:grpSpPr>
              <p:sp>
                <p:nvSpPr>
                  <p:cNvPr id="61" name="椭圆 60"/>
                  <p:cNvSpPr/>
                  <p:nvPr/>
                </p:nvSpPr>
                <p:spPr>
                  <a:xfrm>
                    <a:off x="2479198" y="1112807"/>
                    <a:ext cx="208254" cy="21070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2" name="椭圆 6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4426" name="组合 87"/>
                <p:cNvGrpSpPr/>
                <p:nvPr/>
              </p:nvGrpSpPr>
              <p:grpSpPr>
                <a:xfrm>
                  <a:off x="4672733" y="1163968"/>
                  <a:ext cx="234645" cy="235771"/>
                  <a:chOff x="2478004" y="1113161"/>
                  <a:chExt cx="209562" cy="210567"/>
                </a:xfrm>
              </p:grpSpPr>
              <p:sp>
                <p:nvSpPr>
                  <p:cNvPr id="59" name="椭圆 58"/>
                  <p:cNvSpPr/>
                  <p:nvPr/>
                </p:nvSpPr>
                <p:spPr>
                  <a:xfrm>
                    <a:off x="2479028" y="1112807"/>
                    <a:ext cx="209934" cy="21070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0" name="椭圆 5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4427" name="组合 88"/>
                <p:cNvGrpSpPr/>
                <p:nvPr/>
              </p:nvGrpSpPr>
              <p:grpSpPr>
                <a:xfrm>
                  <a:off x="5034758" y="1163968"/>
                  <a:ext cx="234645" cy="235771"/>
                  <a:chOff x="2478703" y="1113161"/>
                  <a:chExt cx="209562" cy="210567"/>
                </a:xfrm>
              </p:grpSpPr>
              <p:sp>
                <p:nvSpPr>
                  <p:cNvPr id="57" name="椭圆 56"/>
                  <p:cNvSpPr/>
                  <p:nvPr/>
                </p:nvSpPr>
                <p:spPr>
                  <a:xfrm>
                    <a:off x="2478860" y="1112807"/>
                    <a:ext cx="208254" cy="21070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8" name="椭圆 5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4428" name="组合 89"/>
                <p:cNvGrpSpPr/>
                <p:nvPr/>
              </p:nvGrpSpPr>
              <p:grpSpPr>
                <a:xfrm>
                  <a:off x="5395106" y="1163968"/>
                  <a:ext cx="234645" cy="235771"/>
                  <a:chOff x="2477903" y="1113161"/>
                  <a:chExt cx="209562" cy="210567"/>
                </a:xfrm>
              </p:grpSpPr>
              <p:sp>
                <p:nvSpPr>
                  <p:cNvPr id="55" name="椭圆 54"/>
                  <p:cNvSpPr/>
                  <p:nvPr/>
                </p:nvSpPr>
                <p:spPr>
                  <a:xfrm>
                    <a:off x="2478691" y="1112807"/>
                    <a:ext cx="209934" cy="21070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6" name="椭圆 5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nvGrpSpPr>
              <p:cNvPr id="14349" name="组合 22"/>
              <p:cNvGrpSpPr/>
              <p:nvPr/>
            </p:nvGrpSpPr>
            <p:grpSpPr>
              <a:xfrm rot="-5400000">
                <a:off x="1229146" y="5557309"/>
                <a:ext cx="119576" cy="612586"/>
                <a:chOff x="2244455" y="772894"/>
                <a:chExt cx="94658" cy="485003"/>
              </a:xfrm>
            </p:grpSpPr>
            <p:sp>
              <p:nvSpPr>
                <p:cNvPr id="43" name="圆角矩形 4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4" name="圆角矩形 4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4350" name="组合 23"/>
              <p:cNvGrpSpPr/>
              <p:nvPr/>
            </p:nvGrpSpPr>
            <p:grpSpPr>
              <a:xfrm rot="-5400000">
                <a:off x="1229146" y="5099253"/>
                <a:ext cx="119576"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4351" name="组合 24"/>
              <p:cNvGrpSpPr/>
              <p:nvPr/>
            </p:nvGrpSpPr>
            <p:grpSpPr>
              <a:xfrm rot="-5400000">
                <a:off x="1229146" y="4641198"/>
                <a:ext cx="119576"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4352" name="组合 25"/>
              <p:cNvGrpSpPr/>
              <p:nvPr/>
            </p:nvGrpSpPr>
            <p:grpSpPr>
              <a:xfrm rot="-5400000">
                <a:off x="1229146" y="4183143"/>
                <a:ext cx="119576"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4353" name="组合 26"/>
              <p:cNvGrpSpPr/>
              <p:nvPr/>
            </p:nvGrpSpPr>
            <p:grpSpPr>
              <a:xfrm rot="-5400000">
                <a:off x="1229146" y="3725089"/>
                <a:ext cx="119576"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4354" name="组合 27"/>
              <p:cNvGrpSpPr/>
              <p:nvPr/>
            </p:nvGrpSpPr>
            <p:grpSpPr>
              <a:xfrm rot="-5400000">
                <a:off x="1229146" y="3267031"/>
                <a:ext cx="119576" cy="612586"/>
                <a:chOff x="2244455" y="772894"/>
                <a:chExt cx="94658" cy="485003"/>
              </a:xfrm>
            </p:grpSpPr>
            <p:sp>
              <p:nvSpPr>
                <p:cNvPr id="33" name="圆角矩形 3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4" name="圆角矩形 3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4355" name="组合 28"/>
              <p:cNvGrpSpPr/>
              <p:nvPr/>
            </p:nvGrpSpPr>
            <p:grpSpPr>
              <a:xfrm rot="-5400000">
                <a:off x="1229145" y="2808975"/>
                <a:ext cx="119576" cy="612586"/>
                <a:chOff x="2244455" y="772894"/>
                <a:chExt cx="94658" cy="485003"/>
              </a:xfrm>
            </p:grpSpPr>
            <p:sp>
              <p:nvSpPr>
                <p:cNvPr id="31" name="圆角矩形 3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2" name="圆角矩形 3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4356" name="组合 29"/>
              <p:cNvGrpSpPr/>
              <p:nvPr/>
            </p:nvGrpSpPr>
            <p:grpSpPr>
              <a:xfrm rot="-5400000">
                <a:off x="1229146" y="2350922"/>
                <a:ext cx="119576" cy="612586"/>
                <a:chOff x="2244455" y="772894"/>
                <a:chExt cx="94658" cy="485003"/>
              </a:xfrm>
            </p:grpSpPr>
            <p:sp>
              <p:nvSpPr>
                <p:cNvPr id="29" name="圆角矩形 2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0" name="圆角矩形 2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4357" name="组合 30"/>
              <p:cNvGrpSpPr/>
              <p:nvPr/>
            </p:nvGrpSpPr>
            <p:grpSpPr>
              <a:xfrm rot="-5400000">
                <a:off x="1229146" y="1892869"/>
                <a:ext cx="119576" cy="612586"/>
                <a:chOff x="2244455" y="772894"/>
                <a:chExt cx="94658" cy="485003"/>
              </a:xfrm>
            </p:grpSpPr>
            <p:sp>
              <p:nvSpPr>
                <p:cNvPr id="27" name="圆角矩形 2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8" name="圆角矩形 2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4358" name="组合 31"/>
              <p:cNvGrpSpPr/>
              <p:nvPr/>
            </p:nvGrpSpPr>
            <p:grpSpPr>
              <a:xfrm rot="-5400000">
                <a:off x="1229146" y="1434816"/>
                <a:ext cx="119576" cy="612586"/>
                <a:chOff x="2244455" y="772894"/>
                <a:chExt cx="94658" cy="485003"/>
              </a:xfrm>
            </p:grpSpPr>
            <p:sp>
              <p:nvSpPr>
                <p:cNvPr id="24" name="圆角矩形 2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5" name="圆角矩形 2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sp>
        <p:nvSpPr>
          <p:cNvPr id="17" name="Cloud"/>
          <p:cNvSpPr>
            <a:spLocks noChangeAspect="1" noEditPoints="1"/>
          </p:cNvSpPr>
          <p:nvPr/>
        </p:nvSpPr>
        <p:spPr>
          <a:xfrm>
            <a:off x="4786313" y="1857375"/>
            <a:ext cx="3429000" cy="928688"/>
          </a:xfrm>
          <a:prstGeom prst="roundRect">
            <a:avLst>
              <a:gd name="adj" fmla="val 0"/>
            </a:avLst>
          </a:prstGeom>
          <a:noFill/>
          <a:ln w="12700">
            <a:noFill/>
          </a:ln>
        </p:spPr>
        <p:txBody>
          <a:bodyPr anchor="ctr" anchorCtr="1"/>
          <a:p>
            <a:pPr marL="342900" indent="-342900">
              <a:lnSpc>
                <a:spcPct val="150000"/>
              </a:lnSpc>
              <a:spcBef>
                <a:spcPct val="50000"/>
              </a:spcBef>
              <a:buFont typeface="Arial" panose="020B0604020202020204" pitchFamily="34" charset="0"/>
              <a:buChar char="•"/>
            </a:pPr>
            <a:r>
              <a:rPr lang="zh-CN" altLang="zh-CN" sz="1600" b="1" dirty="0">
                <a:latin typeface="思源黑体" pitchFamily="34" charset="-122"/>
                <a:ea typeface="思源黑体" pitchFamily="34" charset="-122"/>
              </a:rPr>
              <a:t>客户是熟人、朋友是我们服务的对象是事业双赢的伙伴</a:t>
            </a:r>
            <a:endParaRPr lang="zh-CN" altLang="zh-CN" sz="1600" b="1" dirty="0">
              <a:latin typeface="思源黑体" pitchFamily="34" charset="-122"/>
              <a:ea typeface="思源黑体" pitchFamily="34" charset="-122"/>
            </a:endParaRPr>
          </a:p>
        </p:txBody>
      </p:sp>
      <p:sp>
        <p:nvSpPr>
          <p:cNvPr id="18" name="Cloud"/>
          <p:cNvSpPr>
            <a:spLocks noChangeAspect="1" noEditPoints="1"/>
          </p:cNvSpPr>
          <p:nvPr/>
        </p:nvSpPr>
        <p:spPr>
          <a:xfrm>
            <a:off x="4857750" y="3071813"/>
            <a:ext cx="3286125" cy="1214437"/>
          </a:xfrm>
          <a:prstGeom prst="roundRect">
            <a:avLst>
              <a:gd name="adj" fmla="val 0"/>
            </a:avLst>
          </a:prstGeom>
          <a:noFill/>
          <a:ln w="12700">
            <a:noFill/>
          </a:ln>
        </p:spPr>
        <p:txBody>
          <a:bodyPr anchor="ctr" anchorCtr="1"/>
          <a:p>
            <a:pPr marL="342900" indent="-342900">
              <a:lnSpc>
                <a:spcPct val="150000"/>
              </a:lnSpc>
              <a:spcBef>
                <a:spcPct val="50000"/>
              </a:spcBef>
              <a:buFont typeface="Arial" panose="020B0604020202020204" pitchFamily="34" charset="0"/>
              <a:buChar char="•"/>
            </a:pPr>
            <a:r>
              <a:rPr lang="zh-CN" altLang="zh-CN" sz="1600" b="1" dirty="0">
                <a:latin typeface="思源黑体" pitchFamily="34" charset="-122"/>
                <a:ea typeface="思源黑体" pitchFamily="34" charset="-122"/>
              </a:rPr>
              <a:t>关注客户利益真心帮助客户让客户成功、快乐</a:t>
            </a:r>
            <a:endParaRPr lang="zh-CN" altLang="zh-CN" sz="1600" b="1" dirty="0">
              <a:latin typeface="思源黑体" pitchFamily="34" charset="-122"/>
              <a:ea typeface="思源黑体" pitchFamily="34" charset="-122"/>
            </a:endParaRPr>
          </a:p>
        </p:txBody>
      </p:sp>
      <p:pic>
        <p:nvPicPr>
          <p:cNvPr id="75" name="图片 74"/>
          <p:cNvPicPr>
            <a:picLocks noChangeAspect="1"/>
          </p:cNvPicPr>
          <p:nvPr/>
        </p:nvPicPr>
        <p:blipFill>
          <a:blip r:embed="rId1"/>
          <a:srcRect t="3629" b="2689"/>
          <a:stretch>
            <a:fillRect/>
          </a:stretch>
        </p:blipFill>
        <p:spPr>
          <a:xfrm>
            <a:off x="1071563" y="1285875"/>
            <a:ext cx="2862262" cy="3459163"/>
          </a:xfrm>
          <a:prstGeom prst="rect">
            <a:avLst/>
          </a:prstGeom>
          <a:noFill/>
          <a:ln w="19050">
            <a:noFill/>
          </a:ln>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ox(out)">
                                      <p:cBhvr>
                                        <p:cTn id="7" dur="500"/>
                                        <p:tgtEl>
                                          <p:spTgt spid="17"/>
                                        </p:tgtEl>
                                      </p:cBhvr>
                                    </p:animEffect>
                                  </p:childTnLst>
                                </p:cTn>
                              </p:par>
                            </p:childTnLst>
                          </p:cTn>
                        </p:par>
                        <p:par>
                          <p:cTn id="8" fill="hold">
                            <p:stCondLst>
                              <p:cond delay="500"/>
                            </p:stCondLst>
                            <p:childTnLst>
                              <p:par>
                                <p:cTn id="9" presetID="4" presetClass="entr" presetSubtype="32"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box(out)">
                                      <p:cBhvr>
                                        <p:cTn id="11" dur="500"/>
                                        <p:tgtEl>
                                          <p:spTgt spid="1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0"/>
          <p:cNvGrpSpPr/>
          <p:nvPr/>
        </p:nvGrpSpPr>
        <p:grpSpPr>
          <a:xfrm>
            <a:off x="1214438" y="1357313"/>
            <a:ext cx="4432300" cy="3357562"/>
            <a:chOff x="982640" y="1286615"/>
            <a:chExt cx="6255426" cy="5023499"/>
          </a:xfrm>
        </p:grpSpPr>
        <p:sp>
          <p:nvSpPr>
            <p:cNvPr id="11" name="圆角矩形 10"/>
            <p:cNvSpPr/>
            <p:nvPr/>
          </p:nvSpPr>
          <p:spPr>
            <a:xfrm rot="16200000">
              <a:off x="1650694" y="722743"/>
              <a:ext cx="5023499" cy="6151244"/>
            </a:xfrm>
            <a:prstGeom prst="roundRect">
              <a:avLst>
                <a:gd name="adj" fmla="val 4670"/>
              </a:avLst>
            </a:prstGeom>
            <a:solidFill>
              <a:srgbClr val="0070C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12" name="圆角矩形 11"/>
            <p:cNvSpPr/>
            <p:nvPr/>
          </p:nvSpPr>
          <p:spPr>
            <a:xfrm rot="16200000">
              <a:off x="1870798" y="919524"/>
              <a:ext cx="4629220" cy="5724431"/>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nvGrpSpPr>
            <p:cNvPr id="15378" name="组合 13"/>
            <p:cNvGrpSpPr/>
            <p:nvPr/>
          </p:nvGrpSpPr>
          <p:grpSpPr>
            <a:xfrm>
              <a:off x="982640" y="1604152"/>
              <a:ext cx="750869" cy="4394767"/>
              <a:chOff x="982640" y="1604152"/>
              <a:chExt cx="750869" cy="4394767"/>
            </a:xfrm>
          </p:grpSpPr>
          <p:grpSp>
            <p:nvGrpSpPr>
              <p:cNvPr id="15379" name="组合 14"/>
              <p:cNvGrpSpPr/>
              <p:nvPr/>
            </p:nvGrpSpPr>
            <p:grpSpPr>
              <a:xfrm rot="-5400000">
                <a:off x="-615510" y="3649900"/>
                <a:ext cx="4394767" cy="303271"/>
                <a:chOff x="2150297" y="1159629"/>
                <a:chExt cx="3479454" cy="240110"/>
              </a:xfrm>
            </p:grpSpPr>
            <p:grpSp>
              <p:nvGrpSpPr>
                <p:cNvPr id="15450" name="组合 80"/>
                <p:cNvGrpSpPr/>
                <p:nvPr/>
              </p:nvGrpSpPr>
              <p:grpSpPr>
                <a:xfrm>
                  <a:off x="2150297" y="1159629"/>
                  <a:ext cx="234645" cy="235770"/>
                  <a:chOff x="2483610" y="1109285"/>
                  <a:chExt cx="209562" cy="210566"/>
                </a:xfrm>
              </p:grpSpPr>
              <p:sp>
                <p:nvSpPr>
                  <p:cNvPr id="76" name="椭圆 75"/>
                  <p:cNvSpPr/>
                  <p:nvPr/>
                </p:nvSpPr>
                <p:spPr>
                  <a:xfrm>
                    <a:off x="2485257" y="1109638"/>
                    <a:ext cx="209933" cy="210704"/>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7" name="椭圆 7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5451" name="组合 81"/>
                <p:cNvGrpSpPr/>
                <p:nvPr/>
              </p:nvGrpSpPr>
              <p:grpSpPr>
                <a:xfrm>
                  <a:off x="2508969" y="1161075"/>
                  <a:ext cx="234645" cy="235771"/>
                  <a:chOff x="2481312" y="1110577"/>
                  <a:chExt cx="209562" cy="210567"/>
                </a:xfrm>
              </p:grpSpPr>
              <p:sp>
                <p:nvSpPr>
                  <p:cNvPr id="74" name="椭圆 73"/>
                  <p:cNvSpPr/>
                  <p:nvPr/>
                </p:nvSpPr>
                <p:spPr>
                  <a:xfrm>
                    <a:off x="2481728" y="1111222"/>
                    <a:ext cx="208254" cy="20912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5" name="椭圆 7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5452" name="组合 82"/>
                <p:cNvGrpSpPr/>
                <p:nvPr/>
              </p:nvGrpSpPr>
              <p:grpSpPr>
                <a:xfrm>
                  <a:off x="2867641" y="1163968"/>
                  <a:ext cx="234645" cy="235771"/>
                  <a:chOff x="2479015" y="1113160"/>
                  <a:chExt cx="209562" cy="210567"/>
                </a:xfrm>
              </p:grpSpPr>
              <p:sp>
                <p:nvSpPr>
                  <p:cNvPr id="72" name="椭圆 71"/>
                  <p:cNvSpPr/>
                  <p:nvPr/>
                </p:nvSpPr>
                <p:spPr>
                  <a:xfrm>
                    <a:off x="2479879" y="1112806"/>
                    <a:ext cx="209934" cy="210704"/>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3" name="椭圆 7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5453" name="组合 83"/>
                <p:cNvGrpSpPr/>
                <p:nvPr/>
              </p:nvGrpSpPr>
              <p:grpSpPr>
                <a:xfrm>
                  <a:off x="3227989" y="1163968"/>
                  <a:ext cx="234645" cy="235771"/>
                  <a:chOff x="2478214" y="1113160"/>
                  <a:chExt cx="209562" cy="210567"/>
                </a:xfrm>
              </p:grpSpPr>
              <p:sp>
                <p:nvSpPr>
                  <p:cNvPr id="70" name="椭圆 69"/>
                  <p:cNvSpPr/>
                  <p:nvPr/>
                </p:nvSpPr>
                <p:spPr>
                  <a:xfrm>
                    <a:off x="2479708" y="1112806"/>
                    <a:ext cx="209934" cy="210704"/>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1" name="椭圆 7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5454" name="组合 84"/>
                <p:cNvGrpSpPr/>
                <p:nvPr/>
              </p:nvGrpSpPr>
              <p:grpSpPr>
                <a:xfrm>
                  <a:off x="3590013" y="1163968"/>
                  <a:ext cx="234645" cy="235771"/>
                  <a:chOff x="2478908" y="1113162"/>
                  <a:chExt cx="209562" cy="210567"/>
                </a:xfrm>
              </p:grpSpPr>
              <p:sp>
                <p:nvSpPr>
                  <p:cNvPr id="68" name="椭圆 67"/>
                  <p:cNvSpPr/>
                  <p:nvPr/>
                </p:nvSpPr>
                <p:spPr>
                  <a:xfrm>
                    <a:off x="2479536" y="1112808"/>
                    <a:ext cx="209934" cy="210704"/>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9" name="椭圆 6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5455" name="组合 85"/>
                <p:cNvGrpSpPr/>
                <p:nvPr/>
              </p:nvGrpSpPr>
              <p:grpSpPr>
                <a:xfrm>
                  <a:off x="3950362" y="1163968"/>
                  <a:ext cx="234645" cy="235771"/>
                  <a:chOff x="2478110" y="1113161"/>
                  <a:chExt cx="209562" cy="210567"/>
                </a:xfrm>
              </p:grpSpPr>
              <p:sp>
                <p:nvSpPr>
                  <p:cNvPr id="66" name="椭圆 65"/>
                  <p:cNvSpPr/>
                  <p:nvPr/>
                </p:nvSpPr>
                <p:spPr>
                  <a:xfrm>
                    <a:off x="2479368" y="1112807"/>
                    <a:ext cx="209934" cy="210704"/>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7" name="椭圆 6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5456" name="组合 86"/>
                <p:cNvGrpSpPr/>
                <p:nvPr/>
              </p:nvGrpSpPr>
              <p:grpSpPr>
                <a:xfrm>
                  <a:off x="4312386" y="1163968"/>
                  <a:ext cx="234645" cy="235771"/>
                  <a:chOff x="2478806" y="1113161"/>
                  <a:chExt cx="209562" cy="210567"/>
                </a:xfrm>
              </p:grpSpPr>
              <p:sp>
                <p:nvSpPr>
                  <p:cNvPr id="64" name="椭圆 63"/>
                  <p:cNvSpPr/>
                  <p:nvPr/>
                </p:nvSpPr>
                <p:spPr>
                  <a:xfrm>
                    <a:off x="2479198" y="1112807"/>
                    <a:ext cx="208254" cy="210704"/>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5" name="椭圆 6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5457" name="组合 87"/>
                <p:cNvGrpSpPr/>
                <p:nvPr/>
              </p:nvGrpSpPr>
              <p:grpSpPr>
                <a:xfrm>
                  <a:off x="4672733" y="1163968"/>
                  <a:ext cx="234645" cy="235771"/>
                  <a:chOff x="2478004" y="1113161"/>
                  <a:chExt cx="209562" cy="210567"/>
                </a:xfrm>
              </p:grpSpPr>
              <p:sp>
                <p:nvSpPr>
                  <p:cNvPr id="62" name="椭圆 61"/>
                  <p:cNvSpPr/>
                  <p:nvPr/>
                </p:nvSpPr>
                <p:spPr>
                  <a:xfrm>
                    <a:off x="2479028" y="1112807"/>
                    <a:ext cx="209934" cy="210704"/>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3" name="椭圆 6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5458" name="组合 88"/>
                <p:cNvGrpSpPr/>
                <p:nvPr/>
              </p:nvGrpSpPr>
              <p:grpSpPr>
                <a:xfrm>
                  <a:off x="5034758" y="1163968"/>
                  <a:ext cx="234645" cy="235771"/>
                  <a:chOff x="2478703" y="1113161"/>
                  <a:chExt cx="209562" cy="210567"/>
                </a:xfrm>
              </p:grpSpPr>
              <p:sp>
                <p:nvSpPr>
                  <p:cNvPr id="60" name="椭圆 59"/>
                  <p:cNvSpPr/>
                  <p:nvPr/>
                </p:nvSpPr>
                <p:spPr>
                  <a:xfrm>
                    <a:off x="2478859" y="1112807"/>
                    <a:ext cx="208254" cy="210704"/>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1" name="椭圆 6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5459" name="组合 89"/>
                <p:cNvGrpSpPr/>
                <p:nvPr/>
              </p:nvGrpSpPr>
              <p:grpSpPr>
                <a:xfrm>
                  <a:off x="5395106" y="1163968"/>
                  <a:ext cx="234645" cy="235771"/>
                  <a:chOff x="2477903" y="1113161"/>
                  <a:chExt cx="209562" cy="210567"/>
                </a:xfrm>
              </p:grpSpPr>
              <p:sp>
                <p:nvSpPr>
                  <p:cNvPr id="58" name="椭圆 57"/>
                  <p:cNvSpPr/>
                  <p:nvPr/>
                </p:nvSpPr>
                <p:spPr>
                  <a:xfrm>
                    <a:off x="2478691" y="1112807"/>
                    <a:ext cx="209934" cy="210704"/>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9" name="椭圆 5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nvGrpSpPr>
              <p:cNvPr id="15380" name="组合 22"/>
              <p:cNvGrpSpPr/>
              <p:nvPr/>
            </p:nvGrpSpPr>
            <p:grpSpPr>
              <a:xfrm rot="-5400000">
                <a:off x="1229146" y="5557309"/>
                <a:ext cx="119576" cy="612586"/>
                <a:chOff x="2244455" y="772894"/>
                <a:chExt cx="94658" cy="485003"/>
              </a:xfrm>
            </p:grpSpPr>
            <p:sp>
              <p:nvSpPr>
                <p:cNvPr id="44" name="圆角矩形 4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5" name="圆角矩形 4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5381" name="组合 23"/>
              <p:cNvGrpSpPr/>
              <p:nvPr/>
            </p:nvGrpSpPr>
            <p:grpSpPr>
              <a:xfrm rot="-5400000">
                <a:off x="1229146" y="5099253"/>
                <a:ext cx="119576" cy="612586"/>
                <a:chOff x="2244455" y="772894"/>
                <a:chExt cx="94658" cy="485003"/>
              </a:xfrm>
            </p:grpSpPr>
            <p:sp>
              <p:nvSpPr>
                <p:cNvPr id="42" name="圆角矩形 4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3" name="圆角矩形 4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5382" name="组合 24"/>
              <p:cNvGrpSpPr/>
              <p:nvPr/>
            </p:nvGrpSpPr>
            <p:grpSpPr>
              <a:xfrm rot="-5400000">
                <a:off x="1229146" y="4641198"/>
                <a:ext cx="119576" cy="612586"/>
                <a:chOff x="2244455" y="772894"/>
                <a:chExt cx="94658" cy="485003"/>
              </a:xfrm>
            </p:grpSpPr>
            <p:sp>
              <p:nvSpPr>
                <p:cNvPr id="40" name="圆角矩形 3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1" name="圆角矩形 4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5383" name="组合 25"/>
              <p:cNvGrpSpPr/>
              <p:nvPr/>
            </p:nvGrpSpPr>
            <p:grpSpPr>
              <a:xfrm rot="-5400000">
                <a:off x="1229146" y="4183143"/>
                <a:ext cx="119576" cy="612586"/>
                <a:chOff x="2244455" y="772894"/>
                <a:chExt cx="94658" cy="485003"/>
              </a:xfrm>
            </p:grpSpPr>
            <p:sp>
              <p:nvSpPr>
                <p:cNvPr id="38" name="圆角矩形 3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9" name="圆角矩形 3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5384" name="组合 26"/>
              <p:cNvGrpSpPr/>
              <p:nvPr/>
            </p:nvGrpSpPr>
            <p:grpSpPr>
              <a:xfrm rot="-5400000">
                <a:off x="1229146" y="3725089"/>
                <a:ext cx="119576" cy="612586"/>
                <a:chOff x="2244455" y="772894"/>
                <a:chExt cx="94658" cy="485003"/>
              </a:xfrm>
            </p:grpSpPr>
            <p:sp>
              <p:nvSpPr>
                <p:cNvPr id="36" name="圆角矩形 3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7" name="圆角矩形 3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5385" name="组合 27"/>
              <p:cNvGrpSpPr/>
              <p:nvPr/>
            </p:nvGrpSpPr>
            <p:grpSpPr>
              <a:xfrm rot="-5400000">
                <a:off x="1229146" y="3267031"/>
                <a:ext cx="119576" cy="612586"/>
                <a:chOff x="2244455" y="772894"/>
                <a:chExt cx="94658" cy="485003"/>
              </a:xfrm>
            </p:grpSpPr>
            <p:sp>
              <p:nvSpPr>
                <p:cNvPr id="34" name="圆角矩形 3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5" name="圆角矩形 3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5386" name="组合 28"/>
              <p:cNvGrpSpPr/>
              <p:nvPr/>
            </p:nvGrpSpPr>
            <p:grpSpPr>
              <a:xfrm rot="-5400000">
                <a:off x="1229145" y="2808975"/>
                <a:ext cx="119576" cy="612586"/>
                <a:chOff x="2244455" y="772894"/>
                <a:chExt cx="94658" cy="485003"/>
              </a:xfrm>
            </p:grpSpPr>
            <p:sp>
              <p:nvSpPr>
                <p:cNvPr id="32" name="圆角矩形 3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3" name="圆角矩形 3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5387" name="组合 29"/>
              <p:cNvGrpSpPr/>
              <p:nvPr/>
            </p:nvGrpSpPr>
            <p:grpSpPr>
              <a:xfrm rot="-5400000">
                <a:off x="1229146" y="2350922"/>
                <a:ext cx="119576" cy="612586"/>
                <a:chOff x="2244455" y="772894"/>
                <a:chExt cx="94658" cy="485003"/>
              </a:xfrm>
            </p:grpSpPr>
            <p:sp>
              <p:nvSpPr>
                <p:cNvPr id="30" name="圆角矩形 2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1" name="圆角矩形 3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5388" name="组合 30"/>
              <p:cNvGrpSpPr/>
              <p:nvPr/>
            </p:nvGrpSpPr>
            <p:grpSpPr>
              <a:xfrm rot="-5400000">
                <a:off x="1229146" y="1892869"/>
                <a:ext cx="119576" cy="612586"/>
                <a:chOff x="2244455" y="772894"/>
                <a:chExt cx="94658" cy="485003"/>
              </a:xfrm>
            </p:grpSpPr>
            <p:sp>
              <p:nvSpPr>
                <p:cNvPr id="28" name="圆角矩形 2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9" name="圆角矩形 2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5389" name="组合 31"/>
              <p:cNvGrpSpPr/>
              <p:nvPr/>
            </p:nvGrpSpPr>
            <p:grpSpPr>
              <a:xfrm rot="-5400000">
                <a:off x="1229146" y="1434816"/>
                <a:ext cx="119576" cy="612586"/>
                <a:chOff x="2244455" y="772894"/>
                <a:chExt cx="94658" cy="485003"/>
              </a:xfrm>
            </p:grpSpPr>
            <p:sp>
              <p:nvSpPr>
                <p:cNvPr id="25" name="圆角矩形 2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7" name="圆角矩形 2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sp>
        <p:nvSpPr>
          <p:cNvPr id="15363" name="矩形 1"/>
          <p:cNvSpPr/>
          <p:nvPr/>
        </p:nvSpPr>
        <p:spPr>
          <a:xfrm>
            <a:off x="1285875" y="212725"/>
            <a:ext cx="4214813" cy="430213"/>
          </a:xfrm>
          <a:prstGeom prst="rect">
            <a:avLst/>
          </a:prstGeom>
          <a:noFill/>
          <a:ln w="9525">
            <a:noFill/>
          </a:ln>
        </p:spPr>
        <p:txBody>
          <a:bodyPr wrap="none">
            <a:spAutoFit/>
          </a:bodyPr>
          <a:p>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成功销售员的</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3</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4</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5</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6</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之“</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3”</a:t>
            </a:r>
            <a:endParaRPr lang="en-US" altLang="zh-CN" sz="2200" b="1" dirty="0">
              <a:solidFill>
                <a:srgbClr val="0070C0"/>
              </a:solidFill>
              <a:latin typeface="Arial" panose="020B0604020202020204" pitchFamily="34" charset="0"/>
              <a:ea typeface="思源黑体" pitchFamily="34" charset="-122"/>
              <a:sym typeface="Arial" panose="020B0604020202020204" pitchFamily="34" charset="0"/>
            </a:endParaRPr>
          </a:p>
        </p:txBody>
      </p:sp>
      <p:sp>
        <p:nvSpPr>
          <p:cNvPr id="26" name="Rectangle 23"/>
          <p:cNvSpPr>
            <a:spLocks noChangeArrowheads="1"/>
          </p:cNvSpPr>
          <p:nvPr/>
        </p:nvSpPr>
        <p:spPr bwMode="auto">
          <a:xfrm>
            <a:off x="1857375" y="1827213"/>
            <a:ext cx="3429000" cy="374650"/>
          </a:xfrm>
          <a:prstGeom prst="roundRect">
            <a:avLst/>
          </a:prstGeom>
          <a:solidFill>
            <a:srgbClr val="0070C0"/>
          </a:solidFill>
          <a:ln>
            <a:noFill/>
          </a:ln>
        </p:spPr>
        <p:style>
          <a:lnRef idx="1">
            <a:schemeClr val="accent5"/>
          </a:lnRef>
          <a:fillRef idx="3">
            <a:schemeClr val="accent5"/>
          </a:fillRef>
          <a:effectRef idx="2">
            <a:schemeClr val="accent5"/>
          </a:effectRef>
          <a:fontRef idx="minor">
            <a:schemeClr val="lt1"/>
          </a:fontRef>
        </p:style>
        <p:txBody>
          <a:bodyPr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l" defTabSz="914400" rtl="0" eaLnBrk="1" fontAlgn="auto" latinLnBrk="0" hangingPunct="1">
              <a:lnSpc>
                <a:spcPct val="90000"/>
              </a:lnSpc>
              <a:spcBef>
                <a:spcPts val="0"/>
              </a:spcBef>
              <a:spcAft>
                <a:spcPts val="0"/>
              </a:spcAft>
              <a:buClrTx/>
              <a:buSzTx/>
              <a:buFontTx/>
              <a:buNone/>
              <a:defRPr/>
            </a:pPr>
            <a:r>
              <a:rPr kumimoji="0" lang="en-US" altLang="zh-CN" sz="18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rPr>
              <a:t>3 —— </a:t>
            </a:r>
            <a:r>
              <a:rPr kumimoji="0" lang="zh-CN" altLang="en-US" sz="18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rPr>
              <a:t>必须知道的三件事</a:t>
            </a:r>
            <a:endParaRPr kumimoji="0" lang="zh-CN" altLang="en-US" sz="18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endParaRPr>
          </a:p>
        </p:txBody>
      </p:sp>
      <p:sp>
        <p:nvSpPr>
          <p:cNvPr id="5" name="矩形 4"/>
          <p:cNvSpPr/>
          <p:nvPr/>
        </p:nvSpPr>
        <p:spPr>
          <a:xfrm>
            <a:off x="1857375" y="2541588"/>
            <a:ext cx="2032000" cy="387350"/>
          </a:xfrm>
          <a:prstGeom prst="rect">
            <a:avLst/>
          </a:prstGeom>
          <a:noFill/>
          <a:ln w="9525">
            <a:noFill/>
          </a:ln>
        </p:spPr>
        <p:txBody>
          <a:bodyPr wrap="none">
            <a:spAutoFit/>
          </a:bodyPr>
          <a:p>
            <a:pPr>
              <a:lnSpc>
                <a:spcPct val="120000"/>
              </a:lnSpc>
              <a:spcBef>
                <a:spcPct val="40000"/>
              </a:spcBef>
            </a:pPr>
            <a:r>
              <a:rPr lang="zh-CN" altLang="zh-CN" sz="1600" b="1" dirty="0">
                <a:solidFill>
                  <a:srgbClr val="0070C0"/>
                </a:solidFill>
                <a:latin typeface="思源黑体" pitchFamily="34" charset="-122"/>
                <a:ea typeface="思源黑体" pitchFamily="34" charset="-122"/>
              </a:rPr>
              <a:t>蹲得越低，跳得越高</a:t>
            </a:r>
            <a:endParaRPr lang="zh-CN" altLang="zh-CN" sz="1600" b="1" dirty="0">
              <a:solidFill>
                <a:srgbClr val="0070C0"/>
              </a:solidFill>
              <a:latin typeface="思源黑体" pitchFamily="34" charset="-122"/>
              <a:ea typeface="思源黑体" pitchFamily="34" charset="-122"/>
            </a:endParaRPr>
          </a:p>
        </p:txBody>
      </p:sp>
      <p:sp>
        <p:nvSpPr>
          <p:cNvPr id="6" name="矩形 5"/>
          <p:cNvSpPr/>
          <p:nvPr/>
        </p:nvSpPr>
        <p:spPr>
          <a:xfrm>
            <a:off x="1857375" y="3041650"/>
            <a:ext cx="2901950" cy="387350"/>
          </a:xfrm>
          <a:prstGeom prst="rect">
            <a:avLst/>
          </a:prstGeom>
          <a:noFill/>
          <a:ln w="9525">
            <a:noFill/>
          </a:ln>
        </p:spPr>
        <p:txBody>
          <a:bodyPr>
            <a:spAutoFit/>
          </a:bodyPr>
          <a:p>
            <a:pPr>
              <a:lnSpc>
                <a:spcPct val="120000"/>
              </a:lnSpc>
              <a:spcBef>
                <a:spcPct val="40000"/>
              </a:spcBef>
            </a:pPr>
            <a:r>
              <a:rPr lang="zh-CN" altLang="zh-CN" sz="1600" b="1" dirty="0">
                <a:solidFill>
                  <a:srgbClr val="0070C0"/>
                </a:solidFill>
                <a:latin typeface="思源黑体" pitchFamily="34" charset="-122"/>
                <a:ea typeface="思源黑体" pitchFamily="34" charset="-122"/>
              </a:rPr>
              <a:t>想爬多高，功夫就得下多深</a:t>
            </a:r>
            <a:endParaRPr lang="zh-CN" altLang="zh-CN" sz="1600" b="1" dirty="0">
              <a:solidFill>
                <a:srgbClr val="0070C0"/>
              </a:solidFill>
              <a:latin typeface="思源黑体" pitchFamily="34" charset="-122"/>
              <a:ea typeface="思源黑体" pitchFamily="34" charset="-122"/>
            </a:endParaRPr>
          </a:p>
        </p:txBody>
      </p:sp>
      <p:sp>
        <p:nvSpPr>
          <p:cNvPr id="7" name="矩形 6"/>
          <p:cNvSpPr/>
          <p:nvPr/>
        </p:nvSpPr>
        <p:spPr>
          <a:xfrm>
            <a:off x="1857375" y="3613150"/>
            <a:ext cx="3500438" cy="387350"/>
          </a:xfrm>
          <a:prstGeom prst="rect">
            <a:avLst/>
          </a:prstGeom>
          <a:noFill/>
          <a:ln w="9525">
            <a:noFill/>
          </a:ln>
        </p:spPr>
        <p:txBody>
          <a:bodyPr>
            <a:spAutoFit/>
          </a:bodyPr>
          <a:p>
            <a:pPr>
              <a:lnSpc>
                <a:spcPct val="120000"/>
              </a:lnSpc>
              <a:spcBef>
                <a:spcPct val="40000"/>
              </a:spcBef>
            </a:pPr>
            <a:r>
              <a:rPr lang="zh-CN" altLang="zh-CN" sz="1600" b="1" dirty="0">
                <a:solidFill>
                  <a:srgbClr val="0070C0"/>
                </a:solidFill>
                <a:latin typeface="思源黑体" pitchFamily="34" charset="-122"/>
                <a:ea typeface="思源黑体" pitchFamily="34" charset="-122"/>
              </a:rPr>
              <a:t>有效的时间管理造就成功的销售员</a:t>
            </a:r>
            <a:endParaRPr lang="zh-CN" altLang="zh-CN" sz="1600" b="1" dirty="0">
              <a:solidFill>
                <a:srgbClr val="0070C0"/>
              </a:solidFill>
              <a:latin typeface="思源黑体" pitchFamily="34" charset="-122"/>
              <a:ea typeface="思源黑体" pitchFamily="34" charset="-122"/>
            </a:endParaRPr>
          </a:p>
        </p:txBody>
      </p:sp>
      <p:sp>
        <p:nvSpPr>
          <p:cNvPr id="78" name="Rectangle 29"/>
          <p:cNvSpPr>
            <a:spLocks noChangeArrowheads="1"/>
          </p:cNvSpPr>
          <p:nvPr/>
        </p:nvSpPr>
        <p:spPr bwMode="auto">
          <a:xfrm>
            <a:off x="6143636" y="1428742"/>
            <a:ext cx="1747837" cy="1600200"/>
          </a:xfrm>
          <a:prstGeom prst="rect">
            <a:avLst/>
          </a:prstGeom>
          <a:blipFill dpi="0" rotWithShape="1">
            <a:blip r:embed="rId1" cstate="print"/>
            <a:srcRect/>
            <a:stretch>
              <a:fillRect r="-37330"/>
            </a:stretch>
          </a:blip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9" name="Rectangle 31"/>
          <p:cNvSpPr>
            <a:spLocks noChangeArrowheads="1"/>
          </p:cNvSpPr>
          <p:nvPr/>
        </p:nvSpPr>
        <p:spPr bwMode="auto">
          <a:xfrm>
            <a:off x="6143636" y="3078154"/>
            <a:ext cx="1747837" cy="1601788"/>
          </a:xfrm>
          <a:prstGeom prst="rect">
            <a:avLst/>
          </a:prstGeom>
          <a:blipFill dpi="0" rotWithShape="1">
            <a:blip r:embed="rId2" cstate="print"/>
            <a:srcRect/>
            <a:stretch>
              <a:fillRect r="-36680"/>
            </a:stretch>
          </a:blip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up)">
                                      <p:cBhvr>
                                        <p:cTn id="7" dur="500"/>
                                        <p:tgtEl>
                                          <p:spTgt spid="2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par>
                                <p:cTn id="24" presetID="53" presetClass="entr" presetSubtype="16" fill="hold" nodeType="withEffect">
                                  <p:stCondLst>
                                    <p:cond delay="800"/>
                                  </p:stCondLst>
                                  <p:childTnLst>
                                    <p:set>
                                      <p:cBhvr>
                                        <p:cTn id="25" dur="1" fill="hold">
                                          <p:stCondLst>
                                            <p:cond delay="0"/>
                                          </p:stCondLst>
                                        </p:cTn>
                                        <p:tgtEl>
                                          <p:spTgt spid="78"/>
                                        </p:tgtEl>
                                        <p:attrNameLst>
                                          <p:attrName>style.visibility</p:attrName>
                                        </p:attrNameLst>
                                      </p:cBhvr>
                                      <p:to>
                                        <p:strVal val="visible"/>
                                      </p:to>
                                    </p:set>
                                    <p:anim calcmode="lin" valueType="num">
                                      <p:cBhvr>
                                        <p:cTn id="26" dur="300" fill="hold"/>
                                        <p:tgtEl>
                                          <p:spTgt spid="78"/>
                                        </p:tgtEl>
                                        <p:attrNameLst>
                                          <p:attrName>ppt_w</p:attrName>
                                        </p:attrNameLst>
                                      </p:cBhvr>
                                      <p:tavLst>
                                        <p:tav tm="0">
                                          <p:val>
                                            <p:fltVal val="0.000000"/>
                                          </p:val>
                                        </p:tav>
                                        <p:tav tm="100000">
                                          <p:val>
                                            <p:strVal val="#ppt_w"/>
                                          </p:val>
                                        </p:tav>
                                      </p:tavLst>
                                    </p:anim>
                                    <p:anim calcmode="lin" valueType="num">
                                      <p:cBhvr>
                                        <p:cTn id="27" dur="300" fill="hold"/>
                                        <p:tgtEl>
                                          <p:spTgt spid="78"/>
                                        </p:tgtEl>
                                        <p:attrNameLst>
                                          <p:attrName>ppt_h</p:attrName>
                                        </p:attrNameLst>
                                      </p:cBhvr>
                                      <p:tavLst>
                                        <p:tav tm="0">
                                          <p:val>
                                            <p:fltVal val="0.000000"/>
                                          </p:val>
                                        </p:tav>
                                        <p:tav tm="100000">
                                          <p:val>
                                            <p:strVal val="#ppt_h"/>
                                          </p:val>
                                        </p:tav>
                                      </p:tavLst>
                                    </p:anim>
                                    <p:animEffect transition="in" filter="fade">
                                      <p:cBhvr>
                                        <p:cTn id="28" dur="300"/>
                                        <p:tgtEl>
                                          <p:spTgt spid="78"/>
                                        </p:tgtEl>
                                      </p:cBhvr>
                                    </p:animEffect>
                                  </p:childTnLst>
                                </p:cTn>
                              </p:par>
                              <p:par>
                                <p:cTn id="29" presetID="53" presetClass="entr" presetSubtype="16" fill="hold" nodeType="withEffect">
                                  <p:stCondLst>
                                    <p:cond delay="1000"/>
                                  </p:stCondLst>
                                  <p:childTnLst>
                                    <p:set>
                                      <p:cBhvr>
                                        <p:cTn id="30" dur="1" fill="hold">
                                          <p:stCondLst>
                                            <p:cond delay="0"/>
                                          </p:stCondLst>
                                        </p:cTn>
                                        <p:tgtEl>
                                          <p:spTgt spid="79"/>
                                        </p:tgtEl>
                                        <p:attrNameLst>
                                          <p:attrName>style.visibility</p:attrName>
                                        </p:attrNameLst>
                                      </p:cBhvr>
                                      <p:to>
                                        <p:strVal val="visible"/>
                                      </p:to>
                                    </p:set>
                                    <p:anim calcmode="lin" valueType="num">
                                      <p:cBhvr>
                                        <p:cTn id="31" dur="300" fill="hold"/>
                                        <p:tgtEl>
                                          <p:spTgt spid="79"/>
                                        </p:tgtEl>
                                        <p:attrNameLst>
                                          <p:attrName>ppt_w</p:attrName>
                                        </p:attrNameLst>
                                      </p:cBhvr>
                                      <p:tavLst>
                                        <p:tav tm="0">
                                          <p:val>
                                            <p:fltVal val="0.000000"/>
                                          </p:val>
                                        </p:tav>
                                        <p:tav tm="100000">
                                          <p:val>
                                            <p:strVal val="#ppt_w"/>
                                          </p:val>
                                        </p:tav>
                                      </p:tavLst>
                                    </p:anim>
                                    <p:anim calcmode="lin" valueType="num">
                                      <p:cBhvr>
                                        <p:cTn id="32" dur="300" fill="hold"/>
                                        <p:tgtEl>
                                          <p:spTgt spid="79"/>
                                        </p:tgtEl>
                                        <p:attrNameLst>
                                          <p:attrName>ppt_h</p:attrName>
                                        </p:attrNameLst>
                                      </p:cBhvr>
                                      <p:tavLst>
                                        <p:tav tm="0">
                                          <p:val>
                                            <p:fltVal val="0.000000"/>
                                          </p:val>
                                        </p:tav>
                                        <p:tav tm="100000">
                                          <p:val>
                                            <p:strVal val="#ppt_h"/>
                                          </p:val>
                                        </p:tav>
                                      </p:tavLst>
                                    </p:anim>
                                    <p:animEffect transition="in" filter="fade">
                                      <p:cBhvr>
                                        <p:cTn id="33" dur="3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5"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0"/>
          <p:cNvGrpSpPr/>
          <p:nvPr/>
        </p:nvGrpSpPr>
        <p:grpSpPr>
          <a:xfrm>
            <a:off x="3500438" y="1143000"/>
            <a:ext cx="5143500" cy="3571875"/>
            <a:chOff x="982640" y="1286615"/>
            <a:chExt cx="6255426" cy="5023499"/>
          </a:xfrm>
        </p:grpSpPr>
        <p:sp>
          <p:nvSpPr>
            <p:cNvPr id="14" name="圆角矩形 13"/>
            <p:cNvSpPr/>
            <p:nvPr/>
          </p:nvSpPr>
          <p:spPr>
            <a:xfrm rot="16200000">
              <a:off x="1650694" y="722743"/>
              <a:ext cx="5023499" cy="6151244"/>
            </a:xfrm>
            <a:prstGeom prst="roundRect">
              <a:avLst>
                <a:gd name="adj" fmla="val 4670"/>
              </a:avLst>
            </a:prstGeom>
            <a:solidFill>
              <a:srgbClr val="0070C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15" name="圆角矩形 14"/>
            <p:cNvSpPr/>
            <p:nvPr/>
          </p:nvSpPr>
          <p:spPr>
            <a:xfrm rot="16200000">
              <a:off x="1871492" y="918411"/>
              <a:ext cx="4628316" cy="5726418"/>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nvGrpSpPr>
            <p:cNvPr id="16402" name="组合 13"/>
            <p:cNvGrpSpPr/>
            <p:nvPr/>
          </p:nvGrpSpPr>
          <p:grpSpPr>
            <a:xfrm>
              <a:off x="982640" y="1604150"/>
              <a:ext cx="750869" cy="4394767"/>
              <a:chOff x="982640" y="1604150"/>
              <a:chExt cx="750869" cy="4394767"/>
            </a:xfrm>
          </p:grpSpPr>
          <p:grpSp>
            <p:nvGrpSpPr>
              <p:cNvPr id="16403" name="组合 14"/>
              <p:cNvGrpSpPr/>
              <p:nvPr/>
            </p:nvGrpSpPr>
            <p:grpSpPr>
              <a:xfrm rot="-5400000">
                <a:off x="-615510" y="3649898"/>
                <a:ext cx="4394767" cy="303271"/>
                <a:chOff x="2150297" y="1159629"/>
                <a:chExt cx="3479454" cy="240110"/>
              </a:xfrm>
            </p:grpSpPr>
            <p:grpSp>
              <p:nvGrpSpPr>
                <p:cNvPr id="16474" name="组合 80"/>
                <p:cNvGrpSpPr/>
                <p:nvPr/>
              </p:nvGrpSpPr>
              <p:grpSpPr>
                <a:xfrm>
                  <a:off x="2150297" y="1159629"/>
                  <a:ext cx="234645" cy="235770"/>
                  <a:chOff x="2483610" y="1109285"/>
                  <a:chExt cx="209562" cy="210566"/>
                </a:xfrm>
              </p:grpSpPr>
              <p:sp>
                <p:nvSpPr>
                  <p:cNvPr id="77" name="椭圆 76"/>
                  <p:cNvSpPr/>
                  <p:nvPr/>
                </p:nvSpPr>
                <p:spPr>
                  <a:xfrm>
                    <a:off x="2483005" y="1109513"/>
                    <a:ext cx="209968" cy="21023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8" name="椭圆 7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6475" name="组合 81"/>
                <p:cNvGrpSpPr/>
                <p:nvPr/>
              </p:nvGrpSpPr>
              <p:grpSpPr>
                <a:xfrm>
                  <a:off x="2508969" y="1161075"/>
                  <a:ext cx="234645" cy="235771"/>
                  <a:chOff x="2481312" y="1110577"/>
                  <a:chExt cx="209562" cy="210567"/>
                </a:xfrm>
              </p:grpSpPr>
              <p:sp>
                <p:nvSpPr>
                  <p:cNvPr id="75" name="椭圆 74"/>
                  <p:cNvSpPr/>
                  <p:nvPr/>
                </p:nvSpPr>
                <p:spPr>
                  <a:xfrm>
                    <a:off x="2480852" y="1110878"/>
                    <a:ext cx="209967" cy="21023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6" name="椭圆 7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6476" name="组合 82"/>
                <p:cNvGrpSpPr/>
                <p:nvPr/>
              </p:nvGrpSpPr>
              <p:grpSpPr>
                <a:xfrm>
                  <a:off x="2867641" y="1163968"/>
                  <a:ext cx="234645" cy="235771"/>
                  <a:chOff x="2479015" y="1113160"/>
                  <a:chExt cx="209562" cy="210567"/>
                </a:xfrm>
              </p:grpSpPr>
              <p:sp>
                <p:nvSpPr>
                  <p:cNvPr id="73" name="椭圆 72"/>
                  <p:cNvSpPr/>
                  <p:nvPr/>
                </p:nvSpPr>
                <p:spPr>
                  <a:xfrm>
                    <a:off x="2478701" y="1113608"/>
                    <a:ext cx="209968" cy="21023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4" name="椭圆 7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6477" name="组合 83"/>
                <p:cNvGrpSpPr/>
                <p:nvPr/>
              </p:nvGrpSpPr>
              <p:grpSpPr>
                <a:xfrm>
                  <a:off x="3227989" y="1163968"/>
                  <a:ext cx="234645" cy="235771"/>
                  <a:chOff x="2478214" y="1113160"/>
                  <a:chExt cx="209562" cy="210567"/>
                </a:xfrm>
              </p:grpSpPr>
              <p:sp>
                <p:nvSpPr>
                  <p:cNvPr id="71" name="椭圆 70"/>
                  <p:cNvSpPr/>
                  <p:nvPr/>
                </p:nvSpPr>
                <p:spPr>
                  <a:xfrm>
                    <a:off x="2478127" y="1113608"/>
                    <a:ext cx="209968" cy="21023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2" name="椭圆 7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6478" name="组合 84"/>
                <p:cNvGrpSpPr/>
                <p:nvPr/>
              </p:nvGrpSpPr>
              <p:grpSpPr>
                <a:xfrm>
                  <a:off x="3590013" y="1163968"/>
                  <a:ext cx="234645" cy="235771"/>
                  <a:chOff x="2478908" y="1113162"/>
                  <a:chExt cx="209562" cy="210567"/>
                </a:xfrm>
              </p:grpSpPr>
              <p:sp>
                <p:nvSpPr>
                  <p:cNvPr id="69" name="椭圆 68"/>
                  <p:cNvSpPr/>
                  <p:nvPr/>
                </p:nvSpPr>
                <p:spPr>
                  <a:xfrm>
                    <a:off x="2479131" y="1113610"/>
                    <a:ext cx="209967" cy="21023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0" name="椭圆 6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6479" name="组合 85"/>
                <p:cNvGrpSpPr/>
                <p:nvPr/>
              </p:nvGrpSpPr>
              <p:grpSpPr>
                <a:xfrm>
                  <a:off x="3950362" y="1163968"/>
                  <a:ext cx="234645" cy="235771"/>
                  <a:chOff x="2478110" y="1113161"/>
                  <a:chExt cx="209562" cy="210567"/>
                </a:xfrm>
              </p:grpSpPr>
              <p:sp>
                <p:nvSpPr>
                  <p:cNvPr id="67" name="椭圆 66"/>
                  <p:cNvSpPr/>
                  <p:nvPr/>
                </p:nvSpPr>
                <p:spPr>
                  <a:xfrm>
                    <a:off x="2476981" y="1113609"/>
                    <a:ext cx="208389" cy="21023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8" name="椭圆 6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6480" name="组合 86"/>
                <p:cNvGrpSpPr/>
                <p:nvPr/>
              </p:nvGrpSpPr>
              <p:grpSpPr>
                <a:xfrm>
                  <a:off x="4312386" y="1163968"/>
                  <a:ext cx="234645" cy="235771"/>
                  <a:chOff x="2478806" y="1113161"/>
                  <a:chExt cx="209562" cy="210567"/>
                </a:xfrm>
              </p:grpSpPr>
              <p:sp>
                <p:nvSpPr>
                  <p:cNvPr id="65" name="椭圆 64"/>
                  <p:cNvSpPr/>
                  <p:nvPr/>
                </p:nvSpPr>
                <p:spPr>
                  <a:xfrm>
                    <a:off x="2477988" y="1113609"/>
                    <a:ext cx="208389" cy="21023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6" name="椭圆 6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6481" name="组合 87"/>
                <p:cNvGrpSpPr/>
                <p:nvPr/>
              </p:nvGrpSpPr>
              <p:grpSpPr>
                <a:xfrm>
                  <a:off x="4672733" y="1163968"/>
                  <a:ext cx="234645" cy="235771"/>
                  <a:chOff x="2478004" y="1113161"/>
                  <a:chExt cx="209562" cy="210567"/>
                </a:xfrm>
              </p:grpSpPr>
              <p:sp>
                <p:nvSpPr>
                  <p:cNvPr id="63" name="椭圆 62"/>
                  <p:cNvSpPr/>
                  <p:nvPr/>
                </p:nvSpPr>
                <p:spPr>
                  <a:xfrm>
                    <a:off x="2477413" y="1113609"/>
                    <a:ext cx="209967" cy="21023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4" name="椭圆 6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6482" name="组合 88"/>
                <p:cNvGrpSpPr/>
                <p:nvPr/>
              </p:nvGrpSpPr>
              <p:grpSpPr>
                <a:xfrm>
                  <a:off x="5034758" y="1163968"/>
                  <a:ext cx="234645" cy="235771"/>
                  <a:chOff x="2478703" y="1113161"/>
                  <a:chExt cx="209562" cy="210567"/>
                </a:xfrm>
              </p:grpSpPr>
              <p:sp>
                <p:nvSpPr>
                  <p:cNvPr id="61" name="椭圆 60"/>
                  <p:cNvSpPr/>
                  <p:nvPr/>
                </p:nvSpPr>
                <p:spPr>
                  <a:xfrm>
                    <a:off x="2478421" y="1113609"/>
                    <a:ext cx="209968" cy="21023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2" name="椭圆 6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6483" name="组合 89"/>
                <p:cNvGrpSpPr/>
                <p:nvPr/>
              </p:nvGrpSpPr>
              <p:grpSpPr>
                <a:xfrm>
                  <a:off x="5395106" y="1163968"/>
                  <a:ext cx="234645" cy="235771"/>
                  <a:chOff x="2477903" y="1113161"/>
                  <a:chExt cx="209562" cy="210567"/>
                </a:xfrm>
              </p:grpSpPr>
              <p:sp>
                <p:nvSpPr>
                  <p:cNvPr id="59" name="椭圆 58"/>
                  <p:cNvSpPr/>
                  <p:nvPr/>
                </p:nvSpPr>
                <p:spPr>
                  <a:xfrm>
                    <a:off x="2477848" y="1113609"/>
                    <a:ext cx="209968" cy="21023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0" name="椭圆 5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nvGrpSpPr>
              <p:cNvPr id="16404" name="组合 22"/>
              <p:cNvGrpSpPr/>
              <p:nvPr/>
            </p:nvGrpSpPr>
            <p:grpSpPr>
              <a:xfrm rot="-5400000">
                <a:off x="1229146" y="5557309"/>
                <a:ext cx="119576" cy="612586"/>
                <a:chOff x="2244455" y="772894"/>
                <a:chExt cx="94658" cy="485003"/>
              </a:xfrm>
            </p:grpSpPr>
            <p:sp>
              <p:nvSpPr>
                <p:cNvPr id="47" name="圆角矩形 4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8" name="圆角矩形 4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6405" name="组合 23"/>
              <p:cNvGrpSpPr/>
              <p:nvPr/>
            </p:nvGrpSpPr>
            <p:grpSpPr>
              <a:xfrm rot="-5400000">
                <a:off x="1229146" y="5099253"/>
                <a:ext cx="119576" cy="612586"/>
                <a:chOff x="2244455" y="772894"/>
                <a:chExt cx="94658" cy="485003"/>
              </a:xfrm>
            </p:grpSpPr>
            <p:sp>
              <p:nvSpPr>
                <p:cNvPr id="45" name="圆角矩形 4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6" name="圆角矩形 4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6406" name="组合 24"/>
              <p:cNvGrpSpPr/>
              <p:nvPr/>
            </p:nvGrpSpPr>
            <p:grpSpPr>
              <a:xfrm rot="-5400000">
                <a:off x="1229146" y="4641198"/>
                <a:ext cx="119576" cy="612586"/>
                <a:chOff x="2244455" y="772894"/>
                <a:chExt cx="94658" cy="485003"/>
              </a:xfrm>
            </p:grpSpPr>
            <p:sp>
              <p:nvSpPr>
                <p:cNvPr id="43" name="圆角矩形 4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4" name="圆角矩形 4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6407" name="组合 25"/>
              <p:cNvGrpSpPr/>
              <p:nvPr/>
            </p:nvGrpSpPr>
            <p:grpSpPr>
              <a:xfrm rot="-5400000">
                <a:off x="1229146" y="4183143"/>
                <a:ext cx="119576"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6408" name="组合 26"/>
              <p:cNvGrpSpPr/>
              <p:nvPr/>
            </p:nvGrpSpPr>
            <p:grpSpPr>
              <a:xfrm rot="-5400000">
                <a:off x="1229146" y="3725089"/>
                <a:ext cx="119576"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6409" name="组合 27"/>
              <p:cNvGrpSpPr/>
              <p:nvPr/>
            </p:nvGrpSpPr>
            <p:grpSpPr>
              <a:xfrm rot="-5400000">
                <a:off x="1229146" y="3267031"/>
                <a:ext cx="119576"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6410" name="组合 28"/>
              <p:cNvGrpSpPr/>
              <p:nvPr/>
            </p:nvGrpSpPr>
            <p:grpSpPr>
              <a:xfrm rot="-5400000">
                <a:off x="1229145" y="2808975"/>
                <a:ext cx="119576"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6411" name="组合 29"/>
              <p:cNvGrpSpPr/>
              <p:nvPr/>
            </p:nvGrpSpPr>
            <p:grpSpPr>
              <a:xfrm rot="-5400000">
                <a:off x="1229146" y="2350922"/>
                <a:ext cx="119576" cy="612586"/>
                <a:chOff x="2244455" y="772894"/>
                <a:chExt cx="94658" cy="485003"/>
              </a:xfrm>
            </p:grpSpPr>
            <p:sp>
              <p:nvSpPr>
                <p:cNvPr id="33" name="圆角矩形 3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4" name="圆角矩形 3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6412" name="组合 30"/>
              <p:cNvGrpSpPr/>
              <p:nvPr/>
            </p:nvGrpSpPr>
            <p:grpSpPr>
              <a:xfrm rot="-5400000">
                <a:off x="1229146" y="1892869"/>
                <a:ext cx="119576" cy="612586"/>
                <a:chOff x="2244455" y="772894"/>
                <a:chExt cx="94658" cy="485003"/>
              </a:xfrm>
            </p:grpSpPr>
            <p:sp>
              <p:nvSpPr>
                <p:cNvPr id="31" name="圆角矩形 3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2" name="圆角矩形 3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6413" name="组合 31"/>
              <p:cNvGrpSpPr/>
              <p:nvPr/>
            </p:nvGrpSpPr>
            <p:grpSpPr>
              <a:xfrm rot="-5400000">
                <a:off x="1229146" y="1434816"/>
                <a:ext cx="119576" cy="612586"/>
                <a:chOff x="2244455" y="772894"/>
                <a:chExt cx="94658" cy="485003"/>
              </a:xfrm>
            </p:grpSpPr>
            <p:sp>
              <p:nvSpPr>
                <p:cNvPr id="29" name="圆角矩形 2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0" name="圆角矩形 2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sp>
        <p:nvSpPr>
          <p:cNvPr id="16387" name="矩形 1"/>
          <p:cNvSpPr/>
          <p:nvPr/>
        </p:nvSpPr>
        <p:spPr>
          <a:xfrm>
            <a:off x="1214438" y="214313"/>
            <a:ext cx="3006725" cy="369887"/>
          </a:xfrm>
          <a:prstGeom prst="rect">
            <a:avLst/>
          </a:prstGeom>
          <a:noFill/>
          <a:ln w="9525">
            <a:noFill/>
          </a:ln>
        </p:spPr>
        <p:txBody>
          <a:bodyPr wrap="none">
            <a:spAutoFit/>
          </a:bodyPr>
          <a:p>
            <a:pPr>
              <a:lnSpc>
                <a:spcPct val="90000"/>
              </a:lnSpc>
            </a:pPr>
            <a:r>
              <a:rPr lang="zh-CN" altLang="en-US" sz="2000" b="1" dirty="0">
                <a:solidFill>
                  <a:srgbClr val="0070C0"/>
                </a:solidFill>
                <a:latin typeface="思源黑体" pitchFamily="34" charset="-122"/>
                <a:ea typeface="思源黑体" pitchFamily="34" charset="-122"/>
              </a:rPr>
              <a:t>①、蹲得越低，跳得越高</a:t>
            </a:r>
            <a:endParaRPr lang="zh-CN" altLang="en-US" sz="2000" b="1" dirty="0">
              <a:solidFill>
                <a:srgbClr val="0070C0"/>
              </a:solidFill>
              <a:latin typeface="思源黑体" pitchFamily="34" charset="-122"/>
              <a:ea typeface="思源黑体" pitchFamily="34" charset="-122"/>
            </a:endParaRPr>
          </a:p>
        </p:txBody>
      </p:sp>
      <p:sp>
        <p:nvSpPr>
          <p:cNvPr id="4" name="矩形 3"/>
          <p:cNvSpPr/>
          <p:nvPr/>
        </p:nvSpPr>
        <p:spPr>
          <a:xfrm>
            <a:off x="4260850" y="1470025"/>
            <a:ext cx="3954463" cy="338138"/>
          </a:xfrm>
          <a:prstGeom prst="rect">
            <a:avLst/>
          </a:prstGeom>
          <a:solidFill>
            <a:srgbClr val="0070C0"/>
          </a:solidFill>
          <a:ln w="9525">
            <a:noFill/>
          </a:ln>
        </p:spPr>
        <p:txBody>
          <a:bodyPr>
            <a:spAutoFit/>
          </a:bodyPr>
          <a:p>
            <a:pPr algn="ctr"/>
            <a:r>
              <a:rPr lang="zh-CN" altLang="zh-CN" sz="1600" b="1" dirty="0">
                <a:solidFill>
                  <a:schemeClr val="bg1"/>
                </a:solidFill>
                <a:latin typeface="思源黑体" pitchFamily="34" charset="-122"/>
                <a:ea typeface="思源黑体" pitchFamily="34" charset="-122"/>
              </a:rPr>
              <a:t>推销→营销→经理→总监 </a:t>
            </a:r>
            <a:endParaRPr lang="zh-CN" altLang="en-US" sz="1600" dirty="0">
              <a:solidFill>
                <a:schemeClr val="bg1"/>
              </a:solidFill>
              <a:latin typeface="Calibri" panose="020F0502020204030204" pitchFamily="34" charset="0"/>
            </a:endParaRPr>
          </a:p>
        </p:txBody>
      </p:sp>
      <p:sp>
        <p:nvSpPr>
          <p:cNvPr id="9" name="矩形 8"/>
          <p:cNvSpPr/>
          <p:nvPr/>
        </p:nvSpPr>
        <p:spPr>
          <a:xfrm>
            <a:off x="4260850" y="3090863"/>
            <a:ext cx="3954463" cy="338137"/>
          </a:xfrm>
          <a:prstGeom prst="rect">
            <a:avLst/>
          </a:prstGeom>
          <a:solidFill>
            <a:srgbClr val="0070C0"/>
          </a:solidFill>
          <a:ln w="9525">
            <a:noFill/>
          </a:ln>
        </p:spPr>
        <p:txBody>
          <a:bodyPr>
            <a:spAutoFit/>
          </a:bodyPr>
          <a:p>
            <a:pPr algn="ctr"/>
            <a:r>
              <a:rPr lang="zh-CN" altLang="zh-CN" sz="1600" b="1" dirty="0">
                <a:solidFill>
                  <a:schemeClr val="bg1"/>
                </a:solidFill>
                <a:latin typeface="思源黑体" pitchFamily="34" charset="-122"/>
                <a:ea typeface="思源黑体" pitchFamily="34" charset="-122"/>
              </a:rPr>
              <a:t>你拥有一份世界上最具魅力的工作</a:t>
            </a:r>
            <a:endParaRPr lang="zh-CN" altLang="en-US" sz="1600" dirty="0">
              <a:solidFill>
                <a:schemeClr val="bg1"/>
              </a:solidFill>
              <a:latin typeface="Calibri" panose="020F0502020204030204" pitchFamily="34" charset="0"/>
            </a:endParaRPr>
          </a:p>
        </p:txBody>
      </p:sp>
      <p:sp>
        <p:nvSpPr>
          <p:cNvPr id="11" name="矩形 10"/>
          <p:cNvSpPr/>
          <p:nvPr/>
        </p:nvSpPr>
        <p:spPr>
          <a:xfrm>
            <a:off x="4005263" y="1866900"/>
            <a:ext cx="4217987" cy="998538"/>
          </a:xfrm>
          <a:prstGeom prst="rect">
            <a:avLst/>
          </a:prstGeom>
          <a:noFill/>
          <a:ln w="9525">
            <a:noFill/>
          </a:ln>
        </p:spPr>
        <p:txBody>
          <a:bodyPr>
            <a:spAutoFit/>
          </a:bodyPr>
          <a:p>
            <a:pPr marL="285750" indent="-285750">
              <a:lnSpc>
                <a:spcPct val="150000"/>
              </a:lnSpc>
              <a:spcBef>
                <a:spcPct val="30000"/>
              </a:spcBef>
              <a:spcAft>
                <a:spcPct val="40000"/>
              </a:spcAft>
              <a:buClr>
                <a:srgbClr val="3299BA"/>
              </a:buClr>
              <a:buSzPct val="70000"/>
              <a:buFont typeface="Arial" panose="020B0604020202020204" pitchFamily="34" charset="0"/>
              <a:buChar char="•"/>
            </a:pPr>
            <a:r>
              <a:rPr lang="zh-CN" altLang="zh-CN" sz="1400" dirty="0">
                <a:latin typeface="思源黑体" pitchFamily="34" charset="-122"/>
                <a:ea typeface="思源黑体" pitchFamily="34" charset="-122"/>
              </a:rPr>
              <a:t>据统计，从事销售行业的人中，</a:t>
            </a:r>
            <a:r>
              <a:rPr lang="zh-CN" altLang="zh-CN" sz="1400" b="1" dirty="0">
                <a:latin typeface="思源黑体" pitchFamily="34" charset="-122"/>
                <a:ea typeface="思源黑体" pitchFamily="34" charset="-122"/>
              </a:rPr>
              <a:t>80%</a:t>
            </a:r>
            <a:r>
              <a:rPr lang="zh-CN" altLang="zh-CN" sz="1400" dirty="0">
                <a:latin typeface="思源黑体" pitchFamily="34" charset="-122"/>
                <a:ea typeface="思源黑体" pitchFamily="34" charset="-122"/>
              </a:rPr>
              <a:t>是做最基础的推销工作。我们要想成功，就必须从基层销售顾问做起，一步一步锻炼自己、提升自己。</a:t>
            </a:r>
            <a:endParaRPr lang="en-US" altLang="zh-CN" sz="1400" dirty="0">
              <a:latin typeface="思源黑体" pitchFamily="34" charset="-122"/>
              <a:ea typeface="思源黑体" pitchFamily="34" charset="-122"/>
            </a:endParaRPr>
          </a:p>
        </p:txBody>
      </p:sp>
      <p:sp>
        <p:nvSpPr>
          <p:cNvPr id="12" name="矩形 11"/>
          <p:cNvSpPr/>
          <p:nvPr/>
        </p:nvSpPr>
        <p:spPr>
          <a:xfrm>
            <a:off x="4005263" y="3475038"/>
            <a:ext cx="4217987" cy="1062037"/>
          </a:xfrm>
          <a:prstGeom prst="rect">
            <a:avLst/>
          </a:prstGeom>
          <a:noFill/>
          <a:ln w="9525">
            <a:noFill/>
          </a:ln>
        </p:spPr>
        <p:txBody>
          <a:bodyPr>
            <a:spAutoFit/>
          </a:bodyPr>
          <a:p>
            <a:pPr marL="285750" indent="-285750">
              <a:lnSpc>
                <a:spcPct val="150000"/>
              </a:lnSpc>
              <a:spcBef>
                <a:spcPct val="30000"/>
              </a:spcBef>
              <a:spcAft>
                <a:spcPct val="40000"/>
              </a:spcAft>
              <a:buClr>
                <a:srgbClr val="3299BA"/>
              </a:buClr>
              <a:buSzPct val="70000"/>
              <a:buFont typeface="Arial" panose="020B0604020202020204" pitchFamily="34" charset="0"/>
              <a:buChar char="•"/>
            </a:pPr>
            <a:r>
              <a:rPr lang="zh-CN" altLang="zh-CN" sz="1400" dirty="0">
                <a:latin typeface="思源黑体" pitchFamily="34" charset="-122"/>
                <a:ea typeface="思源黑体" pitchFamily="34" charset="-122"/>
              </a:rPr>
              <a:t>拒绝用一些冠冕堂皇的头衔（高级营销代表、销售主管）来掩盖自己内心的不安！要敢于承认自己就是一名普通的销售顾问。</a:t>
            </a:r>
            <a:endParaRPr lang="zh-CN" altLang="zh-CN" sz="1400" dirty="0">
              <a:latin typeface="思源黑体" pitchFamily="34" charset="-122"/>
              <a:ea typeface="思源黑体" pitchFamily="34" charset="-122"/>
            </a:endParaRPr>
          </a:p>
        </p:txBody>
      </p:sp>
      <p:sp>
        <p:nvSpPr>
          <p:cNvPr id="79" name="Rectangle 30"/>
          <p:cNvSpPr>
            <a:spLocks noChangeArrowheads="1"/>
          </p:cNvSpPr>
          <p:nvPr/>
        </p:nvSpPr>
        <p:spPr bwMode="auto">
          <a:xfrm>
            <a:off x="1357290" y="1285866"/>
            <a:ext cx="1747837" cy="1600200"/>
          </a:xfrm>
          <a:prstGeom prst="rect">
            <a:avLst/>
          </a:prstGeom>
          <a:blipFill dpi="0" rotWithShape="1">
            <a:blip r:embed="rId1" cstate="print"/>
            <a:srcRect/>
            <a:stretch>
              <a:fillRect r="-20065"/>
            </a:stretch>
          </a:blip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0" name="Rectangle 32"/>
          <p:cNvSpPr>
            <a:spLocks noChangeArrowheads="1"/>
          </p:cNvSpPr>
          <p:nvPr/>
        </p:nvSpPr>
        <p:spPr bwMode="auto">
          <a:xfrm>
            <a:off x="1357290" y="2935278"/>
            <a:ext cx="1747837" cy="1601788"/>
          </a:xfrm>
          <a:prstGeom prst="rect">
            <a:avLst/>
          </a:prstGeom>
          <a:blipFill dpi="0" rotWithShape="1">
            <a:blip r:embed="rId2" cstate="print"/>
            <a:srcRect/>
            <a:stretch>
              <a:fillRect r="-38513"/>
            </a:stretch>
          </a:blip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par>
                                <p:cTn id="24" presetID="53" presetClass="entr" presetSubtype="16" fill="hold" nodeType="withEffect">
                                  <p:stCondLst>
                                    <p:cond delay="900"/>
                                  </p:stCondLst>
                                  <p:childTnLst>
                                    <p:set>
                                      <p:cBhvr>
                                        <p:cTn id="25" dur="1" fill="hold">
                                          <p:stCondLst>
                                            <p:cond delay="0"/>
                                          </p:stCondLst>
                                        </p:cTn>
                                        <p:tgtEl>
                                          <p:spTgt spid="79"/>
                                        </p:tgtEl>
                                        <p:attrNameLst>
                                          <p:attrName>style.visibility</p:attrName>
                                        </p:attrNameLst>
                                      </p:cBhvr>
                                      <p:to>
                                        <p:strVal val="visible"/>
                                      </p:to>
                                    </p:set>
                                    <p:anim calcmode="lin" valueType="num">
                                      <p:cBhvr>
                                        <p:cTn id="26" dur="300" fill="hold"/>
                                        <p:tgtEl>
                                          <p:spTgt spid="79"/>
                                        </p:tgtEl>
                                        <p:attrNameLst>
                                          <p:attrName>ppt_w</p:attrName>
                                        </p:attrNameLst>
                                      </p:cBhvr>
                                      <p:tavLst>
                                        <p:tav tm="0">
                                          <p:val>
                                            <p:fltVal val="0.000000"/>
                                          </p:val>
                                        </p:tav>
                                        <p:tav tm="100000">
                                          <p:val>
                                            <p:strVal val="#ppt_w"/>
                                          </p:val>
                                        </p:tav>
                                      </p:tavLst>
                                    </p:anim>
                                    <p:anim calcmode="lin" valueType="num">
                                      <p:cBhvr>
                                        <p:cTn id="27" dur="300" fill="hold"/>
                                        <p:tgtEl>
                                          <p:spTgt spid="79"/>
                                        </p:tgtEl>
                                        <p:attrNameLst>
                                          <p:attrName>ppt_h</p:attrName>
                                        </p:attrNameLst>
                                      </p:cBhvr>
                                      <p:tavLst>
                                        <p:tav tm="0">
                                          <p:val>
                                            <p:fltVal val="0.000000"/>
                                          </p:val>
                                        </p:tav>
                                        <p:tav tm="100000">
                                          <p:val>
                                            <p:strVal val="#ppt_h"/>
                                          </p:val>
                                        </p:tav>
                                      </p:tavLst>
                                    </p:anim>
                                    <p:animEffect transition="in" filter="fade">
                                      <p:cBhvr>
                                        <p:cTn id="28" dur="300"/>
                                        <p:tgtEl>
                                          <p:spTgt spid="79"/>
                                        </p:tgtEl>
                                      </p:cBhvr>
                                    </p:animEffect>
                                  </p:childTnLst>
                                </p:cTn>
                              </p:par>
                              <p:par>
                                <p:cTn id="29" presetID="53" presetClass="entr" presetSubtype="16" fill="hold" nodeType="withEffect">
                                  <p:stCondLst>
                                    <p:cond delay="1100"/>
                                  </p:stCondLst>
                                  <p:childTnLst>
                                    <p:set>
                                      <p:cBhvr>
                                        <p:cTn id="30" dur="1" fill="hold">
                                          <p:stCondLst>
                                            <p:cond delay="0"/>
                                          </p:stCondLst>
                                        </p:cTn>
                                        <p:tgtEl>
                                          <p:spTgt spid="80"/>
                                        </p:tgtEl>
                                        <p:attrNameLst>
                                          <p:attrName>style.visibility</p:attrName>
                                        </p:attrNameLst>
                                      </p:cBhvr>
                                      <p:to>
                                        <p:strVal val="visible"/>
                                      </p:to>
                                    </p:set>
                                    <p:anim calcmode="lin" valueType="num">
                                      <p:cBhvr>
                                        <p:cTn id="31" dur="300" fill="hold"/>
                                        <p:tgtEl>
                                          <p:spTgt spid="80"/>
                                        </p:tgtEl>
                                        <p:attrNameLst>
                                          <p:attrName>ppt_w</p:attrName>
                                        </p:attrNameLst>
                                      </p:cBhvr>
                                      <p:tavLst>
                                        <p:tav tm="0">
                                          <p:val>
                                            <p:fltVal val="0.000000"/>
                                          </p:val>
                                        </p:tav>
                                        <p:tav tm="100000">
                                          <p:val>
                                            <p:strVal val="#ppt_w"/>
                                          </p:val>
                                        </p:tav>
                                      </p:tavLst>
                                    </p:anim>
                                    <p:anim calcmode="lin" valueType="num">
                                      <p:cBhvr>
                                        <p:cTn id="32" dur="300" fill="hold"/>
                                        <p:tgtEl>
                                          <p:spTgt spid="80"/>
                                        </p:tgtEl>
                                        <p:attrNameLst>
                                          <p:attrName>ppt_h</p:attrName>
                                        </p:attrNameLst>
                                      </p:cBhvr>
                                      <p:tavLst>
                                        <p:tav tm="0">
                                          <p:val>
                                            <p:fltVal val="0.000000"/>
                                          </p:val>
                                        </p:tav>
                                        <p:tav tm="100000">
                                          <p:val>
                                            <p:strVal val="#ppt_h"/>
                                          </p:val>
                                        </p:tav>
                                      </p:tavLst>
                                    </p:anim>
                                    <p:animEffect transition="in" filter="fade">
                                      <p:cBhvr>
                                        <p:cTn id="33" dur="3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0"/>
          <p:cNvGrpSpPr/>
          <p:nvPr/>
        </p:nvGrpSpPr>
        <p:grpSpPr>
          <a:xfrm>
            <a:off x="1285875" y="1143000"/>
            <a:ext cx="5143500" cy="3571875"/>
            <a:chOff x="982640" y="1286615"/>
            <a:chExt cx="6255426" cy="5023499"/>
          </a:xfrm>
        </p:grpSpPr>
        <p:sp>
          <p:nvSpPr>
            <p:cNvPr id="14" name="圆角矩形 13"/>
            <p:cNvSpPr/>
            <p:nvPr/>
          </p:nvSpPr>
          <p:spPr>
            <a:xfrm rot="16200000">
              <a:off x="1650694" y="722743"/>
              <a:ext cx="5023499" cy="6151244"/>
            </a:xfrm>
            <a:prstGeom prst="roundRect">
              <a:avLst>
                <a:gd name="adj" fmla="val 4670"/>
              </a:avLst>
            </a:prstGeom>
            <a:solidFill>
              <a:srgbClr val="0070C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15" name="圆角矩形 14"/>
            <p:cNvSpPr/>
            <p:nvPr/>
          </p:nvSpPr>
          <p:spPr>
            <a:xfrm rot="16200000">
              <a:off x="1871492" y="918411"/>
              <a:ext cx="4628316" cy="5726418"/>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nvGrpSpPr>
            <p:cNvPr id="17422" name="组合 13"/>
            <p:cNvGrpSpPr/>
            <p:nvPr/>
          </p:nvGrpSpPr>
          <p:grpSpPr>
            <a:xfrm>
              <a:off x="982640" y="1604150"/>
              <a:ext cx="750869" cy="4394767"/>
              <a:chOff x="982640" y="1604150"/>
              <a:chExt cx="750869" cy="4394767"/>
            </a:xfrm>
          </p:grpSpPr>
          <p:grpSp>
            <p:nvGrpSpPr>
              <p:cNvPr id="17423" name="组合 14"/>
              <p:cNvGrpSpPr/>
              <p:nvPr/>
            </p:nvGrpSpPr>
            <p:grpSpPr>
              <a:xfrm rot="-5400000">
                <a:off x="-615510" y="3649898"/>
                <a:ext cx="4394767" cy="303271"/>
                <a:chOff x="2150297" y="1159629"/>
                <a:chExt cx="3479454" cy="240110"/>
              </a:xfrm>
            </p:grpSpPr>
            <p:grpSp>
              <p:nvGrpSpPr>
                <p:cNvPr id="17494" name="组合 80"/>
                <p:cNvGrpSpPr/>
                <p:nvPr/>
              </p:nvGrpSpPr>
              <p:grpSpPr>
                <a:xfrm>
                  <a:off x="2150297" y="1159629"/>
                  <a:ext cx="234645" cy="235770"/>
                  <a:chOff x="2483610" y="1109285"/>
                  <a:chExt cx="209562" cy="210566"/>
                </a:xfrm>
              </p:grpSpPr>
              <p:sp>
                <p:nvSpPr>
                  <p:cNvPr id="77" name="椭圆 76"/>
                  <p:cNvSpPr/>
                  <p:nvPr/>
                </p:nvSpPr>
                <p:spPr>
                  <a:xfrm>
                    <a:off x="2483005" y="1109513"/>
                    <a:ext cx="209968" cy="21023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8" name="椭圆 7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7495" name="组合 81"/>
                <p:cNvGrpSpPr/>
                <p:nvPr/>
              </p:nvGrpSpPr>
              <p:grpSpPr>
                <a:xfrm>
                  <a:off x="2508969" y="1161075"/>
                  <a:ext cx="234645" cy="235771"/>
                  <a:chOff x="2481312" y="1110577"/>
                  <a:chExt cx="209562" cy="210567"/>
                </a:xfrm>
              </p:grpSpPr>
              <p:sp>
                <p:nvSpPr>
                  <p:cNvPr id="75" name="椭圆 74"/>
                  <p:cNvSpPr/>
                  <p:nvPr/>
                </p:nvSpPr>
                <p:spPr>
                  <a:xfrm>
                    <a:off x="2480852" y="1110878"/>
                    <a:ext cx="209967" cy="21023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6" name="椭圆 7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7496" name="组合 82"/>
                <p:cNvGrpSpPr/>
                <p:nvPr/>
              </p:nvGrpSpPr>
              <p:grpSpPr>
                <a:xfrm>
                  <a:off x="2867641" y="1163968"/>
                  <a:ext cx="234645" cy="235771"/>
                  <a:chOff x="2479015" y="1113160"/>
                  <a:chExt cx="209562" cy="210567"/>
                </a:xfrm>
              </p:grpSpPr>
              <p:sp>
                <p:nvSpPr>
                  <p:cNvPr id="73" name="椭圆 72"/>
                  <p:cNvSpPr/>
                  <p:nvPr/>
                </p:nvSpPr>
                <p:spPr>
                  <a:xfrm>
                    <a:off x="2478701" y="1113609"/>
                    <a:ext cx="209968" cy="21023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4" name="椭圆 7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7497" name="组合 83"/>
                <p:cNvGrpSpPr/>
                <p:nvPr/>
              </p:nvGrpSpPr>
              <p:grpSpPr>
                <a:xfrm>
                  <a:off x="3227989" y="1163968"/>
                  <a:ext cx="234645" cy="235771"/>
                  <a:chOff x="2478214" y="1113160"/>
                  <a:chExt cx="209562" cy="210567"/>
                </a:xfrm>
              </p:grpSpPr>
              <p:sp>
                <p:nvSpPr>
                  <p:cNvPr id="71" name="椭圆 70"/>
                  <p:cNvSpPr/>
                  <p:nvPr/>
                </p:nvSpPr>
                <p:spPr>
                  <a:xfrm>
                    <a:off x="2478127" y="1113609"/>
                    <a:ext cx="209968" cy="21023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2" name="椭圆 7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7498" name="组合 84"/>
                <p:cNvGrpSpPr/>
                <p:nvPr/>
              </p:nvGrpSpPr>
              <p:grpSpPr>
                <a:xfrm>
                  <a:off x="3590013" y="1163968"/>
                  <a:ext cx="234645" cy="235771"/>
                  <a:chOff x="2478908" y="1113162"/>
                  <a:chExt cx="209562" cy="210567"/>
                </a:xfrm>
              </p:grpSpPr>
              <p:sp>
                <p:nvSpPr>
                  <p:cNvPr id="69" name="椭圆 68"/>
                  <p:cNvSpPr/>
                  <p:nvPr/>
                </p:nvSpPr>
                <p:spPr>
                  <a:xfrm>
                    <a:off x="2479131" y="1113610"/>
                    <a:ext cx="209967" cy="21023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0" name="椭圆 6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7499" name="组合 85"/>
                <p:cNvGrpSpPr/>
                <p:nvPr/>
              </p:nvGrpSpPr>
              <p:grpSpPr>
                <a:xfrm>
                  <a:off x="3950362" y="1163968"/>
                  <a:ext cx="234645" cy="235771"/>
                  <a:chOff x="2478110" y="1113161"/>
                  <a:chExt cx="209562" cy="210567"/>
                </a:xfrm>
              </p:grpSpPr>
              <p:sp>
                <p:nvSpPr>
                  <p:cNvPr id="67" name="椭圆 66"/>
                  <p:cNvSpPr/>
                  <p:nvPr/>
                </p:nvSpPr>
                <p:spPr>
                  <a:xfrm>
                    <a:off x="2476981" y="1113610"/>
                    <a:ext cx="208389" cy="21023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8" name="椭圆 6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7500" name="组合 86"/>
                <p:cNvGrpSpPr/>
                <p:nvPr/>
              </p:nvGrpSpPr>
              <p:grpSpPr>
                <a:xfrm>
                  <a:off x="4312386" y="1163968"/>
                  <a:ext cx="234645" cy="235771"/>
                  <a:chOff x="2478806" y="1113161"/>
                  <a:chExt cx="209562" cy="210567"/>
                </a:xfrm>
              </p:grpSpPr>
              <p:sp>
                <p:nvSpPr>
                  <p:cNvPr id="65" name="椭圆 64"/>
                  <p:cNvSpPr/>
                  <p:nvPr/>
                </p:nvSpPr>
                <p:spPr>
                  <a:xfrm>
                    <a:off x="2477988" y="1113610"/>
                    <a:ext cx="208389" cy="21023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6" name="椭圆 6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7501" name="组合 87"/>
                <p:cNvGrpSpPr/>
                <p:nvPr/>
              </p:nvGrpSpPr>
              <p:grpSpPr>
                <a:xfrm>
                  <a:off x="4672733" y="1163968"/>
                  <a:ext cx="234645" cy="235771"/>
                  <a:chOff x="2478004" y="1113161"/>
                  <a:chExt cx="209562" cy="210567"/>
                </a:xfrm>
              </p:grpSpPr>
              <p:sp>
                <p:nvSpPr>
                  <p:cNvPr id="63" name="椭圆 62"/>
                  <p:cNvSpPr/>
                  <p:nvPr/>
                </p:nvSpPr>
                <p:spPr>
                  <a:xfrm>
                    <a:off x="2477413" y="1113609"/>
                    <a:ext cx="209967" cy="21023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4" name="椭圆 6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7502" name="组合 88"/>
                <p:cNvGrpSpPr/>
                <p:nvPr/>
              </p:nvGrpSpPr>
              <p:grpSpPr>
                <a:xfrm>
                  <a:off x="5034758" y="1163968"/>
                  <a:ext cx="234645" cy="235771"/>
                  <a:chOff x="2478703" y="1113161"/>
                  <a:chExt cx="209562" cy="210567"/>
                </a:xfrm>
              </p:grpSpPr>
              <p:sp>
                <p:nvSpPr>
                  <p:cNvPr id="61" name="椭圆 60"/>
                  <p:cNvSpPr/>
                  <p:nvPr/>
                </p:nvSpPr>
                <p:spPr>
                  <a:xfrm>
                    <a:off x="2478421" y="1113610"/>
                    <a:ext cx="209968" cy="21023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2" name="椭圆 6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7503" name="组合 89"/>
                <p:cNvGrpSpPr/>
                <p:nvPr/>
              </p:nvGrpSpPr>
              <p:grpSpPr>
                <a:xfrm>
                  <a:off x="5395106" y="1163968"/>
                  <a:ext cx="234645" cy="235771"/>
                  <a:chOff x="2477903" y="1113161"/>
                  <a:chExt cx="209562" cy="210567"/>
                </a:xfrm>
              </p:grpSpPr>
              <p:sp>
                <p:nvSpPr>
                  <p:cNvPr id="59" name="椭圆 58"/>
                  <p:cNvSpPr/>
                  <p:nvPr/>
                </p:nvSpPr>
                <p:spPr>
                  <a:xfrm>
                    <a:off x="2477848" y="1113610"/>
                    <a:ext cx="209968" cy="21023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0" name="椭圆 5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nvGrpSpPr>
              <p:cNvPr id="17424" name="组合 22"/>
              <p:cNvGrpSpPr/>
              <p:nvPr/>
            </p:nvGrpSpPr>
            <p:grpSpPr>
              <a:xfrm rot="-5400000">
                <a:off x="1229146" y="5557309"/>
                <a:ext cx="119576" cy="612586"/>
                <a:chOff x="2244455" y="772894"/>
                <a:chExt cx="94658" cy="485003"/>
              </a:xfrm>
            </p:grpSpPr>
            <p:sp>
              <p:nvSpPr>
                <p:cNvPr id="47" name="圆角矩形 4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8" name="圆角矩形 4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7425" name="组合 23"/>
              <p:cNvGrpSpPr/>
              <p:nvPr/>
            </p:nvGrpSpPr>
            <p:grpSpPr>
              <a:xfrm rot="-5400000">
                <a:off x="1229146" y="5099253"/>
                <a:ext cx="119576" cy="612586"/>
                <a:chOff x="2244455" y="772894"/>
                <a:chExt cx="94658" cy="485003"/>
              </a:xfrm>
            </p:grpSpPr>
            <p:sp>
              <p:nvSpPr>
                <p:cNvPr id="45" name="圆角矩形 4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6" name="圆角矩形 4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7426" name="组合 24"/>
              <p:cNvGrpSpPr/>
              <p:nvPr/>
            </p:nvGrpSpPr>
            <p:grpSpPr>
              <a:xfrm rot="-5400000">
                <a:off x="1229146" y="4641198"/>
                <a:ext cx="119576" cy="612586"/>
                <a:chOff x="2244455" y="772894"/>
                <a:chExt cx="94658" cy="485003"/>
              </a:xfrm>
            </p:grpSpPr>
            <p:sp>
              <p:nvSpPr>
                <p:cNvPr id="43" name="圆角矩形 4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4" name="圆角矩形 4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7427" name="组合 25"/>
              <p:cNvGrpSpPr/>
              <p:nvPr/>
            </p:nvGrpSpPr>
            <p:grpSpPr>
              <a:xfrm rot="-5400000">
                <a:off x="1229146" y="4183143"/>
                <a:ext cx="119576"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7428" name="组合 26"/>
              <p:cNvGrpSpPr/>
              <p:nvPr/>
            </p:nvGrpSpPr>
            <p:grpSpPr>
              <a:xfrm rot="-5400000">
                <a:off x="1229146" y="3725089"/>
                <a:ext cx="119576"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7429" name="组合 27"/>
              <p:cNvGrpSpPr/>
              <p:nvPr/>
            </p:nvGrpSpPr>
            <p:grpSpPr>
              <a:xfrm rot="-5400000">
                <a:off x="1229146" y="3267031"/>
                <a:ext cx="119576"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7430" name="组合 28"/>
              <p:cNvGrpSpPr/>
              <p:nvPr/>
            </p:nvGrpSpPr>
            <p:grpSpPr>
              <a:xfrm rot="-5400000">
                <a:off x="1229145" y="2808975"/>
                <a:ext cx="119576"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7431" name="组合 29"/>
              <p:cNvGrpSpPr/>
              <p:nvPr/>
            </p:nvGrpSpPr>
            <p:grpSpPr>
              <a:xfrm rot="-5400000">
                <a:off x="1229146" y="2350922"/>
                <a:ext cx="119576" cy="612586"/>
                <a:chOff x="2244455" y="772894"/>
                <a:chExt cx="94658" cy="485003"/>
              </a:xfrm>
            </p:grpSpPr>
            <p:sp>
              <p:nvSpPr>
                <p:cNvPr id="33" name="圆角矩形 3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4" name="圆角矩形 3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7432" name="组合 30"/>
              <p:cNvGrpSpPr/>
              <p:nvPr/>
            </p:nvGrpSpPr>
            <p:grpSpPr>
              <a:xfrm rot="-5400000">
                <a:off x="1229146" y="1892869"/>
                <a:ext cx="119576" cy="612586"/>
                <a:chOff x="2244455" y="772894"/>
                <a:chExt cx="94658" cy="485003"/>
              </a:xfrm>
            </p:grpSpPr>
            <p:sp>
              <p:nvSpPr>
                <p:cNvPr id="31" name="圆角矩形 3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2" name="圆角矩形 3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7433" name="组合 31"/>
              <p:cNvGrpSpPr/>
              <p:nvPr/>
            </p:nvGrpSpPr>
            <p:grpSpPr>
              <a:xfrm rot="-5400000">
                <a:off x="1229146" y="1434816"/>
                <a:ext cx="119576" cy="612586"/>
                <a:chOff x="2244455" y="772894"/>
                <a:chExt cx="94658" cy="485003"/>
              </a:xfrm>
            </p:grpSpPr>
            <p:sp>
              <p:nvSpPr>
                <p:cNvPr id="29" name="圆角矩形 2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0" name="圆角矩形 2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sp>
        <p:nvSpPr>
          <p:cNvPr id="17411" name="矩形 1"/>
          <p:cNvSpPr/>
          <p:nvPr/>
        </p:nvSpPr>
        <p:spPr>
          <a:xfrm>
            <a:off x="1214438" y="214313"/>
            <a:ext cx="3775075" cy="369887"/>
          </a:xfrm>
          <a:prstGeom prst="rect">
            <a:avLst/>
          </a:prstGeom>
          <a:noFill/>
          <a:ln w="9525">
            <a:noFill/>
          </a:ln>
        </p:spPr>
        <p:txBody>
          <a:bodyPr wrap="none">
            <a:spAutoFit/>
          </a:bodyPr>
          <a:p>
            <a:pPr>
              <a:lnSpc>
                <a:spcPct val="90000"/>
              </a:lnSpc>
            </a:pPr>
            <a:r>
              <a:rPr lang="zh-CN" altLang="en-US" sz="2000" b="1" dirty="0">
                <a:solidFill>
                  <a:srgbClr val="0070C0"/>
                </a:solidFill>
                <a:latin typeface="思源黑体" pitchFamily="34" charset="-122"/>
                <a:ea typeface="思源黑体" pitchFamily="34" charset="-122"/>
              </a:rPr>
              <a:t>②、想爬多高，功夫就得下多深</a:t>
            </a:r>
            <a:endParaRPr lang="zh-CN" altLang="en-US" sz="2000" b="1" dirty="0">
              <a:solidFill>
                <a:srgbClr val="0070C0"/>
              </a:solidFill>
              <a:latin typeface="思源黑体" pitchFamily="34" charset="-122"/>
              <a:ea typeface="思源黑体" pitchFamily="34" charset="-122"/>
            </a:endParaRPr>
          </a:p>
        </p:txBody>
      </p:sp>
      <p:sp>
        <p:nvSpPr>
          <p:cNvPr id="4" name="矩形 3"/>
          <p:cNvSpPr/>
          <p:nvPr/>
        </p:nvSpPr>
        <p:spPr>
          <a:xfrm>
            <a:off x="2046288" y="1490663"/>
            <a:ext cx="3954462" cy="339725"/>
          </a:xfrm>
          <a:prstGeom prst="rect">
            <a:avLst/>
          </a:prstGeom>
          <a:solidFill>
            <a:srgbClr val="0070C0"/>
          </a:solidFill>
          <a:ln w="9525">
            <a:noFill/>
          </a:ln>
        </p:spPr>
        <p:txBody>
          <a:bodyPr>
            <a:spAutoFit/>
          </a:bodyPr>
          <a:p>
            <a:pPr algn="ctr"/>
            <a:r>
              <a:rPr lang="zh-CN" altLang="en-US" sz="1600" b="1" dirty="0">
                <a:solidFill>
                  <a:schemeClr val="bg1"/>
                </a:solidFill>
                <a:latin typeface="思源黑体" pitchFamily="34" charset="-122"/>
                <a:ea typeface="思源黑体" pitchFamily="34" charset="-122"/>
              </a:rPr>
              <a:t>成功的销售没有捷径 </a:t>
            </a:r>
            <a:endParaRPr lang="zh-CN" altLang="en-US" sz="1600" dirty="0">
              <a:solidFill>
                <a:schemeClr val="bg1"/>
              </a:solidFill>
              <a:latin typeface="Calibri" panose="020F0502020204030204" pitchFamily="34" charset="0"/>
            </a:endParaRPr>
          </a:p>
        </p:txBody>
      </p:sp>
      <p:sp>
        <p:nvSpPr>
          <p:cNvPr id="9" name="矩形 8"/>
          <p:cNvSpPr/>
          <p:nvPr/>
        </p:nvSpPr>
        <p:spPr>
          <a:xfrm>
            <a:off x="2046288" y="2878138"/>
            <a:ext cx="3954462" cy="338137"/>
          </a:xfrm>
          <a:prstGeom prst="rect">
            <a:avLst/>
          </a:prstGeom>
          <a:solidFill>
            <a:srgbClr val="0070C0"/>
          </a:solidFill>
          <a:ln w="9525">
            <a:noFill/>
          </a:ln>
        </p:spPr>
        <p:txBody>
          <a:bodyPr>
            <a:spAutoFit/>
          </a:bodyPr>
          <a:p>
            <a:pPr algn="ctr"/>
            <a:r>
              <a:rPr lang="zh-CN" altLang="en-US" sz="1600" b="1" dirty="0">
                <a:solidFill>
                  <a:schemeClr val="bg1"/>
                </a:solidFill>
                <a:latin typeface="思源黑体" pitchFamily="34" charset="-122"/>
                <a:ea typeface="思源黑体" pitchFamily="34" charset="-122"/>
              </a:rPr>
              <a:t>你愿花五年以上时间做销售工作吗？ </a:t>
            </a:r>
            <a:endParaRPr lang="zh-CN" altLang="en-US" sz="1600" dirty="0">
              <a:solidFill>
                <a:schemeClr val="bg1"/>
              </a:solidFill>
              <a:latin typeface="Calibri" panose="020F0502020204030204" pitchFamily="34" charset="0"/>
            </a:endParaRPr>
          </a:p>
        </p:txBody>
      </p:sp>
      <p:sp>
        <p:nvSpPr>
          <p:cNvPr id="11" name="矩形 10"/>
          <p:cNvSpPr/>
          <p:nvPr/>
        </p:nvSpPr>
        <p:spPr>
          <a:xfrm>
            <a:off x="1790700" y="1887538"/>
            <a:ext cx="4217988" cy="923925"/>
          </a:xfrm>
          <a:prstGeom prst="rect">
            <a:avLst/>
          </a:prstGeom>
        </p:spPr>
        <p:txBody>
          <a:bodyPr>
            <a:spAutoFit/>
          </a:bodyPr>
          <a:lstStyle/>
          <a:p>
            <a:pPr marL="285750" marR="0" lvl="0" indent="-285750" algn="l" defTabSz="914400" rtl="0" eaLnBrk="1" fontAlgn="auto" latinLnBrk="0" hangingPunct="1">
              <a:lnSpc>
                <a:spcPct val="150000"/>
              </a:lnSpc>
              <a:spcBef>
                <a:spcPct val="30000"/>
              </a:spcBef>
              <a:spcAft>
                <a:spcPct val="40000"/>
              </a:spcAft>
              <a:buClr>
                <a:srgbClr val="3299BA"/>
              </a:buClr>
              <a:buSzPct val="70000"/>
              <a:buFont typeface="Arial" panose="020B0604020202020204" pitchFamily="34" charset="0"/>
              <a:buChar char="•"/>
              <a:defRPr/>
            </a:pPr>
            <a:r>
              <a:rPr kumimoji="0" lang="zh-CN" altLang="en-US" sz="1200" b="0" i="0" u="none" strike="noStrike" kern="1200" cap="none" spc="0" normalizeH="0" baseline="0" noProof="0" dirty="0">
                <a:ln>
                  <a:noFill/>
                </a:ln>
                <a:solidFill>
                  <a:schemeClr val="tx1">
                    <a:lumMod val="85000"/>
                    <a:lumOff val="15000"/>
                  </a:schemeClr>
                </a:solidFill>
                <a:effectLst/>
                <a:uLnTx/>
                <a:uFillTx/>
                <a:latin typeface="思源黑体" pitchFamily="34" charset="-122"/>
                <a:ea typeface="思源黑体" pitchFamily="34" charset="-122"/>
                <a:cs typeface="+mn-cs"/>
              </a:rPr>
              <a:t>销售是一种实践，是一个艰难跋涉的过程；只有真正经历过痛苦、快乐，经历过人生的磨炼，我们才能达到事业的巅峰！让我们将训练和销售进行到底。</a:t>
            </a:r>
            <a:endParaRPr kumimoji="0" lang="zh-CN" altLang="en-US" sz="1200" b="0" i="0" u="none" strike="noStrike" kern="1200" cap="none" spc="0" normalizeH="0" baseline="0" noProof="0" dirty="0">
              <a:ln>
                <a:noFill/>
              </a:ln>
              <a:solidFill>
                <a:schemeClr val="tx1">
                  <a:lumMod val="85000"/>
                  <a:lumOff val="15000"/>
                </a:schemeClr>
              </a:solidFill>
              <a:effectLst/>
              <a:uLnTx/>
              <a:uFillTx/>
              <a:latin typeface="思源黑体" pitchFamily="34" charset="-122"/>
              <a:ea typeface="思源黑体" pitchFamily="34" charset="-122"/>
              <a:cs typeface="+mn-cs"/>
            </a:endParaRPr>
          </a:p>
        </p:txBody>
      </p:sp>
      <p:sp>
        <p:nvSpPr>
          <p:cNvPr id="12" name="矩形 11"/>
          <p:cNvSpPr/>
          <p:nvPr/>
        </p:nvSpPr>
        <p:spPr>
          <a:xfrm>
            <a:off x="1790700" y="3262313"/>
            <a:ext cx="4217988" cy="998538"/>
          </a:xfrm>
          <a:prstGeom prst="rect">
            <a:avLst/>
          </a:prstGeom>
        </p:spPr>
        <p:txBody>
          <a:bodyPr>
            <a:spAutoFit/>
          </a:bodyPr>
          <a:lstStyle/>
          <a:p>
            <a:pPr marL="285750" marR="0" lvl="0" indent="-285750" algn="l" defTabSz="914400" rtl="0" eaLnBrk="1" fontAlgn="auto" latinLnBrk="0" hangingPunct="1">
              <a:lnSpc>
                <a:spcPct val="150000"/>
              </a:lnSpc>
              <a:spcBef>
                <a:spcPct val="30000"/>
              </a:spcBef>
              <a:spcAft>
                <a:spcPct val="40000"/>
              </a:spcAft>
              <a:buClr>
                <a:srgbClr val="3299BA"/>
              </a:buClr>
              <a:buSzPct val="70000"/>
              <a:buFont typeface="Arial" panose="020B0604020202020204" pitchFamily="34" charset="0"/>
              <a:buChar char="•"/>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思源黑体" pitchFamily="34" charset="-122"/>
                <a:ea typeface="思源黑体" pitchFamily="34" charset="-122"/>
                <a:cs typeface="+mn-cs"/>
              </a:rPr>
              <a:t>这是成功销售员的唯一秘诀。如果对所从事的货代工作没有热情，如果仅仅是想有一份工作，如果是为了养家糊口</a:t>
            </a:r>
            <a:r>
              <a:rPr kumimoji="0" lang="en-US" altLang="zh-CN" sz="1400" b="0" i="0" u="none" strike="noStrike" kern="1200" cap="none" spc="0" normalizeH="0" baseline="0" noProof="0" dirty="0">
                <a:ln>
                  <a:noFill/>
                </a:ln>
                <a:solidFill>
                  <a:schemeClr val="tx1">
                    <a:lumMod val="85000"/>
                    <a:lumOff val="15000"/>
                  </a:schemeClr>
                </a:solidFill>
                <a:effectLst/>
                <a:uLnTx/>
                <a:uFillTx/>
                <a:latin typeface="思源黑体" pitchFamily="34" charset="-122"/>
                <a:ea typeface="思源黑体" pitchFamily="34" charset="-122"/>
                <a:cs typeface="+mn-cs"/>
              </a:rPr>
              <a:t>……</a:t>
            </a:r>
            <a:r>
              <a:rPr kumimoji="0" lang="zh-CN" altLang="en-US" sz="1400" b="0" i="0" u="none" strike="noStrike" kern="1200" cap="none" spc="0" normalizeH="0" baseline="0" noProof="0" dirty="0">
                <a:ln>
                  <a:noFill/>
                </a:ln>
                <a:solidFill>
                  <a:schemeClr val="tx1">
                    <a:lumMod val="85000"/>
                    <a:lumOff val="15000"/>
                  </a:schemeClr>
                </a:solidFill>
                <a:effectLst/>
                <a:uLnTx/>
                <a:uFillTx/>
                <a:latin typeface="思源黑体" pitchFamily="34" charset="-122"/>
                <a:ea typeface="思源黑体" pitchFamily="34" charset="-122"/>
                <a:cs typeface="+mn-cs"/>
              </a:rPr>
              <a:t>你永远也不会取得成功！</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思源黑体" pitchFamily="34" charset="-122"/>
              <a:ea typeface="思源黑体" pitchFamily="34" charset="-122"/>
              <a:cs typeface="+mn-cs"/>
            </a:endParaRPr>
          </a:p>
        </p:txBody>
      </p:sp>
      <p:sp>
        <p:nvSpPr>
          <p:cNvPr id="79" name="矩形 78"/>
          <p:cNvSpPr/>
          <p:nvPr/>
        </p:nvSpPr>
        <p:spPr>
          <a:xfrm>
            <a:off x="6643688" y="1214438"/>
            <a:ext cx="1858963" cy="1571625"/>
          </a:xfrm>
          <a:prstGeom prst="rect">
            <a:avLst/>
          </a:prstGeom>
          <a:blipFill dpi="0" rotWithShape="1">
            <a:blip r:embed="rId1"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0" name="矩形 79"/>
          <p:cNvSpPr/>
          <p:nvPr/>
        </p:nvSpPr>
        <p:spPr>
          <a:xfrm>
            <a:off x="6643688" y="3000375"/>
            <a:ext cx="1858963" cy="1571625"/>
          </a:xfrm>
          <a:prstGeom prst="rect">
            <a:avLst/>
          </a:prstGeom>
          <a:blipFill dpi="0" rotWithShape="1">
            <a:blip r:embed="rId2"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79"/>
                                        </p:tgtEl>
                                        <p:attrNameLst>
                                          <p:attrName>style.visibility</p:attrName>
                                        </p:attrNameLst>
                                      </p:cBhvr>
                                      <p:to>
                                        <p:strVal val="visible"/>
                                      </p:to>
                                    </p:set>
                                    <p:anim calcmode="lin" valueType="num">
                                      <p:cBhvr>
                                        <p:cTn id="27" dur="500" fill="hold"/>
                                        <p:tgtEl>
                                          <p:spTgt spid="79"/>
                                        </p:tgtEl>
                                        <p:attrNameLst>
                                          <p:attrName>ppt_w</p:attrName>
                                        </p:attrNameLst>
                                      </p:cBhvr>
                                      <p:tavLst>
                                        <p:tav tm="0">
                                          <p:val>
                                            <p:fltVal val="0.000000"/>
                                          </p:val>
                                        </p:tav>
                                        <p:tav tm="100000">
                                          <p:val>
                                            <p:strVal val="#ppt_w"/>
                                          </p:val>
                                        </p:tav>
                                      </p:tavLst>
                                    </p:anim>
                                    <p:anim calcmode="lin" valueType="num">
                                      <p:cBhvr>
                                        <p:cTn id="28" dur="500" fill="hold"/>
                                        <p:tgtEl>
                                          <p:spTgt spid="79"/>
                                        </p:tgtEl>
                                        <p:attrNameLst>
                                          <p:attrName>ppt_h</p:attrName>
                                        </p:attrNameLst>
                                      </p:cBhvr>
                                      <p:tavLst>
                                        <p:tav tm="0">
                                          <p:val>
                                            <p:fltVal val="0.000000"/>
                                          </p:val>
                                        </p:tav>
                                        <p:tav tm="100000">
                                          <p:val>
                                            <p:strVal val="#ppt_h"/>
                                          </p:val>
                                        </p:tav>
                                      </p:tavLst>
                                    </p:anim>
                                    <p:animEffect transition="in" filter="fade">
                                      <p:cBhvr>
                                        <p:cTn id="29" dur="500"/>
                                        <p:tgtEl>
                                          <p:spTgt spid="79"/>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80"/>
                                        </p:tgtEl>
                                        <p:attrNameLst>
                                          <p:attrName>style.visibility</p:attrName>
                                        </p:attrNameLst>
                                      </p:cBhvr>
                                      <p:to>
                                        <p:strVal val="visible"/>
                                      </p:to>
                                    </p:set>
                                    <p:anim calcmode="lin" valueType="num">
                                      <p:cBhvr>
                                        <p:cTn id="33" dur="500" fill="hold"/>
                                        <p:tgtEl>
                                          <p:spTgt spid="80"/>
                                        </p:tgtEl>
                                        <p:attrNameLst>
                                          <p:attrName>ppt_w</p:attrName>
                                        </p:attrNameLst>
                                      </p:cBhvr>
                                      <p:tavLst>
                                        <p:tav tm="0">
                                          <p:val>
                                            <p:fltVal val="0.000000"/>
                                          </p:val>
                                        </p:tav>
                                        <p:tav tm="100000">
                                          <p:val>
                                            <p:strVal val="#ppt_w"/>
                                          </p:val>
                                        </p:tav>
                                      </p:tavLst>
                                    </p:anim>
                                    <p:anim calcmode="lin" valueType="num">
                                      <p:cBhvr>
                                        <p:cTn id="34" dur="500" fill="hold"/>
                                        <p:tgtEl>
                                          <p:spTgt spid="80"/>
                                        </p:tgtEl>
                                        <p:attrNameLst>
                                          <p:attrName>ppt_h</p:attrName>
                                        </p:attrNameLst>
                                      </p:cBhvr>
                                      <p:tavLst>
                                        <p:tav tm="0">
                                          <p:val>
                                            <p:fltVal val="0.000000"/>
                                          </p:val>
                                        </p:tav>
                                        <p:tav tm="100000">
                                          <p:val>
                                            <p:strVal val="#ppt_h"/>
                                          </p:val>
                                        </p:tav>
                                      </p:tavLst>
                                    </p:anim>
                                    <p:animEffect transition="in" filter="fade">
                                      <p:cBhvr>
                                        <p:cTn id="35"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1" grpId="0"/>
      <p:bldP spid="12" grpId="0"/>
      <p:bldP spid="79" grpId="0" animBg="1"/>
      <p:bldP spid="8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矩形 1"/>
          <p:cNvSpPr/>
          <p:nvPr/>
        </p:nvSpPr>
        <p:spPr>
          <a:xfrm>
            <a:off x="1143000" y="142875"/>
            <a:ext cx="4214813" cy="430213"/>
          </a:xfrm>
          <a:prstGeom prst="rect">
            <a:avLst/>
          </a:prstGeom>
          <a:noFill/>
          <a:ln w="9525">
            <a:noFill/>
          </a:ln>
        </p:spPr>
        <p:txBody>
          <a:bodyPr wrap="none">
            <a:spAutoFit/>
          </a:bodyPr>
          <a:p>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成功销售员的</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3</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4</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5</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6</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之“</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4”</a:t>
            </a:r>
            <a:endParaRPr lang="en-US" altLang="zh-CN" sz="2200" b="1" dirty="0">
              <a:solidFill>
                <a:srgbClr val="0070C0"/>
              </a:solidFill>
              <a:latin typeface="Arial" panose="020B0604020202020204" pitchFamily="34" charset="0"/>
              <a:ea typeface="思源黑体" pitchFamily="34" charset="-122"/>
              <a:sym typeface="Arial" panose="020B0604020202020204" pitchFamily="34" charset="0"/>
            </a:endParaRPr>
          </a:p>
        </p:txBody>
      </p:sp>
      <p:grpSp>
        <p:nvGrpSpPr>
          <p:cNvPr id="2" name="组合 10"/>
          <p:cNvGrpSpPr/>
          <p:nvPr/>
        </p:nvGrpSpPr>
        <p:grpSpPr>
          <a:xfrm>
            <a:off x="3071813" y="1285875"/>
            <a:ext cx="5572125" cy="3571875"/>
            <a:chOff x="982640" y="1286615"/>
            <a:chExt cx="6255426" cy="5023499"/>
          </a:xfrm>
        </p:grpSpPr>
        <p:sp>
          <p:nvSpPr>
            <p:cNvPr id="24" name="圆角矩形 23"/>
            <p:cNvSpPr/>
            <p:nvPr/>
          </p:nvSpPr>
          <p:spPr>
            <a:xfrm rot="16200000">
              <a:off x="1650694" y="722743"/>
              <a:ext cx="5023499" cy="6151244"/>
            </a:xfrm>
            <a:prstGeom prst="roundRect">
              <a:avLst>
                <a:gd name="adj" fmla="val 4670"/>
              </a:avLst>
            </a:prstGeom>
            <a:solidFill>
              <a:srgbClr val="0070C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5" name="圆角矩形 24"/>
            <p:cNvSpPr/>
            <p:nvPr/>
          </p:nvSpPr>
          <p:spPr>
            <a:xfrm rot="16200000">
              <a:off x="1871045" y="919452"/>
              <a:ext cx="4628316" cy="5724339"/>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nvGrpSpPr>
            <p:cNvPr id="18450" name="组合 13"/>
            <p:cNvGrpSpPr/>
            <p:nvPr/>
          </p:nvGrpSpPr>
          <p:grpSpPr>
            <a:xfrm>
              <a:off x="982640" y="1604148"/>
              <a:ext cx="750869" cy="4394767"/>
              <a:chOff x="982640" y="1604148"/>
              <a:chExt cx="750869" cy="4394767"/>
            </a:xfrm>
          </p:grpSpPr>
          <p:grpSp>
            <p:nvGrpSpPr>
              <p:cNvPr id="18451" name="组合 14"/>
              <p:cNvGrpSpPr/>
              <p:nvPr/>
            </p:nvGrpSpPr>
            <p:grpSpPr>
              <a:xfrm rot="-5400000">
                <a:off x="-615510" y="3649896"/>
                <a:ext cx="4394767" cy="303271"/>
                <a:chOff x="2150297" y="1159629"/>
                <a:chExt cx="3479454" cy="240110"/>
              </a:xfrm>
            </p:grpSpPr>
            <p:grpSp>
              <p:nvGrpSpPr>
                <p:cNvPr id="18522" name="组合 80"/>
                <p:cNvGrpSpPr/>
                <p:nvPr/>
              </p:nvGrpSpPr>
              <p:grpSpPr>
                <a:xfrm>
                  <a:off x="2150297" y="1159629"/>
                  <a:ext cx="234645" cy="235770"/>
                  <a:chOff x="2483610" y="1109285"/>
                  <a:chExt cx="209562" cy="210566"/>
                </a:xfrm>
              </p:grpSpPr>
              <p:sp>
                <p:nvSpPr>
                  <p:cNvPr id="87" name="椭圆 86"/>
                  <p:cNvSpPr/>
                  <p:nvPr/>
                </p:nvSpPr>
                <p:spPr>
                  <a:xfrm>
                    <a:off x="2483004" y="1109092"/>
                    <a:ext cx="209968" cy="21044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8" name="椭圆 8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8523" name="组合 81"/>
                <p:cNvGrpSpPr/>
                <p:nvPr/>
              </p:nvGrpSpPr>
              <p:grpSpPr>
                <a:xfrm>
                  <a:off x="2508969" y="1161075"/>
                  <a:ext cx="234645" cy="235771"/>
                  <a:chOff x="2481312" y="1110577"/>
                  <a:chExt cx="209562" cy="210567"/>
                </a:xfrm>
              </p:grpSpPr>
              <p:sp>
                <p:nvSpPr>
                  <p:cNvPr id="85" name="椭圆 84"/>
                  <p:cNvSpPr/>
                  <p:nvPr/>
                </p:nvSpPr>
                <p:spPr>
                  <a:xfrm>
                    <a:off x="2480851" y="1110353"/>
                    <a:ext cx="209967" cy="21044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6" name="椭圆 8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8524" name="组合 82"/>
                <p:cNvGrpSpPr/>
                <p:nvPr/>
              </p:nvGrpSpPr>
              <p:grpSpPr>
                <a:xfrm>
                  <a:off x="2867641" y="1163968"/>
                  <a:ext cx="234645" cy="235771"/>
                  <a:chOff x="2479015" y="1113160"/>
                  <a:chExt cx="209562" cy="210567"/>
                </a:xfrm>
              </p:grpSpPr>
              <p:sp>
                <p:nvSpPr>
                  <p:cNvPr id="83" name="椭圆 82"/>
                  <p:cNvSpPr/>
                  <p:nvPr/>
                </p:nvSpPr>
                <p:spPr>
                  <a:xfrm>
                    <a:off x="2478700" y="1112873"/>
                    <a:ext cx="209968" cy="21044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4" name="椭圆 8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8525" name="组合 83"/>
                <p:cNvGrpSpPr/>
                <p:nvPr/>
              </p:nvGrpSpPr>
              <p:grpSpPr>
                <a:xfrm>
                  <a:off x="3227989" y="1163968"/>
                  <a:ext cx="234645" cy="235771"/>
                  <a:chOff x="2478214" y="1113160"/>
                  <a:chExt cx="209562" cy="210567"/>
                </a:xfrm>
              </p:grpSpPr>
              <p:sp>
                <p:nvSpPr>
                  <p:cNvPr id="81" name="椭圆 80"/>
                  <p:cNvSpPr/>
                  <p:nvPr/>
                </p:nvSpPr>
                <p:spPr>
                  <a:xfrm>
                    <a:off x="2478126" y="1112873"/>
                    <a:ext cx="209968" cy="21044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2" name="椭圆 8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8526" name="组合 84"/>
                <p:cNvGrpSpPr/>
                <p:nvPr/>
              </p:nvGrpSpPr>
              <p:grpSpPr>
                <a:xfrm>
                  <a:off x="3590013" y="1163968"/>
                  <a:ext cx="234645" cy="235771"/>
                  <a:chOff x="2478908" y="1113162"/>
                  <a:chExt cx="209562" cy="210567"/>
                </a:xfrm>
              </p:grpSpPr>
              <p:sp>
                <p:nvSpPr>
                  <p:cNvPr id="79" name="椭圆 78"/>
                  <p:cNvSpPr/>
                  <p:nvPr/>
                </p:nvSpPr>
                <p:spPr>
                  <a:xfrm>
                    <a:off x="2479130" y="1112874"/>
                    <a:ext cx="209967" cy="21044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0" name="椭圆 7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8527" name="组合 85"/>
                <p:cNvGrpSpPr/>
                <p:nvPr/>
              </p:nvGrpSpPr>
              <p:grpSpPr>
                <a:xfrm>
                  <a:off x="3950362" y="1163968"/>
                  <a:ext cx="234645" cy="235771"/>
                  <a:chOff x="2478110" y="1113161"/>
                  <a:chExt cx="209562" cy="210567"/>
                </a:xfrm>
              </p:grpSpPr>
              <p:sp>
                <p:nvSpPr>
                  <p:cNvPr id="77" name="椭圆 76"/>
                  <p:cNvSpPr/>
                  <p:nvPr/>
                </p:nvSpPr>
                <p:spPr>
                  <a:xfrm>
                    <a:off x="2476980" y="1112874"/>
                    <a:ext cx="208389" cy="21044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8" name="椭圆 7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8528" name="组合 86"/>
                <p:cNvGrpSpPr/>
                <p:nvPr/>
              </p:nvGrpSpPr>
              <p:grpSpPr>
                <a:xfrm>
                  <a:off x="4312386" y="1163968"/>
                  <a:ext cx="234645" cy="235771"/>
                  <a:chOff x="2478806" y="1113161"/>
                  <a:chExt cx="209562" cy="210567"/>
                </a:xfrm>
              </p:grpSpPr>
              <p:sp>
                <p:nvSpPr>
                  <p:cNvPr id="75" name="椭圆 74"/>
                  <p:cNvSpPr/>
                  <p:nvPr/>
                </p:nvSpPr>
                <p:spPr>
                  <a:xfrm>
                    <a:off x="2477986" y="1112874"/>
                    <a:ext cx="208389" cy="21044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6" name="椭圆 7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8529" name="组合 87"/>
                <p:cNvGrpSpPr/>
                <p:nvPr/>
              </p:nvGrpSpPr>
              <p:grpSpPr>
                <a:xfrm>
                  <a:off x="4672733" y="1163968"/>
                  <a:ext cx="234645" cy="235771"/>
                  <a:chOff x="2478004" y="1113161"/>
                  <a:chExt cx="209562" cy="210567"/>
                </a:xfrm>
              </p:grpSpPr>
              <p:sp>
                <p:nvSpPr>
                  <p:cNvPr id="73" name="椭圆 72"/>
                  <p:cNvSpPr/>
                  <p:nvPr/>
                </p:nvSpPr>
                <p:spPr>
                  <a:xfrm>
                    <a:off x="2477412" y="1112873"/>
                    <a:ext cx="209967" cy="21044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4" name="椭圆 7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8530" name="组合 88"/>
                <p:cNvGrpSpPr/>
                <p:nvPr/>
              </p:nvGrpSpPr>
              <p:grpSpPr>
                <a:xfrm>
                  <a:off x="5034758" y="1163968"/>
                  <a:ext cx="234645" cy="235771"/>
                  <a:chOff x="2478703" y="1113161"/>
                  <a:chExt cx="209562" cy="210567"/>
                </a:xfrm>
              </p:grpSpPr>
              <p:sp>
                <p:nvSpPr>
                  <p:cNvPr id="71" name="椭圆 70"/>
                  <p:cNvSpPr/>
                  <p:nvPr/>
                </p:nvSpPr>
                <p:spPr>
                  <a:xfrm>
                    <a:off x="2478420" y="1112874"/>
                    <a:ext cx="209968" cy="21044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2" name="椭圆 7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8531" name="组合 89"/>
                <p:cNvGrpSpPr/>
                <p:nvPr/>
              </p:nvGrpSpPr>
              <p:grpSpPr>
                <a:xfrm>
                  <a:off x="5395106" y="1163968"/>
                  <a:ext cx="234645" cy="235771"/>
                  <a:chOff x="2477903" y="1113161"/>
                  <a:chExt cx="209562" cy="210567"/>
                </a:xfrm>
              </p:grpSpPr>
              <p:sp>
                <p:nvSpPr>
                  <p:cNvPr id="69" name="椭圆 68"/>
                  <p:cNvSpPr/>
                  <p:nvPr/>
                </p:nvSpPr>
                <p:spPr>
                  <a:xfrm>
                    <a:off x="2477847" y="1112874"/>
                    <a:ext cx="209968" cy="21044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0" name="椭圆 6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nvGrpSpPr>
              <p:cNvPr id="18452" name="组合 22"/>
              <p:cNvGrpSpPr/>
              <p:nvPr/>
            </p:nvGrpSpPr>
            <p:grpSpPr>
              <a:xfrm rot="-5400000">
                <a:off x="1229146" y="5557309"/>
                <a:ext cx="119576" cy="612586"/>
                <a:chOff x="2244455" y="772894"/>
                <a:chExt cx="94658" cy="485003"/>
              </a:xfrm>
            </p:grpSpPr>
            <p:sp>
              <p:nvSpPr>
                <p:cNvPr id="57" name="圆角矩形 5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8" name="圆角矩形 5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8453" name="组合 23"/>
              <p:cNvGrpSpPr/>
              <p:nvPr/>
            </p:nvGrpSpPr>
            <p:grpSpPr>
              <a:xfrm rot="-5400000">
                <a:off x="1229146" y="5099253"/>
                <a:ext cx="119576" cy="612586"/>
                <a:chOff x="2244455" y="772894"/>
                <a:chExt cx="94658" cy="485003"/>
              </a:xfrm>
            </p:grpSpPr>
            <p:sp>
              <p:nvSpPr>
                <p:cNvPr id="55" name="圆角矩形 5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6" name="圆角矩形 5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8454" name="组合 24"/>
              <p:cNvGrpSpPr/>
              <p:nvPr/>
            </p:nvGrpSpPr>
            <p:grpSpPr>
              <a:xfrm rot="-5400000">
                <a:off x="1229146" y="4641198"/>
                <a:ext cx="119576" cy="612586"/>
                <a:chOff x="2244455" y="772894"/>
                <a:chExt cx="94658" cy="485003"/>
              </a:xfrm>
            </p:grpSpPr>
            <p:sp>
              <p:nvSpPr>
                <p:cNvPr id="53" name="圆角矩形 5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4" name="圆角矩形 5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8455" name="组合 25"/>
              <p:cNvGrpSpPr/>
              <p:nvPr/>
            </p:nvGrpSpPr>
            <p:grpSpPr>
              <a:xfrm rot="-5400000">
                <a:off x="1229146" y="4183143"/>
                <a:ext cx="119576" cy="612586"/>
                <a:chOff x="2244455" y="772894"/>
                <a:chExt cx="94658" cy="485003"/>
              </a:xfrm>
            </p:grpSpPr>
            <p:sp>
              <p:nvSpPr>
                <p:cNvPr id="51" name="圆角矩形 5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2" name="圆角矩形 5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8456" name="组合 26"/>
              <p:cNvGrpSpPr/>
              <p:nvPr/>
            </p:nvGrpSpPr>
            <p:grpSpPr>
              <a:xfrm rot="-5400000">
                <a:off x="1229146" y="3725089"/>
                <a:ext cx="119576" cy="612586"/>
                <a:chOff x="2244455" y="772894"/>
                <a:chExt cx="94658" cy="485003"/>
              </a:xfrm>
            </p:grpSpPr>
            <p:sp>
              <p:nvSpPr>
                <p:cNvPr id="49" name="圆角矩形 4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0" name="圆角矩形 4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8457" name="组合 27"/>
              <p:cNvGrpSpPr/>
              <p:nvPr/>
            </p:nvGrpSpPr>
            <p:grpSpPr>
              <a:xfrm rot="-5400000">
                <a:off x="1229146" y="3267031"/>
                <a:ext cx="119576" cy="612586"/>
                <a:chOff x="2244455" y="772894"/>
                <a:chExt cx="94658" cy="485003"/>
              </a:xfrm>
            </p:grpSpPr>
            <p:sp>
              <p:nvSpPr>
                <p:cNvPr id="47" name="圆角矩形 4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8" name="圆角矩形 4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8458" name="组合 28"/>
              <p:cNvGrpSpPr/>
              <p:nvPr/>
            </p:nvGrpSpPr>
            <p:grpSpPr>
              <a:xfrm rot="-5400000">
                <a:off x="1229145" y="2808975"/>
                <a:ext cx="119576" cy="612586"/>
                <a:chOff x="2244455" y="772894"/>
                <a:chExt cx="94658" cy="485003"/>
              </a:xfrm>
            </p:grpSpPr>
            <p:sp>
              <p:nvSpPr>
                <p:cNvPr id="45" name="圆角矩形 4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6" name="圆角矩形 4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8459" name="组合 29"/>
              <p:cNvGrpSpPr/>
              <p:nvPr/>
            </p:nvGrpSpPr>
            <p:grpSpPr>
              <a:xfrm rot="-5400000">
                <a:off x="1229146" y="2350922"/>
                <a:ext cx="119576" cy="612586"/>
                <a:chOff x="2244455" y="772894"/>
                <a:chExt cx="94658" cy="485003"/>
              </a:xfrm>
            </p:grpSpPr>
            <p:sp>
              <p:nvSpPr>
                <p:cNvPr id="43" name="圆角矩形 4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4" name="圆角矩形 4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8460" name="组合 30"/>
              <p:cNvGrpSpPr/>
              <p:nvPr/>
            </p:nvGrpSpPr>
            <p:grpSpPr>
              <a:xfrm rot="-5400000">
                <a:off x="1229146" y="1892869"/>
                <a:ext cx="119576"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8461" name="组合 31"/>
              <p:cNvGrpSpPr/>
              <p:nvPr/>
            </p:nvGrpSpPr>
            <p:grpSpPr>
              <a:xfrm rot="-5400000">
                <a:off x="1229146" y="1434816"/>
                <a:ext cx="119576"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sp>
        <p:nvSpPr>
          <p:cNvPr id="89" name="矩形 88"/>
          <p:cNvSpPr/>
          <p:nvPr/>
        </p:nvSpPr>
        <p:spPr>
          <a:xfrm>
            <a:off x="3879850" y="1985963"/>
            <a:ext cx="4284663" cy="314325"/>
          </a:xfrm>
          <a:prstGeom prst="rect">
            <a:avLst/>
          </a:prstGeom>
          <a:solidFill>
            <a:srgbClr val="0070C0"/>
          </a:solidFill>
          <a:ln w="9525">
            <a:noFill/>
          </a:ln>
        </p:spPr>
        <p:txBody>
          <a:bodyPr>
            <a:spAutoFit/>
          </a:bodyPr>
          <a:p>
            <a:pPr algn="ctr">
              <a:lnSpc>
                <a:spcPct val="90000"/>
              </a:lnSpc>
            </a:pPr>
            <a:r>
              <a:rPr lang="en-US" altLang="zh-CN" sz="1600" b="1" dirty="0">
                <a:solidFill>
                  <a:schemeClr val="bg1"/>
                </a:solidFill>
                <a:latin typeface="思源黑体" pitchFamily="34" charset="-122"/>
                <a:ea typeface="思源黑体" pitchFamily="34" charset="-122"/>
              </a:rPr>
              <a:t>4 </a:t>
            </a:r>
            <a:r>
              <a:rPr lang="zh-CN" altLang="en-US" sz="1600" b="1" dirty="0">
                <a:solidFill>
                  <a:schemeClr val="bg1"/>
                </a:solidFill>
                <a:latin typeface="思源黑体" pitchFamily="34" charset="-122"/>
                <a:ea typeface="思源黑体" pitchFamily="34" charset="-122"/>
              </a:rPr>
              <a:t>之一 </a:t>
            </a:r>
            <a:r>
              <a:rPr lang="en-US" altLang="zh-CN" sz="1600" b="1" dirty="0">
                <a:solidFill>
                  <a:schemeClr val="bg1"/>
                </a:solidFill>
                <a:latin typeface="思源黑体" pitchFamily="34" charset="-122"/>
                <a:ea typeface="思源黑体" pitchFamily="34" charset="-122"/>
              </a:rPr>
              <a:t>—— </a:t>
            </a:r>
            <a:r>
              <a:rPr lang="zh-CN" altLang="en-US" sz="1600" b="1" dirty="0">
                <a:solidFill>
                  <a:schemeClr val="bg1"/>
                </a:solidFill>
                <a:latin typeface="思源黑体" pitchFamily="34" charset="-122"/>
                <a:ea typeface="思源黑体" pitchFamily="34" charset="-122"/>
              </a:rPr>
              <a:t>必备的四种态度</a:t>
            </a:r>
            <a:endParaRPr lang="zh-CN" altLang="en-US" sz="1600" b="1" dirty="0">
              <a:solidFill>
                <a:schemeClr val="bg1"/>
              </a:solidFill>
              <a:latin typeface="思源黑体" pitchFamily="34" charset="-122"/>
              <a:ea typeface="思源黑体" pitchFamily="34" charset="-122"/>
            </a:endParaRPr>
          </a:p>
        </p:txBody>
      </p:sp>
      <p:sp>
        <p:nvSpPr>
          <p:cNvPr id="101" name="Rectangle 3"/>
          <p:cNvSpPr>
            <a:spLocks noChangeArrowheads="1"/>
          </p:cNvSpPr>
          <p:nvPr/>
        </p:nvSpPr>
        <p:spPr bwMode="auto">
          <a:xfrm>
            <a:off x="3549650" y="2281238"/>
            <a:ext cx="2249488" cy="576263"/>
          </a:xfrm>
          <a:prstGeom prst="roundRect">
            <a:avLst/>
          </a:prstGeom>
          <a:noFill/>
          <a:ln>
            <a:noFill/>
          </a:ln>
          <a:effectLst>
            <a:outerShdw dist="107763" dir="2700000" algn="ctr" rotWithShape="0">
              <a:schemeClr val="bg2"/>
            </a:outerShdw>
          </a:effectLst>
        </p:spPr>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zh-CN" sz="1400" b="1" i="0" u="none" strike="noStrike" kern="1200" cap="none" spc="0" normalizeH="0" baseline="0" noProof="0" dirty="0">
                <a:ln>
                  <a:noFill/>
                </a:ln>
                <a:solidFill>
                  <a:schemeClr val="tx1"/>
                </a:solidFill>
                <a:effectLst/>
                <a:uLnTx/>
                <a:uFillTx/>
                <a:latin typeface="思源黑体" pitchFamily="34" charset="-122"/>
                <a:ea typeface="思源黑体" pitchFamily="34" charset="-122"/>
                <a:cs typeface="+mn-cs"/>
              </a:rPr>
              <a:t>找寻动力的源泉</a:t>
            </a:r>
            <a:endParaRPr kumimoji="0" lang="zh-CN" altLang="zh-CN" sz="1400" b="1" i="0" u="none" strike="noStrike" kern="1200" cap="none" spc="0" normalizeH="0" baseline="0" noProof="0" dirty="0">
              <a:ln>
                <a:noFill/>
              </a:ln>
              <a:solidFill>
                <a:schemeClr val="tx1"/>
              </a:solidFill>
              <a:effectLst/>
              <a:uLnTx/>
              <a:uFillTx/>
              <a:latin typeface="思源黑体" pitchFamily="34" charset="-122"/>
              <a:ea typeface="思源黑体" pitchFamily="34" charset="-122"/>
              <a:cs typeface="+mn-cs"/>
            </a:endParaRPr>
          </a:p>
        </p:txBody>
      </p:sp>
      <p:sp>
        <p:nvSpPr>
          <p:cNvPr id="102" name="Text Box 4"/>
          <p:cNvSpPr txBox="1"/>
          <p:nvPr/>
        </p:nvSpPr>
        <p:spPr>
          <a:xfrm>
            <a:off x="5405438" y="2413000"/>
            <a:ext cx="3378200" cy="350838"/>
          </a:xfrm>
          <a:prstGeom prst="rect">
            <a:avLst/>
          </a:prstGeom>
          <a:noFill/>
          <a:ln w="9525">
            <a:noFill/>
          </a:ln>
        </p:spPr>
        <p:txBody>
          <a:bodyPr lIns="0" rIns="0" anchor="ctr" anchorCtr="0">
            <a:spAutoFit/>
          </a:bodyPr>
          <a:p>
            <a:pPr>
              <a:lnSpc>
                <a:spcPct val="120000"/>
              </a:lnSpc>
              <a:spcBef>
                <a:spcPct val="50000"/>
              </a:spcBef>
              <a:buClr>
                <a:schemeClr val="hlink"/>
              </a:buClr>
            </a:pPr>
            <a:r>
              <a:rPr lang="zh-CN" altLang="zh-CN" sz="1400" dirty="0">
                <a:latin typeface="思源黑体" pitchFamily="34" charset="-122"/>
                <a:ea typeface="思源黑体" pitchFamily="34" charset="-122"/>
              </a:rPr>
              <a:t>“我为什么成为销售顾问？”</a:t>
            </a:r>
            <a:endParaRPr lang="zh-CN" altLang="zh-CN" sz="1400" dirty="0">
              <a:latin typeface="思源黑体" pitchFamily="34" charset="-122"/>
              <a:ea typeface="思源黑体" pitchFamily="34" charset="-122"/>
            </a:endParaRPr>
          </a:p>
        </p:txBody>
      </p:sp>
      <p:sp>
        <p:nvSpPr>
          <p:cNvPr id="103" name="Rectangle 6"/>
          <p:cNvSpPr>
            <a:spLocks noChangeArrowheads="1"/>
          </p:cNvSpPr>
          <p:nvPr/>
        </p:nvSpPr>
        <p:spPr bwMode="auto">
          <a:xfrm>
            <a:off x="3549650" y="2709863"/>
            <a:ext cx="2249488" cy="576263"/>
          </a:xfrm>
          <a:prstGeom prst="roundRect">
            <a:avLst/>
          </a:prstGeom>
          <a:noFill/>
          <a:ln>
            <a:noFill/>
          </a:ln>
          <a:effectLst>
            <a:outerShdw dist="107763" dir="2700000" algn="ctr" rotWithShape="0">
              <a:schemeClr val="bg2"/>
            </a:outerShdw>
          </a:effectLst>
        </p:spPr>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zh-CN" sz="1400" b="1" i="0" u="none" strike="noStrike" kern="1200" cap="none" spc="0" normalizeH="0" baseline="0" noProof="0" dirty="0">
                <a:ln>
                  <a:noFill/>
                </a:ln>
                <a:solidFill>
                  <a:schemeClr val="tx1"/>
                </a:solidFill>
                <a:effectLst/>
                <a:uLnTx/>
                <a:uFillTx/>
                <a:latin typeface="思源黑体" pitchFamily="34" charset="-122"/>
                <a:ea typeface="思源黑体" pitchFamily="34" charset="-122"/>
                <a:cs typeface="+mn-cs"/>
              </a:rPr>
              <a:t>自我肯定的态度</a:t>
            </a:r>
            <a:endParaRPr kumimoji="0" lang="zh-CN" altLang="zh-CN" sz="1400" b="1" i="0" u="none" strike="noStrike" kern="1200" cap="none" spc="0" normalizeH="0" baseline="0" noProof="0" dirty="0">
              <a:ln>
                <a:noFill/>
              </a:ln>
              <a:solidFill>
                <a:schemeClr val="tx1"/>
              </a:solidFill>
              <a:effectLst/>
              <a:uLnTx/>
              <a:uFillTx/>
              <a:latin typeface="思源黑体" pitchFamily="34" charset="-122"/>
              <a:ea typeface="思源黑体" pitchFamily="34" charset="-122"/>
              <a:cs typeface="+mn-cs"/>
            </a:endParaRPr>
          </a:p>
        </p:txBody>
      </p:sp>
      <p:sp>
        <p:nvSpPr>
          <p:cNvPr id="104" name="Text Box 7"/>
          <p:cNvSpPr txBox="1"/>
          <p:nvPr/>
        </p:nvSpPr>
        <p:spPr>
          <a:xfrm>
            <a:off x="5416550" y="2838450"/>
            <a:ext cx="3727450" cy="350838"/>
          </a:xfrm>
          <a:prstGeom prst="rect">
            <a:avLst/>
          </a:prstGeom>
          <a:noFill/>
          <a:ln w="9525">
            <a:noFill/>
          </a:ln>
        </p:spPr>
        <p:txBody>
          <a:bodyPr lIns="0" rIns="0" anchor="ctr" anchorCtr="0">
            <a:spAutoFit/>
          </a:bodyPr>
          <a:p>
            <a:pPr>
              <a:lnSpc>
                <a:spcPct val="120000"/>
              </a:lnSpc>
              <a:spcBef>
                <a:spcPct val="50000"/>
              </a:spcBef>
              <a:buClr>
                <a:schemeClr val="hlink"/>
              </a:buClr>
            </a:pPr>
            <a:r>
              <a:rPr lang="zh-CN" altLang="zh-CN" sz="1400" dirty="0">
                <a:latin typeface="思源黑体" pitchFamily="34" charset="-122"/>
                <a:ea typeface="思源黑体" pitchFamily="34" charset="-122"/>
              </a:rPr>
              <a:t>“你喜欢自己吗？(自信、热情)”</a:t>
            </a:r>
            <a:endParaRPr lang="zh-CN" altLang="zh-CN" sz="1400" dirty="0">
              <a:latin typeface="思源黑体" pitchFamily="34" charset="-122"/>
              <a:ea typeface="思源黑体" pitchFamily="34" charset="-122"/>
            </a:endParaRPr>
          </a:p>
        </p:txBody>
      </p:sp>
      <p:sp>
        <p:nvSpPr>
          <p:cNvPr id="105" name="Rectangle 9"/>
          <p:cNvSpPr>
            <a:spLocks noChangeArrowheads="1"/>
          </p:cNvSpPr>
          <p:nvPr/>
        </p:nvSpPr>
        <p:spPr bwMode="auto">
          <a:xfrm>
            <a:off x="3549650" y="3209925"/>
            <a:ext cx="2249488" cy="576263"/>
          </a:xfrm>
          <a:prstGeom prst="roundRect">
            <a:avLst/>
          </a:prstGeom>
          <a:noFill/>
          <a:ln>
            <a:noFill/>
          </a:ln>
          <a:effectLst>
            <a:outerShdw dist="107763" dir="2700000" algn="ctr" rotWithShape="0">
              <a:schemeClr val="bg2"/>
            </a:outerShdw>
          </a:effectLst>
        </p:spPr>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zh-CN" sz="1400" b="1" i="0" u="none" strike="noStrike" kern="1200" cap="none" spc="0" normalizeH="0" baseline="0" noProof="0" dirty="0">
                <a:ln>
                  <a:noFill/>
                </a:ln>
                <a:solidFill>
                  <a:schemeClr val="tx1"/>
                </a:solidFill>
                <a:effectLst/>
                <a:uLnTx/>
                <a:uFillTx/>
                <a:latin typeface="思源黑体" pitchFamily="34" charset="-122"/>
                <a:ea typeface="思源黑体" pitchFamily="34" charset="-122"/>
                <a:cs typeface="+mn-cs"/>
              </a:rPr>
              <a:t>拥有成功的渴望</a:t>
            </a:r>
            <a:endParaRPr kumimoji="0" lang="zh-CN" altLang="zh-CN" sz="1400" b="1" i="0" u="none" strike="noStrike" kern="1200" cap="none" spc="0" normalizeH="0" baseline="0" noProof="0" dirty="0">
              <a:ln>
                <a:noFill/>
              </a:ln>
              <a:solidFill>
                <a:schemeClr val="tx1"/>
              </a:solidFill>
              <a:effectLst/>
              <a:uLnTx/>
              <a:uFillTx/>
              <a:latin typeface="思源黑体" pitchFamily="34" charset="-122"/>
              <a:ea typeface="思源黑体" pitchFamily="34" charset="-122"/>
              <a:cs typeface="+mn-cs"/>
            </a:endParaRPr>
          </a:p>
        </p:txBody>
      </p:sp>
      <p:sp>
        <p:nvSpPr>
          <p:cNvPr id="106" name="Text Box 10"/>
          <p:cNvSpPr txBox="1"/>
          <p:nvPr/>
        </p:nvSpPr>
        <p:spPr>
          <a:xfrm>
            <a:off x="5414963" y="3354388"/>
            <a:ext cx="3251200" cy="350837"/>
          </a:xfrm>
          <a:prstGeom prst="rect">
            <a:avLst/>
          </a:prstGeom>
          <a:noFill/>
          <a:ln w="9525">
            <a:noFill/>
          </a:ln>
        </p:spPr>
        <p:txBody>
          <a:bodyPr lIns="0" rIns="0" anchor="ctr" anchorCtr="0">
            <a:spAutoFit/>
          </a:bodyPr>
          <a:p>
            <a:pPr>
              <a:lnSpc>
                <a:spcPct val="120000"/>
              </a:lnSpc>
              <a:spcBef>
                <a:spcPct val="50000"/>
              </a:spcBef>
              <a:buClr>
                <a:schemeClr val="hlink"/>
              </a:buClr>
            </a:pPr>
            <a:r>
              <a:rPr lang="zh-CN" altLang="zh-CN" sz="1400" dirty="0">
                <a:latin typeface="思源黑体" pitchFamily="34" charset="-122"/>
                <a:ea typeface="思源黑体" pitchFamily="34" charset="-122"/>
              </a:rPr>
              <a:t>“我要成功、我能成功！”</a:t>
            </a:r>
            <a:endParaRPr lang="zh-CN" altLang="zh-CN" sz="1400" dirty="0">
              <a:latin typeface="思源黑体" pitchFamily="34" charset="-122"/>
              <a:ea typeface="思源黑体" pitchFamily="34" charset="-122"/>
            </a:endParaRPr>
          </a:p>
        </p:txBody>
      </p:sp>
      <p:sp>
        <p:nvSpPr>
          <p:cNvPr id="107" name="Rectangle 12"/>
          <p:cNvSpPr>
            <a:spLocks noChangeArrowheads="1"/>
          </p:cNvSpPr>
          <p:nvPr/>
        </p:nvSpPr>
        <p:spPr bwMode="auto">
          <a:xfrm>
            <a:off x="3548063" y="3709988"/>
            <a:ext cx="2249488" cy="576263"/>
          </a:xfrm>
          <a:prstGeom prst="roundRect">
            <a:avLst/>
          </a:prstGeom>
          <a:noFill/>
          <a:ln>
            <a:noFill/>
          </a:ln>
          <a:effectLst>
            <a:outerShdw dist="107763" dir="2700000" algn="ctr" rotWithShape="0">
              <a:schemeClr val="bg2"/>
            </a:outerShdw>
          </a:effectLst>
        </p:spPr>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zh-CN" sz="1400" b="1" i="0" u="none" strike="noStrike" kern="1200" cap="none" spc="0" normalizeH="0" baseline="0" noProof="0" dirty="0">
                <a:ln>
                  <a:noFill/>
                </a:ln>
                <a:solidFill>
                  <a:schemeClr val="tx1"/>
                </a:solidFill>
                <a:effectLst/>
                <a:uLnTx/>
                <a:uFillTx/>
                <a:latin typeface="思源黑体" pitchFamily="34" charset="-122"/>
                <a:ea typeface="思源黑体" pitchFamily="34" charset="-122"/>
                <a:cs typeface="+mn-cs"/>
              </a:rPr>
              <a:t>坚持不懈的精神</a:t>
            </a:r>
            <a:endParaRPr kumimoji="0" lang="zh-CN" altLang="zh-CN" sz="1400" b="1" i="0" u="none" strike="noStrike" kern="1200" cap="none" spc="0" normalizeH="0" baseline="0" noProof="0" dirty="0">
              <a:ln>
                <a:noFill/>
              </a:ln>
              <a:solidFill>
                <a:schemeClr val="tx1"/>
              </a:solidFill>
              <a:effectLst/>
              <a:uLnTx/>
              <a:uFillTx/>
              <a:latin typeface="思源黑体" pitchFamily="34" charset="-122"/>
              <a:ea typeface="思源黑体" pitchFamily="34" charset="-122"/>
              <a:cs typeface="+mn-cs"/>
            </a:endParaRPr>
          </a:p>
        </p:txBody>
      </p:sp>
      <p:sp>
        <p:nvSpPr>
          <p:cNvPr id="108" name="Text Box 13"/>
          <p:cNvSpPr txBox="1"/>
          <p:nvPr/>
        </p:nvSpPr>
        <p:spPr>
          <a:xfrm>
            <a:off x="5414963" y="3836988"/>
            <a:ext cx="3251200" cy="350837"/>
          </a:xfrm>
          <a:prstGeom prst="rect">
            <a:avLst/>
          </a:prstGeom>
          <a:noFill/>
          <a:ln w="9525">
            <a:noFill/>
          </a:ln>
        </p:spPr>
        <p:txBody>
          <a:bodyPr lIns="0" rIns="0" anchor="ctr" anchorCtr="0">
            <a:spAutoFit/>
          </a:bodyPr>
          <a:p>
            <a:pPr>
              <a:lnSpc>
                <a:spcPct val="120000"/>
              </a:lnSpc>
              <a:spcBef>
                <a:spcPct val="50000"/>
              </a:spcBef>
              <a:buClr>
                <a:schemeClr val="hlink"/>
              </a:buClr>
            </a:pPr>
            <a:r>
              <a:rPr lang="zh-CN" altLang="zh-CN" sz="1400" dirty="0">
                <a:latin typeface="思源黑体" pitchFamily="34" charset="-122"/>
                <a:ea typeface="思源黑体" pitchFamily="34" charset="-122"/>
              </a:rPr>
              <a:t>“绝不放弃、永不放弃！”</a:t>
            </a:r>
            <a:endParaRPr lang="zh-CN" altLang="zh-CN" sz="1400" dirty="0">
              <a:latin typeface="思源黑体" pitchFamily="34" charset="-122"/>
              <a:ea typeface="思源黑体" pitchFamily="34" charset="-122"/>
            </a:endParaRPr>
          </a:p>
        </p:txBody>
      </p:sp>
      <p:sp>
        <p:nvSpPr>
          <p:cNvPr id="109" name="Rectangle 5"/>
          <p:cNvSpPr/>
          <p:nvPr/>
        </p:nvSpPr>
        <p:spPr>
          <a:xfrm>
            <a:off x="571500" y="1285875"/>
            <a:ext cx="2297113" cy="3500438"/>
          </a:xfrm>
          <a:prstGeom prst="rect">
            <a:avLst/>
          </a:prstGeom>
          <a:blipFill>
            <a:blip r:embed="rId1"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white"/>
              </a:solidFill>
              <a:effectLst/>
              <a:uLnTx/>
              <a:uFillTx/>
              <a:latin typeface="+mn-lt"/>
              <a:ea typeface="+mn-ea"/>
              <a:cs typeface="+mn-cs"/>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wipe(left)">
                                      <p:cBhvr>
                                        <p:cTn id="7" dur="500"/>
                                        <p:tgtEl>
                                          <p:spTgt spid="8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01"/>
                                        </p:tgtEl>
                                        <p:attrNameLst>
                                          <p:attrName>style.visibility</p:attrName>
                                        </p:attrNameLst>
                                      </p:cBhvr>
                                      <p:to>
                                        <p:strVal val="visible"/>
                                      </p:to>
                                    </p:set>
                                    <p:animEffect transition="in" filter="wipe(left)">
                                      <p:cBhvr>
                                        <p:cTn id="16" dur="500"/>
                                        <p:tgtEl>
                                          <p:spTgt spid="101"/>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02"/>
                                        </p:tgtEl>
                                        <p:attrNameLst>
                                          <p:attrName>style.visibility</p:attrName>
                                        </p:attrNameLst>
                                      </p:cBhvr>
                                      <p:to>
                                        <p:strVal val="visible"/>
                                      </p:to>
                                    </p:set>
                                    <p:animEffect transition="in" filter="wipe(left)">
                                      <p:cBhvr>
                                        <p:cTn id="20" dur="500"/>
                                        <p:tgtEl>
                                          <p:spTgt spid="10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03"/>
                                        </p:tgtEl>
                                        <p:attrNameLst>
                                          <p:attrName>style.visibility</p:attrName>
                                        </p:attrNameLst>
                                      </p:cBhvr>
                                      <p:to>
                                        <p:strVal val="visible"/>
                                      </p:to>
                                    </p:set>
                                    <p:animEffect transition="in" filter="wipe(left)">
                                      <p:cBhvr>
                                        <p:cTn id="25" dur="500"/>
                                        <p:tgtEl>
                                          <p:spTgt spid="103"/>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04"/>
                                        </p:tgtEl>
                                        <p:attrNameLst>
                                          <p:attrName>style.visibility</p:attrName>
                                        </p:attrNameLst>
                                      </p:cBhvr>
                                      <p:to>
                                        <p:strVal val="visible"/>
                                      </p:to>
                                    </p:set>
                                    <p:animEffect transition="in" filter="wipe(left)">
                                      <p:cBhvr>
                                        <p:cTn id="29" dur="500"/>
                                        <p:tgtEl>
                                          <p:spTgt spid="10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05"/>
                                        </p:tgtEl>
                                        <p:attrNameLst>
                                          <p:attrName>style.visibility</p:attrName>
                                        </p:attrNameLst>
                                      </p:cBhvr>
                                      <p:to>
                                        <p:strVal val="visible"/>
                                      </p:to>
                                    </p:set>
                                    <p:animEffect transition="in" filter="wipe(left)">
                                      <p:cBhvr>
                                        <p:cTn id="34" dur="500"/>
                                        <p:tgtEl>
                                          <p:spTgt spid="105"/>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106"/>
                                        </p:tgtEl>
                                        <p:attrNameLst>
                                          <p:attrName>style.visibility</p:attrName>
                                        </p:attrNameLst>
                                      </p:cBhvr>
                                      <p:to>
                                        <p:strVal val="visible"/>
                                      </p:to>
                                    </p:set>
                                    <p:animEffect transition="in" filter="wipe(left)">
                                      <p:cBhvr>
                                        <p:cTn id="38" dur="500"/>
                                        <p:tgtEl>
                                          <p:spTgt spid="106"/>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07"/>
                                        </p:tgtEl>
                                        <p:attrNameLst>
                                          <p:attrName>style.visibility</p:attrName>
                                        </p:attrNameLst>
                                      </p:cBhvr>
                                      <p:to>
                                        <p:strVal val="visible"/>
                                      </p:to>
                                    </p:set>
                                    <p:animEffect transition="in" filter="wipe(left)">
                                      <p:cBhvr>
                                        <p:cTn id="43" dur="500"/>
                                        <p:tgtEl>
                                          <p:spTgt spid="107"/>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108"/>
                                        </p:tgtEl>
                                        <p:attrNameLst>
                                          <p:attrName>style.visibility</p:attrName>
                                        </p:attrNameLst>
                                      </p:cBhvr>
                                      <p:to>
                                        <p:strVal val="visible"/>
                                      </p:to>
                                    </p:set>
                                    <p:animEffect transition="in" filter="wipe(left)">
                                      <p:cBhvr>
                                        <p:cTn id="47"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101" grpId="0"/>
      <p:bldP spid="102" grpId="0"/>
      <p:bldP spid="103" grpId="0"/>
      <p:bldP spid="104" grpId="0"/>
      <p:bldP spid="105" grpId="0"/>
      <p:bldP spid="106" grpId="0"/>
      <p:bldP spid="107" grpId="0"/>
      <p:bldP spid="10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矩形 1"/>
          <p:cNvSpPr/>
          <p:nvPr/>
        </p:nvSpPr>
        <p:spPr>
          <a:xfrm>
            <a:off x="1143000" y="142875"/>
            <a:ext cx="4214813" cy="430213"/>
          </a:xfrm>
          <a:prstGeom prst="rect">
            <a:avLst/>
          </a:prstGeom>
          <a:noFill/>
          <a:ln w="9525">
            <a:noFill/>
          </a:ln>
        </p:spPr>
        <p:txBody>
          <a:bodyPr wrap="none">
            <a:spAutoFit/>
          </a:bodyPr>
          <a:p>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成功销售员的</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3</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4</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5</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6</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之“</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4”</a:t>
            </a:r>
            <a:endParaRPr lang="en-US" altLang="zh-CN" sz="2200" b="1" dirty="0">
              <a:solidFill>
                <a:srgbClr val="0070C0"/>
              </a:solidFill>
              <a:latin typeface="Arial" panose="020B0604020202020204" pitchFamily="34" charset="0"/>
              <a:ea typeface="思源黑体" pitchFamily="34" charset="-122"/>
              <a:sym typeface="Arial" panose="020B0604020202020204" pitchFamily="34" charset="0"/>
            </a:endParaRPr>
          </a:p>
        </p:txBody>
      </p:sp>
      <p:grpSp>
        <p:nvGrpSpPr>
          <p:cNvPr id="2" name="组合 10"/>
          <p:cNvGrpSpPr/>
          <p:nvPr/>
        </p:nvGrpSpPr>
        <p:grpSpPr>
          <a:xfrm>
            <a:off x="1689100" y="1143000"/>
            <a:ext cx="6215063" cy="3571875"/>
            <a:chOff x="982640" y="1286615"/>
            <a:chExt cx="6255426" cy="5023499"/>
          </a:xfrm>
        </p:grpSpPr>
        <p:sp>
          <p:nvSpPr>
            <p:cNvPr id="24" name="圆角矩形 23"/>
            <p:cNvSpPr/>
            <p:nvPr/>
          </p:nvSpPr>
          <p:spPr>
            <a:xfrm rot="16200000">
              <a:off x="1650694" y="722743"/>
              <a:ext cx="5023499" cy="6151244"/>
            </a:xfrm>
            <a:prstGeom prst="roundRect">
              <a:avLst>
                <a:gd name="adj" fmla="val 4670"/>
              </a:avLst>
            </a:prstGeom>
            <a:solidFill>
              <a:srgbClr val="0070C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5" name="圆角矩形 24"/>
            <p:cNvSpPr/>
            <p:nvPr/>
          </p:nvSpPr>
          <p:spPr>
            <a:xfrm rot="16200000">
              <a:off x="1871291" y="919144"/>
              <a:ext cx="4628316" cy="5724952"/>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nvGrpSpPr>
            <p:cNvPr id="19473" name="组合 13"/>
            <p:cNvGrpSpPr/>
            <p:nvPr/>
          </p:nvGrpSpPr>
          <p:grpSpPr>
            <a:xfrm>
              <a:off x="982640" y="1604148"/>
              <a:ext cx="750869" cy="4394767"/>
              <a:chOff x="982640" y="1604148"/>
              <a:chExt cx="750869" cy="4394767"/>
            </a:xfrm>
          </p:grpSpPr>
          <p:grpSp>
            <p:nvGrpSpPr>
              <p:cNvPr id="19474" name="组合 14"/>
              <p:cNvGrpSpPr/>
              <p:nvPr/>
            </p:nvGrpSpPr>
            <p:grpSpPr>
              <a:xfrm rot="-5400000">
                <a:off x="-615510" y="3649896"/>
                <a:ext cx="4394767" cy="303271"/>
                <a:chOff x="2150297" y="1159629"/>
                <a:chExt cx="3479454" cy="240110"/>
              </a:xfrm>
            </p:grpSpPr>
            <p:grpSp>
              <p:nvGrpSpPr>
                <p:cNvPr id="19545" name="组合 80"/>
                <p:cNvGrpSpPr/>
                <p:nvPr/>
              </p:nvGrpSpPr>
              <p:grpSpPr>
                <a:xfrm>
                  <a:off x="2150297" y="1159629"/>
                  <a:ext cx="234645" cy="235770"/>
                  <a:chOff x="2483610" y="1109285"/>
                  <a:chExt cx="209562" cy="210566"/>
                </a:xfrm>
              </p:grpSpPr>
              <p:sp>
                <p:nvSpPr>
                  <p:cNvPr id="87" name="椭圆 86"/>
                  <p:cNvSpPr/>
                  <p:nvPr/>
                </p:nvSpPr>
                <p:spPr>
                  <a:xfrm>
                    <a:off x="2483004" y="1109136"/>
                    <a:ext cx="209968" cy="211274"/>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8" name="椭圆 8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9546" name="组合 81"/>
                <p:cNvGrpSpPr/>
                <p:nvPr/>
              </p:nvGrpSpPr>
              <p:grpSpPr>
                <a:xfrm>
                  <a:off x="2508969" y="1161075"/>
                  <a:ext cx="234645" cy="235771"/>
                  <a:chOff x="2481312" y="1110577"/>
                  <a:chExt cx="209562" cy="210567"/>
                </a:xfrm>
              </p:grpSpPr>
              <p:sp>
                <p:nvSpPr>
                  <p:cNvPr id="85" name="椭圆 84"/>
                  <p:cNvSpPr/>
                  <p:nvPr/>
                </p:nvSpPr>
                <p:spPr>
                  <a:xfrm>
                    <a:off x="2480852" y="1110266"/>
                    <a:ext cx="209967" cy="211274"/>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6" name="椭圆 8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9547" name="组合 82"/>
                <p:cNvGrpSpPr/>
                <p:nvPr/>
              </p:nvGrpSpPr>
              <p:grpSpPr>
                <a:xfrm>
                  <a:off x="2867641" y="1163968"/>
                  <a:ext cx="234645" cy="235771"/>
                  <a:chOff x="2479015" y="1113160"/>
                  <a:chExt cx="209562" cy="210567"/>
                </a:xfrm>
              </p:grpSpPr>
              <p:sp>
                <p:nvSpPr>
                  <p:cNvPr id="83" name="椭圆 82"/>
                  <p:cNvSpPr/>
                  <p:nvPr/>
                </p:nvSpPr>
                <p:spPr>
                  <a:xfrm>
                    <a:off x="2478700" y="1112525"/>
                    <a:ext cx="209968" cy="211274"/>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4" name="椭圆 8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9548" name="组合 83"/>
                <p:cNvGrpSpPr/>
                <p:nvPr/>
              </p:nvGrpSpPr>
              <p:grpSpPr>
                <a:xfrm>
                  <a:off x="3227989" y="1163968"/>
                  <a:ext cx="234645" cy="235771"/>
                  <a:chOff x="2478214" y="1113160"/>
                  <a:chExt cx="209562" cy="210567"/>
                </a:xfrm>
              </p:grpSpPr>
              <p:sp>
                <p:nvSpPr>
                  <p:cNvPr id="81" name="椭圆 80"/>
                  <p:cNvSpPr/>
                  <p:nvPr/>
                </p:nvSpPr>
                <p:spPr>
                  <a:xfrm>
                    <a:off x="2478127" y="1112525"/>
                    <a:ext cx="209968" cy="211274"/>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2" name="椭圆 8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9549" name="组合 84"/>
                <p:cNvGrpSpPr/>
                <p:nvPr/>
              </p:nvGrpSpPr>
              <p:grpSpPr>
                <a:xfrm>
                  <a:off x="3590013" y="1163968"/>
                  <a:ext cx="234645" cy="235771"/>
                  <a:chOff x="2478908" y="1113162"/>
                  <a:chExt cx="209562" cy="210567"/>
                </a:xfrm>
              </p:grpSpPr>
              <p:sp>
                <p:nvSpPr>
                  <p:cNvPr id="79" name="椭圆 78"/>
                  <p:cNvSpPr/>
                  <p:nvPr/>
                </p:nvSpPr>
                <p:spPr>
                  <a:xfrm>
                    <a:off x="2479130" y="1112526"/>
                    <a:ext cx="209967" cy="211274"/>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0" name="椭圆 7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9550" name="组合 85"/>
                <p:cNvGrpSpPr/>
                <p:nvPr/>
              </p:nvGrpSpPr>
              <p:grpSpPr>
                <a:xfrm>
                  <a:off x="3950362" y="1163968"/>
                  <a:ext cx="234645" cy="235771"/>
                  <a:chOff x="2478110" y="1113161"/>
                  <a:chExt cx="209562" cy="210567"/>
                </a:xfrm>
              </p:grpSpPr>
              <p:sp>
                <p:nvSpPr>
                  <p:cNvPr id="77" name="椭圆 76"/>
                  <p:cNvSpPr/>
                  <p:nvPr/>
                </p:nvSpPr>
                <p:spPr>
                  <a:xfrm>
                    <a:off x="2476980" y="1112526"/>
                    <a:ext cx="208389" cy="211274"/>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8" name="椭圆 7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9551" name="组合 86"/>
                <p:cNvGrpSpPr/>
                <p:nvPr/>
              </p:nvGrpSpPr>
              <p:grpSpPr>
                <a:xfrm>
                  <a:off x="4312386" y="1163968"/>
                  <a:ext cx="234645" cy="235771"/>
                  <a:chOff x="2478806" y="1113161"/>
                  <a:chExt cx="209562" cy="210567"/>
                </a:xfrm>
              </p:grpSpPr>
              <p:sp>
                <p:nvSpPr>
                  <p:cNvPr id="75" name="椭圆 74"/>
                  <p:cNvSpPr/>
                  <p:nvPr/>
                </p:nvSpPr>
                <p:spPr>
                  <a:xfrm>
                    <a:off x="2477986" y="1112526"/>
                    <a:ext cx="208389" cy="211274"/>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6" name="椭圆 7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9552" name="组合 87"/>
                <p:cNvGrpSpPr/>
                <p:nvPr/>
              </p:nvGrpSpPr>
              <p:grpSpPr>
                <a:xfrm>
                  <a:off x="4672733" y="1163968"/>
                  <a:ext cx="234645" cy="235771"/>
                  <a:chOff x="2478004" y="1113161"/>
                  <a:chExt cx="209562" cy="210567"/>
                </a:xfrm>
              </p:grpSpPr>
              <p:sp>
                <p:nvSpPr>
                  <p:cNvPr id="73" name="椭圆 72"/>
                  <p:cNvSpPr/>
                  <p:nvPr/>
                </p:nvSpPr>
                <p:spPr>
                  <a:xfrm>
                    <a:off x="2477412" y="1112525"/>
                    <a:ext cx="209967" cy="211274"/>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4" name="椭圆 7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9553" name="组合 88"/>
                <p:cNvGrpSpPr/>
                <p:nvPr/>
              </p:nvGrpSpPr>
              <p:grpSpPr>
                <a:xfrm>
                  <a:off x="5034758" y="1163968"/>
                  <a:ext cx="234645" cy="235771"/>
                  <a:chOff x="2478703" y="1113161"/>
                  <a:chExt cx="209562" cy="210567"/>
                </a:xfrm>
              </p:grpSpPr>
              <p:sp>
                <p:nvSpPr>
                  <p:cNvPr id="71" name="椭圆 70"/>
                  <p:cNvSpPr/>
                  <p:nvPr/>
                </p:nvSpPr>
                <p:spPr>
                  <a:xfrm>
                    <a:off x="2478420" y="1112526"/>
                    <a:ext cx="209968" cy="211274"/>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2" name="椭圆 7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9554" name="组合 89"/>
                <p:cNvGrpSpPr/>
                <p:nvPr/>
              </p:nvGrpSpPr>
              <p:grpSpPr>
                <a:xfrm>
                  <a:off x="5395106" y="1163968"/>
                  <a:ext cx="234645" cy="235771"/>
                  <a:chOff x="2477903" y="1113161"/>
                  <a:chExt cx="209562" cy="210567"/>
                </a:xfrm>
              </p:grpSpPr>
              <p:sp>
                <p:nvSpPr>
                  <p:cNvPr id="69" name="椭圆 68"/>
                  <p:cNvSpPr/>
                  <p:nvPr/>
                </p:nvSpPr>
                <p:spPr>
                  <a:xfrm>
                    <a:off x="2477847" y="1112526"/>
                    <a:ext cx="209968" cy="211274"/>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0" name="椭圆 6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nvGrpSpPr>
              <p:cNvPr id="19475" name="组合 22"/>
              <p:cNvGrpSpPr/>
              <p:nvPr/>
            </p:nvGrpSpPr>
            <p:grpSpPr>
              <a:xfrm rot="-5400000">
                <a:off x="1229146" y="5557309"/>
                <a:ext cx="119576" cy="612586"/>
                <a:chOff x="2244455" y="772894"/>
                <a:chExt cx="94658" cy="485003"/>
              </a:xfrm>
            </p:grpSpPr>
            <p:sp>
              <p:nvSpPr>
                <p:cNvPr id="57" name="圆角矩形 5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8" name="圆角矩形 5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9476" name="组合 23"/>
              <p:cNvGrpSpPr/>
              <p:nvPr/>
            </p:nvGrpSpPr>
            <p:grpSpPr>
              <a:xfrm rot="-5400000">
                <a:off x="1229146" y="5099253"/>
                <a:ext cx="119576" cy="612586"/>
                <a:chOff x="2244455" y="772894"/>
                <a:chExt cx="94658" cy="485003"/>
              </a:xfrm>
            </p:grpSpPr>
            <p:sp>
              <p:nvSpPr>
                <p:cNvPr id="55" name="圆角矩形 5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6" name="圆角矩形 5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9477" name="组合 24"/>
              <p:cNvGrpSpPr/>
              <p:nvPr/>
            </p:nvGrpSpPr>
            <p:grpSpPr>
              <a:xfrm rot="-5400000">
                <a:off x="1229146" y="4641198"/>
                <a:ext cx="119576" cy="612586"/>
                <a:chOff x="2244455" y="772894"/>
                <a:chExt cx="94658" cy="485003"/>
              </a:xfrm>
            </p:grpSpPr>
            <p:sp>
              <p:nvSpPr>
                <p:cNvPr id="53" name="圆角矩形 5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4" name="圆角矩形 5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9478" name="组合 25"/>
              <p:cNvGrpSpPr/>
              <p:nvPr/>
            </p:nvGrpSpPr>
            <p:grpSpPr>
              <a:xfrm rot="-5400000">
                <a:off x="1229146" y="4183143"/>
                <a:ext cx="119576" cy="612586"/>
                <a:chOff x="2244455" y="772894"/>
                <a:chExt cx="94658" cy="485003"/>
              </a:xfrm>
            </p:grpSpPr>
            <p:sp>
              <p:nvSpPr>
                <p:cNvPr id="51" name="圆角矩形 5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2" name="圆角矩形 5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9479" name="组合 26"/>
              <p:cNvGrpSpPr/>
              <p:nvPr/>
            </p:nvGrpSpPr>
            <p:grpSpPr>
              <a:xfrm rot="-5400000">
                <a:off x="1229146" y="3725089"/>
                <a:ext cx="119576" cy="612586"/>
                <a:chOff x="2244455" y="772894"/>
                <a:chExt cx="94658" cy="485003"/>
              </a:xfrm>
            </p:grpSpPr>
            <p:sp>
              <p:nvSpPr>
                <p:cNvPr id="49" name="圆角矩形 4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0" name="圆角矩形 4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9480" name="组合 27"/>
              <p:cNvGrpSpPr/>
              <p:nvPr/>
            </p:nvGrpSpPr>
            <p:grpSpPr>
              <a:xfrm rot="-5400000">
                <a:off x="1229146" y="3267031"/>
                <a:ext cx="119576" cy="612586"/>
                <a:chOff x="2244455" y="772894"/>
                <a:chExt cx="94658" cy="485003"/>
              </a:xfrm>
            </p:grpSpPr>
            <p:sp>
              <p:nvSpPr>
                <p:cNvPr id="47" name="圆角矩形 4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8" name="圆角矩形 4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9481" name="组合 28"/>
              <p:cNvGrpSpPr/>
              <p:nvPr/>
            </p:nvGrpSpPr>
            <p:grpSpPr>
              <a:xfrm rot="-5400000">
                <a:off x="1229145" y="2808975"/>
                <a:ext cx="119576" cy="612586"/>
                <a:chOff x="2244455" y="772894"/>
                <a:chExt cx="94658" cy="485003"/>
              </a:xfrm>
            </p:grpSpPr>
            <p:sp>
              <p:nvSpPr>
                <p:cNvPr id="45" name="圆角矩形 4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6" name="圆角矩形 4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9482" name="组合 29"/>
              <p:cNvGrpSpPr/>
              <p:nvPr/>
            </p:nvGrpSpPr>
            <p:grpSpPr>
              <a:xfrm rot="-5400000">
                <a:off x="1229146" y="2350922"/>
                <a:ext cx="119576" cy="612586"/>
                <a:chOff x="2244455" y="772894"/>
                <a:chExt cx="94658" cy="485003"/>
              </a:xfrm>
            </p:grpSpPr>
            <p:sp>
              <p:nvSpPr>
                <p:cNvPr id="43" name="圆角矩形 4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4" name="圆角矩形 4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9483" name="组合 30"/>
              <p:cNvGrpSpPr/>
              <p:nvPr/>
            </p:nvGrpSpPr>
            <p:grpSpPr>
              <a:xfrm rot="-5400000">
                <a:off x="1229146" y="1892869"/>
                <a:ext cx="119576"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19484" name="组合 31"/>
              <p:cNvGrpSpPr/>
              <p:nvPr/>
            </p:nvGrpSpPr>
            <p:grpSpPr>
              <a:xfrm rot="-5400000">
                <a:off x="1229146" y="1434816"/>
                <a:ext cx="119576"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sp>
        <p:nvSpPr>
          <p:cNvPr id="89" name="矩形 88"/>
          <p:cNvSpPr/>
          <p:nvPr/>
        </p:nvSpPr>
        <p:spPr>
          <a:xfrm>
            <a:off x="2497138" y="1843088"/>
            <a:ext cx="4778375" cy="314325"/>
          </a:xfrm>
          <a:prstGeom prst="rect">
            <a:avLst/>
          </a:prstGeom>
          <a:solidFill>
            <a:srgbClr val="0070C0"/>
          </a:solidFill>
          <a:ln w="9525">
            <a:noFill/>
          </a:ln>
        </p:spPr>
        <p:txBody>
          <a:bodyPr>
            <a:spAutoFit/>
          </a:bodyPr>
          <a:p>
            <a:pPr algn="ctr">
              <a:lnSpc>
                <a:spcPct val="90000"/>
              </a:lnSpc>
            </a:pPr>
            <a:r>
              <a:rPr lang="en-US" altLang="zh-CN" sz="1600" b="1" dirty="0">
                <a:solidFill>
                  <a:schemeClr val="bg1"/>
                </a:solidFill>
                <a:latin typeface="思源黑体" pitchFamily="34" charset="-122"/>
                <a:ea typeface="思源黑体" pitchFamily="34" charset="-122"/>
              </a:rPr>
              <a:t>4 </a:t>
            </a:r>
            <a:r>
              <a:rPr lang="zh-CN" altLang="en-US" sz="1600" b="1" dirty="0">
                <a:solidFill>
                  <a:schemeClr val="bg1"/>
                </a:solidFill>
                <a:latin typeface="思源黑体" pitchFamily="34" charset="-122"/>
                <a:ea typeface="思源黑体" pitchFamily="34" charset="-122"/>
              </a:rPr>
              <a:t>之二 </a:t>
            </a:r>
            <a:r>
              <a:rPr lang="en-US" altLang="zh-CN" sz="1600" b="1" dirty="0">
                <a:solidFill>
                  <a:schemeClr val="bg1"/>
                </a:solidFill>
                <a:latin typeface="思源黑体" pitchFamily="34" charset="-122"/>
                <a:ea typeface="思源黑体" pitchFamily="34" charset="-122"/>
              </a:rPr>
              <a:t>—— </a:t>
            </a:r>
            <a:r>
              <a:rPr lang="zh-CN" altLang="en-US" sz="1600" b="1" dirty="0">
                <a:solidFill>
                  <a:schemeClr val="bg1"/>
                </a:solidFill>
                <a:latin typeface="思源黑体" pitchFamily="34" charset="-122"/>
                <a:ea typeface="思源黑体" pitchFamily="34" charset="-122"/>
              </a:rPr>
              <a:t>必备的四张王牌</a:t>
            </a:r>
            <a:endParaRPr lang="zh-CN" altLang="en-US" sz="1600" b="1" dirty="0">
              <a:solidFill>
                <a:schemeClr val="bg1"/>
              </a:solidFill>
              <a:latin typeface="思源黑体" pitchFamily="34" charset="-122"/>
              <a:ea typeface="思源黑体" pitchFamily="34" charset="-122"/>
            </a:endParaRPr>
          </a:p>
        </p:txBody>
      </p:sp>
      <p:sp>
        <p:nvSpPr>
          <p:cNvPr id="101" name="Rectangle 3"/>
          <p:cNvSpPr>
            <a:spLocks noChangeArrowheads="1"/>
          </p:cNvSpPr>
          <p:nvPr/>
        </p:nvSpPr>
        <p:spPr bwMode="auto">
          <a:xfrm>
            <a:off x="1976438" y="2281238"/>
            <a:ext cx="2509838" cy="576263"/>
          </a:xfrm>
          <a:prstGeom prst="roundRect">
            <a:avLst/>
          </a:prstGeom>
          <a:noFill/>
          <a:ln>
            <a:noFill/>
          </a:ln>
          <a:effectLst>
            <a:outerShdw dist="107763" dir="2700000" algn="ctr" rotWithShape="0">
              <a:schemeClr val="bg2"/>
            </a:outerShdw>
          </a:effectLst>
        </p:spPr>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smtClean="0">
                <a:ln>
                  <a:noFill/>
                </a:ln>
                <a:solidFill>
                  <a:schemeClr val="tx1"/>
                </a:solidFill>
                <a:effectLst/>
                <a:uLnTx/>
                <a:uFillTx/>
                <a:latin typeface="思源黑体" pitchFamily="34" charset="-122"/>
                <a:ea typeface="思源黑体" pitchFamily="34" charset="-122"/>
                <a:cs typeface="+mn-cs"/>
              </a:rPr>
              <a:t>明确的目标</a:t>
            </a:r>
            <a:endParaRPr kumimoji="0" lang="zh-CN" altLang="en-US" sz="1400" b="1" i="0" u="none" strike="noStrike" kern="1200" cap="none" spc="0" normalizeH="0" baseline="0" noProof="0" dirty="0">
              <a:ln>
                <a:noFill/>
              </a:ln>
              <a:solidFill>
                <a:schemeClr val="tx1"/>
              </a:solidFill>
              <a:effectLst/>
              <a:uLnTx/>
              <a:uFillTx/>
              <a:latin typeface="思源黑体" pitchFamily="34" charset="-122"/>
              <a:ea typeface="思源黑体" pitchFamily="34" charset="-122"/>
              <a:cs typeface="+mn-cs"/>
            </a:endParaRPr>
          </a:p>
        </p:txBody>
      </p:sp>
      <p:sp>
        <p:nvSpPr>
          <p:cNvPr id="102" name="Text Box 4"/>
          <p:cNvSpPr txBox="1"/>
          <p:nvPr/>
        </p:nvSpPr>
        <p:spPr>
          <a:xfrm>
            <a:off x="3832225" y="2447925"/>
            <a:ext cx="3768725" cy="303213"/>
          </a:xfrm>
          <a:prstGeom prst="rect">
            <a:avLst/>
          </a:prstGeom>
          <a:noFill/>
          <a:ln w="9525">
            <a:noFill/>
          </a:ln>
        </p:spPr>
        <p:txBody>
          <a:bodyPr lIns="0" rIns="0" anchor="ctr" anchorCtr="0">
            <a:spAutoFit/>
          </a:bodyPr>
          <a:p>
            <a:pPr>
              <a:lnSpc>
                <a:spcPct val="120000"/>
              </a:lnSpc>
              <a:spcBef>
                <a:spcPct val="50000"/>
              </a:spcBef>
              <a:buClr>
                <a:schemeClr val="hlink"/>
              </a:buClr>
            </a:pPr>
            <a:r>
              <a:rPr lang="zh-CN" altLang="en-US" sz="1400" dirty="0">
                <a:latin typeface="思源黑体" pitchFamily="34" charset="-122"/>
                <a:ea typeface="思源黑体" pitchFamily="34" charset="-122"/>
              </a:rPr>
              <a:t>“我要什么？</a:t>
            </a:r>
            <a:r>
              <a:rPr lang="en-US" altLang="zh-CN" sz="1400" dirty="0">
                <a:latin typeface="思源黑体" pitchFamily="34" charset="-122"/>
                <a:ea typeface="思源黑体" pitchFamily="34" charset="-122"/>
              </a:rPr>
              <a:t>(</a:t>
            </a:r>
            <a:r>
              <a:rPr lang="zh-CN" altLang="en-US" sz="1400" dirty="0">
                <a:latin typeface="思源黑体" pitchFamily="34" charset="-122"/>
                <a:ea typeface="思源黑体" pitchFamily="34" charset="-122"/>
              </a:rPr>
              <a:t>必须是可量化的目标</a:t>
            </a:r>
            <a:r>
              <a:rPr lang="en-US" altLang="zh-CN" sz="1400" dirty="0">
                <a:latin typeface="思源黑体" pitchFamily="34" charset="-122"/>
                <a:ea typeface="思源黑体" pitchFamily="34" charset="-122"/>
              </a:rPr>
              <a:t>)”</a:t>
            </a:r>
            <a:endParaRPr lang="en-US" altLang="zh-CN" sz="1400" dirty="0">
              <a:latin typeface="思源黑体" pitchFamily="34" charset="-122"/>
              <a:ea typeface="思源黑体" pitchFamily="34" charset="-122"/>
            </a:endParaRPr>
          </a:p>
        </p:txBody>
      </p:sp>
      <p:sp>
        <p:nvSpPr>
          <p:cNvPr id="103" name="Rectangle 6"/>
          <p:cNvSpPr>
            <a:spLocks noChangeArrowheads="1"/>
          </p:cNvSpPr>
          <p:nvPr/>
        </p:nvSpPr>
        <p:spPr bwMode="auto">
          <a:xfrm>
            <a:off x="1976438" y="2709863"/>
            <a:ext cx="2509838" cy="576263"/>
          </a:xfrm>
          <a:prstGeom prst="roundRect">
            <a:avLst/>
          </a:prstGeom>
          <a:noFill/>
          <a:ln>
            <a:noFill/>
          </a:ln>
          <a:effectLst>
            <a:outerShdw dist="107763" dir="2700000" algn="ctr" rotWithShape="0">
              <a:schemeClr val="bg2"/>
            </a:outerShdw>
          </a:effectLst>
        </p:spPr>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smtClean="0">
                <a:ln>
                  <a:noFill/>
                </a:ln>
                <a:solidFill>
                  <a:schemeClr val="tx1"/>
                </a:solidFill>
                <a:effectLst/>
                <a:uLnTx/>
                <a:uFillTx/>
                <a:latin typeface="思源黑体" pitchFamily="34" charset="-122"/>
                <a:ea typeface="思源黑体" pitchFamily="34" charset="-122"/>
                <a:cs typeface="+mn-cs"/>
              </a:rPr>
              <a:t>乐观的心情</a:t>
            </a:r>
            <a:endParaRPr kumimoji="0" lang="zh-CN" altLang="en-US" sz="1400" b="1" i="0" u="none" strike="noStrike" kern="1200" cap="none" spc="0" normalizeH="0" baseline="0" noProof="0" dirty="0">
              <a:ln>
                <a:noFill/>
              </a:ln>
              <a:solidFill>
                <a:schemeClr val="tx1"/>
              </a:solidFill>
              <a:effectLst/>
              <a:uLnTx/>
              <a:uFillTx/>
              <a:latin typeface="思源黑体" pitchFamily="34" charset="-122"/>
              <a:ea typeface="思源黑体" pitchFamily="34" charset="-122"/>
              <a:cs typeface="+mn-cs"/>
            </a:endParaRPr>
          </a:p>
        </p:txBody>
      </p:sp>
      <p:sp>
        <p:nvSpPr>
          <p:cNvPr id="104" name="Text Box 7"/>
          <p:cNvSpPr txBox="1"/>
          <p:nvPr/>
        </p:nvSpPr>
        <p:spPr>
          <a:xfrm>
            <a:off x="3843338" y="2873375"/>
            <a:ext cx="4157662" cy="303213"/>
          </a:xfrm>
          <a:prstGeom prst="rect">
            <a:avLst/>
          </a:prstGeom>
          <a:noFill/>
          <a:ln w="9525">
            <a:noFill/>
          </a:ln>
        </p:spPr>
        <p:txBody>
          <a:bodyPr lIns="0" rIns="0" anchor="ctr" anchorCtr="0">
            <a:spAutoFit/>
          </a:bodyPr>
          <a:p>
            <a:pPr>
              <a:lnSpc>
                <a:spcPct val="120000"/>
              </a:lnSpc>
              <a:spcBef>
                <a:spcPct val="50000"/>
              </a:spcBef>
              <a:buClr>
                <a:schemeClr val="hlink"/>
              </a:buClr>
            </a:pPr>
            <a:r>
              <a:rPr lang="zh-CN" altLang="zh-CN" sz="1400" dirty="0">
                <a:latin typeface="思源黑体" pitchFamily="34" charset="-122"/>
                <a:ea typeface="思源黑体" pitchFamily="34" charset="-122"/>
              </a:rPr>
              <a:t>“</a:t>
            </a:r>
            <a:r>
              <a:rPr lang="zh-CN" altLang="en-US" sz="1400" dirty="0">
                <a:latin typeface="思源黑体" pitchFamily="34" charset="-122"/>
                <a:ea typeface="思源黑体" pitchFamily="34" charset="-122"/>
              </a:rPr>
              <a:t>卖产品，我快乐</a:t>
            </a:r>
            <a:r>
              <a:rPr lang="en-US" altLang="zh-CN" sz="1400" dirty="0">
                <a:latin typeface="思源黑体" pitchFamily="34" charset="-122"/>
                <a:ea typeface="思源黑体" pitchFamily="34" charset="-122"/>
              </a:rPr>
              <a:t>(</a:t>
            </a:r>
            <a:r>
              <a:rPr lang="zh-CN" altLang="en-US" sz="1400" dirty="0">
                <a:latin typeface="思源黑体" pitchFamily="34" charset="-122"/>
                <a:ea typeface="思源黑体" pitchFamily="34" charset="-122"/>
              </a:rPr>
              <a:t>用热情感染客户</a:t>
            </a:r>
            <a:r>
              <a:rPr lang="en-US" altLang="zh-CN" sz="1400" dirty="0">
                <a:latin typeface="思源黑体" pitchFamily="34" charset="-122"/>
                <a:ea typeface="思源黑体" pitchFamily="34" charset="-122"/>
              </a:rPr>
              <a:t>)”</a:t>
            </a:r>
            <a:endParaRPr lang="en-US" altLang="zh-CN" sz="1400" dirty="0">
              <a:latin typeface="思源黑体" pitchFamily="34" charset="-122"/>
              <a:ea typeface="思源黑体" pitchFamily="34" charset="-122"/>
            </a:endParaRPr>
          </a:p>
        </p:txBody>
      </p:sp>
      <p:sp>
        <p:nvSpPr>
          <p:cNvPr id="105" name="Rectangle 9"/>
          <p:cNvSpPr>
            <a:spLocks noChangeArrowheads="1"/>
          </p:cNvSpPr>
          <p:nvPr/>
        </p:nvSpPr>
        <p:spPr bwMode="auto">
          <a:xfrm>
            <a:off x="1976438" y="3209925"/>
            <a:ext cx="2509838" cy="576263"/>
          </a:xfrm>
          <a:prstGeom prst="roundRect">
            <a:avLst/>
          </a:prstGeom>
          <a:noFill/>
          <a:ln>
            <a:noFill/>
          </a:ln>
          <a:effectLst>
            <a:outerShdw dist="107763" dir="2700000" algn="ctr" rotWithShape="0">
              <a:schemeClr val="bg2"/>
            </a:outerShdw>
          </a:effectLst>
        </p:spPr>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smtClean="0">
                <a:ln>
                  <a:noFill/>
                </a:ln>
                <a:solidFill>
                  <a:schemeClr val="tx1"/>
                </a:solidFill>
                <a:effectLst/>
                <a:uLnTx/>
                <a:uFillTx/>
                <a:latin typeface="思源黑体" pitchFamily="34" charset="-122"/>
                <a:ea typeface="思源黑体" pitchFamily="34" charset="-122"/>
                <a:cs typeface="+mn-cs"/>
              </a:rPr>
              <a:t>专业的表现</a:t>
            </a:r>
            <a:endParaRPr kumimoji="0" lang="zh-CN" altLang="en-US" sz="1400" b="1" i="0" u="none" strike="noStrike" kern="1200" cap="none" spc="0" normalizeH="0" baseline="0" noProof="0" dirty="0">
              <a:ln>
                <a:noFill/>
              </a:ln>
              <a:solidFill>
                <a:schemeClr val="tx1"/>
              </a:solidFill>
              <a:effectLst/>
              <a:uLnTx/>
              <a:uFillTx/>
              <a:latin typeface="思源黑体" pitchFamily="34" charset="-122"/>
              <a:ea typeface="思源黑体" pitchFamily="34" charset="-122"/>
              <a:cs typeface="+mn-cs"/>
            </a:endParaRPr>
          </a:p>
        </p:txBody>
      </p:sp>
      <p:sp>
        <p:nvSpPr>
          <p:cNvPr id="106" name="Text Box 10"/>
          <p:cNvSpPr txBox="1"/>
          <p:nvPr/>
        </p:nvSpPr>
        <p:spPr>
          <a:xfrm>
            <a:off x="3841750" y="3389313"/>
            <a:ext cx="3625850" cy="303212"/>
          </a:xfrm>
          <a:prstGeom prst="rect">
            <a:avLst/>
          </a:prstGeom>
          <a:noFill/>
          <a:ln w="9525">
            <a:noFill/>
          </a:ln>
        </p:spPr>
        <p:txBody>
          <a:bodyPr lIns="0" rIns="0" anchor="ctr" anchorCtr="0">
            <a:spAutoFit/>
          </a:bodyPr>
          <a:p>
            <a:pPr>
              <a:lnSpc>
                <a:spcPct val="120000"/>
              </a:lnSpc>
              <a:spcBef>
                <a:spcPct val="50000"/>
              </a:spcBef>
              <a:buClr>
                <a:schemeClr val="hlink"/>
              </a:buClr>
            </a:pPr>
            <a:r>
              <a:rPr lang="zh-CN" altLang="zh-CN" sz="1400" dirty="0">
                <a:latin typeface="思源黑体" pitchFamily="34" charset="-122"/>
                <a:ea typeface="思源黑体" pitchFamily="34" charset="-122"/>
              </a:rPr>
              <a:t>“</a:t>
            </a:r>
            <a:r>
              <a:rPr lang="zh-CN" altLang="en-US" sz="1400" dirty="0">
                <a:latin typeface="思源黑体" pitchFamily="34" charset="-122"/>
                <a:ea typeface="思源黑体" pitchFamily="34" charset="-122"/>
              </a:rPr>
              <a:t>“我专业，我成功</a:t>
            </a:r>
            <a:r>
              <a:rPr lang="en-US" altLang="zh-CN" sz="1400" dirty="0">
                <a:latin typeface="思源黑体" pitchFamily="34" charset="-122"/>
                <a:ea typeface="思源黑体" pitchFamily="34" charset="-122"/>
              </a:rPr>
              <a:t>(</a:t>
            </a:r>
            <a:r>
              <a:rPr lang="zh-CN" altLang="en-US" sz="1400" dirty="0">
                <a:latin typeface="思源黑体" pitchFamily="34" charset="-122"/>
                <a:ea typeface="思源黑体" pitchFamily="34" charset="-122"/>
              </a:rPr>
              <a:t>赢得客户的信赖</a:t>
            </a:r>
            <a:r>
              <a:rPr lang="en-US" altLang="zh-CN" sz="1400" dirty="0">
                <a:latin typeface="思源黑体" pitchFamily="34" charset="-122"/>
                <a:ea typeface="思源黑体" pitchFamily="34" charset="-122"/>
              </a:rPr>
              <a:t>)”</a:t>
            </a:r>
            <a:endParaRPr lang="en-US" altLang="zh-CN" sz="1400" dirty="0">
              <a:latin typeface="思源黑体" pitchFamily="34" charset="-122"/>
              <a:ea typeface="思源黑体" pitchFamily="34" charset="-122"/>
            </a:endParaRPr>
          </a:p>
        </p:txBody>
      </p:sp>
      <p:sp>
        <p:nvSpPr>
          <p:cNvPr id="107" name="Rectangle 12"/>
          <p:cNvSpPr>
            <a:spLocks noChangeArrowheads="1"/>
          </p:cNvSpPr>
          <p:nvPr/>
        </p:nvSpPr>
        <p:spPr bwMode="auto">
          <a:xfrm>
            <a:off x="1974850" y="3709988"/>
            <a:ext cx="2509838" cy="576263"/>
          </a:xfrm>
          <a:prstGeom prst="roundRect">
            <a:avLst/>
          </a:prstGeom>
          <a:noFill/>
          <a:ln>
            <a:noFill/>
          </a:ln>
          <a:effectLst>
            <a:outerShdw dist="107763" dir="2700000" algn="ctr" rotWithShape="0">
              <a:schemeClr val="bg2"/>
            </a:outerShdw>
          </a:effectLst>
        </p:spPr>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smtClean="0">
                <a:ln>
                  <a:noFill/>
                </a:ln>
                <a:solidFill>
                  <a:schemeClr val="tx1"/>
                </a:solidFill>
                <a:effectLst/>
                <a:uLnTx/>
                <a:uFillTx/>
                <a:latin typeface="思源黑体" pitchFamily="34" charset="-122"/>
                <a:ea typeface="思源黑体" pitchFamily="34" charset="-122"/>
                <a:cs typeface="+mn-cs"/>
              </a:rPr>
              <a:t>大量的行动</a:t>
            </a:r>
            <a:endParaRPr kumimoji="0" lang="zh-CN" altLang="en-US" sz="1400" b="1" i="0" u="none" strike="noStrike" kern="1200" cap="none" spc="0" normalizeH="0" baseline="0" noProof="0" dirty="0">
              <a:ln>
                <a:noFill/>
              </a:ln>
              <a:solidFill>
                <a:schemeClr val="tx1"/>
              </a:solidFill>
              <a:effectLst/>
              <a:uLnTx/>
              <a:uFillTx/>
              <a:latin typeface="思源黑体" pitchFamily="34" charset="-122"/>
              <a:ea typeface="思源黑体" pitchFamily="34" charset="-122"/>
              <a:cs typeface="+mn-cs"/>
            </a:endParaRPr>
          </a:p>
        </p:txBody>
      </p:sp>
      <p:sp>
        <p:nvSpPr>
          <p:cNvPr id="108" name="Text Box 13"/>
          <p:cNvSpPr txBox="1"/>
          <p:nvPr/>
        </p:nvSpPr>
        <p:spPr>
          <a:xfrm>
            <a:off x="3841750" y="3848100"/>
            <a:ext cx="3625850" cy="350838"/>
          </a:xfrm>
          <a:prstGeom prst="rect">
            <a:avLst/>
          </a:prstGeom>
          <a:noFill/>
          <a:ln w="9525">
            <a:noFill/>
          </a:ln>
        </p:spPr>
        <p:txBody>
          <a:bodyPr lIns="0" rIns="0" anchor="ctr" anchorCtr="0">
            <a:spAutoFit/>
          </a:bodyPr>
          <a:p>
            <a:pPr>
              <a:lnSpc>
                <a:spcPct val="120000"/>
              </a:lnSpc>
              <a:spcBef>
                <a:spcPct val="50000"/>
              </a:spcBef>
              <a:buClr>
                <a:schemeClr val="hlink"/>
              </a:buClr>
            </a:pPr>
            <a:r>
              <a:rPr lang="zh-CN" altLang="en-US" sz="1400" dirty="0">
                <a:latin typeface="思源黑体" pitchFamily="34" charset="-122"/>
                <a:ea typeface="思源黑体" pitchFamily="34" charset="-122"/>
              </a:rPr>
              <a:t>“从今天开始、坚持不懈行动”</a:t>
            </a:r>
            <a:endParaRPr lang="zh-CN" altLang="en-US" sz="1400" dirty="0">
              <a:latin typeface="思源黑体" pitchFamily="34" charset="-122"/>
              <a:ea typeface="思源黑体" pitchFamily="34" charset="-122"/>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wipe(left)">
                                      <p:cBhvr>
                                        <p:cTn id="7" dur="500"/>
                                        <p:tgtEl>
                                          <p:spTgt spid="8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01"/>
                                        </p:tgtEl>
                                        <p:attrNameLst>
                                          <p:attrName>style.visibility</p:attrName>
                                        </p:attrNameLst>
                                      </p:cBhvr>
                                      <p:to>
                                        <p:strVal val="visible"/>
                                      </p:to>
                                    </p:set>
                                    <p:animEffect transition="in" filter="wipe(left)">
                                      <p:cBhvr>
                                        <p:cTn id="16" dur="500"/>
                                        <p:tgtEl>
                                          <p:spTgt spid="101"/>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02"/>
                                        </p:tgtEl>
                                        <p:attrNameLst>
                                          <p:attrName>style.visibility</p:attrName>
                                        </p:attrNameLst>
                                      </p:cBhvr>
                                      <p:to>
                                        <p:strVal val="visible"/>
                                      </p:to>
                                    </p:set>
                                    <p:animEffect transition="in" filter="wipe(left)">
                                      <p:cBhvr>
                                        <p:cTn id="20" dur="500"/>
                                        <p:tgtEl>
                                          <p:spTgt spid="10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03"/>
                                        </p:tgtEl>
                                        <p:attrNameLst>
                                          <p:attrName>style.visibility</p:attrName>
                                        </p:attrNameLst>
                                      </p:cBhvr>
                                      <p:to>
                                        <p:strVal val="visible"/>
                                      </p:to>
                                    </p:set>
                                    <p:animEffect transition="in" filter="wipe(left)">
                                      <p:cBhvr>
                                        <p:cTn id="25" dur="500"/>
                                        <p:tgtEl>
                                          <p:spTgt spid="103"/>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04"/>
                                        </p:tgtEl>
                                        <p:attrNameLst>
                                          <p:attrName>style.visibility</p:attrName>
                                        </p:attrNameLst>
                                      </p:cBhvr>
                                      <p:to>
                                        <p:strVal val="visible"/>
                                      </p:to>
                                    </p:set>
                                    <p:animEffect transition="in" filter="wipe(left)">
                                      <p:cBhvr>
                                        <p:cTn id="29" dur="500"/>
                                        <p:tgtEl>
                                          <p:spTgt spid="10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05"/>
                                        </p:tgtEl>
                                        <p:attrNameLst>
                                          <p:attrName>style.visibility</p:attrName>
                                        </p:attrNameLst>
                                      </p:cBhvr>
                                      <p:to>
                                        <p:strVal val="visible"/>
                                      </p:to>
                                    </p:set>
                                    <p:animEffect transition="in" filter="wipe(left)">
                                      <p:cBhvr>
                                        <p:cTn id="34" dur="500"/>
                                        <p:tgtEl>
                                          <p:spTgt spid="105"/>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106"/>
                                        </p:tgtEl>
                                        <p:attrNameLst>
                                          <p:attrName>style.visibility</p:attrName>
                                        </p:attrNameLst>
                                      </p:cBhvr>
                                      <p:to>
                                        <p:strVal val="visible"/>
                                      </p:to>
                                    </p:set>
                                    <p:animEffect transition="in" filter="wipe(left)">
                                      <p:cBhvr>
                                        <p:cTn id="38" dur="500"/>
                                        <p:tgtEl>
                                          <p:spTgt spid="106"/>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07"/>
                                        </p:tgtEl>
                                        <p:attrNameLst>
                                          <p:attrName>style.visibility</p:attrName>
                                        </p:attrNameLst>
                                      </p:cBhvr>
                                      <p:to>
                                        <p:strVal val="visible"/>
                                      </p:to>
                                    </p:set>
                                    <p:animEffect transition="in" filter="wipe(left)">
                                      <p:cBhvr>
                                        <p:cTn id="43" dur="500"/>
                                        <p:tgtEl>
                                          <p:spTgt spid="107"/>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108"/>
                                        </p:tgtEl>
                                        <p:attrNameLst>
                                          <p:attrName>style.visibility</p:attrName>
                                        </p:attrNameLst>
                                      </p:cBhvr>
                                      <p:to>
                                        <p:strVal val="visible"/>
                                      </p:to>
                                    </p:set>
                                    <p:animEffect transition="in" filter="wipe(left)">
                                      <p:cBhvr>
                                        <p:cTn id="47"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101" grpId="0"/>
      <p:bldP spid="102" grpId="0"/>
      <p:bldP spid="103" grpId="0"/>
      <p:bldP spid="104" grpId="0"/>
      <p:bldP spid="105" grpId="0"/>
      <p:bldP spid="106" grpId="0"/>
      <p:bldP spid="107" grpId="0"/>
      <p:bldP spid="10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矩形 1"/>
          <p:cNvSpPr/>
          <p:nvPr/>
        </p:nvSpPr>
        <p:spPr>
          <a:xfrm>
            <a:off x="1143000" y="142875"/>
            <a:ext cx="4214813" cy="430213"/>
          </a:xfrm>
          <a:prstGeom prst="rect">
            <a:avLst/>
          </a:prstGeom>
          <a:noFill/>
          <a:ln w="9525">
            <a:noFill/>
          </a:ln>
        </p:spPr>
        <p:txBody>
          <a:bodyPr wrap="none">
            <a:spAutoFit/>
          </a:bodyPr>
          <a:p>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成功销售员的</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3</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4</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5</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6</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之“</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4”</a:t>
            </a:r>
            <a:endParaRPr lang="en-US" altLang="zh-CN" sz="2200" b="1" dirty="0">
              <a:solidFill>
                <a:srgbClr val="0070C0"/>
              </a:solidFill>
              <a:latin typeface="Arial" panose="020B0604020202020204" pitchFamily="34" charset="0"/>
              <a:ea typeface="思源黑体" pitchFamily="34" charset="-122"/>
              <a:sym typeface="Arial" panose="020B0604020202020204" pitchFamily="34" charset="0"/>
            </a:endParaRPr>
          </a:p>
        </p:txBody>
      </p:sp>
      <p:grpSp>
        <p:nvGrpSpPr>
          <p:cNvPr id="2" name="组合 10"/>
          <p:cNvGrpSpPr/>
          <p:nvPr/>
        </p:nvGrpSpPr>
        <p:grpSpPr>
          <a:xfrm>
            <a:off x="1714500" y="1285875"/>
            <a:ext cx="6286500" cy="3571875"/>
            <a:chOff x="982640" y="1286615"/>
            <a:chExt cx="6255426" cy="5023499"/>
          </a:xfrm>
        </p:grpSpPr>
        <p:sp>
          <p:nvSpPr>
            <p:cNvPr id="24" name="圆角矩形 23"/>
            <p:cNvSpPr/>
            <p:nvPr/>
          </p:nvSpPr>
          <p:spPr>
            <a:xfrm rot="16200000">
              <a:off x="1650694" y="722743"/>
              <a:ext cx="5023499" cy="6151244"/>
            </a:xfrm>
            <a:prstGeom prst="roundRect">
              <a:avLst>
                <a:gd name="adj" fmla="val 4670"/>
              </a:avLst>
            </a:prstGeom>
            <a:solidFill>
              <a:srgbClr val="0070C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5" name="圆角矩形 24"/>
            <p:cNvSpPr/>
            <p:nvPr/>
          </p:nvSpPr>
          <p:spPr>
            <a:xfrm rot="16200000">
              <a:off x="1871229" y="918499"/>
              <a:ext cx="4628316" cy="5726242"/>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nvGrpSpPr>
            <p:cNvPr id="20497" name="组合 13"/>
            <p:cNvGrpSpPr/>
            <p:nvPr/>
          </p:nvGrpSpPr>
          <p:grpSpPr>
            <a:xfrm>
              <a:off x="982640" y="1604148"/>
              <a:ext cx="750869" cy="4394767"/>
              <a:chOff x="982640" y="1604148"/>
              <a:chExt cx="750869" cy="4394767"/>
            </a:xfrm>
          </p:grpSpPr>
          <p:grpSp>
            <p:nvGrpSpPr>
              <p:cNvPr id="20498" name="组合 14"/>
              <p:cNvGrpSpPr/>
              <p:nvPr/>
            </p:nvGrpSpPr>
            <p:grpSpPr>
              <a:xfrm rot="-5400000">
                <a:off x="-615510" y="3649896"/>
                <a:ext cx="4394767" cy="303271"/>
                <a:chOff x="2150297" y="1159629"/>
                <a:chExt cx="3479454" cy="240110"/>
              </a:xfrm>
            </p:grpSpPr>
            <p:grpSp>
              <p:nvGrpSpPr>
                <p:cNvPr id="20569" name="组合 80"/>
                <p:cNvGrpSpPr/>
                <p:nvPr/>
              </p:nvGrpSpPr>
              <p:grpSpPr>
                <a:xfrm>
                  <a:off x="2150297" y="1159629"/>
                  <a:ext cx="234645" cy="235770"/>
                  <a:chOff x="2483610" y="1109285"/>
                  <a:chExt cx="209562" cy="210566"/>
                </a:xfrm>
              </p:grpSpPr>
              <p:sp>
                <p:nvSpPr>
                  <p:cNvPr id="87" name="椭圆 86"/>
                  <p:cNvSpPr/>
                  <p:nvPr/>
                </p:nvSpPr>
                <p:spPr>
                  <a:xfrm>
                    <a:off x="2483004" y="1108892"/>
                    <a:ext cx="209968" cy="21110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8" name="椭圆 8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0570" name="组合 81"/>
                <p:cNvGrpSpPr/>
                <p:nvPr/>
              </p:nvGrpSpPr>
              <p:grpSpPr>
                <a:xfrm>
                  <a:off x="2508969" y="1161075"/>
                  <a:ext cx="234645" cy="235771"/>
                  <a:chOff x="2481312" y="1110577"/>
                  <a:chExt cx="209562" cy="210567"/>
                </a:xfrm>
              </p:grpSpPr>
              <p:sp>
                <p:nvSpPr>
                  <p:cNvPr id="85" name="椭圆 84"/>
                  <p:cNvSpPr/>
                  <p:nvPr/>
                </p:nvSpPr>
                <p:spPr>
                  <a:xfrm>
                    <a:off x="2480851" y="1110009"/>
                    <a:ext cx="209967" cy="21110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6" name="椭圆 8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0571" name="组合 82"/>
                <p:cNvGrpSpPr/>
                <p:nvPr/>
              </p:nvGrpSpPr>
              <p:grpSpPr>
                <a:xfrm>
                  <a:off x="2867641" y="1163968"/>
                  <a:ext cx="234645" cy="235771"/>
                  <a:chOff x="2479015" y="1113160"/>
                  <a:chExt cx="209562" cy="210567"/>
                </a:xfrm>
              </p:grpSpPr>
              <p:sp>
                <p:nvSpPr>
                  <p:cNvPr id="83" name="椭圆 82"/>
                  <p:cNvSpPr/>
                  <p:nvPr/>
                </p:nvSpPr>
                <p:spPr>
                  <a:xfrm>
                    <a:off x="2478700" y="1112243"/>
                    <a:ext cx="209968" cy="21110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4" name="椭圆 8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0572" name="组合 83"/>
                <p:cNvGrpSpPr/>
                <p:nvPr/>
              </p:nvGrpSpPr>
              <p:grpSpPr>
                <a:xfrm>
                  <a:off x="3227989" y="1163968"/>
                  <a:ext cx="234645" cy="235771"/>
                  <a:chOff x="2478214" y="1113160"/>
                  <a:chExt cx="209562" cy="210567"/>
                </a:xfrm>
              </p:grpSpPr>
              <p:sp>
                <p:nvSpPr>
                  <p:cNvPr id="81" name="椭圆 80"/>
                  <p:cNvSpPr/>
                  <p:nvPr/>
                </p:nvSpPr>
                <p:spPr>
                  <a:xfrm>
                    <a:off x="2478126" y="1112243"/>
                    <a:ext cx="209968" cy="21110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2" name="椭圆 8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0573" name="组合 84"/>
                <p:cNvGrpSpPr/>
                <p:nvPr/>
              </p:nvGrpSpPr>
              <p:grpSpPr>
                <a:xfrm>
                  <a:off x="3590013" y="1163968"/>
                  <a:ext cx="234645" cy="235771"/>
                  <a:chOff x="2478908" y="1113162"/>
                  <a:chExt cx="209562" cy="210567"/>
                </a:xfrm>
              </p:grpSpPr>
              <p:sp>
                <p:nvSpPr>
                  <p:cNvPr id="79" name="椭圆 78"/>
                  <p:cNvSpPr/>
                  <p:nvPr/>
                </p:nvSpPr>
                <p:spPr>
                  <a:xfrm>
                    <a:off x="2479130" y="1112244"/>
                    <a:ext cx="209967" cy="21110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0" name="椭圆 7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0574" name="组合 85"/>
                <p:cNvGrpSpPr/>
                <p:nvPr/>
              </p:nvGrpSpPr>
              <p:grpSpPr>
                <a:xfrm>
                  <a:off x="3950362" y="1163968"/>
                  <a:ext cx="234645" cy="235771"/>
                  <a:chOff x="2478110" y="1113161"/>
                  <a:chExt cx="209562" cy="210567"/>
                </a:xfrm>
              </p:grpSpPr>
              <p:sp>
                <p:nvSpPr>
                  <p:cNvPr id="77" name="椭圆 76"/>
                  <p:cNvSpPr/>
                  <p:nvPr/>
                </p:nvSpPr>
                <p:spPr>
                  <a:xfrm>
                    <a:off x="2476980" y="1112244"/>
                    <a:ext cx="208389" cy="21110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8" name="椭圆 7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0575" name="组合 86"/>
                <p:cNvGrpSpPr/>
                <p:nvPr/>
              </p:nvGrpSpPr>
              <p:grpSpPr>
                <a:xfrm>
                  <a:off x="4312386" y="1163968"/>
                  <a:ext cx="234645" cy="235771"/>
                  <a:chOff x="2478806" y="1113161"/>
                  <a:chExt cx="209562" cy="210567"/>
                </a:xfrm>
              </p:grpSpPr>
              <p:sp>
                <p:nvSpPr>
                  <p:cNvPr id="75" name="椭圆 74"/>
                  <p:cNvSpPr/>
                  <p:nvPr/>
                </p:nvSpPr>
                <p:spPr>
                  <a:xfrm>
                    <a:off x="2477986" y="1112244"/>
                    <a:ext cx="208389" cy="21110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6" name="椭圆 7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0576" name="组合 87"/>
                <p:cNvGrpSpPr/>
                <p:nvPr/>
              </p:nvGrpSpPr>
              <p:grpSpPr>
                <a:xfrm>
                  <a:off x="4672733" y="1163968"/>
                  <a:ext cx="234645" cy="235771"/>
                  <a:chOff x="2478004" y="1113161"/>
                  <a:chExt cx="209562" cy="210567"/>
                </a:xfrm>
              </p:grpSpPr>
              <p:sp>
                <p:nvSpPr>
                  <p:cNvPr id="73" name="椭圆 72"/>
                  <p:cNvSpPr/>
                  <p:nvPr/>
                </p:nvSpPr>
                <p:spPr>
                  <a:xfrm>
                    <a:off x="2477412" y="1112243"/>
                    <a:ext cx="209967" cy="21110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4" name="椭圆 7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0577" name="组合 88"/>
                <p:cNvGrpSpPr/>
                <p:nvPr/>
              </p:nvGrpSpPr>
              <p:grpSpPr>
                <a:xfrm>
                  <a:off x="5034758" y="1163968"/>
                  <a:ext cx="234645" cy="235771"/>
                  <a:chOff x="2478703" y="1113161"/>
                  <a:chExt cx="209562" cy="210567"/>
                </a:xfrm>
              </p:grpSpPr>
              <p:sp>
                <p:nvSpPr>
                  <p:cNvPr id="71" name="椭圆 70"/>
                  <p:cNvSpPr/>
                  <p:nvPr/>
                </p:nvSpPr>
                <p:spPr>
                  <a:xfrm>
                    <a:off x="2478420" y="1112244"/>
                    <a:ext cx="209968" cy="21110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2" name="椭圆 7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0578" name="组合 89"/>
                <p:cNvGrpSpPr/>
                <p:nvPr/>
              </p:nvGrpSpPr>
              <p:grpSpPr>
                <a:xfrm>
                  <a:off x="5395106" y="1163968"/>
                  <a:ext cx="234645" cy="235771"/>
                  <a:chOff x="2477903" y="1113161"/>
                  <a:chExt cx="209562" cy="210567"/>
                </a:xfrm>
              </p:grpSpPr>
              <p:sp>
                <p:nvSpPr>
                  <p:cNvPr id="69" name="椭圆 68"/>
                  <p:cNvSpPr/>
                  <p:nvPr/>
                </p:nvSpPr>
                <p:spPr>
                  <a:xfrm>
                    <a:off x="2477847" y="1112244"/>
                    <a:ext cx="209968" cy="211107"/>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0" name="椭圆 6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nvGrpSpPr>
              <p:cNvPr id="20499" name="组合 22"/>
              <p:cNvGrpSpPr/>
              <p:nvPr/>
            </p:nvGrpSpPr>
            <p:grpSpPr>
              <a:xfrm rot="-5400000">
                <a:off x="1229146" y="5557309"/>
                <a:ext cx="119576" cy="612586"/>
                <a:chOff x="2244455" y="772894"/>
                <a:chExt cx="94658" cy="485003"/>
              </a:xfrm>
            </p:grpSpPr>
            <p:sp>
              <p:nvSpPr>
                <p:cNvPr id="57" name="圆角矩形 5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8" name="圆角矩形 5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0500" name="组合 23"/>
              <p:cNvGrpSpPr/>
              <p:nvPr/>
            </p:nvGrpSpPr>
            <p:grpSpPr>
              <a:xfrm rot="-5400000">
                <a:off x="1229146" y="5099253"/>
                <a:ext cx="119576" cy="612586"/>
                <a:chOff x="2244455" y="772894"/>
                <a:chExt cx="94658" cy="485003"/>
              </a:xfrm>
            </p:grpSpPr>
            <p:sp>
              <p:nvSpPr>
                <p:cNvPr id="55" name="圆角矩形 5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6" name="圆角矩形 5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0501" name="组合 24"/>
              <p:cNvGrpSpPr/>
              <p:nvPr/>
            </p:nvGrpSpPr>
            <p:grpSpPr>
              <a:xfrm rot="-5400000">
                <a:off x="1229146" y="4641198"/>
                <a:ext cx="119576" cy="612586"/>
                <a:chOff x="2244455" y="772894"/>
                <a:chExt cx="94658" cy="485003"/>
              </a:xfrm>
            </p:grpSpPr>
            <p:sp>
              <p:nvSpPr>
                <p:cNvPr id="53" name="圆角矩形 5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4" name="圆角矩形 5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0502" name="组合 25"/>
              <p:cNvGrpSpPr/>
              <p:nvPr/>
            </p:nvGrpSpPr>
            <p:grpSpPr>
              <a:xfrm rot="-5400000">
                <a:off x="1229146" y="4183143"/>
                <a:ext cx="119576" cy="612586"/>
                <a:chOff x="2244455" y="772894"/>
                <a:chExt cx="94658" cy="485003"/>
              </a:xfrm>
            </p:grpSpPr>
            <p:sp>
              <p:nvSpPr>
                <p:cNvPr id="51" name="圆角矩形 5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2" name="圆角矩形 5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0503" name="组合 26"/>
              <p:cNvGrpSpPr/>
              <p:nvPr/>
            </p:nvGrpSpPr>
            <p:grpSpPr>
              <a:xfrm rot="-5400000">
                <a:off x="1229146" y="3725089"/>
                <a:ext cx="119576" cy="612586"/>
                <a:chOff x="2244455" y="772894"/>
                <a:chExt cx="94658" cy="485003"/>
              </a:xfrm>
            </p:grpSpPr>
            <p:sp>
              <p:nvSpPr>
                <p:cNvPr id="49" name="圆角矩形 4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0" name="圆角矩形 4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0504" name="组合 27"/>
              <p:cNvGrpSpPr/>
              <p:nvPr/>
            </p:nvGrpSpPr>
            <p:grpSpPr>
              <a:xfrm rot="-5400000">
                <a:off x="1229146" y="3267031"/>
                <a:ext cx="119576" cy="612586"/>
                <a:chOff x="2244455" y="772894"/>
                <a:chExt cx="94658" cy="485003"/>
              </a:xfrm>
            </p:grpSpPr>
            <p:sp>
              <p:nvSpPr>
                <p:cNvPr id="47" name="圆角矩形 4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8" name="圆角矩形 4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0505" name="组合 28"/>
              <p:cNvGrpSpPr/>
              <p:nvPr/>
            </p:nvGrpSpPr>
            <p:grpSpPr>
              <a:xfrm rot="-5400000">
                <a:off x="1229145" y="2808975"/>
                <a:ext cx="119576" cy="612586"/>
                <a:chOff x="2244455" y="772894"/>
                <a:chExt cx="94658" cy="485003"/>
              </a:xfrm>
            </p:grpSpPr>
            <p:sp>
              <p:nvSpPr>
                <p:cNvPr id="45" name="圆角矩形 4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6" name="圆角矩形 4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0506" name="组合 29"/>
              <p:cNvGrpSpPr/>
              <p:nvPr/>
            </p:nvGrpSpPr>
            <p:grpSpPr>
              <a:xfrm rot="-5400000">
                <a:off x="1229146" y="2350922"/>
                <a:ext cx="119576" cy="612586"/>
                <a:chOff x="2244455" y="772894"/>
                <a:chExt cx="94658" cy="485003"/>
              </a:xfrm>
            </p:grpSpPr>
            <p:sp>
              <p:nvSpPr>
                <p:cNvPr id="43" name="圆角矩形 4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4" name="圆角矩形 4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0507" name="组合 30"/>
              <p:cNvGrpSpPr/>
              <p:nvPr/>
            </p:nvGrpSpPr>
            <p:grpSpPr>
              <a:xfrm rot="-5400000">
                <a:off x="1229146" y="1892869"/>
                <a:ext cx="119576"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0508" name="组合 31"/>
              <p:cNvGrpSpPr/>
              <p:nvPr/>
            </p:nvGrpSpPr>
            <p:grpSpPr>
              <a:xfrm rot="-5400000">
                <a:off x="1229146" y="1434816"/>
                <a:ext cx="119576"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sp>
        <p:nvSpPr>
          <p:cNvPr id="89" name="矩形 88"/>
          <p:cNvSpPr/>
          <p:nvPr/>
        </p:nvSpPr>
        <p:spPr>
          <a:xfrm>
            <a:off x="2522538" y="1985963"/>
            <a:ext cx="4833937" cy="314325"/>
          </a:xfrm>
          <a:prstGeom prst="rect">
            <a:avLst/>
          </a:prstGeom>
          <a:solidFill>
            <a:srgbClr val="0070C0"/>
          </a:solidFill>
          <a:ln w="9525">
            <a:noFill/>
          </a:ln>
        </p:spPr>
        <p:txBody>
          <a:bodyPr>
            <a:spAutoFit/>
          </a:bodyPr>
          <a:p>
            <a:pPr algn="ctr">
              <a:lnSpc>
                <a:spcPct val="90000"/>
              </a:lnSpc>
            </a:pPr>
            <a:r>
              <a:rPr lang="en-US" altLang="zh-CN" sz="1600" b="1" dirty="0">
                <a:solidFill>
                  <a:schemeClr val="bg1"/>
                </a:solidFill>
                <a:latin typeface="思源黑体" pitchFamily="34" charset="-122"/>
                <a:ea typeface="思源黑体" pitchFamily="34" charset="-122"/>
              </a:rPr>
              <a:t>4 </a:t>
            </a:r>
            <a:r>
              <a:rPr lang="zh-CN" altLang="en-US" sz="1600" b="1" dirty="0">
                <a:solidFill>
                  <a:schemeClr val="bg1"/>
                </a:solidFill>
                <a:latin typeface="思源黑体" pitchFamily="34" charset="-122"/>
                <a:ea typeface="思源黑体" pitchFamily="34" charset="-122"/>
              </a:rPr>
              <a:t>之三 </a:t>
            </a:r>
            <a:r>
              <a:rPr lang="en-US" altLang="zh-CN" sz="1600" b="1" dirty="0">
                <a:solidFill>
                  <a:schemeClr val="bg1"/>
                </a:solidFill>
                <a:latin typeface="思源黑体" pitchFamily="34" charset="-122"/>
                <a:ea typeface="思源黑体" pitchFamily="34" charset="-122"/>
              </a:rPr>
              <a:t>—— </a:t>
            </a:r>
            <a:r>
              <a:rPr lang="zh-CN" altLang="en-US" sz="1600" b="1" dirty="0">
                <a:solidFill>
                  <a:schemeClr val="bg1"/>
                </a:solidFill>
                <a:latin typeface="思源黑体" pitchFamily="34" charset="-122"/>
                <a:ea typeface="思源黑体" pitchFamily="34" charset="-122"/>
              </a:rPr>
              <a:t>必备的四大素质</a:t>
            </a:r>
            <a:endParaRPr lang="zh-CN" altLang="en-US" sz="1600" b="1" dirty="0">
              <a:solidFill>
                <a:schemeClr val="bg1"/>
              </a:solidFill>
              <a:latin typeface="思源黑体" pitchFamily="34" charset="-122"/>
              <a:ea typeface="思源黑体" pitchFamily="34" charset="-122"/>
            </a:endParaRPr>
          </a:p>
        </p:txBody>
      </p:sp>
      <p:sp>
        <p:nvSpPr>
          <p:cNvPr id="101" name="Rectangle 3"/>
          <p:cNvSpPr>
            <a:spLocks noChangeArrowheads="1"/>
          </p:cNvSpPr>
          <p:nvPr/>
        </p:nvSpPr>
        <p:spPr bwMode="auto">
          <a:xfrm>
            <a:off x="2192338" y="2281238"/>
            <a:ext cx="2538413" cy="576263"/>
          </a:xfrm>
          <a:prstGeom prst="roundRect">
            <a:avLst/>
          </a:prstGeom>
          <a:noFill/>
          <a:ln>
            <a:noFill/>
          </a:ln>
          <a:effectLst>
            <a:outerShdw dist="107763" dir="2700000" algn="ctr" rotWithShape="0">
              <a:schemeClr val="bg2"/>
            </a:outerShdw>
          </a:effectLst>
        </p:spPr>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smtClean="0">
                <a:ln>
                  <a:noFill/>
                </a:ln>
                <a:solidFill>
                  <a:schemeClr val="tx1"/>
                </a:solidFill>
                <a:effectLst/>
                <a:uLnTx/>
                <a:uFillTx/>
                <a:latin typeface="思源黑体" pitchFamily="34" charset="-122"/>
                <a:ea typeface="思源黑体" pitchFamily="34" charset="-122"/>
                <a:cs typeface="+mn-cs"/>
              </a:rPr>
              <a:t>强烈的内在动力</a:t>
            </a:r>
            <a:endParaRPr kumimoji="0" lang="zh-CN" altLang="en-US" sz="1400" b="1" i="0" u="none" strike="noStrike" kern="1200" cap="none" spc="0" normalizeH="0" baseline="0" noProof="0" dirty="0">
              <a:ln>
                <a:noFill/>
              </a:ln>
              <a:solidFill>
                <a:schemeClr val="tx1"/>
              </a:solidFill>
              <a:effectLst/>
              <a:uLnTx/>
              <a:uFillTx/>
              <a:latin typeface="思源黑体" pitchFamily="34" charset="-122"/>
              <a:ea typeface="思源黑体" pitchFamily="34" charset="-122"/>
              <a:cs typeface="+mn-cs"/>
            </a:endParaRPr>
          </a:p>
        </p:txBody>
      </p:sp>
      <p:sp>
        <p:nvSpPr>
          <p:cNvPr id="102" name="Text Box 4"/>
          <p:cNvSpPr txBox="1"/>
          <p:nvPr/>
        </p:nvSpPr>
        <p:spPr>
          <a:xfrm>
            <a:off x="4048125" y="2447925"/>
            <a:ext cx="3811588" cy="303213"/>
          </a:xfrm>
          <a:prstGeom prst="rect">
            <a:avLst/>
          </a:prstGeom>
          <a:noFill/>
          <a:ln w="9525">
            <a:noFill/>
          </a:ln>
        </p:spPr>
        <p:txBody>
          <a:bodyPr lIns="0" rIns="0" anchor="ctr" anchorCtr="0">
            <a:spAutoFit/>
          </a:bodyPr>
          <a:p>
            <a:pPr>
              <a:lnSpc>
                <a:spcPct val="120000"/>
              </a:lnSpc>
              <a:spcBef>
                <a:spcPct val="50000"/>
              </a:spcBef>
              <a:buClr>
                <a:schemeClr val="hlink"/>
              </a:buClr>
            </a:pPr>
            <a:r>
              <a:rPr lang="zh-CN" altLang="zh-CN" sz="1400" dirty="0">
                <a:latin typeface="思源黑体" pitchFamily="34" charset="-122"/>
                <a:ea typeface="思源黑体" pitchFamily="34" charset="-122"/>
              </a:rPr>
              <a:t>“</a:t>
            </a:r>
            <a:r>
              <a:rPr lang="zh-CN" altLang="en-US" sz="1400" dirty="0">
                <a:latin typeface="思源黑体" pitchFamily="34" charset="-122"/>
                <a:ea typeface="思源黑体" pitchFamily="34" charset="-122"/>
              </a:rPr>
              <a:t>拥有成功渴望，坚持长期自我磨炼</a:t>
            </a:r>
            <a:endParaRPr lang="zh-CN" altLang="en-US" sz="1400" dirty="0">
              <a:latin typeface="思源黑体" pitchFamily="34" charset="-122"/>
              <a:ea typeface="思源黑体" pitchFamily="34" charset="-122"/>
            </a:endParaRPr>
          </a:p>
        </p:txBody>
      </p:sp>
      <p:sp>
        <p:nvSpPr>
          <p:cNvPr id="103" name="Rectangle 6"/>
          <p:cNvSpPr>
            <a:spLocks noChangeArrowheads="1"/>
          </p:cNvSpPr>
          <p:nvPr/>
        </p:nvSpPr>
        <p:spPr bwMode="auto">
          <a:xfrm>
            <a:off x="2192338" y="2709863"/>
            <a:ext cx="2538413" cy="576263"/>
          </a:xfrm>
          <a:prstGeom prst="roundRect">
            <a:avLst/>
          </a:prstGeom>
          <a:noFill/>
          <a:ln>
            <a:noFill/>
          </a:ln>
          <a:effectLst>
            <a:outerShdw dist="107763" dir="2700000" algn="ctr" rotWithShape="0">
              <a:schemeClr val="bg2"/>
            </a:outerShdw>
          </a:effectLst>
        </p:spPr>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smtClean="0">
                <a:ln>
                  <a:noFill/>
                </a:ln>
                <a:solidFill>
                  <a:schemeClr val="tx1"/>
                </a:solidFill>
                <a:effectLst/>
                <a:uLnTx/>
                <a:uFillTx/>
                <a:latin typeface="思源黑体" pitchFamily="34" charset="-122"/>
                <a:ea typeface="思源黑体" pitchFamily="34" charset="-122"/>
                <a:cs typeface="+mn-cs"/>
              </a:rPr>
              <a:t>严谨的工作作风</a:t>
            </a:r>
            <a:endParaRPr kumimoji="0" lang="zh-CN" altLang="en-US" sz="1400" b="1" i="0" u="none" strike="noStrike" kern="1200" cap="none" spc="0" normalizeH="0" baseline="0" noProof="0" dirty="0">
              <a:ln>
                <a:noFill/>
              </a:ln>
              <a:solidFill>
                <a:schemeClr val="tx1"/>
              </a:solidFill>
              <a:effectLst/>
              <a:uLnTx/>
              <a:uFillTx/>
              <a:latin typeface="思源黑体" pitchFamily="34" charset="-122"/>
              <a:ea typeface="思源黑体" pitchFamily="34" charset="-122"/>
              <a:cs typeface="+mn-cs"/>
            </a:endParaRPr>
          </a:p>
        </p:txBody>
      </p:sp>
      <p:sp>
        <p:nvSpPr>
          <p:cNvPr id="104" name="Text Box 7"/>
          <p:cNvSpPr txBox="1"/>
          <p:nvPr/>
        </p:nvSpPr>
        <p:spPr>
          <a:xfrm>
            <a:off x="4143375" y="2849563"/>
            <a:ext cx="4110038" cy="350837"/>
          </a:xfrm>
          <a:prstGeom prst="rect">
            <a:avLst/>
          </a:prstGeom>
          <a:noFill/>
          <a:ln w="9525">
            <a:noFill/>
          </a:ln>
        </p:spPr>
        <p:txBody>
          <a:bodyPr lIns="0" rIns="0" anchor="ctr" anchorCtr="0">
            <a:spAutoFit/>
          </a:bodyPr>
          <a:p>
            <a:pPr>
              <a:lnSpc>
                <a:spcPct val="120000"/>
              </a:lnSpc>
              <a:spcBef>
                <a:spcPct val="50000"/>
              </a:spcBef>
              <a:buClr>
                <a:schemeClr val="hlink"/>
              </a:buClr>
            </a:pPr>
            <a:r>
              <a:rPr lang="zh-CN" altLang="en-US" sz="1400" dirty="0">
                <a:latin typeface="思源黑体" pitchFamily="34" charset="-122"/>
                <a:ea typeface="思源黑体" pitchFamily="34" charset="-122"/>
              </a:rPr>
              <a:t>周密计划、关注细节、勤奋地工作</a:t>
            </a:r>
            <a:endParaRPr lang="zh-CN" altLang="en-US" sz="1400" dirty="0">
              <a:latin typeface="思源黑体" pitchFamily="34" charset="-122"/>
              <a:ea typeface="思源黑体" pitchFamily="34" charset="-122"/>
            </a:endParaRPr>
          </a:p>
        </p:txBody>
      </p:sp>
      <p:sp>
        <p:nvSpPr>
          <p:cNvPr id="105" name="Rectangle 9"/>
          <p:cNvSpPr>
            <a:spLocks noChangeArrowheads="1"/>
          </p:cNvSpPr>
          <p:nvPr/>
        </p:nvSpPr>
        <p:spPr bwMode="auto">
          <a:xfrm>
            <a:off x="2192338" y="3209925"/>
            <a:ext cx="2538413" cy="576263"/>
          </a:xfrm>
          <a:prstGeom prst="roundRect">
            <a:avLst/>
          </a:prstGeom>
          <a:noFill/>
          <a:ln>
            <a:noFill/>
          </a:ln>
          <a:effectLst>
            <a:outerShdw dist="107763" dir="2700000" algn="ctr" rotWithShape="0">
              <a:schemeClr val="bg2"/>
            </a:outerShdw>
          </a:effectLst>
        </p:spPr>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smtClean="0">
                <a:ln>
                  <a:noFill/>
                </a:ln>
                <a:solidFill>
                  <a:schemeClr val="tx1"/>
                </a:solidFill>
                <a:effectLst/>
                <a:uLnTx/>
                <a:uFillTx/>
                <a:latin typeface="思源黑体" pitchFamily="34" charset="-122"/>
                <a:ea typeface="思源黑体" pitchFamily="34" charset="-122"/>
                <a:cs typeface="+mn-cs"/>
              </a:rPr>
              <a:t>完成推销的能力</a:t>
            </a:r>
            <a:endParaRPr kumimoji="0" lang="zh-CN" altLang="en-US" sz="1400" b="1" i="0" u="none" strike="noStrike" kern="1200" cap="none" spc="0" normalizeH="0" baseline="0" noProof="0" dirty="0">
              <a:ln>
                <a:noFill/>
              </a:ln>
              <a:solidFill>
                <a:schemeClr val="tx1"/>
              </a:solidFill>
              <a:effectLst/>
              <a:uLnTx/>
              <a:uFillTx/>
              <a:latin typeface="思源黑体" pitchFamily="34" charset="-122"/>
              <a:ea typeface="思源黑体" pitchFamily="34" charset="-122"/>
              <a:cs typeface="+mn-cs"/>
            </a:endParaRPr>
          </a:p>
        </p:txBody>
      </p:sp>
      <p:sp>
        <p:nvSpPr>
          <p:cNvPr id="106" name="Text Box 10"/>
          <p:cNvSpPr txBox="1"/>
          <p:nvPr/>
        </p:nvSpPr>
        <p:spPr>
          <a:xfrm>
            <a:off x="4057650" y="3389313"/>
            <a:ext cx="3668713" cy="303212"/>
          </a:xfrm>
          <a:prstGeom prst="rect">
            <a:avLst/>
          </a:prstGeom>
          <a:noFill/>
          <a:ln w="9525">
            <a:noFill/>
          </a:ln>
        </p:spPr>
        <p:txBody>
          <a:bodyPr lIns="0" rIns="0" anchor="ctr" anchorCtr="0">
            <a:spAutoFit/>
          </a:bodyPr>
          <a:p>
            <a:pPr>
              <a:lnSpc>
                <a:spcPct val="120000"/>
              </a:lnSpc>
              <a:spcBef>
                <a:spcPct val="50000"/>
              </a:spcBef>
              <a:buClr>
                <a:schemeClr val="hlink"/>
              </a:buClr>
            </a:pPr>
            <a:r>
              <a:rPr lang="zh-CN" altLang="zh-CN" sz="1400" dirty="0">
                <a:latin typeface="思源黑体" pitchFamily="34" charset="-122"/>
                <a:ea typeface="思源黑体" pitchFamily="34" charset="-122"/>
              </a:rPr>
              <a:t>“</a:t>
            </a:r>
            <a:r>
              <a:rPr lang="zh-CN" altLang="en-US" sz="1400" dirty="0">
                <a:latin typeface="思源黑体" pitchFamily="34" charset="-122"/>
                <a:ea typeface="思源黑体" pitchFamily="34" charset="-122"/>
              </a:rPr>
              <a:t>不能完成签约，一切技巧都是空谈</a:t>
            </a:r>
            <a:endParaRPr lang="zh-CN" altLang="en-US" sz="1400" dirty="0">
              <a:latin typeface="思源黑体" pitchFamily="34" charset="-122"/>
              <a:ea typeface="思源黑体" pitchFamily="34" charset="-122"/>
            </a:endParaRPr>
          </a:p>
        </p:txBody>
      </p:sp>
      <p:sp>
        <p:nvSpPr>
          <p:cNvPr id="107" name="Rectangle 12"/>
          <p:cNvSpPr>
            <a:spLocks noChangeArrowheads="1"/>
          </p:cNvSpPr>
          <p:nvPr/>
        </p:nvSpPr>
        <p:spPr bwMode="auto">
          <a:xfrm>
            <a:off x="2190750" y="3709988"/>
            <a:ext cx="2538413" cy="576263"/>
          </a:xfrm>
          <a:prstGeom prst="roundRect">
            <a:avLst/>
          </a:prstGeom>
          <a:noFill/>
          <a:ln>
            <a:noFill/>
          </a:ln>
          <a:effectLst>
            <a:outerShdw dist="107763" dir="2700000" algn="ctr" rotWithShape="0">
              <a:schemeClr val="bg2"/>
            </a:outerShdw>
          </a:effectLst>
        </p:spPr>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smtClean="0">
                <a:ln>
                  <a:noFill/>
                </a:ln>
                <a:solidFill>
                  <a:schemeClr val="tx1"/>
                </a:solidFill>
                <a:effectLst/>
                <a:uLnTx/>
                <a:uFillTx/>
                <a:latin typeface="思源黑体" pitchFamily="34" charset="-122"/>
                <a:ea typeface="思源黑体" pitchFamily="34" charset="-122"/>
                <a:cs typeface="+mn-cs"/>
              </a:rPr>
              <a:t>建立关系的能力</a:t>
            </a:r>
            <a:endParaRPr kumimoji="0" lang="zh-CN" altLang="en-US" sz="1400" b="1" i="0" u="none" strike="noStrike" kern="1200" cap="none" spc="0" normalizeH="0" baseline="0" noProof="0" dirty="0">
              <a:ln>
                <a:noFill/>
              </a:ln>
              <a:solidFill>
                <a:schemeClr val="tx1"/>
              </a:solidFill>
              <a:effectLst/>
              <a:uLnTx/>
              <a:uFillTx/>
              <a:latin typeface="思源黑体" pitchFamily="34" charset="-122"/>
              <a:ea typeface="思源黑体" pitchFamily="34" charset="-122"/>
              <a:cs typeface="+mn-cs"/>
            </a:endParaRPr>
          </a:p>
        </p:txBody>
      </p:sp>
      <p:sp>
        <p:nvSpPr>
          <p:cNvPr id="108" name="Text Box 13"/>
          <p:cNvSpPr txBox="1"/>
          <p:nvPr/>
        </p:nvSpPr>
        <p:spPr>
          <a:xfrm>
            <a:off x="4214813" y="3848100"/>
            <a:ext cx="3490912" cy="350838"/>
          </a:xfrm>
          <a:prstGeom prst="rect">
            <a:avLst/>
          </a:prstGeom>
          <a:noFill/>
          <a:ln w="9525">
            <a:noFill/>
          </a:ln>
        </p:spPr>
        <p:txBody>
          <a:bodyPr lIns="0" rIns="0" anchor="ctr" anchorCtr="0">
            <a:spAutoFit/>
          </a:bodyPr>
          <a:p>
            <a:pPr>
              <a:lnSpc>
                <a:spcPct val="120000"/>
              </a:lnSpc>
              <a:spcBef>
                <a:spcPct val="50000"/>
              </a:spcBef>
              <a:buClr>
                <a:schemeClr val="hlink"/>
              </a:buClr>
            </a:pPr>
            <a:r>
              <a:rPr lang="zh-CN" altLang="en-US" sz="1400" dirty="0">
                <a:latin typeface="思源黑体" pitchFamily="34" charset="-122"/>
                <a:ea typeface="思源黑体" pitchFamily="34" charset="-122"/>
              </a:rPr>
              <a:t>解决客户问题能手，关系营销专家</a:t>
            </a:r>
            <a:endParaRPr lang="zh-CN" altLang="en-US" sz="1400" dirty="0">
              <a:latin typeface="思源黑体" pitchFamily="34" charset="-122"/>
              <a:ea typeface="思源黑体" pitchFamily="34" charset="-122"/>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wipe(left)">
                                      <p:cBhvr>
                                        <p:cTn id="7" dur="500"/>
                                        <p:tgtEl>
                                          <p:spTgt spid="8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01"/>
                                        </p:tgtEl>
                                        <p:attrNameLst>
                                          <p:attrName>style.visibility</p:attrName>
                                        </p:attrNameLst>
                                      </p:cBhvr>
                                      <p:to>
                                        <p:strVal val="visible"/>
                                      </p:to>
                                    </p:set>
                                    <p:animEffect transition="in" filter="wipe(left)">
                                      <p:cBhvr>
                                        <p:cTn id="16" dur="500"/>
                                        <p:tgtEl>
                                          <p:spTgt spid="101"/>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02"/>
                                        </p:tgtEl>
                                        <p:attrNameLst>
                                          <p:attrName>style.visibility</p:attrName>
                                        </p:attrNameLst>
                                      </p:cBhvr>
                                      <p:to>
                                        <p:strVal val="visible"/>
                                      </p:to>
                                    </p:set>
                                    <p:animEffect transition="in" filter="wipe(left)">
                                      <p:cBhvr>
                                        <p:cTn id="20" dur="500"/>
                                        <p:tgtEl>
                                          <p:spTgt spid="10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03"/>
                                        </p:tgtEl>
                                        <p:attrNameLst>
                                          <p:attrName>style.visibility</p:attrName>
                                        </p:attrNameLst>
                                      </p:cBhvr>
                                      <p:to>
                                        <p:strVal val="visible"/>
                                      </p:to>
                                    </p:set>
                                    <p:animEffect transition="in" filter="wipe(left)">
                                      <p:cBhvr>
                                        <p:cTn id="25" dur="500"/>
                                        <p:tgtEl>
                                          <p:spTgt spid="103"/>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04"/>
                                        </p:tgtEl>
                                        <p:attrNameLst>
                                          <p:attrName>style.visibility</p:attrName>
                                        </p:attrNameLst>
                                      </p:cBhvr>
                                      <p:to>
                                        <p:strVal val="visible"/>
                                      </p:to>
                                    </p:set>
                                    <p:animEffect transition="in" filter="wipe(left)">
                                      <p:cBhvr>
                                        <p:cTn id="29" dur="500"/>
                                        <p:tgtEl>
                                          <p:spTgt spid="10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05"/>
                                        </p:tgtEl>
                                        <p:attrNameLst>
                                          <p:attrName>style.visibility</p:attrName>
                                        </p:attrNameLst>
                                      </p:cBhvr>
                                      <p:to>
                                        <p:strVal val="visible"/>
                                      </p:to>
                                    </p:set>
                                    <p:animEffect transition="in" filter="wipe(left)">
                                      <p:cBhvr>
                                        <p:cTn id="34" dur="500"/>
                                        <p:tgtEl>
                                          <p:spTgt spid="105"/>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106"/>
                                        </p:tgtEl>
                                        <p:attrNameLst>
                                          <p:attrName>style.visibility</p:attrName>
                                        </p:attrNameLst>
                                      </p:cBhvr>
                                      <p:to>
                                        <p:strVal val="visible"/>
                                      </p:to>
                                    </p:set>
                                    <p:animEffect transition="in" filter="wipe(left)">
                                      <p:cBhvr>
                                        <p:cTn id="38" dur="500"/>
                                        <p:tgtEl>
                                          <p:spTgt spid="106"/>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07"/>
                                        </p:tgtEl>
                                        <p:attrNameLst>
                                          <p:attrName>style.visibility</p:attrName>
                                        </p:attrNameLst>
                                      </p:cBhvr>
                                      <p:to>
                                        <p:strVal val="visible"/>
                                      </p:to>
                                    </p:set>
                                    <p:animEffect transition="in" filter="wipe(left)">
                                      <p:cBhvr>
                                        <p:cTn id="43" dur="500"/>
                                        <p:tgtEl>
                                          <p:spTgt spid="107"/>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108"/>
                                        </p:tgtEl>
                                        <p:attrNameLst>
                                          <p:attrName>style.visibility</p:attrName>
                                        </p:attrNameLst>
                                      </p:cBhvr>
                                      <p:to>
                                        <p:strVal val="visible"/>
                                      </p:to>
                                    </p:set>
                                    <p:animEffect transition="in" filter="wipe(left)">
                                      <p:cBhvr>
                                        <p:cTn id="47"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101" grpId="0"/>
      <p:bldP spid="102" grpId="0"/>
      <p:bldP spid="103" grpId="0"/>
      <p:bldP spid="104" grpId="0"/>
      <p:bldP spid="105" grpId="0"/>
      <p:bldP spid="106" grpId="0"/>
      <p:bldP spid="107" grpId="0"/>
      <p:bldP spid="10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矩形 1"/>
          <p:cNvSpPr/>
          <p:nvPr/>
        </p:nvSpPr>
        <p:spPr>
          <a:xfrm>
            <a:off x="1071563" y="212725"/>
            <a:ext cx="4214812" cy="430213"/>
          </a:xfrm>
          <a:prstGeom prst="rect">
            <a:avLst/>
          </a:prstGeom>
          <a:noFill/>
          <a:ln w="9525">
            <a:noFill/>
          </a:ln>
        </p:spPr>
        <p:txBody>
          <a:bodyPr wrap="none">
            <a:spAutoFit/>
          </a:bodyPr>
          <a:p>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成功销售员的</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3</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4</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5</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6</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之“</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5”</a:t>
            </a:r>
            <a:endParaRPr lang="en-US" altLang="zh-CN" sz="2200" b="1" dirty="0">
              <a:solidFill>
                <a:srgbClr val="0070C0"/>
              </a:solidFill>
              <a:latin typeface="Arial" panose="020B0604020202020204" pitchFamily="34" charset="0"/>
              <a:ea typeface="思源黑体" pitchFamily="34" charset="-122"/>
              <a:sym typeface="Arial" panose="020B0604020202020204" pitchFamily="34" charset="0"/>
            </a:endParaRPr>
          </a:p>
        </p:txBody>
      </p:sp>
      <p:grpSp>
        <p:nvGrpSpPr>
          <p:cNvPr id="2" name="组合 10"/>
          <p:cNvGrpSpPr/>
          <p:nvPr/>
        </p:nvGrpSpPr>
        <p:grpSpPr>
          <a:xfrm>
            <a:off x="1785938" y="1285875"/>
            <a:ext cx="6500812" cy="3571875"/>
            <a:chOff x="982640" y="1286615"/>
            <a:chExt cx="6255426" cy="5023499"/>
          </a:xfrm>
        </p:grpSpPr>
        <p:sp>
          <p:nvSpPr>
            <p:cNvPr id="7" name="圆角矩形 6"/>
            <p:cNvSpPr/>
            <p:nvPr/>
          </p:nvSpPr>
          <p:spPr>
            <a:xfrm rot="16200000">
              <a:off x="1650694" y="722743"/>
              <a:ext cx="5023499" cy="6151244"/>
            </a:xfrm>
            <a:prstGeom prst="roundRect">
              <a:avLst>
                <a:gd name="adj" fmla="val 4670"/>
              </a:avLst>
            </a:prstGeom>
            <a:solidFill>
              <a:srgbClr val="0070C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 name="圆角矩形 7"/>
            <p:cNvSpPr/>
            <p:nvPr/>
          </p:nvSpPr>
          <p:spPr>
            <a:xfrm rot="16200000">
              <a:off x="1871046" y="918178"/>
              <a:ext cx="4628316" cy="5726884"/>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nvGrpSpPr>
            <p:cNvPr id="21515" name="组合 13"/>
            <p:cNvGrpSpPr/>
            <p:nvPr/>
          </p:nvGrpSpPr>
          <p:grpSpPr>
            <a:xfrm>
              <a:off x="982640" y="1604146"/>
              <a:ext cx="750869" cy="4394767"/>
              <a:chOff x="982640" y="1604146"/>
              <a:chExt cx="750869" cy="4394767"/>
            </a:xfrm>
          </p:grpSpPr>
          <p:grpSp>
            <p:nvGrpSpPr>
              <p:cNvPr id="21516" name="组合 14"/>
              <p:cNvGrpSpPr/>
              <p:nvPr/>
            </p:nvGrpSpPr>
            <p:grpSpPr>
              <a:xfrm rot="-5400000">
                <a:off x="-615510" y="3649894"/>
                <a:ext cx="4394767" cy="303271"/>
                <a:chOff x="2150297" y="1159629"/>
                <a:chExt cx="3479454" cy="240110"/>
              </a:xfrm>
            </p:grpSpPr>
            <p:grpSp>
              <p:nvGrpSpPr>
                <p:cNvPr id="21587" name="组合 80"/>
                <p:cNvGrpSpPr/>
                <p:nvPr/>
              </p:nvGrpSpPr>
              <p:grpSpPr>
                <a:xfrm>
                  <a:off x="2150297" y="1159629"/>
                  <a:ext cx="234645" cy="235770"/>
                  <a:chOff x="2483610" y="1109285"/>
                  <a:chExt cx="209562" cy="210566"/>
                </a:xfrm>
              </p:grpSpPr>
              <p:sp>
                <p:nvSpPr>
                  <p:cNvPr id="72" name="椭圆 71"/>
                  <p:cNvSpPr/>
                  <p:nvPr/>
                </p:nvSpPr>
                <p:spPr>
                  <a:xfrm>
                    <a:off x="2483001" y="1109272"/>
                    <a:ext cx="209968" cy="21062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3" name="椭圆 7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1588" name="组合 81"/>
                <p:cNvGrpSpPr/>
                <p:nvPr/>
              </p:nvGrpSpPr>
              <p:grpSpPr>
                <a:xfrm>
                  <a:off x="2508969" y="1161075"/>
                  <a:ext cx="234645" cy="235771"/>
                  <a:chOff x="2481312" y="1110577"/>
                  <a:chExt cx="209562" cy="210567"/>
                </a:xfrm>
              </p:grpSpPr>
              <p:sp>
                <p:nvSpPr>
                  <p:cNvPr id="70" name="椭圆 69"/>
                  <p:cNvSpPr/>
                  <p:nvPr/>
                </p:nvSpPr>
                <p:spPr>
                  <a:xfrm>
                    <a:off x="2480850" y="1110353"/>
                    <a:ext cx="209967" cy="21170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1" name="椭圆 7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1589" name="组合 82"/>
                <p:cNvGrpSpPr/>
                <p:nvPr/>
              </p:nvGrpSpPr>
              <p:grpSpPr>
                <a:xfrm>
                  <a:off x="2867641" y="1163968"/>
                  <a:ext cx="234645" cy="235771"/>
                  <a:chOff x="2479015" y="1113160"/>
                  <a:chExt cx="209562" cy="210567"/>
                </a:xfrm>
              </p:grpSpPr>
              <p:sp>
                <p:nvSpPr>
                  <p:cNvPr id="68" name="椭圆 67"/>
                  <p:cNvSpPr/>
                  <p:nvPr/>
                </p:nvSpPr>
                <p:spPr>
                  <a:xfrm>
                    <a:off x="2478699" y="1113593"/>
                    <a:ext cx="209968" cy="21062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9" name="椭圆 6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1590" name="组合 83"/>
                <p:cNvGrpSpPr/>
                <p:nvPr/>
              </p:nvGrpSpPr>
              <p:grpSpPr>
                <a:xfrm>
                  <a:off x="3227989" y="1163968"/>
                  <a:ext cx="234645" cy="235771"/>
                  <a:chOff x="2478214" y="1113160"/>
                  <a:chExt cx="209562" cy="210567"/>
                </a:xfrm>
              </p:grpSpPr>
              <p:sp>
                <p:nvSpPr>
                  <p:cNvPr id="66" name="椭圆 65"/>
                  <p:cNvSpPr/>
                  <p:nvPr/>
                </p:nvSpPr>
                <p:spPr>
                  <a:xfrm>
                    <a:off x="2478125" y="1113593"/>
                    <a:ext cx="209968" cy="21062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7" name="椭圆 6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1591" name="组合 84"/>
                <p:cNvGrpSpPr/>
                <p:nvPr/>
              </p:nvGrpSpPr>
              <p:grpSpPr>
                <a:xfrm>
                  <a:off x="3590013" y="1163968"/>
                  <a:ext cx="234645" cy="235771"/>
                  <a:chOff x="2478908" y="1113162"/>
                  <a:chExt cx="209562" cy="210567"/>
                </a:xfrm>
              </p:grpSpPr>
              <p:sp>
                <p:nvSpPr>
                  <p:cNvPr id="64" name="椭圆 63"/>
                  <p:cNvSpPr/>
                  <p:nvPr/>
                </p:nvSpPr>
                <p:spPr>
                  <a:xfrm>
                    <a:off x="2479128" y="1113594"/>
                    <a:ext cx="209967" cy="21062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5" name="椭圆 6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1592" name="组合 85"/>
                <p:cNvGrpSpPr/>
                <p:nvPr/>
              </p:nvGrpSpPr>
              <p:grpSpPr>
                <a:xfrm>
                  <a:off x="3950362" y="1163968"/>
                  <a:ext cx="234645" cy="235771"/>
                  <a:chOff x="2478110" y="1113161"/>
                  <a:chExt cx="209562" cy="210567"/>
                </a:xfrm>
              </p:grpSpPr>
              <p:sp>
                <p:nvSpPr>
                  <p:cNvPr id="62" name="椭圆 61"/>
                  <p:cNvSpPr/>
                  <p:nvPr/>
                </p:nvSpPr>
                <p:spPr>
                  <a:xfrm>
                    <a:off x="2476978" y="1113594"/>
                    <a:ext cx="208389" cy="21062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3" name="椭圆 6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1593" name="组合 86"/>
                <p:cNvGrpSpPr/>
                <p:nvPr/>
              </p:nvGrpSpPr>
              <p:grpSpPr>
                <a:xfrm>
                  <a:off x="4312386" y="1163968"/>
                  <a:ext cx="234645" cy="235771"/>
                  <a:chOff x="2478806" y="1113161"/>
                  <a:chExt cx="209562" cy="210567"/>
                </a:xfrm>
              </p:grpSpPr>
              <p:sp>
                <p:nvSpPr>
                  <p:cNvPr id="60" name="椭圆 59"/>
                  <p:cNvSpPr/>
                  <p:nvPr/>
                </p:nvSpPr>
                <p:spPr>
                  <a:xfrm>
                    <a:off x="2477985" y="1113594"/>
                    <a:ext cx="208389" cy="21062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1" name="椭圆 6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1594" name="组合 87"/>
                <p:cNvGrpSpPr/>
                <p:nvPr/>
              </p:nvGrpSpPr>
              <p:grpSpPr>
                <a:xfrm>
                  <a:off x="4672733" y="1163968"/>
                  <a:ext cx="234645" cy="235771"/>
                  <a:chOff x="2478004" y="1113161"/>
                  <a:chExt cx="209562" cy="210567"/>
                </a:xfrm>
              </p:grpSpPr>
              <p:sp>
                <p:nvSpPr>
                  <p:cNvPr id="58" name="椭圆 57"/>
                  <p:cNvSpPr/>
                  <p:nvPr/>
                </p:nvSpPr>
                <p:spPr>
                  <a:xfrm>
                    <a:off x="2477411" y="1113593"/>
                    <a:ext cx="209967" cy="21062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9" name="椭圆 5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1595" name="组合 88"/>
                <p:cNvGrpSpPr/>
                <p:nvPr/>
              </p:nvGrpSpPr>
              <p:grpSpPr>
                <a:xfrm>
                  <a:off x="5034758" y="1163968"/>
                  <a:ext cx="234645" cy="235771"/>
                  <a:chOff x="2478703" y="1113161"/>
                  <a:chExt cx="209562" cy="210567"/>
                </a:xfrm>
              </p:grpSpPr>
              <p:sp>
                <p:nvSpPr>
                  <p:cNvPr id="56" name="椭圆 55"/>
                  <p:cNvSpPr/>
                  <p:nvPr/>
                </p:nvSpPr>
                <p:spPr>
                  <a:xfrm>
                    <a:off x="2478419" y="1113594"/>
                    <a:ext cx="209968" cy="21062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7" name="椭圆 5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1596" name="组合 89"/>
                <p:cNvGrpSpPr/>
                <p:nvPr/>
              </p:nvGrpSpPr>
              <p:grpSpPr>
                <a:xfrm>
                  <a:off x="5395106" y="1163968"/>
                  <a:ext cx="234645" cy="235771"/>
                  <a:chOff x="2477903" y="1113161"/>
                  <a:chExt cx="209562" cy="210567"/>
                </a:xfrm>
              </p:grpSpPr>
              <p:sp>
                <p:nvSpPr>
                  <p:cNvPr id="54" name="椭圆 53"/>
                  <p:cNvSpPr/>
                  <p:nvPr/>
                </p:nvSpPr>
                <p:spPr>
                  <a:xfrm>
                    <a:off x="2477846" y="1113594"/>
                    <a:ext cx="209968" cy="210628"/>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5" name="椭圆 5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nvGrpSpPr>
              <p:cNvPr id="21517" name="组合 22"/>
              <p:cNvGrpSpPr/>
              <p:nvPr/>
            </p:nvGrpSpPr>
            <p:grpSpPr>
              <a:xfrm rot="-5400000">
                <a:off x="1229146" y="5557309"/>
                <a:ext cx="119576" cy="612586"/>
                <a:chOff x="2244455" y="772894"/>
                <a:chExt cx="94658" cy="485003"/>
              </a:xfrm>
            </p:grpSpPr>
            <p:sp>
              <p:nvSpPr>
                <p:cNvPr id="42" name="圆角矩形 4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3" name="圆角矩形 4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1518" name="组合 23"/>
              <p:cNvGrpSpPr/>
              <p:nvPr/>
            </p:nvGrpSpPr>
            <p:grpSpPr>
              <a:xfrm rot="-5400000">
                <a:off x="1229146" y="5099253"/>
                <a:ext cx="119576" cy="612586"/>
                <a:chOff x="2244455" y="772894"/>
                <a:chExt cx="94658" cy="485003"/>
              </a:xfrm>
            </p:grpSpPr>
            <p:sp>
              <p:nvSpPr>
                <p:cNvPr id="40" name="圆角矩形 3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1" name="圆角矩形 4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1519" name="组合 24"/>
              <p:cNvGrpSpPr/>
              <p:nvPr/>
            </p:nvGrpSpPr>
            <p:grpSpPr>
              <a:xfrm rot="-5400000">
                <a:off x="1229146" y="4641198"/>
                <a:ext cx="119576" cy="612586"/>
                <a:chOff x="2244455" y="772894"/>
                <a:chExt cx="94658" cy="485003"/>
              </a:xfrm>
            </p:grpSpPr>
            <p:sp>
              <p:nvSpPr>
                <p:cNvPr id="38" name="圆角矩形 3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9" name="圆角矩形 3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1520" name="组合 25"/>
              <p:cNvGrpSpPr/>
              <p:nvPr/>
            </p:nvGrpSpPr>
            <p:grpSpPr>
              <a:xfrm rot="-5400000">
                <a:off x="1229146" y="4183143"/>
                <a:ext cx="119576" cy="612586"/>
                <a:chOff x="2244455" y="772894"/>
                <a:chExt cx="94658" cy="485003"/>
              </a:xfrm>
            </p:grpSpPr>
            <p:sp>
              <p:nvSpPr>
                <p:cNvPr id="36" name="圆角矩形 3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7" name="圆角矩形 3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1521" name="组合 26"/>
              <p:cNvGrpSpPr/>
              <p:nvPr/>
            </p:nvGrpSpPr>
            <p:grpSpPr>
              <a:xfrm rot="-5400000">
                <a:off x="1229146" y="3725089"/>
                <a:ext cx="119576" cy="612586"/>
                <a:chOff x="2244455" y="772894"/>
                <a:chExt cx="94658" cy="485003"/>
              </a:xfrm>
            </p:grpSpPr>
            <p:sp>
              <p:nvSpPr>
                <p:cNvPr id="34" name="圆角矩形 3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5" name="圆角矩形 3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1522" name="组合 27"/>
              <p:cNvGrpSpPr/>
              <p:nvPr/>
            </p:nvGrpSpPr>
            <p:grpSpPr>
              <a:xfrm rot="-5400000">
                <a:off x="1229146" y="3267031"/>
                <a:ext cx="119576" cy="612586"/>
                <a:chOff x="2244455" y="772894"/>
                <a:chExt cx="94658" cy="485003"/>
              </a:xfrm>
            </p:grpSpPr>
            <p:sp>
              <p:nvSpPr>
                <p:cNvPr id="32" name="圆角矩形 3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3" name="圆角矩形 3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1523" name="组合 28"/>
              <p:cNvGrpSpPr/>
              <p:nvPr/>
            </p:nvGrpSpPr>
            <p:grpSpPr>
              <a:xfrm rot="-5400000">
                <a:off x="1229145" y="2808975"/>
                <a:ext cx="119576" cy="612586"/>
                <a:chOff x="2244455" y="772894"/>
                <a:chExt cx="94658" cy="485003"/>
              </a:xfrm>
            </p:grpSpPr>
            <p:sp>
              <p:nvSpPr>
                <p:cNvPr id="30" name="圆角矩形 2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1" name="圆角矩形 3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1524" name="组合 29"/>
              <p:cNvGrpSpPr/>
              <p:nvPr/>
            </p:nvGrpSpPr>
            <p:grpSpPr>
              <a:xfrm rot="-5400000">
                <a:off x="1229146" y="2350922"/>
                <a:ext cx="119576" cy="612586"/>
                <a:chOff x="2244455" y="772894"/>
                <a:chExt cx="94658" cy="485003"/>
              </a:xfrm>
            </p:grpSpPr>
            <p:sp>
              <p:nvSpPr>
                <p:cNvPr id="28" name="圆角矩形 2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9" name="圆角矩形 2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1525" name="组合 30"/>
              <p:cNvGrpSpPr/>
              <p:nvPr/>
            </p:nvGrpSpPr>
            <p:grpSpPr>
              <a:xfrm rot="-5400000">
                <a:off x="1229146" y="1892869"/>
                <a:ext cx="119576" cy="612586"/>
                <a:chOff x="2244455" y="772894"/>
                <a:chExt cx="94658" cy="485003"/>
              </a:xfrm>
            </p:grpSpPr>
            <p:sp>
              <p:nvSpPr>
                <p:cNvPr id="25" name="圆角矩形 2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7" name="圆角矩形 2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1526" name="组合 31"/>
              <p:cNvGrpSpPr/>
              <p:nvPr/>
            </p:nvGrpSpPr>
            <p:grpSpPr>
              <a:xfrm rot="-5400000">
                <a:off x="1229146" y="1434816"/>
                <a:ext cx="119576" cy="612586"/>
                <a:chOff x="2244455" y="772894"/>
                <a:chExt cx="94658" cy="485003"/>
              </a:xfrm>
            </p:grpSpPr>
            <p:sp>
              <p:nvSpPr>
                <p:cNvPr id="21" name="圆角矩形 2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2" name="圆角矩形 2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sp>
        <p:nvSpPr>
          <p:cNvPr id="74" name="矩形 73"/>
          <p:cNvSpPr/>
          <p:nvPr/>
        </p:nvSpPr>
        <p:spPr>
          <a:xfrm>
            <a:off x="2593975" y="1985963"/>
            <a:ext cx="4997450" cy="314325"/>
          </a:xfrm>
          <a:prstGeom prst="rect">
            <a:avLst/>
          </a:prstGeom>
          <a:solidFill>
            <a:srgbClr val="0070C0"/>
          </a:solidFill>
          <a:ln w="9525">
            <a:noFill/>
          </a:ln>
        </p:spPr>
        <p:txBody>
          <a:bodyPr>
            <a:spAutoFit/>
          </a:bodyPr>
          <a:p>
            <a:pPr algn="ctr">
              <a:lnSpc>
                <a:spcPct val="90000"/>
              </a:lnSpc>
            </a:pPr>
            <a:r>
              <a:rPr lang="en-US" altLang="zh-CN" sz="1600" b="1" dirty="0">
                <a:solidFill>
                  <a:schemeClr val="bg1"/>
                </a:solidFill>
                <a:latin typeface="思源黑体" pitchFamily="34" charset="-122"/>
                <a:ea typeface="思源黑体" pitchFamily="34" charset="-122"/>
              </a:rPr>
              <a:t>5 —— </a:t>
            </a:r>
            <a:r>
              <a:rPr lang="zh-CN" altLang="en-US" sz="1600" b="1" dirty="0">
                <a:solidFill>
                  <a:schemeClr val="bg1"/>
                </a:solidFill>
                <a:latin typeface="思源黑体" pitchFamily="34" charset="-122"/>
                <a:ea typeface="思源黑体" pitchFamily="34" charset="-122"/>
              </a:rPr>
              <a:t>必须坚持的五种信念</a:t>
            </a:r>
            <a:endParaRPr lang="zh-CN" altLang="en-US" sz="1600" b="1" dirty="0">
              <a:solidFill>
                <a:schemeClr val="bg1"/>
              </a:solidFill>
              <a:latin typeface="思源黑体" pitchFamily="34" charset="-122"/>
              <a:ea typeface="思源黑体" pitchFamily="34" charset="-122"/>
            </a:endParaRPr>
          </a:p>
        </p:txBody>
      </p:sp>
      <p:sp>
        <p:nvSpPr>
          <p:cNvPr id="23" name="Cloud"/>
          <p:cNvSpPr>
            <a:spLocks noChangeAspect="1" noEditPoints="1"/>
          </p:cNvSpPr>
          <p:nvPr/>
        </p:nvSpPr>
        <p:spPr>
          <a:xfrm>
            <a:off x="2260600" y="1785938"/>
            <a:ext cx="3811588" cy="3214687"/>
          </a:xfrm>
          <a:prstGeom prst="roundRect">
            <a:avLst>
              <a:gd name="adj" fmla="val 0"/>
            </a:avLst>
          </a:prstGeom>
          <a:noFill/>
          <a:ln w="9525">
            <a:noFill/>
          </a:ln>
        </p:spPr>
        <p:txBody>
          <a:bodyPr anchor="ctr" anchorCtr="1"/>
          <a:p>
            <a:pPr marL="342900" indent="-342900">
              <a:lnSpc>
                <a:spcPct val="150000"/>
              </a:lnSpc>
            </a:pPr>
            <a:r>
              <a:rPr lang="zh-CN" altLang="zh-CN" sz="1600" dirty="0">
                <a:latin typeface="思源黑体" pitchFamily="34" charset="-122"/>
                <a:ea typeface="思源黑体" pitchFamily="34" charset="-122"/>
              </a:rPr>
              <a:t>①、相信自己，足够自信</a:t>
            </a:r>
            <a:endParaRPr lang="zh-CN" altLang="zh-CN" sz="1600" dirty="0">
              <a:latin typeface="思源黑体" pitchFamily="34" charset="-122"/>
              <a:ea typeface="思源黑体" pitchFamily="34" charset="-122"/>
            </a:endParaRPr>
          </a:p>
          <a:p>
            <a:pPr marL="342900" indent="-342900">
              <a:lnSpc>
                <a:spcPct val="150000"/>
              </a:lnSpc>
            </a:pPr>
            <a:r>
              <a:rPr lang="zh-CN" altLang="zh-CN" sz="1600" dirty="0">
                <a:latin typeface="思源黑体" pitchFamily="34" charset="-122"/>
                <a:ea typeface="思源黑体" pitchFamily="34" charset="-122"/>
              </a:rPr>
              <a:t>②、真心诚意地关心您的客户</a:t>
            </a:r>
            <a:endParaRPr lang="zh-CN" altLang="zh-CN" sz="1600" dirty="0">
              <a:latin typeface="思源黑体" pitchFamily="34" charset="-122"/>
              <a:ea typeface="思源黑体" pitchFamily="34" charset="-122"/>
            </a:endParaRPr>
          </a:p>
          <a:p>
            <a:pPr marL="342900" indent="-342900">
              <a:lnSpc>
                <a:spcPct val="150000"/>
              </a:lnSpc>
            </a:pPr>
            <a:r>
              <a:rPr lang="zh-CN" altLang="zh-CN" sz="1600" dirty="0">
                <a:latin typeface="思源黑体" pitchFamily="34" charset="-122"/>
                <a:ea typeface="思源黑体" pitchFamily="34" charset="-122"/>
              </a:rPr>
              <a:t>③、始终保持积极和热忱</a:t>
            </a:r>
            <a:endParaRPr lang="zh-CN" altLang="zh-CN" sz="1600" dirty="0">
              <a:latin typeface="思源黑体" pitchFamily="34" charset="-122"/>
              <a:ea typeface="思源黑体" pitchFamily="34" charset="-122"/>
            </a:endParaRPr>
          </a:p>
          <a:p>
            <a:pPr marL="342900" indent="-342900">
              <a:lnSpc>
                <a:spcPct val="150000"/>
              </a:lnSpc>
            </a:pPr>
            <a:r>
              <a:rPr lang="zh-CN" altLang="zh-CN" sz="1600" dirty="0">
                <a:latin typeface="思源黑体" pitchFamily="34" charset="-122"/>
                <a:ea typeface="思源黑体" pitchFamily="34" charset="-122"/>
              </a:rPr>
              <a:t>④、鞭策自己的意志力</a:t>
            </a:r>
            <a:endParaRPr lang="zh-CN" altLang="zh-CN" sz="1600" dirty="0">
              <a:latin typeface="思源黑体" pitchFamily="34" charset="-122"/>
              <a:ea typeface="思源黑体" pitchFamily="34" charset="-122"/>
            </a:endParaRPr>
          </a:p>
          <a:p>
            <a:pPr marL="342900" indent="-342900">
              <a:lnSpc>
                <a:spcPct val="150000"/>
              </a:lnSpc>
            </a:pPr>
            <a:r>
              <a:rPr lang="zh-CN" altLang="zh-CN" sz="1600" dirty="0">
                <a:latin typeface="思源黑体" pitchFamily="34" charset="-122"/>
                <a:ea typeface="思源黑体" pitchFamily="34" charset="-122"/>
              </a:rPr>
              <a:t>⑤、尊重您的客户</a:t>
            </a:r>
            <a:endParaRPr lang="zh-CN" altLang="zh-CN" sz="1600" dirty="0">
              <a:latin typeface="思源黑体" pitchFamily="34" charset="-122"/>
              <a:ea typeface="思源黑体" pitchFamily="34" charset="-122"/>
            </a:endParaRPr>
          </a:p>
        </p:txBody>
      </p:sp>
      <p:pic>
        <p:nvPicPr>
          <p:cNvPr id="83" name="Picture 4"/>
          <p:cNvPicPr>
            <a:picLocks noChangeAspect="1"/>
          </p:cNvPicPr>
          <p:nvPr/>
        </p:nvPicPr>
        <p:blipFill>
          <a:blip r:embed="rId1"/>
          <a:stretch>
            <a:fillRect/>
          </a:stretch>
        </p:blipFill>
        <p:spPr>
          <a:xfrm>
            <a:off x="5572125" y="2500313"/>
            <a:ext cx="2068513" cy="1947862"/>
          </a:xfrm>
          <a:prstGeom prst="rect">
            <a:avLst/>
          </a:prstGeom>
          <a:noFill/>
          <a:ln w="9525">
            <a:noFill/>
          </a:ln>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ox(ou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wipe(left)">
                                      <p:cBhvr>
                                        <p:cTn id="11" dur="500"/>
                                        <p:tgtEl>
                                          <p:spTgt spid="7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par>
                                <p:cTn id="16" presetID="10" presetClass="entr" presetSubtype="0" fill="hold" nodeType="withEffect">
                                  <p:stCondLst>
                                    <p:cond delay="1500"/>
                                  </p:stCondLst>
                                  <p:childTnLst>
                                    <p:set>
                                      <p:cBhvr>
                                        <p:cTn id="17" dur="1" fill="hold">
                                          <p:stCondLst>
                                            <p:cond delay="0"/>
                                          </p:stCondLst>
                                        </p:cTn>
                                        <p:tgtEl>
                                          <p:spTgt spid="83"/>
                                        </p:tgtEl>
                                        <p:attrNameLst>
                                          <p:attrName>style.visibility</p:attrName>
                                        </p:attrNameLst>
                                      </p:cBhvr>
                                      <p:to>
                                        <p:strVal val="visible"/>
                                      </p:to>
                                    </p:set>
                                    <p:animEffect transition="in" filter="fade">
                                      <p:cBhvr>
                                        <p:cTn id="18" dur="500"/>
                                        <p:tgtEl>
                                          <p:spTgt spid="83"/>
                                        </p:tgtEl>
                                      </p:cBhvr>
                                    </p:animEffect>
                                  </p:childTnLst>
                                </p:cTn>
                              </p:par>
                              <p:par>
                                <p:cTn id="19" presetID="8" presetClass="emph" presetSubtype="0" fill="hold" nodeType="withEffect">
                                  <p:stCondLst>
                                    <p:cond delay="1500"/>
                                  </p:stCondLst>
                                  <p:childTnLst>
                                    <p:animRot by="21600000">
                                      <p:cBhvr>
                                        <p:cTn id="20" dur="500" fill="hold"/>
                                        <p:tgtEl>
                                          <p:spTgt spid="83"/>
                                        </p:tgtEl>
                                        <p:attrNameLst>
                                          <p:attrName>r</p:attrName>
                                        </p:attrNameLst>
                                      </p:cBhvr>
                                    </p:animRot>
                                  </p:childTnLst>
                                </p:cTn>
                              </p:par>
                              <p:par>
                                <p:cTn id="21" presetID="2" presetClass="entr" presetSubtype="6" fill="hold" nodeType="withEffect">
                                  <p:stCondLst>
                                    <p:cond delay="1500"/>
                                  </p:stCondLst>
                                  <p:childTnLst>
                                    <p:set>
                                      <p:cBhvr>
                                        <p:cTn id="22" dur="1" fill="hold">
                                          <p:stCondLst>
                                            <p:cond delay="0"/>
                                          </p:stCondLst>
                                        </p:cTn>
                                        <p:tgtEl>
                                          <p:spTgt spid="83"/>
                                        </p:tgtEl>
                                        <p:attrNameLst>
                                          <p:attrName>style.visibility</p:attrName>
                                        </p:attrNameLst>
                                      </p:cBhvr>
                                      <p:to>
                                        <p:strVal val="visible"/>
                                      </p:to>
                                    </p:set>
                                    <p:anim calcmode="lin" valueType="num">
                                      <p:cBhvr additive="base">
                                        <p:cTn id="23" dur="500" fill="hold"/>
                                        <p:tgtEl>
                                          <p:spTgt spid="83"/>
                                        </p:tgtEl>
                                        <p:attrNameLst>
                                          <p:attrName>ppt_x</p:attrName>
                                        </p:attrNameLst>
                                      </p:cBhvr>
                                      <p:tavLst>
                                        <p:tav tm="0">
                                          <p:val>
                                            <p:strVal val="1+#ppt_w/2"/>
                                          </p:val>
                                        </p:tav>
                                        <p:tav tm="100000">
                                          <p:val>
                                            <p:strVal val="#ppt_x"/>
                                          </p:val>
                                        </p:tav>
                                      </p:tavLst>
                                    </p:anim>
                                    <p:anim calcmode="lin" valueType="num">
                                      <p:cBhvr additive="base">
                                        <p:cTn id="24" dur="500" fill="hold"/>
                                        <p:tgtEl>
                                          <p:spTgt spid="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0"/>
          <p:cNvGrpSpPr/>
          <p:nvPr/>
        </p:nvGrpSpPr>
        <p:grpSpPr>
          <a:xfrm>
            <a:off x="1136650" y="1162050"/>
            <a:ext cx="4864100" cy="3767138"/>
            <a:chOff x="982640" y="1286615"/>
            <a:chExt cx="6255426" cy="5023499"/>
          </a:xfrm>
        </p:grpSpPr>
        <p:sp>
          <p:nvSpPr>
            <p:cNvPr id="11" name="圆角矩形 10"/>
            <p:cNvSpPr/>
            <p:nvPr/>
          </p:nvSpPr>
          <p:spPr>
            <a:xfrm rot="16200000">
              <a:off x="1650694" y="722743"/>
              <a:ext cx="5023499" cy="6151244"/>
            </a:xfrm>
            <a:prstGeom prst="roundRect">
              <a:avLst>
                <a:gd name="adj" fmla="val 4670"/>
              </a:avLst>
            </a:prstGeom>
            <a:solidFill>
              <a:srgbClr val="0070C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12" name="圆角矩形 11"/>
            <p:cNvSpPr/>
            <p:nvPr/>
          </p:nvSpPr>
          <p:spPr>
            <a:xfrm rot="16200000">
              <a:off x="1869998" y="935037"/>
              <a:ext cx="4629747" cy="5726655"/>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nvGrpSpPr>
            <p:cNvPr id="22548" name="组合 13"/>
            <p:cNvGrpSpPr/>
            <p:nvPr/>
          </p:nvGrpSpPr>
          <p:grpSpPr>
            <a:xfrm>
              <a:off x="982640" y="1604153"/>
              <a:ext cx="751246" cy="4394769"/>
              <a:chOff x="982640" y="1604153"/>
              <a:chExt cx="751246" cy="4394769"/>
            </a:xfrm>
          </p:grpSpPr>
          <p:grpSp>
            <p:nvGrpSpPr>
              <p:cNvPr id="22549" name="组合 14"/>
              <p:cNvGrpSpPr/>
              <p:nvPr/>
            </p:nvGrpSpPr>
            <p:grpSpPr>
              <a:xfrm rot="-5400000">
                <a:off x="-614805" y="3650231"/>
                <a:ext cx="4394769" cy="302613"/>
                <a:chOff x="2150297" y="1160448"/>
                <a:chExt cx="3479456" cy="239589"/>
              </a:xfrm>
            </p:grpSpPr>
            <p:grpSp>
              <p:nvGrpSpPr>
                <p:cNvPr id="22620" name="组合 80"/>
                <p:cNvGrpSpPr/>
                <p:nvPr/>
              </p:nvGrpSpPr>
              <p:grpSpPr>
                <a:xfrm>
                  <a:off x="2150297" y="1160448"/>
                  <a:ext cx="234645" cy="234563"/>
                  <a:chOff x="2483610" y="1110016"/>
                  <a:chExt cx="209562" cy="209488"/>
                </a:xfrm>
              </p:grpSpPr>
              <p:sp>
                <p:nvSpPr>
                  <p:cNvPr id="80" name="椭圆 79"/>
                  <p:cNvSpPr/>
                  <p:nvPr/>
                </p:nvSpPr>
                <p:spPr>
                  <a:xfrm>
                    <a:off x="2483610" y="1108938"/>
                    <a:ext cx="209562" cy="21076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1" name="椭圆 8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2621" name="组合 81"/>
                <p:cNvGrpSpPr/>
                <p:nvPr/>
              </p:nvGrpSpPr>
              <p:grpSpPr>
                <a:xfrm>
                  <a:off x="2508969" y="1162123"/>
                  <a:ext cx="234645" cy="234563"/>
                  <a:chOff x="2481312" y="1111512"/>
                  <a:chExt cx="209562" cy="209488"/>
                </a:xfrm>
              </p:grpSpPr>
              <p:sp>
                <p:nvSpPr>
                  <p:cNvPr id="78" name="椭圆 77"/>
                  <p:cNvSpPr/>
                  <p:nvPr/>
                </p:nvSpPr>
                <p:spPr>
                  <a:xfrm>
                    <a:off x="2481312" y="1110381"/>
                    <a:ext cx="209562" cy="21076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9" name="椭圆 7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2622" name="组合 82"/>
                <p:cNvGrpSpPr/>
                <p:nvPr/>
              </p:nvGrpSpPr>
              <p:grpSpPr>
                <a:xfrm>
                  <a:off x="2867641" y="1165474"/>
                  <a:ext cx="234645" cy="234563"/>
                  <a:chOff x="2479015" y="1114504"/>
                  <a:chExt cx="209562" cy="209488"/>
                </a:xfrm>
              </p:grpSpPr>
              <p:sp>
                <p:nvSpPr>
                  <p:cNvPr id="76" name="椭圆 75"/>
                  <p:cNvSpPr/>
                  <p:nvPr/>
                </p:nvSpPr>
                <p:spPr>
                  <a:xfrm>
                    <a:off x="2479015" y="1113268"/>
                    <a:ext cx="209562" cy="21076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7" name="椭圆 7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2623" name="组合 83"/>
                <p:cNvGrpSpPr/>
                <p:nvPr/>
              </p:nvGrpSpPr>
              <p:grpSpPr>
                <a:xfrm>
                  <a:off x="3227990" y="1165474"/>
                  <a:ext cx="234645" cy="234563"/>
                  <a:chOff x="2478215" y="1114504"/>
                  <a:chExt cx="209562" cy="209488"/>
                </a:xfrm>
              </p:grpSpPr>
              <p:sp>
                <p:nvSpPr>
                  <p:cNvPr id="74" name="椭圆 73"/>
                  <p:cNvSpPr/>
                  <p:nvPr/>
                </p:nvSpPr>
                <p:spPr>
                  <a:xfrm>
                    <a:off x="2478214" y="1113268"/>
                    <a:ext cx="209562" cy="21076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5" name="椭圆 7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2624" name="组合 84"/>
                <p:cNvGrpSpPr/>
                <p:nvPr/>
              </p:nvGrpSpPr>
              <p:grpSpPr>
                <a:xfrm>
                  <a:off x="3590014" y="1165474"/>
                  <a:ext cx="234645" cy="234563"/>
                  <a:chOff x="2478909" y="1114506"/>
                  <a:chExt cx="209562" cy="209488"/>
                </a:xfrm>
              </p:grpSpPr>
              <p:sp>
                <p:nvSpPr>
                  <p:cNvPr id="72" name="椭圆 71"/>
                  <p:cNvSpPr/>
                  <p:nvPr/>
                </p:nvSpPr>
                <p:spPr>
                  <a:xfrm>
                    <a:off x="2478908" y="1113270"/>
                    <a:ext cx="209562" cy="21076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3" name="椭圆 7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2625" name="组合 85"/>
                <p:cNvGrpSpPr/>
                <p:nvPr/>
              </p:nvGrpSpPr>
              <p:grpSpPr>
                <a:xfrm>
                  <a:off x="3950363" y="1165474"/>
                  <a:ext cx="234645" cy="234563"/>
                  <a:chOff x="2478111" y="1114505"/>
                  <a:chExt cx="209562" cy="209488"/>
                </a:xfrm>
              </p:grpSpPr>
              <p:sp>
                <p:nvSpPr>
                  <p:cNvPr id="70" name="椭圆 69"/>
                  <p:cNvSpPr/>
                  <p:nvPr/>
                </p:nvSpPr>
                <p:spPr>
                  <a:xfrm>
                    <a:off x="2478110" y="1113269"/>
                    <a:ext cx="209562" cy="21076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1" name="椭圆 7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2626" name="组合 86"/>
                <p:cNvGrpSpPr/>
                <p:nvPr/>
              </p:nvGrpSpPr>
              <p:grpSpPr>
                <a:xfrm>
                  <a:off x="4312387" y="1165474"/>
                  <a:ext cx="234645" cy="234563"/>
                  <a:chOff x="2478807" y="1114505"/>
                  <a:chExt cx="209562" cy="209488"/>
                </a:xfrm>
              </p:grpSpPr>
              <p:sp>
                <p:nvSpPr>
                  <p:cNvPr id="68" name="椭圆 67"/>
                  <p:cNvSpPr/>
                  <p:nvPr/>
                </p:nvSpPr>
                <p:spPr>
                  <a:xfrm>
                    <a:off x="2478806" y="1113269"/>
                    <a:ext cx="209562" cy="21076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9" name="椭圆 6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2627" name="组合 87"/>
                <p:cNvGrpSpPr/>
                <p:nvPr/>
              </p:nvGrpSpPr>
              <p:grpSpPr>
                <a:xfrm>
                  <a:off x="4672735" y="1165474"/>
                  <a:ext cx="234645" cy="234563"/>
                  <a:chOff x="2478006" y="1114505"/>
                  <a:chExt cx="209562" cy="209488"/>
                </a:xfrm>
              </p:grpSpPr>
              <p:sp>
                <p:nvSpPr>
                  <p:cNvPr id="66" name="椭圆 65"/>
                  <p:cNvSpPr/>
                  <p:nvPr/>
                </p:nvSpPr>
                <p:spPr>
                  <a:xfrm>
                    <a:off x="2478005" y="1113269"/>
                    <a:ext cx="209562" cy="21076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7" name="椭圆 6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2628" name="组合 88"/>
                <p:cNvGrpSpPr/>
                <p:nvPr/>
              </p:nvGrpSpPr>
              <p:grpSpPr>
                <a:xfrm>
                  <a:off x="5034759" y="1165474"/>
                  <a:ext cx="234645" cy="234563"/>
                  <a:chOff x="2478704" y="1114505"/>
                  <a:chExt cx="209562" cy="209488"/>
                </a:xfrm>
              </p:grpSpPr>
              <p:sp>
                <p:nvSpPr>
                  <p:cNvPr id="64" name="椭圆 63"/>
                  <p:cNvSpPr/>
                  <p:nvPr/>
                </p:nvSpPr>
                <p:spPr>
                  <a:xfrm>
                    <a:off x="2478703" y="1113269"/>
                    <a:ext cx="209562" cy="21076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5" name="椭圆 6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2629" name="组合 89"/>
                <p:cNvGrpSpPr/>
                <p:nvPr/>
              </p:nvGrpSpPr>
              <p:grpSpPr>
                <a:xfrm>
                  <a:off x="5395108" y="1165474"/>
                  <a:ext cx="234645" cy="234563"/>
                  <a:chOff x="2477905" y="1114505"/>
                  <a:chExt cx="209562" cy="209488"/>
                </a:xfrm>
              </p:grpSpPr>
              <p:sp>
                <p:nvSpPr>
                  <p:cNvPr id="62" name="椭圆 61"/>
                  <p:cNvSpPr/>
                  <p:nvPr/>
                </p:nvSpPr>
                <p:spPr>
                  <a:xfrm>
                    <a:off x="2477903" y="1113269"/>
                    <a:ext cx="209562" cy="21076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3" name="椭圆 6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nvGrpSpPr>
              <p:cNvPr id="22550" name="组合 22"/>
              <p:cNvGrpSpPr/>
              <p:nvPr/>
            </p:nvGrpSpPr>
            <p:grpSpPr>
              <a:xfrm rot="-5400000">
                <a:off x="1229146" y="5557309"/>
                <a:ext cx="119576" cy="612586"/>
                <a:chOff x="2244455" y="772894"/>
                <a:chExt cx="94658" cy="485003"/>
              </a:xfrm>
            </p:grpSpPr>
            <p:sp>
              <p:nvSpPr>
                <p:cNvPr id="47" name="圆角矩形 4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8" name="圆角矩形 4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2551" name="组合 23"/>
              <p:cNvGrpSpPr/>
              <p:nvPr/>
            </p:nvGrpSpPr>
            <p:grpSpPr>
              <a:xfrm rot="-5400000">
                <a:off x="1229146" y="5099253"/>
                <a:ext cx="119576" cy="612586"/>
                <a:chOff x="2244455" y="772894"/>
                <a:chExt cx="94658" cy="485003"/>
              </a:xfrm>
            </p:grpSpPr>
            <p:sp>
              <p:nvSpPr>
                <p:cNvPr id="45" name="圆角矩形 4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6" name="圆角矩形 4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2552" name="组合 24"/>
              <p:cNvGrpSpPr/>
              <p:nvPr/>
            </p:nvGrpSpPr>
            <p:grpSpPr>
              <a:xfrm rot="-5400000">
                <a:off x="1229146" y="4641198"/>
                <a:ext cx="119576" cy="612586"/>
                <a:chOff x="2244455" y="772894"/>
                <a:chExt cx="94658" cy="485003"/>
              </a:xfrm>
            </p:grpSpPr>
            <p:sp>
              <p:nvSpPr>
                <p:cNvPr id="43" name="圆角矩形 4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4" name="圆角矩形 4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2553" name="组合 25"/>
              <p:cNvGrpSpPr/>
              <p:nvPr/>
            </p:nvGrpSpPr>
            <p:grpSpPr>
              <a:xfrm rot="-5400000">
                <a:off x="1229146" y="4183143"/>
                <a:ext cx="119576"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2554" name="组合 26"/>
              <p:cNvGrpSpPr/>
              <p:nvPr/>
            </p:nvGrpSpPr>
            <p:grpSpPr>
              <a:xfrm rot="-5400000">
                <a:off x="1229146" y="3725089"/>
                <a:ext cx="119576"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2555" name="组合 27"/>
              <p:cNvGrpSpPr/>
              <p:nvPr/>
            </p:nvGrpSpPr>
            <p:grpSpPr>
              <a:xfrm rot="-5400000">
                <a:off x="1229146" y="3267031"/>
                <a:ext cx="119576"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2556" name="组合 28"/>
              <p:cNvGrpSpPr/>
              <p:nvPr/>
            </p:nvGrpSpPr>
            <p:grpSpPr>
              <a:xfrm rot="-5400000">
                <a:off x="1229145" y="2808975"/>
                <a:ext cx="119576"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2557" name="组合 29"/>
              <p:cNvGrpSpPr/>
              <p:nvPr/>
            </p:nvGrpSpPr>
            <p:grpSpPr>
              <a:xfrm rot="-5400000">
                <a:off x="1229146" y="2350922"/>
                <a:ext cx="119576" cy="612586"/>
                <a:chOff x="2244455" y="772894"/>
                <a:chExt cx="94658" cy="485003"/>
              </a:xfrm>
            </p:grpSpPr>
            <p:sp>
              <p:nvSpPr>
                <p:cNvPr id="33" name="圆角矩形 3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4" name="圆角矩形 3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2558" name="组合 30"/>
              <p:cNvGrpSpPr/>
              <p:nvPr/>
            </p:nvGrpSpPr>
            <p:grpSpPr>
              <a:xfrm rot="-5400000">
                <a:off x="1229146" y="1892869"/>
                <a:ext cx="119576" cy="612586"/>
                <a:chOff x="2244455" y="772894"/>
                <a:chExt cx="94658" cy="485003"/>
              </a:xfrm>
            </p:grpSpPr>
            <p:sp>
              <p:nvSpPr>
                <p:cNvPr id="30" name="圆角矩形 2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2" name="圆角矩形 3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2559" name="组合 31"/>
              <p:cNvGrpSpPr/>
              <p:nvPr/>
            </p:nvGrpSpPr>
            <p:grpSpPr>
              <a:xfrm rot="-5400000">
                <a:off x="1229146" y="1434816"/>
                <a:ext cx="119576" cy="612586"/>
                <a:chOff x="2244455" y="772894"/>
                <a:chExt cx="94658" cy="485003"/>
              </a:xfrm>
            </p:grpSpPr>
            <p:sp>
              <p:nvSpPr>
                <p:cNvPr id="25" name="圆角矩形 2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9" name="圆角矩形 2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sp>
        <p:nvSpPr>
          <p:cNvPr id="82" name="Rectangle 31"/>
          <p:cNvSpPr>
            <a:spLocks noChangeArrowheads="1"/>
          </p:cNvSpPr>
          <p:nvPr/>
        </p:nvSpPr>
        <p:spPr bwMode="auto">
          <a:xfrm>
            <a:off x="2000250" y="1725613"/>
            <a:ext cx="3614738" cy="357188"/>
          </a:xfrm>
          <a:prstGeom prst="roundRect">
            <a:avLst/>
          </a:prstGeom>
          <a:solidFill>
            <a:srgbClr val="0070C0"/>
          </a:solidFill>
          <a:ln>
            <a:noFill/>
          </a:ln>
        </p:spPr>
        <p:style>
          <a:lnRef idx="3">
            <a:schemeClr val="lt1"/>
          </a:lnRef>
          <a:fillRef idx="1">
            <a:schemeClr val="accent1"/>
          </a:fillRef>
          <a:effectRef idx="1">
            <a:schemeClr val="accent1"/>
          </a:effectRef>
          <a:fontRef idx="minor">
            <a:schemeClr val="lt1"/>
          </a:fontRef>
        </p:style>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我是老板（我为自己干）</a:t>
            </a:r>
            <a:endParaRPr kumimoji="0" lang="zh-CN" altLang="en-US" sz="16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endParaRPr>
          </a:p>
        </p:txBody>
      </p:sp>
      <p:sp>
        <p:nvSpPr>
          <p:cNvPr id="83" name="Text Box 32"/>
          <p:cNvSpPr txBox="1"/>
          <p:nvPr/>
        </p:nvSpPr>
        <p:spPr>
          <a:xfrm>
            <a:off x="2071688" y="2109788"/>
            <a:ext cx="4254500" cy="415925"/>
          </a:xfrm>
          <a:prstGeom prst="rect">
            <a:avLst/>
          </a:prstGeom>
          <a:noFill/>
          <a:ln w="9525">
            <a:noFill/>
          </a:ln>
        </p:spPr>
        <p:txBody>
          <a:bodyPr lIns="0" rIns="0" anchor="ctr" anchorCtr="0">
            <a:spAutoFit/>
          </a:bodyPr>
          <a:p>
            <a:pPr>
              <a:lnSpc>
                <a:spcPct val="150000"/>
              </a:lnSpc>
              <a:spcBef>
                <a:spcPct val="50000"/>
              </a:spcBef>
              <a:buClr>
                <a:schemeClr val="hlink"/>
              </a:buClr>
            </a:pPr>
            <a:r>
              <a:rPr lang="zh-CN" altLang="en-US" sz="1400" dirty="0">
                <a:latin typeface="思源黑体" pitchFamily="34" charset="-122"/>
                <a:ea typeface="思源黑体" pitchFamily="34" charset="-122"/>
              </a:rPr>
              <a:t>“我要对自己的成功负责！”</a:t>
            </a:r>
            <a:endParaRPr lang="zh-CN" altLang="en-US" sz="1400" dirty="0">
              <a:latin typeface="思源黑体" pitchFamily="34" charset="-122"/>
              <a:ea typeface="思源黑体" pitchFamily="34" charset="-122"/>
            </a:endParaRPr>
          </a:p>
        </p:txBody>
      </p:sp>
      <p:sp>
        <p:nvSpPr>
          <p:cNvPr id="84" name="Rectangle 36"/>
          <p:cNvSpPr>
            <a:spLocks noChangeArrowheads="1"/>
          </p:cNvSpPr>
          <p:nvPr/>
        </p:nvSpPr>
        <p:spPr bwMode="auto">
          <a:xfrm>
            <a:off x="1957388" y="2551113"/>
            <a:ext cx="3617913" cy="357188"/>
          </a:xfrm>
          <a:prstGeom prst="roundRect">
            <a:avLst/>
          </a:prstGeom>
          <a:solidFill>
            <a:srgbClr val="0070C0"/>
          </a:solidFill>
          <a:ln>
            <a:noFill/>
          </a:ln>
        </p:spPr>
        <p:style>
          <a:lnRef idx="3">
            <a:schemeClr val="lt1"/>
          </a:lnRef>
          <a:fillRef idx="1">
            <a:schemeClr val="accent1"/>
          </a:fillRef>
          <a:effectRef idx="1">
            <a:schemeClr val="accent1"/>
          </a:effectRef>
          <a:fontRef idx="minor">
            <a:schemeClr val="lt1"/>
          </a:fontRef>
        </p:style>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我是顾问而非“销售顾问”</a:t>
            </a:r>
            <a:endParaRPr kumimoji="0" lang="zh-CN" altLang="en-US" sz="16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endParaRPr>
          </a:p>
        </p:txBody>
      </p:sp>
      <p:sp>
        <p:nvSpPr>
          <p:cNvPr id="85" name="Text Box 37"/>
          <p:cNvSpPr txBox="1"/>
          <p:nvPr/>
        </p:nvSpPr>
        <p:spPr>
          <a:xfrm>
            <a:off x="2105025" y="2952750"/>
            <a:ext cx="3798888" cy="415925"/>
          </a:xfrm>
          <a:prstGeom prst="rect">
            <a:avLst/>
          </a:prstGeom>
          <a:noFill/>
          <a:ln w="9525">
            <a:noFill/>
          </a:ln>
        </p:spPr>
        <p:txBody>
          <a:bodyPr lIns="0" rIns="0" anchor="ctr" anchorCtr="0">
            <a:spAutoFit/>
          </a:bodyPr>
          <a:p>
            <a:pPr>
              <a:lnSpc>
                <a:spcPct val="150000"/>
              </a:lnSpc>
              <a:spcBef>
                <a:spcPct val="50000"/>
              </a:spcBef>
              <a:buClr>
                <a:schemeClr val="hlink"/>
              </a:buClr>
            </a:pPr>
            <a:r>
              <a:rPr lang="zh-CN" altLang="en-US" sz="1400" dirty="0">
                <a:latin typeface="思源黑体" pitchFamily="34" charset="-122"/>
                <a:ea typeface="思源黑体" pitchFamily="34" charset="-122"/>
              </a:rPr>
              <a:t>“我是国际物流行业的专家！”</a:t>
            </a:r>
            <a:endParaRPr lang="zh-CN" altLang="en-US" sz="1400" dirty="0">
              <a:latin typeface="思源黑体" pitchFamily="34" charset="-122"/>
              <a:ea typeface="思源黑体" pitchFamily="34" charset="-122"/>
            </a:endParaRPr>
          </a:p>
        </p:txBody>
      </p:sp>
      <p:sp>
        <p:nvSpPr>
          <p:cNvPr id="86" name="Rectangle 39"/>
          <p:cNvSpPr>
            <a:spLocks noChangeArrowheads="1"/>
          </p:cNvSpPr>
          <p:nvPr/>
        </p:nvSpPr>
        <p:spPr bwMode="auto">
          <a:xfrm>
            <a:off x="1928813" y="3408363"/>
            <a:ext cx="3617913" cy="357188"/>
          </a:xfrm>
          <a:prstGeom prst="roundRect">
            <a:avLst/>
          </a:prstGeom>
          <a:solidFill>
            <a:srgbClr val="0070C0"/>
          </a:solidFill>
          <a:ln>
            <a:noFill/>
          </a:ln>
        </p:spPr>
        <p:style>
          <a:lnRef idx="3">
            <a:schemeClr val="lt1"/>
          </a:lnRef>
          <a:fillRef idx="1">
            <a:schemeClr val="accent1"/>
          </a:fillRef>
          <a:effectRef idx="1">
            <a:schemeClr val="accent1"/>
          </a:effectRef>
          <a:fontRef idx="minor">
            <a:schemeClr val="lt1"/>
          </a:fontRef>
        </p:style>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我是外贸货物出口专家</a:t>
            </a:r>
            <a:endParaRPr kumimoji="0" lang="zh-CN" altLang="en-US" sz="16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endParaRPr>
          </a:p>
        </p:txBody>
      </p:sp>
      <p:sp>
        <p:nvSpPr>
          <p:cNvPr id="87" name="Text Box 40"/>
          <p:cNvSpPr txBox="1"/>
          <p:nvPr/>
        </p:nvSpPr>
        <p:spPr>
          <a:xfrm>
            <a:off x="2106613" y="3836988"/>
            <a:ext cx="3959225" cy="415925"/>
          </a:xfrm>
          <a:prstGeom prst="rect">
            <a:avLst/>
          </a:prstGeom>
          <a:noFill/>
          <a:ln w="9525">
            <a:noFill/>
          </a:ln>
        </p:spPr>
        <p:txBody>
          <a:bodyPr lIns="0" rIns="0" anchor="ctr" anchorCtr="0">
            <a:spAutoFit/>
          </a:bodyPr>
          <a:p>
            <a:pPr>
              <a:lnSpc>
                <a:spcPct val="150000"/>
              </a:lnSpc>
              <a:spcBef>
                <a:spcPct val="50000"/>
              </a:spcBef>
              <a:buClr>
                <a:schemeClr val="hlink"/>
              </a:buClr>
            </a:pPr>
            <a:r>
              <a:rPr lang="zh-CN" altLang="en-US" sz="1400" dirty="0">
                <a:latin typeface="思源黑体" pitchFamily="34" charset="-122"/>
                <a:ea typeface="思源黑体" pitchFamily="34" charset="-122"/>
              </a:rPr>
              <a:t>“我能给客户提供最优的出口方案！”</a:t>
            </a:r>
            <a:endParaRPr lang="zh-CN" altLang="en-US" sz="1400" dirty="0">
              <a:latin typeface="思源黑体" pitchFamily="34" charset="-122"/>
              <a:ea typeface="思源黑体" pitchFamily="34" charset="-122"/>
            </a:endParaRPr>
          </a:p>
        </p:txBody>
      </p:sp>
      <p:sp>
        <p:nvSpPr>
          <p:cNvPr id="22537" name="矩形 1"/>
          <p:cNvSpPr/>
          <p:nvPr/>
        </p:nvSpPr>
        <p:spPr>
          <a:xfrm>
            <a:off x="1143000" y="212725"/>
            <a:ext cx="4214813" cy="430213"/>
          </a:xfrm>
          <a:prstGeom prst="rect">
            <a:avLst/>
          </a:prstGeom>
          <a:noFill/>
          <a:ln w="9525">
            <a:noFill/>
          </a:ln>
        </p:spPr>
        <p:txBody>
          <a:bodyPr wrap="none">
            <a:spAutoFit/>
          </a:bodyPr>
          <a:p>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成功销售员的</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3</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4</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5</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6</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之“</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6”</a:t>
            </a:r>
            <a:endParaRPr lang="en-US" altLang="zh-CN" sz="2200" b="1" dirty="0">
              <a:solidFill>
                <a:srgbClr val="0070C0"/>
              </a:solidFill>
              <a:latin typeface="Arial" panose="020B0604020202020204" pitchFamily="34" charset="0"/>
              <a:ea typeface="思源黑体" pitchFamily="34" charset="-122"/>
              <a:sym typeface="Arial" panose="020B0604020202020204" pitchFamily="34" charset="0"/>
            </a:endParaRPr>
          </a:p>
        </p:txBody>
      </p:sp>
      <p:sp>
        <p:nvSpPr>
          <p:cNvPr id="89" name="矩形 88"/>
          <p:cNvSpPr/>
          <p:nvPr/>
        </p:nvSpPr>
        <p:spPr bwMode="auto">
          <a:xfrm>
            <a:off x="6357950" y="1344194"/>
            <a:ext cx="2232051" cy="1637421"/>
          </a:xfrm>
          <a:prstGeom prst="rect">
            <a:avLst/>
          </a:prstGeom>
          <a:blipFill>
            <a:blip r:embed="rId1" cstate="print"/>
            <a:stretch>
              <a:fillRect/>
            </a:stretch>
          </a:blipFill>
          <a:ln w="28575" cap="flat" cmpd="sng" algn="ctr">
            <a:gradFill>
              <a:gsLst>
                <a:gs pos="0">
                  <a:schemeClr val="tx1">
                    <a:lumMod val="50000"/>
                    <a:lumOff val="50000"/>
                  </a:schemeClr>
                </a:gs>
                <a:gs pos="50000">
                  <a:schemeClr val="bg1">
                    <a:lumMod val="95000"/>
                  </a:schemeClr>
                </a:gs>
                <a:gs pos="100000">
                  <a:schemeClr val="bg1">
                    <a:lumMod val="85000"/>
                  </a:schemeClr>
                </a:gs>
              </a:gsLst>
              <a:lin ang="5400000" scaled="0"/>
            </a:gradFill>
            <a:prstDash val="solid"/>
            <a:round/>
            <a:headEnd type="none" w="med" len="med"/>
            <a:tailEnd type="none" w="med" len="med"/>
          </a:ln>
          <a:effectLst>
            <a:innerShdw blurRad="63500" dist="50800" dir="16200000">
              <a:prstClr val="black">
                <a:alpha val="50000"/>
              </a:prstClr>
            </a:innerShdw>
          </a:effec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0" name="矩形 89"/>
          <p:cNvSpPr/>
          <p:nvPr/>
        </p:nvSpPr>
        <p:spPr bwMode="auto">
          <a:xfrm>
            <a:off x="6357950" y="3148907"/>
            <a:ext cx="2232051" cy="1637421"/>
          </a:xfrm>
          <a:prstGeom prst="rect">
            <a:avLst/>
          </a:prstGeom>
          <a:blipFill>
            <a:blip r:embed="rId2" cstate="print"/>
            <a:stretch>
              <a:fillRect/>
            </a:stretch>
          </a:blipFill>
          <a:ln w="28575" cap="flat" cmpd="sng" algn="ctr">
            <a:gradFill>
              <a:gsLst>
                <a:gs pos="0">
                  <a:schemeClr val="tx1">
                    <a:lumMod val="50000"/>
                    <a:lumOff val="50000"/>
                  </a:schemeClr>
                </a:gs>
                <a:gs pos="50000">
                  <a:schemeClr val="bg1">
                    <a:lumMod val="95000"/>
                  </a:schemeClr>
                </a:gs>
                <a:gs pos="100000">
                  <a:schemeClr val="bg1">
                    <a:lumMod val="85000"/>
                  </a:schemeClr>
                </a:gs>
              </a:gsLst>
              <a:lin ang="5400000" scaled="0"/>
            </a:gradFill>
            <a:prstDash val="solid"/>
            <a:round/>
            <a:headEnd type="none" w="med" len="med"/>
            <a:tailEnd type="none" w="med" len="med"/>
          </a:ln>
          <a:effectLst>
            <a:innerShdw blurRad="63500" dist="50800" dir="16200000">
              <a:prstClr val="black">
                <a:alpha val="50000"/>
              </a:prstClr>
            </a:innerShdw>
          </a:effec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wipe(left)">
                                      <p:cBhvr>
                                        <p:cTn id="11" dur="500"/>
                                        <p:tgtEl>
                                          <p:spTgt spid="8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3"/>
                                        </p:tgtEl>
                                        <p:attrNameLst>
                                          <p:attrName>style.visibility</p:attrName>
                                        </p:attrNameLst>
                                      </p:cBhvr>
                                      <p:to>
                                        <p:strVal val="visible"/>
                                      </p:to>
                                    </p:set>
                                    <p:animEffect transition="in" filter="wipe(left)">
                                      <p:cBhvr>
                                        <p:cTn id="15" dur="500"/>
                                        <p:tgtEl>
                                          <p:spTgt spid="8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wipe(left)">
                                      <p:cBhvr>
                                        <p:cTn id="19" dur="500"/>
                                        <p:tgtEl>
                                          <p:spTgt spid="8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85"/>
                                        </p:tgtEl>
                                        <p:attrNameLst>
                                          <p:attrName>style.visibility</p:attrName>
                                        </p:attrNameLst>
                                      </p:cBhvr>
                                      <p:to>
                                        <p:strVal val="visible"/>
                                      </p:to>
                                    </p:set>
                                    <p:animEffect transition="in" filter="wipe(left)">
                                      <p:cBhvr>
                                        <p:cTn id="23" dur="500"/>
                                        <p:tgtEl>
                                          <p:spTgt spid="8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wipe(left)">
                                      <p:cBhvr>
                                        <p:cTn id="27" dur="500"/>
                                        <p:tgtEl>
                                          <p:spTgt spid="8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wipe(left)">
                                      <p:cBhvr>
                                        <p:cTn id="31" dur="500"/>
                                        <p:tgtEl>
                                          <p:spTgt spid="87"/>
                                        </p:tgtEl>
                                      </p:cBhvr>
                                    </p:animEffect>
                                  </p:childTnLst>
                                </p:cTn>
                              </p:par>
                              <p:par>
                                <p:cTn id="32" presetID="22" presetClass="entr" presetSubtype="2" fill="hold" nodeType="withEffect">
                                  <p:stCondLst>
                                    <p:cond delay="200"/>
                                  </p:stCondLst>
                                  <p:childTnLst>
                                    <p:set>
                                      <p:cBhvr>
                                        <p:cTn id="33" dur="1" fill="hold">
                                          <p:stCondLst>
                                            <p:cond delay="0"/>
                                          </p:stCondLst>
                                        </p:cTn>
                                        <p:tgtEl>
                                          <p:spTgt spid="89"/>
                                        </p:tgtEl>
                                        <p:attrNameLst>
                                          <p:attrName>style.visibility</p:attrName>
                                        </p:attrNameLst>
                                      </p:cBhvr>
                                      <p:to>
                                        <p:strVal val="visible"/>
                                      </p:to>
                                    </p:set>
                                    <p:animEffect transition="in" filter="wipe(right)">
                                      <p:cBhvr>
                                        <p:cTn id="34" dur="300"/>
                                        <p:tgtEl>
                                          <p:spTgt spid="89"/>
                                        </p:tgtEl>
                                      </p:cBhvr>
                                    </p:animEffect>
                                  </p:childTnLst>
                                </p:cTn>
                              </p:par>
                              <p:par>
                                <p:cTn id="35" presetID="22" presetClass="entr" presetSubtype="2" fill="hold" nodeType="withEffect">
                                  <p:stCondLst>
                                    <p:cond delay="400"/>
                                  </p:stCondLst>
                                  <p:childTnLst>
                                    <p:set>
                                      <p:cBhvr>
                                        <p:cTn id="36" dur="1" fill="hold">
                                          <p:stCondLst>
                                            <p:cond delay="0"/>
                                          </p:stCondLst>
                                        </p:cTn>
                                        <p:tgtEl>
                                          <p:spTgt spid="90"/>
                                        </p:tgtEl>
                                        <p:attrNameLst>
                                          <p:attrName>style.visibility</p:attrName>
                                        </p:attrNameLst>
                                      </p:cBhvr>
                                      <p:to>
                                        <p:strVal val="visible"/>
                                      </p:to>
                                    </p:set>
                                    <p:animEffect transition="in" filter="wipe(right)">
                                      <p:cBhvr>
                                        <p:cTn id="37" dur="3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p:bldP spid="84" grpId="0" animBg="1"/>
      <p:bldP spid="85" grpId="0"/>
      <p:bldP spid="86" grpId="0" animBg="1"/>
      <p:bldP spid="8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0"/>
          <p:cNvGrpSpPr/>
          <p:nvPr/>
        </p:nvGrpSpPr>
        <p:grpSpPr>
          <a:xfrm>
            <a:off x="3740150" y="1162050"/>
            <a:ext cx="4864100" cy="3767138"/>
            <a:chOff x="982640" y="1286615"/>
            <a:chExt cx="6255426" cy="5023499"/>
          </a:xfrm>
        </p:grpSpPr>
        <p:sp>
          <p:nvSpPr>
            <p:cNvPr id="11" name="圆角矩形 10"/>
            <p:cNvSpPr/>
            <p:nvPr/>
          </p:nvSpPr>
          <p:spPr>
            <a:xfrm rot="16200000">
              <a:off x="1650694" y="722743"/>
              <a:ext cx="5023499" cy="6151244"/>
            </a:xfrm>
            <a:prstGeom prst="roundRect">
              <a:avLst>
                <a:gd name="adj" fmla="val 4670"/>
              </a:avLst>
            </a:prstGeom>
            <a:solidFill>
              <a:srgbClr val="0070C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12" name="圆角矩形 11"/>
            <p:cNvSpPr/>
            <p:nvPr/>
          </p:nvSpPr>
          <p:spPr>
            <a:xfrm rot="16200000">
              <a:off x="1869998" y="935037"/>
              <a:ext cx="4629747" cy="5726655"/>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nvGrpSpPr>
            <p:cNvPr id="23568" name="组合 13"/>
            <p:cNvGrpSpPr/>
            <p:nvPr/>
          </p:nvGrpSpPr>
          <p:grpSpPr>
            <a:xfrm>
              <a:off x="982640" y="1604153"/>
              <a:ext cx="751246" cy="4394769"/>
              <a:chOff x="982640" y="1604153"/>
              <a:chExt cx="751246" cy="4394769"/>
            </a:xfrm>
          </p:grpSpPr>
          <p:grpSp>
            <p:nvGrpSpPr>
              <p:cNvPr id="23569" name="组合 14"/>
              <p:cNvGrpSpPr/>
              <p:nvPr/>
            </p:nvGrpSpPr>
            <p:grpSpPr>
              <a:xfrm rot="-5400000">
                <a:off x="-614805" y="3650231"/>
                <a:ext cx="4394769" cy="302613"/>
                <a:chOff x="2150297" y="1160448"/>
                <a:chExt cx="3479456" cy="239589"/>
              </a:xfrm>
            </p:grpSpPr>
            <p:grpSp>
              <p:nvGrpSpPr>
                <p:cNvPr id="23640" name="组合 80"/>
                <p:cNvGrpSpPr/>
                <p:nvPr/>
              </p:nvGrpSpPr>
              <p:grpSpPr>
                <a:xfrm>
                  <a:off x="2150297" y="1160448"/>
                  <a:ext cx="234645" cy="234563"/>
                  <a:chOff x="2483610" y="1110016"/>
                  <a:chExt cx="209562" cy="209488"/>
                </a:xfrm>
              </p:grpSpPr>
              <p:sp>
                <p:nvSpPr>
                  <p:cNvPr id="80" name="椭圆 79"/>
                  <p:cNvSpPr/>
                  <p:nvPr/>
                </p:nvSpPr>
                <p:spPr>
                  <a:xfrm>
                    <a:off x="2483610" y="1108938"/>
                    <a:ext cx="209562" cy="21076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1" name="椭圆 8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3641" name="组合 81"/>
                <p:cNvGrpSpPr/>
                <p:nvPr/>
              </p:nvGrpSpPr>
              <p:grpSpPr>
                <a:xfrm>
                  <a:off x="2508969" y="1162123"/>
                  <a:ext cx="234645" cy="234563"/>
                  <a:chOff x="2481312" y="1111512"/>
                  <a:chExt cx="209562" cy="209488"/>
                </a:xfrm>
              </p:grpSpPr>
              <p:sp>
                <p:nvSpPr>
                  <p:cNvPr id="78" name="椭圆 77"/>
                  <p:cNvSpPr/>
                  <p:nvPr/>
                </p:nvSpPr>
                <p:spPr>
                  <a:xfrm>
                    <a:off x="2481312" y="1110381"/>
                    <a:ext cx="209562" cy="21076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9" name="椭圆 7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3642" name="组合 82"/>
                <p:cNvGrpSpPr/>
                <p:nvPr/>
              </p:nvGrpSpPr>
              <p:grpSpPr>
                <a:xfrm>
                  <a:off x="2867641" y="1165474"/>
                  <a:ext cx="234645" cy="234563"/>
                  <a:chOff x="2479015" y="1114504"/>
                  <a:chExt cx="209562" cy="209488"/>
                </a:xfrm>
              </p:grpSpPr>
              <p:sp>
                <p:nvSpPr>
                  <p:cNvPr id="76" name="椭圆 75"/>
                  <p:cNvSpPr/>
                  <p:nvPr/>
                </p:nvSpPr>
                <p:spPr>
                  <a:xfrm>
                    <a:off x="2479015" y="1113268"/>
                    <a:ext cx="209562" cy="21076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7" name="椭圆 7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3643" name="组合 83"/>
                <p:cNvGrpSpPr/>
                <p:nvPr/>
              </p:nvGrpSpPr>
              <p:grpSpPr>
                <a:xfrm>
                  <a:off x="3227990" y="1165474"/>
                  <a:ext cx="234645" cy="234563"/>
                  <a:chOff x="2478215" y="1114504"/>
                  <a:chExt cx="209562" cy="209488"/>
                </a:xfrm>
              </p:grpSpPr>
              <p:sp>
                <p:nvSpPr>
                  <p:cNvPr id="74" name="椭圆 73"/>
                  <p:cNvSpPr/>
                  <p:nvPr/>
                </p:nvSpPr>
                <p:spPr>
                  <a:xfrm>
                    <a:off x="2478214" y="1113268"/>
                    <a:ext cx="209562" cy="21076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5" name="椭圆 7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3644" name="组合 84"/>
                <p:cNvGrpSpPr/>
                <p:nvPr/>
              </p:nvGrpSpPr>
              <p:grpSpPr>
                <a:xfrm>
                  <a:off x="3590014" y="1165474"/>
                  <a:ext cx="234645" cy="234563"/>
                  <a:chOff x="2478909" y="1114506"/>
                  <a:chExt cx="209562" cy="209488"/>
                </a:xfrm>
              </p:grpSpPr>
              <p:sp>
                <p:nvSpPr>
                  <p:cNvPr id="72" name="椭圆 71"/>
                  <p:cNvSpPr/>
                  <p:nvPr/>
                </p:nvSpPr>
                <p:spPr>
                  <a:xfrm>
                    <a:off x="2478908" y="1113270"/>
                    <a:ext cx="209562" cy="21076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3" name="椭圆 7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3645" name="组合 85"/>
                <p:cNvGrpSpPr/>
                <p:nvPr/>
              </p:nvGrpSpPr>
              <p:grpSpPr>
                <a:xfrm>
                  <a:off x="3950363" y="1165474"/>
                  <a:ext cx="234645" cy="234563"/>
                  <a:chOff x="2478111" y="1114505"/>
                  <a:chExt cx="209562" cy="209488"/>
                </a:xfrm>
              </p:grpSpPr>
              <p:sp>
                <p:nvSpPr>
                  <p:cNvPr id="70" name="椭圆 69"/>
                  <p:cNvSpPr/>
                  <p:nvPr/>
                </p:nvSpPr>
                <p:spPr>
                  <a:xfrm>
                    <a:off x="2478110" y="1113269"/>
                    <a:ext cx="209562" cy="21076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1" name="椭圆 7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3646" name="组合 86"/>
                <p:cNvGrpSpPr/>
                <p:nvPr/>
              </p:nvGrpSpPr>
              <p:grpSpPr>
                <a:xfrm>
                  <a:off x="4312387" y="1165474"/>
                  <a:ext cx="234645" cy="234563"/>
                  <a:chOff x="2478807" y="1114505"/>
                  <a:chExt cx="209562" cy="209488"/>
                </a:xfrm>
              </p:grpSpPr>
              <p:sp>
                <p:nvSpPr>
                  <p:cNvPr id="68" name="椭圆 67"/>
                  <p:cNvSpPr/>
                  <p:nvPr/>
                </p:nvSpPr>
                <p:spPr>
                  <a:xfrm>
                    <a:off x="2478806" y="1113269"/>
                    <a:ext cx="209562" cy="21076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9" name="椭圆 6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3647" name="组合 87"/>
                <p:cNvGrpSpPr/>
                <p:nvPr/>
              </p:nvGrpSpPr>
              <p:grpSpPr>
                <a:xfrm>
                  <a:off x="4672735" y="1165474"/>
                  <a:ext cx="234645" cy="234563"/>
                  <a:chOff x="2478006" y="1114505"/>
                  <a:chExt cx="209562" cy="209488"/>
                </a:xfrm>
              </p:grpSpPr>
              <p:sp>
                <p:nvSpPr>
                  <p:cNvPr id="66" name="椭圆 65"/>
                  <p:cNvSpPr/>
                  <p:nvPr/>
                </p:nvSpPr>
                <p:spPr>
                  <a:xfrm>
                    <a:off x="2478005" y="1113269"/>
                    <a:ext cx="209562" cy="21076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7" name="椭圆 6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3648" name="组合 88"/>
                <p:cNvGrpSpPr/>
                <p:nvPr/>
              </p:nvGrpSpPr>
              <p:grpSpPr>
                <a:xfrm>
                  <a:off x="5034759" y="1165474"/>
                  <a:ext cx="234645" cy="234563"/>
                  <a:chOff x="2478704" y="1114505"/>
                  <a:chExt cx="209562" cy="209488"/>
                </a:xfrm>
              </p:grpSpPr>
              <p:sp>
                <p:nvSpPr>
                  <p:cNvPr id="64" name="椭圆 63"/>
                  <p:cNvSpPr/>
                  <p:nvPr/>
                </p:nvSpPr>
                <p:spPr>
                  <a:xfrm>
                    <a:off x="2478703" y="1113269"/>
                    <a:ext cx="209562" cy="21076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5" name="椭圆 6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3649" name="组合 89"/>
                <p:cNvGrpSpPr/>
                <p:nvPr/>
              </p:nvGrpSpPr>
              <p:grpSpPr>
                <a:xfrm>
                  <a:off x="5395108" y="1165474"/>
                  <a:ext cx="234645" cy="234563"/>
                  <a:chOff x="2477905" y="1114505"/>
                  <a:chExt cx="209562" cy="209488"/>
                </a:xfrm>
              </p:grpSpPr>
              <p:sp>
                <p:nvSpPr>
                  <p:cNvPr id="62" name="椭圆 61"/>
                  <p:cNvSpPr/>
                  <p:nvPr/>
                </p:nvSpPr>
                <p:spPr>
                  <a:xfrm>
                    <a:off x="2477903" y="1113269"/>
                    <a:ext cx="209562" cy="21076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3" name="椭圆 6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nvGrpSpPr>
              <p:cNvPr id="23570" name="组合 22"/>
              <p:cNvGrpSpPr/>
              <p:nvPr/>
            </p:nvGrpSpPr>
            <p:grpSpPr>
              <a:xfrm rot="-5400000">
                <a:off x="1229146" y="5557309"/>
                <a:ext cx="119576" cy="612586"/>
                <a:chOff x="2244455" y="772894"/>
                <a:chExt cx="94658" cy="485003"/>
              </a:xfrm>
            </p:grpSpPr>
            <p:sp>
              <p:nvSpPr>
                <p:cNvPr id="47" name="圆角矩形 4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8" name="圆角矩形 4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3571" name="组合 23"/>
              <p:cNvGrpSpPr/>
              <p:nvPr/>
            </p:nvGrpSpPr>
            <p:grpSpPr>
              <a:xfrm rot="-5400000">
                <a:off x="1229146" y="5099253"/>
                <a:ext cx="119576" cy="612586"/>
                <a:chOff x="2244455" y="772894"/>
                <a:chExt cx="94658" cy="485003"/>
              </a:xfrm>
            </p:grpSpPr>
            <p:sp>
              <p:nvSpPr>
                <p:cNvPr id="45" name="圆角矩形 4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6" name="圆角矩形 4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3572" name="组合 24"/>
              <p:cNvGrpSpPr/>
              <p:nvPr/>
            </p:nvGrpSpPr>
            <p:grpSpPr>
              <a:xfrm rot="-5400000">
                <a:off x="1229146" y="4641198"/>
                <a:ext cx="119576" cy="612586"/>
                <a:chOff x="2244455" y="772894"/>
                <a:chExt cx="94658" cy="485003"/>
              </a:xfrm>
            </p:grpSpPr>
            <p:sp>
              <p:nvSpPr>
                <p:cNvPr id="43" name="圆角矩形 4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4" name="圆角矩形 4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3573" name="组合 25"/>
              <p:cNvGrpSpPr/>
              <p:nvPr/>
            </p:nvGrpSpPr>
            <p:grpSpPr>
              <a:xfrm rot="-5400000">
                <a:off x="1229146" y="4183143"/>
                <a:ext cx="119576"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3574" name="组合 26"/>
              <p:cNvGrpSpPr/>
              <p:nvPr/>
            </p:nvGrpSpPr>
            <p:grpSpPr>
              <a:xfrm rot="-5400000">
                <a:off x="1229146" y="3725089"/>
                <a:ext cx="119576"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3575" name="组合 27"/>
              <p:cNvGrpSpPr/>
              <p:nvPr/>
            </p:nvGrpSpPr>
            <p:grpSpPr>
              <a:xfrm rot="-5400000">
                <a:off x="1229146" y="3267031"/>
                <a:ext cx="119576"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3576" name="组合 28"/>
              <p:cNvGrpSpPr/>
              <p:nvPr/>
            </p:nvGrpSpPr>
            <p:grpSpPr>
              <a:xfrm rot="-5400000">
                <a:off x="1229145" y="2808975"/>
                <a:ext cx="119576"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3577" name="组合 29"/>
              <p:cNvGrpSpPr/>
              <p:nvPr/>
            </p:nvGrpSpPr>
            <p:grpSpPr>
              <a:xfrm rot="-5400000">
                <a:off x="1229146" y="2350922"/>
                <a:ext cx="119576" cy="612586"/>
                <a:chOff x="2244455" y="772894"/>
                <a:chExt cx="94658" cy="485003"/>
              </a:xfrm>
            </p:grpSpPr>
            <p:sp>
              <p:nvSpPr>
                <p:cNvPr id="33" name="圆角矩形 3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4" name="圆角矩形 3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3578" name="组合 30"/>
              <p:cNvGrpSpPr/>
              <p:nvPr/>
            </p:nvGrpSpPr>
            <p:grpSpPr>
              <a:xfrm rot="-5400000">
                <a:off x="1229146" y="1892869"/>
                <a:ext cx="119576" cy="612586"/>
                <a:chOff x="2244455" y="772894"/>
                <a:chExt cx="94658" cy="485003"/>
              </a:xfrm>
            </p:grpSpPr>
            <p:sp>
              <p:nvSpPr>
                <p:cNvPr id="30" name="圆角矩形 2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2" name="圆角矩形 3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3579" name="组合 31"/>
              <p:cNvGrpSpPr/>
              <p:nvPr/>
            </p:nvGrpSpPr>
            <p:grpSpPr>
              <a:xfrm rot="-5400000">
                <a:off x="1229146" y="1434816"/>
                <a:ext cx="119576" cy="612586"/>
                <a:chOff x="2244455" y="772894"/>
                <a:chExt cx="94658" cy="485003"/>
              </a:xfrm>
            </p:grpSpPr>
            <p:sp>
              <p:nvSpPr>
                <p:cNvPr id="25" name="圆角矩形 2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9" name="圆角矩形 2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sp>
        <p:nvSpPr>
          <p:cNvPr id="82" name="Rectangle 31"/>
          <p:cNvSpPr>
            <a:spLocks noChangeArrowheads="1"/>
          </p:cNvSpPr>
          <p:nvPr/>
        </p:nvSpPr>
        <p:spPr bwMode="auto">
          <a:xfrm>
            <a:off x="4603750" y="1725613"/>
            <a:ext cx="3614738" cy="357188"/>
          </a:xfrm>
          <a:prstGeom prst="roundRect">
            <a:avLst/>
          </a:prstGeom>
          <a:solidFill>
            <a:srgbClr val="0070C0"/>
          </a:solidFill>
          <a:ln>
            <a:noFill/>
          </a:ln>
        </p:spPr>
        <p:style>
          <a:lnRef idx="3">
            <a:schemeClr val="lt1"/>
          </a:lnRef>
          <a:fillRef idx="1">
            <a:schemeClr val="accent1"/>
          </a:fillRef>
          <a:effectRef idx="1">
            <a:schemeClr val="accent1"/>
          </a:effectRef>
          <a:fontRef idx="minor">
            <a:schemeClr val="lt1"/>
          </a:fontRef>
        </p:style>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我要立即行动、拒绝等待</a:t>
            </a:r>
            <a:endParaRPr kumimoji="0" lang="zh-CN" altLang="en-US" sz="16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endParaRPr>
          </a:p>
        </p:txBody>
      </p:sp>
      <p:sp>
        <p:nvSpPr>
          <p:cNvPr id="83" name="Text Box 32"/>
          <p:cNvSpPr txBox="1"/>
          <p:nvPr/>
        </p:nvSpPr>
        <p:spPr>
          <a:xfrm>
            <a:off x="4675188" y="2090738"/>
            <a:ext cx="4254500" cy="415925"/>
          </a:xfrm>
          <a:prstGeom prst="rect">
            <a:avLst/>
          </a:prstGeom>
          <a:noFill/>
          <a:ln w="9525">
            <a:noFill/>
          </a:ln>
        </p:spPr>
        <p:txBody>
          <a:bodyPr lIns="0" rIns="0" anchor="ctr" anchorCtr="0">
            <a:spAutoFit/>
          </a:bodyPr>
          <a:p>
            <a:pPr>
              <a:lnSpc>
                <a:spcPct val="150000"/>
              </a:lnSpc>
              <a:spcBef>
                <a:spcPct val="50000"/>
              </a:spcBef>
              <a:buClr>
                <a:schemeClr val="hlink"/>
              </a:buClr>
            </a:pPr>
            <a:r>
              <a:rPr lang="zh-CN" altLang="en-US" sz="1400" dirty="0">
                <a:latin typeface="思源黑体" pitchFamily="34" charset="-122"/>
                <a:ea typeface="思源黑体" pitchFamily="34" charset="-122"/>
              </a:rPr>
              <a:t>“用行动开启成功的人生！”</a:t>
            </a:r>
            <a:endParaRPr lang="zh-CN" altLang="en-US" sz="1400" dirty="0">
              <a:latin typeface="思源黑体" pitchFamily="34" charset="-122"/>
              <a:ea typeface="思源黑体" pitchFamily="34" charset="-122"/>
            </a:endParaRPr>
          </a:p>
        </p:txBody>
      </p:sp>
      <p:sp>
        <p:nvSpPr>
          <p:cNvPr id="84" name="Rectangle 36"/>
          <p:cNvSpPr>
            <a:spLocks noChangeArrowheads="1"/>
          </p:cNvSpPr>
          <p:nvPr/>
        </p:nvSpPr>
        <p:spPr bwMode="auto">
          <a:xfrm>
            <a:off x="4560888" y="2551113"/>
            <a:ext cx="3617913" cy="357188"/>
          </a:xfrm>
          <a:prstGeom prst="roundRect">
            <a:avLst/>
          </a:prstGeom>
          <a:solidFill>
            <a:srgbClr val="0070C0"/>
          </a:solidFill>
          <a:ln>
            <a:noFill/>
          </a:ln>
        </p:spPr>
        <p:style>
          <a:lnRef idx="3">
            <a:schemeClr val="lt1"/>
          </a:lnRef>
          <a:fillRef idx="1">
            <a:schemeClr val="accent1"/>
          </a:fillRef>
          <a:effectRef idx="1">
            <a:schemeClr val="accent1"/>
          </a:effectRef>
          <a:fontRef idx="minor">
            <a:schemeClr val="lt1"/>
          </a:fontRef>
        </p:style>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我要把工作做好</a:t>
            </a:r>
            <a:r>
              <a:rPr kumimoji="0" lang="en-US" altLang="zh-CN"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a:t>
            </a:r>
            <a:r>
              <a:rPr kumimoji="0" lang="zh-CN" altLang="en-US"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用心</a:t>
            </a:r>
            <a:endParaRPr kumimoji="0" lang="zh-CN" altLang="en-US" sz="16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endParaRPr>
          </a:p>
        </p:txBody>
      </p:sp>
      <p:sp>
        <p:nvSpPr>
          <p:cNvPr id="85" name="Text Box 37"/>
          <p:cNvSpPr txBox="1"/>
          <p:nvPr/>
        </p:nvSpPr>
        <p:spPr>
          <a:xfrm>
            <a:off x="4708525" y="2933700"/>
            <a:ext cx="3798888" cy="415925"/>
          </a:xfrm>
          <a:prstGeom prst="rect">
            <a:avLst/>
          </a:prstGeom>
          <a:noFill/>
          <a:ln w="9525">
            <a:noFill/>
          </a:ln>
        </p:spPr>
        <p:txBody>
          <a:bodyPr lIns="0" rIns="0" anchor="ctr" anchorCtr="0">
            <a:spAutoFit/>
          </a:bodyPr>
          <a:p>
            <a:pPr>
              <a:lnSpc>
                <a:spcPct val="150000"/>
              </a:lnSpc>
              <a:spcBef>
                <a:spcPct val="50000"/>
              </a:spcBef>
              <a:buClr>
                <a:schemeClr val="hlink"/>
              </a:buClr>
            </a:pPr>
            <a:r>
              <a:rPr lang="zh-CN" altLang="en-US" sz="1400" dirty="0">
                <a:latin typeface="思源黑体" pitchFamily="34" charset="-122"/>
                <a:ea typeface="思源黑体" pitchFamily="34" charset="-122"/>
              </a:rPr>
              <a:t>“认真做工作、关注细节！”</a:t>
            </a:r>
            <a:endParaRPr lang="zh-CN" altLang="en-US" sz="1400" dirty="0">
              <a:latin typeface="思源黑体" pitchFamily="34" charset="-122"/>
              <a:ea typeface="思源黑体" pitchFamily="34" charset="-122"/>
            </a:endParaRPr>
          </a:p>
        </p:txBody>
      </p:sp>
      <p:sp>
        <p:nvSpPr>
          <p:cNvPr id="86" name="Rectangle 39"/>
          <p:cNvSpPr>
            <a:spLocks noChangeArrowheads="1"/>
          </p:cNvSpPr>
          <p:nvPr/>
        </p:nvSpPr>
        <p:spPr bwMode="auto">
          <a:xfrm>
            <a:off x="4532313" y="3408363"/>
            <a:ext cx="3617913" cy="357188"/>
          </a:xfrm>
          <a:prstGeom prst="roundRect">
            <a:avLst/>
          </a:prstGeom>
          <a:solidFill>
            <a:srgbClr val="0070C0"/>
          </a:solidFill>
          <a:ln>
            <a:noFill/>
          </a:ln>
        </p:spPr>
        <p:style>
          <a:lnRef idx="3">
            <a:schemeClr val="lt1"/>
          </a:lnRef>
          <a:fillRef idx="1">
            <a:schemeClr val="accent1"/>
          </a:fillRef>
          <a:effectRef idx="1">
            <a:schemeClr val="accent1"/>
          </a:effectRef>
          <a:fontRef idx="minor">
            <a:schemeClr val="lt1"/>
          </a:fontRef>
        </p:style>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我立志出类拔萃</a:t>
            </a:r>
            <a:r>
              <a:rPr kumimoji="0" lang="en-US" altLang="zh-CN"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a:t>
            </a:r>
            <a:r>
              <a:rPr kumimoji="0" lang="zh-CN" altLang="en-US"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执着</a:t>
            </a:r>
            <a:endParaRPr kumimoji="0" lang="zh-CN" altLang="en-US" sz="16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endParaRPr>
          </a:p>
        </p:txBody>
      </p:sp>
      <p:sp>
        <p:nvSpPr>
          <p:cNvPr id="87" name="Text Box 40"/>
          <p:cNvSpPr txBox="1"/>
          <p:nvPr/>
        </p:nvSpPr>
        <p:spPr>
          <a:xfrm>
            <a:off x="4710113" y="3817938"/>
            <a:ext cx="3959225" cy="415925"/>
          </a:xfrm>
          <a:prstGeom prst="rect">
            <a:avLst/>
          </a:prstGeom>
          <a:noFill/>
          <a:ln w="9525">
            <a:noFill/>
          </a:ln>
        </p:spPr>
        <p:txBody>
          <a:bodyPr lIns="0" rIns="0" anchor="ctr" anchorCtr="0">
            <a:spAutoFit/>
          </a:bodyPr>
          <a:p>
            <a:pPr>
              <a:lnSpc>
                <a:spcPct val="150000"/>
              </a:lnSpc>
              <a:spcBef>
                <a:spcPct val="50000"/>
              </a:spcBef>
              <a:buClr>
                <a:schemeClr val="hlink"/>
              </a:buClr>
            </a:pPr>
            <a:r>
              <a:rPr lang="zh-CN" altLang="en-US" sz="1400" dirty="0">
                <a:latin typeface="思源黑体" pitchFamily="34" charset="-122"/>
                <a:ea typeface="思源黑体" pitchFamily="34" charset="-122"/>
              </a:rPr>
              <a:t>“我要成为公司的销售冠军！”</a:t>
            </a:r>
            <a:endParaRPr lang="zh-CN" altLang="en-US" sz="1400" dirty="0">
              <a:latin typeface="思源黑体" pitchFamily="34" charset="-122"/>
              <a:ea typeface="思源黑体" pitchFamily="34" charset="-122"/>
            </a:endParaRPr>
          </a:p>
        </p:txBody>
      </p:sp>
      <p:sp>
        <p:nvSpPr>
          <p:cNvPr id="23561" name="矩形 1"/>
          <p:cNvSpPr/>
          <p:nvPr/>
        </p:nvSpPr>
        <p:spPr>
          <a:xfrm>
            <a:off x="1143000" y="212725"/>
            <a:ext cx="4214813" cy="430213"/>
          </a:xfrm>
          <a:prstGeom prst="rect">
            <a:avLst/>
          </a:prstGeom>
          <a:noFill/>
          <a:ln w="9525">
            <a:noFill/>
          </a:ln>
        </p:spPr>
        <p:txBody>
          <a:bodyPr wrap="none">
            <a:spAutoFit/>
          </a:bodyPr>
          <a:p>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成功销售员的</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3</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4</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5</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6</a:t>
            </a:r>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之“</a:t>
            </a:r>
            <a:r>
              <a:rPr lang="en-US" altLang="zh-CN" sz="2200" b="1" dirty="0">
                <a:solidFill>
                  <a:srgbClr val="0070C0"/>
                </a:solidFill>
                <a:latin typeface="Arial" panose="020B0604020202020204" pitchFamily="34" charset="0"/>
                <a:ea typeface="思源黑体" pitchFamily="34" charset="-122"/>
                <a:sym typeface="Arial" panose="020B0604020202020204" pitchFamily="34" charset="0"/>
              </a:rPr>
              <a:t>6”</a:t>
            </a:r>
            <a:endParaRPr lang="en-US" altLang="zh-CN" sz="2200" b="1" dirty="0">
              <a:solidFill>
                <a:srgbClr val="0070C0"/>
              </a:solidFill>
              <a:latin typeface="Arial" panose="020B0604020202020204" pitchFamily="34" charset="0"/>
              <a:ea typeface="思源黑体" pitchFamily="34" charset="-122"/>
              <a:sym typeface="Arial" panose="020B0604020202020204" pitchFamily="34" charset="0"/>
            </a:endParaRPr>
          </a:p>
        </p:txBody>
      </p:sp>
      <p:sp>
        <p:nvSpPr>
          <p:cNvPr id="89" name="矩形 68"/>
          <p:cNvSpPr/>
          <p:nvPr/>
        </p:nvSpPr>
        <p:spPr>
          <a:xfrm>
            <a:off x="1500188" y="3214688"/>
            <a:ext cx="1849437" cy="1428750"/>
          </a:xfrm>
          <a:prstGeom prst="rect">
            <a:avLst/>
          </a:prstGeom>
          <a:blipFill rotWithShape="1">
            <a:blip r:embed="rId1"/>
            <a:stretch>
              <a:fillRect/>
            </a:stretch>
          </a:blipFill>
          <a:ln w="9525">
            <a:noFill/>
          </a:ln>
        </p:spPr>
        <p:txBody>
          <a:bodyPr/>
          <a:p>
            <a:endParaRPr lang="zh-CN" altLang="en-US" dirty="0">
              <a:latin typeface="Arial" panose="020B0604020202020204" pitchFamily="34" charset="0"/>
            </a:endParaRPr>
          </a:p>
        </p:txBody>
      </p:sp>
      <p:sp>
        <p:nvSpPr>
          <p:cNvPr id="90" name="矩形 69"/>
          <p:cNvSpPr/>
          <p:nvPr/>
        </p:nvSpPr>
        <p:spPr>
          <a:xfrm>
            <a:off x="1500188" y="1285875"/>
            <a:ext cx="1849437" cy="1428750"/>
          </a:xfrm>
          <a:prstGeom prst="rect">
            <a:avLst/>
          </a:prstGeom>
          <a:blipFill rotWithShape="1">
            <a:blip r:embed="rId2"/>
            <a:stretch>
              <a:fillRect/>
            </a:stretch>
          </a:blipFill>
          <a:ln w="9525">
            <a:noFill/>
          </a:ln>
        </p:spPr>
        <p:txBody>
          <a:bodyPr/>
          <a:p>
            <a:endParaRPr lang="zh-CN" altLang="en-US" dirty="0">
              <a:latin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wipe(left)">
                                      <p:cBhvr>
                                        <p:cTn id="11" dur="500"/>
                                        <p:tgtEl>
                                          <p:spTgt spid="8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3"/>
                                        </p:tgtEl>
                                        <p:attrNameLst>
                                          <p:attrName>style.visibility</p:attrName>
                                        </p:attrNameLst>
                                      </p:cBhvr>
                                      <p:to>
                                        <p:strVal val="visible"/>
                                      </p:to>
                                    </p:set>
                                    <p:animEffect transition="in" filter="wipe(left)">
                                      <p:cBhvr>
                                        <p:cTn id="15" dur="500"/>
                                        <p:tgtEl>
                                          <p:spTgt spid="8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wipe(left)">
                                      <p:cBhvr>
                                        <p:cTn id="19" dur="500"/>
                                        <p:tgtEl>
                                          <p:spTgt spid="8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85"/>
                                        </p:tgtEl>
                                        <p:attrNameLst>
                                          <p:attrName>style.visibility</p:attrName>
                                        </p:attrNameLst>
                                      </p:cBhvr>
                                      <p:to>
                                        <p:strVal val="visible"/>
                                      </p:to>
                                    </p:set>
                                    <p:animEffect transition="in" filter="wipe(left)">
                                      <p:cBhvr>
                                        <p:cTn id="23" dur="500"/>
                                        <p:tgtEl>
                                          <p:spTgt spid="8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wipe(left)">
                                      <p:cBhvr>
                                        <p:cTn id="27" dur="500"/>
                                        <p:tgtEl>
                                          <p:spTgt spid="8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wipe(left)">
                                      <p:cBhvr>
                                        <p:cTn id="31" dur="500"/>
                                        <p:tgtEl>
                                          <p:spTgt spid="87"/>
                                        </p:tgtEl>
                                      </p:cBhvr>
                                    </p:animEffect>
                                  </p:childTnLst>
                                </p:cTn>
                              </p:par>
                            </p:childTnLst>
                          </p:cTn>
                        </p:par>
                        <p:par>
                          <p:cTn id="32" fill="hold">
                            <p:stCondLst>
                              <p:cond delay="3500"/>
                            </p:stCondLst>
                            <p:childTnLst>
                              <p:par>
                                <p:cTn id="33" presetID="2" presetClass="entr" presetSubtype="1" fill="hold" grpId="0" nodeType="afterEffect">
                                  <p:stCondLst>
                                    <p:cond delay="0"/>
                                  </p:stCondLst>
                                  <p:childTnLst>
                                    <p:set>
                                      <p:cBhvr>
                                        <p:cTn id="34" dur="1" fill="hold">
                                          <p:stCondLst>
                                            <p:cond delay="0"/>
                                          </p:stCondLst>
                                        </p:cTn>
                                        <p:tgtEl>
                                          <p:spTgt spid="89"/>
                                        </p:tgtEl>
                                        <p:attrNameLst>
                                          <p:attrName>style.visibility</p:attrName>
                                        </p:attrNameLst>
                                      </p:cBhvr>
                                      <p:to>
                                        <p:strVal val="visible"/>
                                      </p:to>
                                    </p:set>
                                    <p:anim calcmode="lin" valueType="num">
                                      <p:cBhvr additive="base">
                                        <p:cTn id="35" dur="300" fill="hold"/>
                                        <p:tgtEl>
                                          <p:spTgt spid="89"/>
                                        </p:tgtEl>
                                        <p:attrNameLst>
                                          <p:attrName>ppt_x</p:attrName>
                                        </p:attrNameLst>
                                      </p:cBhvr>
                                      <p:tavLst>
                                        <p:tav tm="0">
                                          <p:val>
                                            <p:strVal val="#ppt_x"/>
                                          </p:val>
                                        </p:tav>
                                        <p:tav tm="100000">
                                          <p:val>
                                            <p:strVal val="#ppt_x"/>
                                          </p:val>
                                        </p:tav>
                                      </p:tavLst>
                                    </p:anim>
                                    <p:anim calcmode="lin" valueType="num">
                                      <p:cBhvr additive="base">
                                        <p:cTn id="36" dur="300" fill="hold"/>
                                        <p:tgtEl>
                                          <p:spTgt spid="89"/>
                                        </p:tgtEl>
                                        <p:attrNameLst>
                                          <p:attrName>ppt_y</p:attrName>
                                        </p:attrNameLst>
                                      </p:cBhvr>
                                      <p:tavLst>
                                        <p:tav tm="0">
                                          <p:val>
                                            <p:strVal val="0-#ppt_h/2"/>
                                          </p:val>
                                        </p:tav>
                                        <p:tav tm="100000">
                                          <p:val>
                                            <p:strVal val="#ppt_y"/>
                                          </p:val>
                                        </p:tav>
                                      </p:tavLst>
                                    </p:anim>
                                  </p:childTnLst>
                                </p:cTn>
                              </p:par>
                            </p:childTnLst>
                          </p:cTn>
                        </p:par>
                        <p:par>
                          <p:cTn id="37" fill="hold">
                            <p:stCondLst>
                              <p:cond delay="4000"/>
                            </p:stCondLst>
                            <p:childTnLst>
                              <p:par>
                                <p:cTn id="38" presetID="2" presetClass="entr" presetSubtype="1" fill="hold" grpId="0" nodeType="afterEffect">
                                  <p:stCondLst>
                                    <p:cond delay="0"/>
                                  </p:stCondLst>
                                  <p:childTnLst>
                                    <p:set>
                                      <p:cBhvr>
                                        <p:cTn id="39" dur="1" fill="hold">
                                          <p:stCondLst>
                                            <p:cond delay="0"/>
                                          </p:stCondLst>
                                        </p:cTn>
                                        <p:tgtEl>
                                          <p:spTgt spid="90"/>
                                        </p:tgtEl>
                                        <p:attrNameLst>
                                          <p:attrName>style.visibility</p:attrName>
                                        </p:attrNameLst>
                                      </p:cBhvr>
                                      <p:to>
                                        <p:strVal val="visible"/>
                                      </p:to>
                                    </p:set>
                                    <p:anim calcmode="lin" valueType="num">
                                      <p:cBhvr additive="base">
                                        <p:cTn id="40" dur="300" fill="hold"/>
                                        <p:tgtEl>
                                          <p:spTgt spid="90"/>
                                        </p:tgtEl>
                                        <p:attrNameLst>
                                          <p:attrName>ppt_x</p:attrName>
                                        </p:attrNameLst>
                                      </p:cBhvr>
                                      <p:tavLst>
                                        <p:tav tm="0">
                                          <p:val>
                                            <p:strVal val="#ppt_x"/>
                                          </p:val>
                                        </p:tav>
                                        <p:tav tm="100000">
                                          <p:val>
                                            <p:strVal val="#ppt_x"/>
                                          </p:val>
                                        </p:tav>
                                      </p:tavLst>
                                    </p:anim>
                                    <p:anim calcmode="lin" valueType="num">
                                      <p:cBhvr additive="base">
                                        <p:cTn id="41" dur="300" fill="hold"/>
                                        <p:tgtEl>
                                          <p:spTgt spid="9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p:bldP spid="84" grpId="0" animBg="1"/>
      <p:bldP spid="85" grpId="0"/>
      <p:bldP spid="86" grpId="0" animBg="1"/>
      <p:bldP spid="87" grpId="0"/>
      <p:bldP spid="89" grpId="0" animBg="1"/>
      <p:bldP spid="9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组合 10"/>
          <p:cNvGrpSpPr/>
          <p:nvPr/>
        </p:nvGrpSpPr>
        <p:grpSpPr>
          <a:xfrm>
            <a:off x="1136650" y="1162050"/>
            <a:ext cx="4221163" cy="3767138"/>
            <a:chOff x="982640" y="1286615"/>
            <a:chExt cx="6255426" cy="5023499"/>
          </a:xfrm>
        </p:grpSpPr>
        <p:sp>
          <p:nvSpPr>
            <p:cNvPr id="11" name="圆角矩形 10"/>
            <p:cNvSpPr/>
            <p:nvPr/>
          </p:nvSpPr>
          <p:spPr>
            <a:xfrm rot="16200000">
              <a:off x="1650694" y="722743"/>
              <a:ext cx="5023499" cy="6151244"/>
            </a:xfrm>
            <a:prstGeom prst="roundRect">
              <a:avLst>
                <a:gd name="adj" fmla="val 4670"/>
              </a:avLst>
            </a:prstGeom>
            <a:solidFill>
              <a:srgbClr val="0070C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12" name="圆角矩形 11"/>
            <p:cNvSpPr/>
            <p:nvPr/>
          </p:nvSpPr>
          <p:spPr>
            <a:xfrm rot="16200000">
              <a:off x="1869586" y="935313"/>
              <a:ext cx="4629747" cy="5726102"/>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nvGrpSpPr>
            <p:cNvPr id="24587" name="组合 13"/>
            <p:cNvGrpSpPr/>
            <p:nvPr/>
          </p:nvGrpSpPr>
          <p:grpSpPr>
            <a:xfrm>
              <a:off x="982640" y="1604153"/>
              <a:ext cx="751246" cy="4394769"/>
              <a:chOff x="982640" y="1604153"/>
              <a:chExt cx="751246" cy="4394769"/>
            </a:xfrm>
          </p:grpSpPr>
          <p:grpSp>
            <p:nvGrpSpPr>
              <p:cNvPr id="24588" name="组合 14"/>
              <p:cNvGrpSpPr/>
              <p:nvPr/>
            </p:nvGrpSpPr>
            <p:grpSpPr>
              <a:xfrm rot="-5400000">
                <a:off x="-614805" y="3650231"/>
                <a:ext cx="4394769" cy="302613"/>
                <a:chOff x="2150297" y="1160448"/>
                <a:chExt cx="3479456" cy="239589"/>
              </a:xfrm>
            </p:grpSpPr>
            <p:grpSp>
              <p:nvGrpSpPr>
                <p:cNvPr id="24659" name="组合 80"/>
                <p:cNvGrpSpPr/>
                <p:nvPr/>
              </p:nvGrpSpPr>
              <p:grpSpPr>
                <a:xfrm>
                  <a:off x="2150297" y="1160448"/>
                  <a:ext cx="234645" cy="234563"/>
                  <a:chOff x="2483610" y="1110016"/>
                  <a:chExt cx="209562" cy="209488"/>
                </a:xfrm>
              </p:grpSpPr>
              <p:sp>
                <p:nvSpPr>
                  <p:cNvPr id="80" name="椭圆 79"/>
                  <p:cNvSpPr/>
                  <p:nvPr/>
                </p:nvSpPr>
                <p:spPr>
                  <a:xfrm>
                    <a:off x="2483609" y="1110514"/>
                    <a:ext cx="209562" cy="20793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1" name="椭圆 8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4660" name="组合 81"/>
                <p:cNvGrpSpPr/>
                <p:nvPr/>
              </p:nvGrpSpPr>
              <p:grpSpPr>
                <a:xfrm>
                  <a:off x="2508969" y="1162123"/>
                  <a:ext cx="234645" cy="234563"/>
                  <a:chOff x="2481312" y="1111512"/>
                  <a:chExt cx="209562" cy="209488"/>
                </a:xfrm>
              </p:grpSpPr>
              <p:sp>
                <p:nvSpPr>
                  <p:cNvPr id="78" name="椭圆 77"/>
                  <p:cNvSpPr/>
                  <p:nvPr/>
                </p:nvSpPr>
                <p:spPr>
                  <a:xfrm>
                    <a:off x="2481312" y="1110514"/>
                    <a:ext cx="209562" cy="20959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9" name="椭圆 7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4661" name="组合 82"/>
                <p:cNvGrpSpPr/>
                <p:nvPr/>
              </p:nvGrpSpPr>
              <p:grpSpPr>
                <a:xfrm>
                  <a:off x="2867641" y="1165474"/>
                  <a:ext cx="234645" cy="234563"/>
                  <a:chOff x="2479015" y="1114504"/>
                  <a:chExt cx="209562" cy="209488"/>
                </a:xfrm>
              </p:grpSpPr>
              <p:sp>
                <p:nvSpPr>
                  <p:cNvPr id="76" name="椭圆 75"/>
                  <p:cNvSpPr/>
                  <p:nvPr/>
                </p:nvSpPr>
                <p:spPr>
                  <a:xfrm>
                    <a:off x="2479015" y="1113841"/>
                    <a:ext cx="209562" cy="20959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7" name="椭圆 7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4662" name="组合 83"/>
                <p:cNvGrpSpPr/>
                <p:nvPr/>
              </p:nvGrpSpPr>
              <p:grpSpPr>
                <a:xfrm>
                  <a:off x="3227990" y="1165474"/>
                  <a:ext cx="234645" cy="234563"/>
                  <a:chOff x="2478215" y="1114504"/>
                  <a:chExt cx="209562" cy="209488"/>
                </a:xfrm>
              </p:grpSpPr>
              <p:sp>
                <p:nvSpPr>
                  <p:cNvPr id="74" name="椭圆 73"/>
                  <p:cNvSpPr/>
                  <p:nvPr/>
                </p:nvSpPr>
                <p:spPr>
                  <a:xfrm>
                    <a:off x="2478213" y="1113841"/>
                    <a:ext cx="209562" cy="20959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5" name="椭圆 7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4663" name="组合 84"/>
                <p:cNvGrpSpPr/>
                <p:nvPr/>
              </p:nvGrpSpPr>
              <p:grpSpPr>
                <a:xfrm>
                  <a:off x="3590014" y="1165474"/>
                  <a:ext cx="234645" cy="234563"/>
                  <a:chOff x="2478909" y="1114506"/>
                  <a:chExt cx="209562" cy="209488"/>
                </a:xfrm>
              </p:grpSpPr>
              <p:sp>
                <p:nvSpPr>
                  <p:cNvPr id="72" name="椭圆 71"/>
                  <p:cNvSpPr/>
                  <p:nvPr/>
                </p:nvSpPr>
                <p:spPr>
                  <a:xfrm>
                    <a:off x="2478908" y="1113843"/>
                    <a:ext cx="209562" cy="20959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3" name="椭圆 7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4664" name="组合 85"/>
                <p:cNvGrpSpPr/>
                <p:nvPr/>
              </p:nvGrpSpPr>
              <p:grpSpPr>
                <a:xfrm>
                  <a:off x="3950363" y="1165474"/>
                  <a:ext cx="234645" cy="234563"/>
                  <a:chOff x="2478111" y="1114505"/>
                  <a:chExt cx="209562" cy="209488"/>
                </a:xfrm>
              </p:grpSpPr>
              <p:sp>
                <p:nvSpPr>
                  <p:cNvPr id="70" name="椭圆 69"/>
                  <p:cNvSpPr/>
                  <p:nvPr/>
                </p:nvSpPr>
                <p:spPr>
                  <a:xfrm>
                    <a:off x="2478109" y="1113842"/>
                    <a:ext cx="209562" cy="20959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1" name="椭圆 7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4665" name="组合 86"/>
                <p:cNvGrpSpPr/>
                <p:nvPr/>
              </p:nvGrpSpPr>
              <p:grpSpPr>
                <a:xfrm>
                  <a:off x="4312387" y="1165474"/>
                  <a:ext cx="234645" cy="234563"/>
                  <a:chOff x="2478807" y="1114505"/>
                  <a:chExt cx="209562" cy="209488"/>
                </a:xfrm>
              </p:grpSpPr>
              <p:sp>
                <p:nvSpPr>
                  <p:cNvPr id="68" name="椭圆 67"/>
                  <p:cNvSpPr/>
                  <p:nvPr/>
                </p:nvSpPr>
                <p:spPr>
                  <a:xfrm>
                    <a:off x="2478806" y="1113842"/>
                    <a:ext cx="209562" cy="20959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9" name="椭圆 6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4666" name="组合 87"/>
                <p:cNvGrpSpPr/>
                <p:nvPr/>
              </p:nvGrpSpPr>
              <p:grpSpPr>
                <a:xfrm>
                  <a:off x="4672735" y="1165474"/>
                  <a:ext cx="234645" cy="234563"/>
                  <a:chOff x="2478006" y="1114505"/>
                  <a:chExt cx="209562" cy="209488"/>
                </a:xfrm>
              </p:grpSpPr>
              <p:sp>
                <p:nvSpPr>
                  <p:cNvPr id="66" name="椭圆 65"/>
                  <p:cNvSpPr/>
                  <p:nvPr/>
                </p:nvSpPr>
                <p:spPr>
                  <a:xfrm>
                    <a:off x="2478004" y="1113842"/>
                    <a:ext cx="209562" cy="20959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7" name="椭圆 6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4667" name="组合 88"/>
                <p:cNvGrpSpPr/>
                <p:nvPr/>
              </p:nvGrpSpPr>
              <p:grpSpPr>
                <a:xfrm>
                  <a:off x="5034759" y="1165474"/>
                  <a:ext cx="234645" cy="234563"/>
                  <a:chOff x="2478704" y="1114505"/>
                  <a:chExt cx="209562" cy="209488"/>
                </a:xfrm>
              </p:grpSpPr>
              <p:sp>
                <p:nvSpPr>
                  <p:cNvPr id="64" name="椭圆 63"/>
                  <p:cNvSpPr/>
                  <p:nvPr/>
                </p:nvSpPr>
                <p:spPr>
                  <a:xfrm>
                    <a:off x="2478702" y="1113842"/>
                    <a:ext cx="209562" cy="20959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5" name="椭圆 6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4668" name="组合 89"/>
                <p:cNvGrpSpPr/>
                <p:nvPr/>
              </p:nvGrpSpPr>
              <p:grpSpPr>
                <a:xfrm>
                  <a:off x="5395108" y="1165474"/>
                  <a:ext cx="234645" cy="234563"/>
                  <a:chOff x="2477905" y="1114505"/>
                  <a:chExt cx="209562" cy="209488"/>
                </a:xfrm>
              </p:grpSpPr>
              <p:sp>
                <p:nvSpPr>
                  <p:cNvPr id="62" name="椭圆 61"/>
                  <p:cNvSpPr/>
                  <p:nvPr/>
                </p:nvSpPr>
                <p:spPr>
                  <a:xfrm>
                    <a:off x="2477903" y="1113842"/>
                    <a:ext cx="209562" cy="209599"/>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3" name="椭圆 6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nvGrpSpPr>
              <p:cNvPr id="24589" name="组合 22"/>
              <p:cNvGrpSpPr/>
              <p:nvPr/>
            </p:nvGrpSpPr>
            <p:grpSpPr>
              <a:xfrm rot="-5400000">
                <a:off x="1229146" y="5557309"/>
                <a:ext cx="119576" cy="612586"/>
                <a:chOff x="2244455" y="772894"/>
                <a:chExt cx="94658" cy="485003"/>
              </a:xfrm>
            </p:grpSpPr>
            <p:sp>
              <p:nvSpPr>
                <p:cNvPr id="47" name="圆角矩形 4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8" name="圆角矩形 4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4590" name="组合 23"/>
              <p:cNvGrpSpPr/>
              <p:nvPr/>
            </p:nvGrpSpPr>
            <p:grpSpPr>
              <a:xfrm rot="-5400000">
                <a:off x="1229146" y="5099253"/>
                <a:ext cx="119576" cy="612586"/>
                <a:chOff x="2244455" y="772894"/>
                <a:chExt cx="94658" cy="485003"/>
              </a:xfrm>
            </p:grpSpPr>
            <p:sp>
              <p:nvSpPr>
                <p:cNvPr id="45" name="圆角矩形 4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6" name="圆角矩形 4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4591" name="组合 24"/>
              <p:cNvGrpSpPr/>
              <p:nvPr/>
            </p:nvGrpSpPr>
            <p:grpSpPr>
              <a:xfrm rot="-5400000">
                <a:off x="1229146" y="4641198"/>
                <a:ext cx="119576" cy="612586"/>
                <a:chOff x="2244455" y="772894"/>
                <a:chExt cx="94658" cy="485003"/>
              </a:xfrm>
            </p:grpSpPr>
            <p:sp>
              <p:nvSpPr>
                <p:cNvPr id="43" name="圆角矩形 4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4" name="圆角矩形 4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4592" name="组合 25"/>
              <p:cNvGrpSpPr/>
              <p:nvPr/>
            </p:nvGrpSpPr>
            <p:grpSpPr>
              <a:xfrm rot="-5400000">
                <a:off x="1229146" y="4183143"/>
                <a:ext cx="119576"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4593" name="组合 26"/>
              <p:cNvGrpSpPr/>
              <p:nvPr/>
            </p:nvGrpSpPr>
            <p:grpSpPr>
              <a:xfrm rot="-5400000">
                <a:off x="1229146" y="3725089"/>
                <a:ext cx="119576"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4594" name="组合 27"/>
              <p:cNvGrpSpPr/>
              <p:nvPr/>
            </p:nvGrpSpPr>
            <p:grpSpPr>
              <a:xfrm rot="-5400000">
                <a:off x="1229146" y="3267031"/>
                <a:ext cx="119576"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4595" name="组合 28"/>
              <p:cNvGrpSpPr/>
              <p:nvPr/>
            </p:nvGrpSpPr>
            <p:grpSpPr>
              <a:xfrm rot="-5400000">
                <a:off x="1229145" y="2808975"/>
                <a:ext cx="119576"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4596" name="组合 29"/>
              <p:cNvGrpSpPr/>
              <p:nvPr/>
            </p:nvGrpSpPr>
            <p:grpSpPr>
              <a:xfrm rot="-5400000">
                <a:off x="1229146" y="2350922"/>
                <a:ext cx="119576" cy="612586"/>
                <a:chOff x="2244455" y="772894"/>
                <a:chExt cx="94658" cy="485003"/>
              </a:xfrm>
            </p:grpSpPr>
            <p:sp>
              <p:nvSpPr>
                <p:cNvPr id="33" name="圆角矩形 3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4" name="圆角矩形 3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4597" name="组合 30"/>
              <p:cNvGrpSpPr/>
              <p:nvPr/>
            </p:nvGrpSpPr>
            <p:grpSpPr>
              <a:xfrm rot="-5400000">
                <a:off x="1229146" y="1892869"/>
                <a:ext cx="119576" cy="612586"/>
                <a:chOff x="2244455" y="772894"/>
                <a:chExt cx="94658" cy="485003"/>
              </a:xfrm>
            </p:grpSpPr>
            <p:sp>
              <p:nvSpPr>
                <p:cNvPr id="30" name="圆角矩形 2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2" name="圆角矩形 3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4598" name="组合 31"/>
              <p:cNvGrpSpPr/>
              <p:nvPr/>
            </p:nvGrpSpPr>
            <p:grpSpPr>
              <a:xfrm rot="-5400000">
                <a:off x="1229146" y="1434816"/>
                <a:ext cx="119576" cy="612586"/>
                <a:chOff x="2244455" y="772894"/>
                <a:chExt cx="94658" cy="485003"/>
              </a:xfrm>
            </p:grpSpPr>
            <p:sp>
              <p:nvSpPr>
                <p:cNvPr id="25" name="圆角矩形 2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9" name="圆角矩形 2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sp>
        <p:nvSpPr>
          <p:cNvPr id="82" name="Rectangle 31"/>
          <p:cNvSpPr>
            <a:spLocks noChangeArrowheads="1"/>
          </p:cNvSpPr>
          <p:nvPr/>
        </p:nvSpPr>
        <p:spPr bwMode="auto">
          <a:xfrm>
            <a:off x="1857375" y="2082800"/>
            <a:ext cx="3136900" cy="357188"/>
          </a:xfrm>
          <a:prstGeom prst="roundRect">
            <a:avLst/>
          </a:prstGeom>
          <a:solidFill>
            <a:srgbClr val="0070C0"/>
          </a:solidFill>
          <a:ln>
            <a:noFill/>
          </a:ln>
        </p:spPr>
        <p:style>
          <a:lnRef idx="3">
            <a:schemeClr val="lt1"/>
          </a:lnRef>
          <a:fillRef idx="1">
            <a:schemeClr val="accent1"/>
          </a:fillRef>
          <a:effectRef idx="1">
            <a:schemeClr val="accent1"/>
          </a:effectRef>
          <a:fontRef idx="minor">
            <a:schemeClr val="lt1"/>
          </a:fontRef>
        </p:style>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90000"/>
              </a:lnSpc>
              <a:spcBef>
                <a:spcPts val="0"/>
              </a:spcBef>
              <a:spcAft>
                <a:spcPts val="0"/>
              </a:spcAft>
              <a:buClrTx/>
              <a:buSzTx/>
              <a:buFontTx/>
              <a:buNone/>
              <a:defRPr/>
            </a:pPr>
            <a:r>
              <a:rPr kumimoji="0" lang="zh-CN" altLang="zh-CN"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积极的心态</a:t>
            </a:r>
            <a:r>
              <a:rPr kumimoji="0" lang="zh-CN" altLang="en-US"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不等于</a:t>
            </a:r>
            <a:r>
              <a:rPr kumimoji="0" lang="zh-CN" altLang="zh-CN"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激昂的口号</a:t>
            </a:r>
            <a:endParaRPr kumimoji="0" lang="zh-CN" altLang="zh-CN"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endParaRPr>
          </a:p>
        </p:txBody>
      </p:sp>
      <p:sp>
        <p:nvSpPr>
          <p:cNvPr id="83" name="Text Box 32"/>
          <p:cNvSpPr txBox="1"/>
          <p:nvPr/>
        </p:nvSpPr>
        <p:spPr>
          <a:xfrm>
            <a:off x="1857375" y="2860675"/>
            <a:ext cx="3038475" cy="868363"/>
          </a:xfrm>
          <a:prstGeom prst="rect">
            <a:avLst/>
          </a:prstGeom>
          <a:noFill/>
          <a:ln w="9525">
            <a:noFill/>
          </a:ln>
        </p:spPr>
        <p:txBody>
          <a:bodyPr lIns="0" rIns="0" anchor="ctr" anchorCtr="0">
            <a:spAutoFit/>
          </a:bodyPr>
          <a:p>
            <a:pPr algn="ctr">
              <a:lnSpc>
                <a:spcPct val="120000"/>
              </a:lnSpc>
            </a:pPr>
            <a:r>
              <a:rPr lang="zh-CN" altLang="zh-CN" dirty="0">
                <a:latin typeface="思源黑体" pitchFamily="34" charset="-122"/>
                <a:ea typeface="思源黑体" pitchFamily="34" charset="-122"/>
              </a:rPr>
              <a:t>积极的心态需要科学的训练</a:t>
            </a:r>
            <a:endParaRPr lang="zh-CN" altLang="zh-CN" dirty="0">
              <a:latin typeface="思源黑体" pitchFamily="34" charset="-122"/>
              <a:ea typeface="思源黑体" pitchFamily="34" charset="-122"/>
            </a:endParaRPr>
          </a:p>
          <a:p>
            <a:pPr algn="ctr">
              <a:lnSpc>
                <a:spcPct val="120000"/>
              </a:lnSpc>
              <a:spcBef>
                <a:spcPct val="40000"/>
              </a:spcBef>
            </a:pPr>
            <a:r>
              <a:rPr lang="zh-CN" altLang="zh-CN" dirty="0">
                <a:latin typeface="思源黑体" pitchFamily="34" charset="-122"/>
                <a:ea typeface="思源黑体" pitchFamily="34" charset="-122"/>
              </a:rPr>
              <a:t>积极的心态来自长期的磨炼</a:t>
            </a:r>
            <a:endParaRPr lang="zh-CN" altLang="zh-CN" dirty="0">
              <a:latin typeface="思源黑体" pitchFamily="34" charset="-122"/>
              <a:ea typeface="思源黑体" pitchFamily="34" charset="-122"/>
            </a:endParaRPr>
          </a:p>
        </p:txBody>
      </p:sp>
      <p:sp>
        <p:nvSpPr>
          <p:cNvPr id="24581" name="矩形 1"/>
          <p:cNvSpPr/>
          <p:nvPr/>
        </p:nvSpPr>
        <p:spPr>
          <a:xfrm>
            <a:off x="1143000" y="212725"/>
            <a:ext cx="3570288" cy="430213"/>
          </a:xfrm>
          <a:prstGeom prst="rect">
            <a:avLst/>
          </a:prstGeom>
          <a:noFill/>
          <a:ln w="9525">
            <a:noFill/>
          </a:ln>
        </p:spPr>
        <p:txBody>
          <a:bodyPr wrap="none">
            <a:spAutoFit/>
          </a:bodyPr>
          <a:p>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积极的心态源于专业的修炼</a:t>
            </a:r>
            <a:endParaRPr lang="zh-CN" altLang="en-US" sz="2200" b="1" dirty="0">
              <a:solidFill>
                <a:srgbClr val="0070C0"/>
              </a:solidFill>
              <a:latin typeface="Arial" panose="020B0604020202020204" pitchFamily="34" charset="0"/>
              <a:ea typeface="思源黑体" pitchFamily="34" charset="-122"/>
              <a:sym typeface="Arial" panose="020B0604020202020204" pitchFamily="34" charset="0"/>
            </a:endParaRPr>
          </a:p>
        </p:txBody>
      </p:sp>
      <p:sp>
        <p:nvSpPr>
          <p:cNvPr id="89" name="矩形 88"/>
          <p:cNvSpPr/>
          <p:nvPr/>
        </p:nvSpPr>
        <p:spPr>
          <a:xfrm>
            <a:off x="5500688" y="1214438"/>
            <a:ext cx="2428875" cy="3571875"/>
          </a:xfrm>
          <a:prstGeom prst="rect">
            <a:avLst/>
          </a:prstGeom>
          <a:blipFill>
            <a:blip r:embed="rId1"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wipe(left)">
                                      <p:cBhvr>
                                        <p:cTn id="11" dur="500"/>
                                        <p:tgtEl>
                                          <p:spTgt spid="8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3"/>
                                        </p:tgtEl>
                                        <p:attrNameLst>
                                          <p:attrName>style.visibility</p:attrName>
                                        </p:attrNameLst>
                                      </p:cBhvr>
                                      <p:to>
                                        <p:strVal val="visible"/>
                                      </p:to>
                                    </p:set>
                                    <p:animEffect transition="in" filter="wipe(left)">
                                      <p:cBhvr>
                                        <p:cTn id="15"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矩形 1"/>
          <p:cNvSpPr/>
          <p:nvPr/>
        </p:nvSpPr>
        <p:spPr>
          <a:xfrm>
            <a:off x="1066800" y="212725"/>
            <a:ext cx="3570288" cy="430213"/>
          </a:xfrm>
          <a:prstGeom prst="rect">
            <a:avLst/>
          </a:prstGeom>
          <a:noFill/>
          <a:ln w="9525">
            <a:noFill/>
          </a:ln>
        </p:spPr>
        <p:txBody>
          <a:bodyPr wrap="none">
            <a:spAutoFit/>
          </a:bodyPr>
          <a:p>
            <a:r>
              <a:rPr lang="zh-CN" altLang="en-US" sz="2200" b="1" dirty="0">
                <a:solidFill>
                  <a:srgbClr val="0070C0"/>
                </a:solidFill>
                <a:latin typeface="Arial" panose="020B0604020202020204" pitchFamily="34" charset="0"/>
                <a:ea typeface="思源黑体" pitchFamily="34" charset="-122"/>
                <a:sym typeface="Arial" panose="020B0604020202020204" pitchFamily="34" charset="0"/>
              </a:rPr>
              <a:t>积极的心态源于专业的修炼</a:t>
            </a:r>
            <a:endParaRPr lang="zh-CN" altLang="en-US" sz="2200" b="1" dirty="0">
              <a:solidFill>
                <a:srgbClr val="0070C0"/>
              </a:solidFill>
              <a:latin typeface="Arial" panose="020B0604020202020204" pitchFamily="34" charset="0"/>
              <a:ea typeface="思源黑体" pitchFamily="34" charset="-122"/>
              <a:sym typeface="Arial" panose="020B0604020202020204" pitchFamily="34" charset="0"/>
            </a:endParaRPr>
          </a:p>
        </p:txBody>
      </p:sp>
      <p:grpSp>
        <p:nvGrpSpPr>
          <p:cNvPr id="2" name="组合 10"/>
          <p:cNvGrpSpPr/>
          <p:nvPr/>
        </p:nvGrpSpPr>
        <p:grpSpPr>
          <a:xfrm>
            <a:off x="3740150" y="1162050"/>
            <a:ext cx="4864100" cy="3767138"/>
            <a:chOff x="982640" y="1286615"/>
            <a:chExt cx="6255426" cy="5023499"/>
          </a:xfrm>
        </p:grpSpPr>
        <p:sp>
          <p:nvSpPr>
            <p:cNvPr id="24" name="圆角矩形 23"/>
            <p:cNvSpPr/>
            <p:nvPr/>
          </p:nvSpPr>
          <p:spPr>
            <a:xfrm rot="16200000">
              <a:off x="1650694" y="722743"/>
              <a:ext cx="5023499" cy="6151244"/>
            </a:xfrm>
            <a:prstGeom prst="roundRect">
              <a:avLst>
                <a:gd name="adj" fmla="val 4670"/>
              </a:avLst>
            </a:prstGeom>
            <a:solidFill>
              <a:srgbClr val="0070C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5" name="圆角矩形 24"/>
            <p:cNvSpPr/>
            <p:nvPr/>
          </p:nvSpPr>
          <p:spPr>
            <a:xfrm rot="16200000">
              <a:off x="1869998" y="935037"/>
              <a:ext cx="4629747" cy="5726655"/>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nvGrpSpPr>
            <p:cNvPr id="25611" name="组合 13"/>
            <p:cNvGrpSpPr/>
            <p:nvPr/>
          </p:nvGrpSpPr>
          <p:grpSpPr>
            <a:xfrm>
              <a:off x="982640" y="1604154"/>
              <a:ext cx="750869" cy="4394767"/>
              <a:chOff x="982640" y="1604154"/>
              <a:chExt cx="750869" cy="4394767"/>
            </a:xfrm>
          </p:grpSpPr>
          <p:grpSp>
            <p:nvGrpSpPr>
              <p:cNvPr id="25612" name="组合 14"/>
              <p:cNvGrpSpPr/>
              <p:nvPr/>
            </p:nvGrpSpPr>
            <p:grpSpPr>
              <a:xfrm rot="-5400000">
                <a:off x="-615510" y="3649902"/>
                <a:ext cx="4394767" cy="303271"/>
                <a:chOff x="2150297" y="1159629"/>
                <a:chExt cx="3479454" cy="240110"/>
              </a:xfrm>
            </p:grpSpPr>
            <p:grpSp>
              <p:nvGrpSpPr>
                <p:cNvPr id="25683" name="组合 80"/>
                <p:cNvGrpSpPr/>
                <p:nvPr/>
              </p:nvGrpSpPr>
              <p:grpSpPr>
                <a:xfrm>
                  <a:off x="2150297" y="1159629"/>
                  <a:ext cx="234645" cy="235770"/>
                  <a:chOff x="2483610" y="1109285"/>
                  <a:chExt cx="209562" cy="210566"/>
                </a:xfrm>
              </p:grpSpPr>
              <p:sp>
                <p:nvSpPr>
                  <p:cNvPr id="88" name="椭圆 87"/>
                  <p:cNvSpPr/>
                  <p:nvPr/>
                </p:nvSpPr>
                <p:spPr>
                  <a:xfrm>
                    <a:off x="2483610" y="1108940"/>
                    <a:ext cx="209562" cy="21076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9" name="椭圆 8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5684" name="组合 81"/>
                <p:cNvGrpSpPr/>
                <p:nvPr/>
              </p:nvGrpSpPr>
              <p:grpSpPr>
                <a:xfrm>
                  <a:off x="2508969" y="1161075"/>
                  <a:ext cx="234645" cy="235771"/>
                  <a:chOff x="2481312" y="1110577"/>
                  <a:chExt cx="209562" cy="210567"/>
                </a:xfrm>
              </p:grpSpPr>
              <p:sp>
                <p:nvSpPr>
                  <p:cNvPr id="86" name="椭圆 85"/>
                  <p:cNvSpPr/>
                  <p:nvPr/>
                </p:nvSpPr>
                <p:spPr>
                  <a:xfrm>
                    <a:off x="2481312" y="1110383"/>
                    <a:ext cx="209562" cy="21076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7" name="椭圆 8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5685" name="组合 82"/>
                <p:cNvGrpSpPr/>
                <p:nvPr/>
              </p:nvGrpSpPr>
              <p:grpSpPr>
                <a:xfrm>
                  <a:off x="2867641" y="1163968"/>
                  <a:ext cx="234645" cy="235771"/>
                  <a:chOff x="2479015" y="1113160"/>
                  <a:chExt cx="209562" cy="210567"/>
                </a:xfrm>
              </p:grpSpPr>
              <p:sp>
                <p:nvSpPr>
                  <p:cNvPr id="84" name="椭圆 83"/>
                  <p:cNvSpPr/>
                  <p:nvPr/>
                </p:nvSpPr>
                <p:spPr>
                  <a:xfrm>
                    <a:off x="2479015" y="1113270"/>
                    <a:ext cx="209562" cy="21076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5" name="椭圆 8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5686" name="组合 83"/>
                <p:cNvGrpSpPr/>
                <p:nvPr/>
              </p:nvGrpSpPr>
              <p:grpSpPr>
                <a:xfrm>
                  <a:off x="3227989" y="1163968"/>
                  <a:ext cx="234645" cy="235771"/>
                  <a:chOff x="2478214" y="1113160"/>
                  <a:chExt cx="209562" cy="210567"/>
                </a:xfrm>
              </p:grpSpPr>
              <p:sp>
                <p:nvSpPr>
                  <p:cNvPr id="82" name="椭圆 81"/>
                  <p:cNvSpPr/>
                  <p:nvPr/>
                </p:nvSpPr>
                <p:spPr>
                  <a:xfrm>
                    <a:off x="2478213" y="1113270"/>
                    <a:ext cx="209562" cy="21076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3" name="椭圆 8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5687" name="组合 84"/>
                <p:cNvGrpSpPr/>
                <p:nvPr/>
              </p:nvGrpSpPr>
              <p:grpSpPr>
                <a:xfrm>
                  <a:off x="3590013" y="1163968"/>
                  <a:ext cx="234645" cy="235771"/>
                  <a:chOff x="2478908" y="1113162"/>
                  <a:chExt cx="209562" cy="210567"/>
                </a:xfrm>
              </p:grpSpPr>
              <p:sp>
                <p:nvSpPr>
                  <p:cNvPr id="80" name="椭圆 79"/>
                  <p:cNvSpPr/>
                  <p:nvPr/>
                </p:nvSpPr>
                <p:spPr>
                  <a:xfrm>
                    <a:off x="2478908" y="1113272"/>
                    <a:ext cx="209562" cy="21076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81" name="椭圆 8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5688" name="组合 85"/>
                <p:cNvGrpSpPr/>
                <p:nvPr/>
              </p:nvGrpSpPr>
              <p:grpSpPr>
                <a:xfrm>
                  <a:off x="3950362" y="1163968"/>
                  <a:ext cx="234645" cy="235771"/>
                  <a:chOff x="2478110" y="1113161"/>
                  <a:chExt cx="209562" cy="210567"/>
                </a:xfrm>
              </p:grpSpPr>
              <p:sp>
                <p:nvSpPr>
                  <p:cNvPr id="78" name="椭圆 77"/>
                  <p:cNvSpPr/>
                  <p:nvPr/>
                </p:nvSpPr>
                <p:spPr>
                  <a:xfrm>
                    <a:off x="2478109" y="1113271"/>
                    <a:ext cx="209562" cy="21076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9" name="椭圆 7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5689" name="组合 86"/>
                <p:cNvGrpSpPr/>
                <p:nvPr/>
              </p:nvGrpSpPr>
              <p:grpSpPr>
                <a:xfrm>
                  <a:off x="4312386" y="1163968"/>
                  <a:ext cx="234645" cy="235771"/>
                  <a:chOff x="2478806" y="1113161"/>
                  <a:chExt cx="209562" cy="210567"/>
                </a:xfrm>
              </p:grpSpPr>
              <p:sp>
                <p:nvSpPr>
                  <p:cNvPr id="76" name="椭圆 75"/>
                  <p:cNvSpPr/>
                  <p:nvPr/>
                </p:nvSpPr>
                <p:spPr>
                  <a:xfrm>
                    <a:off x="2478805" y="1113271"/>
                    <a:ext cx="209562" cy="21076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7" name="椭圆 7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5690" name="组合 87"/>
                <p:cNvGrpSpPr/>
                <p:nvPr/>
              </p:nvGrpSpPr>
              <p:grpSpPr>
                <a:xfrm>
                  <a:off x="4672733" y="1163968"/>
                  <a:ext cx="234645" cy="235771"/>
                  <a:chOff x="2478004" y="1113161"/>
                  <a:chExt cx="209562" cy="210567"/>
                </a:xfrm>
              </p:grpSpPr>
              <p:sp>
                <p:nvSpPr>
                  <p:cNvPr id="74" name="椭圆 73"/>
                  <p:cNvSpPr/>
                  <p:nvPr/>
                </p:nvSpPr>
                <p:spPr>
                  <a:xfrm>
                    <a:off x="2478004" y="1113271"/>
                    <a:ext cx="209562" cy="21076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5" name="椭圆 7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5691" name="组合 88"/>
                <p:cNvGrpSpPr/>
                <p:nvPr/>
              </p:nvGrpSpPr>
              <p:grpSpPr>
                <a:xfrm>
                  <a:off x="5034758" y="1163968"/>
                  <a:ext cx="234645" cy="235771"/>
                  <a:chOff x="2478703" y="1113161"/>
                  <a:chExt cx="209562" cy="210567"/>
                </a:xfrm>
              </p:grpSpPr>
              <p:sp>
                <p:nvSpPr>
                  <p:cNvPr id="72" name="椭圆 71"/>
                  <p:cNvSpPr/>
                  <p:nvPr/>
                </p:nvSpPr>
                <p:spPr>
                  <a:xfrm>
                    <a:off x="2478702" y="1113271"/>
                    <a:ext cx="209562" cy="21076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3" name="椭圆 7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5692" name="组合 89"/>
                <p:cNvGrpSpPr/>
                <p:nvPr/>
              </p:nvGrpSpPr>
              <p:grpSpPr>
                <a:xfrm>
                  <a:off x="5395106" y="1163968"/>
                  <a:ext cx="234645" cy="235771"/>
                  <a:chOff x="2477903" y="1113161"/>
                  <a:chExt cx="209562" cy="210567"/>
                </a:xfrm>
              </p:grpSpPr>
              <p:sp>
                <p:nvSpPr>
                  <p:cNvPr id="70" name="椭圆 69"/>
                  <p:cNvSpPr/>
                  <p:nvPr/>
                </p:nvSpPr>
                <p:spPr>
                  <a:xfrm>
                    <a:off x="2477903" y="1113271"/>
                    <a:ext cx="209562" cy="21076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1" name="椭圆 7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nvGrpSpPr>
              <p:cNvPr id="25613" name="组合 22"/>
              <p:cNvGrpSpPr/>
              <p:nvPr/>
            </p:nvGrpSpPr>
            <p:grpSpPr>
              <a:xfrm rot="-5400000">
                <a:off x="1229146" y="5557309"/>
                <a:ext cx="119576" cy="612586"/>
                <a:chOff x="2244455" y="772894"/>
                <a:chExt cx="94658" cy="485003"/>
              </a:xfrm>
            </p:grpSpPr>
            <p:sp>
              <p:nvSpPr>
                <p:cNvPr id="58" name="圆角矩形 5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9" name="圆角矩形 5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5614" name="组合 23"/>
              <p:cNvGrpSpPr/>
              <p:nvPr/>
            </p:nvGrpSpPr>
            <p:grpSpPr>
              <a:xfrm rot="-5400000">
                <a:off x="1229146" y="5099253"/>
                <a:ext cx="119576" cy="612586"/>
                <a:chOff x="2244455" y="772894"/>
                <a:chExt cx="94658" cy="485003"/>
              </a:xfrm>
            </p:grpSpPr>
            <p:sp>
              <p:nvSpPr>
                <p:cNvPr id="56" name="圆角矩形 5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7" name="圆角矩形 5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5615" name="组合 24"/>
              <p:cNvGrpSpPr/>
              <p:nvPr/>
            </p:nvGrpSpPr>
            <p:grpSpPr>
              <a:xfrm rot="-5400000">
                <a:off x="1229146" y="4641198"/>
                <a:ext cx="119576" cy="612586"/>
                <a:chOff x="2244455" y="772894"/>
                <a:chExt cx="94658" cy="485003"/>
              </a:xfrm>
            </p:grpSpPr>
            <p:sp>
              <p:nvSpPr>
                <p:cNvPr id="54" name="圆角矩形 5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5" name="圆角矩形 5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5616" name="组合 25"/>
              <p:cNvGrpSpPr/>
              <p:nvPr/>
            </p:nvGrpSpPr>
            <p:grpSpPr>
              <a:xfrm rot="-5400000">
                <a:off x="1229146" y="4183143"/>
                <a:ext cx="119576" cy="612586"/>
                <a:chOff x="2244455" y="772894"/>
                <a:chExt cx="94658" cy="485003"/>
              </a:xfrm>
            </p:grpSpPr>
            <p:sp>
              <p:nvSpPr>
                <p:cNvPr id="52" name="圆角矩形 5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3" name="圆角矩形 5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5617" name="组合 26"/>
              <p:cNvGrpSpPr/>
              <p:nvPr/>
            </p:nvGrpSpPr>
            <p:grpSpPr>
              <a:xfrm rot="-5400000">
                <a:off x="1229146" y="3725089"/>
                <a:ext cx="119576" cy="612586"/>
                <a:chOff x="2244455" y="772894"/>
                <a:chExt cx="94658" cy="485003"/>
              </a:xfrm>
            </p:grpSpPr>
            <p:sp>
              <p:nvSpPr>
                <p:cNvPr id="50" name="圆角矩形 4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1" name="圆角矩形 5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5618" name="组合 27"/>
              <p:cNvGrpSpPr/>
              <p:nvPr/>
            </p:nvGrpSpPr>
            <p:grpSpPr>
              <a:xfrm rot="-5400000">
                <a:off x="1229146" y="3267031"/>
                <a:ext cx="119576" cy="612586"/>
                <a:chOff x="2244455" y="772894"/>
                <a:chExt cx="94658" cy="485003"/>
              </a:xfrm>
            </p:grpSpPr>
            <p:sp>
              <p:nvSpPr>
                <p:cNvPr id="48" name="圆角矩形 4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9" name="圆角矩形 4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5619" name="组合 28"/>
              <p:cNvGrpSpPr/>
              <p:nvPr/>
            </p:nvGrpSpPr>
            <p:grpSpPr>
              <a:xfrm rot="-5400000">
                <a:off x="1229145" y="2808975"/>
                <a:ext cx="119576" cy="612586"/>
                <a:chOff x="2244455" y="772894"/>
                <a:chExt cx="94658" cy="485003"/>
              </a:xfrm>
            </p:grpSpPr>
            <p:sp>
              <p:nvSpPr>
                <p:cNvPr id="46" name="圆角矩形 4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7" name="圆角矩形 4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5620" name="组合 29"/>
              <p:cNvGrpSpPr/>
              <p:nvPr/>
            </p:nvGrpSpPr>
            <p:grpSpPr>
              <a:xfrm rot="-5400000">
                <a:off x="1229146" y="2350922"/>
                <a:ext cx="119576" cy="612586"/>
                <a:chOff x="2244455" y="772894"/>
                <a:chExt cx="94658" cy="485003"/>
              </a:xfrm>
            </p:grpSpPr>
            <p:sp>
              <p:nvSpPr>
                <p:cNvPr id="44" name="圆角矩形 4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5" name="圆角矩形 4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5621" name="组合 30"/>
              <p:cNvGrpSpPr/>
              <p:nvPr/>
            </p:nvGrpSpPr>
            <p:grpSpPr>
              <a:xfrm rot="-5400000">
                <a:off x="1229146" y="1892869"/>
                <a:ext cx="119576" cy="612586"/>
                <a:chOff x="2244455" y="772894"/>
                <a:chExt cx="94658" cy="485003"/>
              </a:xfrm>
            </p:grpSpPr>
            <p:sp>
              <p:nvSpPr>
                <p:cNvPr id="42" name="圆角矩形 4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3" name="圆角矩形 4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5622" name="组合 31"/>
              <p:cNvGrpSpPr/>
              <p:nvPr/>
            </p:nvGrpSpPr>
            <p:grpSpPr>
              <a:xfrm rot="-5400000">
                <a:off x="1229146" y="1434816"/>
                <a:ext cx="119576" cy="612586"/>
                <a:chOff x="2244455" y="772894"/>
                <a:chExt cx="94658" cy="485003"/>
              </a:xfrm>
            </p:grpSpPr>
            <p:sp>
              <p:nvSpPr>
                <p:cNvPr id="40" name="圆角矩形 3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1" name="圆角矩形 4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sp>
        <p:nvSpPr>
          <p:cNvPr id="90" name="Rectangle 31"/>
          <p:cNvSpPr>
            <a:spLocks noChangeArrowheads="1"/>
          </p:cNvSpPr>
          <p:nvPr/>
        </p:nvSpPr>
        <p:spPr bwMode="auto">
          <a:xfrm>
            <a:off x="4603750" y="1725613"/>
            <a:ext cx="3614738" cy="357188"/>
          </a:xfrm>
          <a:prstGeom prst="roundRect">
            <a:avLst/>
          </a:prstGeom>
          <a:solidFill>
            <a:srgbClr val="0070C0"/>
          </a:solidFill>
          <a:ln>
            <a:noFill/>
          </a:ln>
        </p:spPr>
        <p:style>
          <a:lnRef idx="3">
            <a:schemeClr val="lt1"/>
          </a:lnRef>
          <a:fillRef idx="1">
            <a:schemeClr val="accent1"/>
          </a:fillRef>
          <a:effectRef idx="1">
            <a:schemeClr val="accent1"/>
          </a:effectRef>
          <a:fontRef idx="minor">
            <a:schemeClr val="lt1"/>
          </a:fontRef>
        </p:style>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0" marR="0" lvl="0" indent="0" algn="ctr" defTabSz="914400" rtl="0" eaLnBrk="1" fontAlgn="auto" latinLnBrk="0" hangingPunct="1">
              <a:lnSpc>
                <a:spcPct val="9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积极的心态是怎么练成的？</a:t>
            </a:r>
            <a:endParaRPr kumimoji="0" lang="zh-CN" altLang="en-US" sz="16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endParaRPr>
          </a:p>
        </p:txBody>
      </p:sp>
      <p:sp>
        <p:nvSpPr>
          <p:cNvPr id="25605" name="矩形 95"/>
          <p:cNvSpPr/>
          <p:nvPr/>
        </p:nvSpPr>
        <p:spPr>
          <a:xfrm>
            <a:off x="4826000" y="2357438"/>
            <a:ext cx="3317875" cy="2354262"/>
          </a:xfrm>
          <a:prstGeom prst="rect">
            <a:avLst/>
          </a:prstGeom>
          <a:noFill/>
          <a:ln w="9525">
            <a:noFill/>
          </a:ln>
        </p:spPr>
        <p:txBody>
          <a:bodyPr>
            <a:spAutoFit/>
          </a:bodyPr>
          <a:p>
            <a:pPr marL="342900" indent="-342900" algn="ctr">
              <a:lnSpc>
                <a:spcPct val="150000"/>
              </a:lnSpc>
            </a:pPr>
            <a:r>
              <a:rPr lang="zh-CN" altLang="zh-CN" sz="1400" dirty="0">
                <a:latin typeface="思源黑体" pitchFamily="34" charset="-122"/>
                <a:ea typeface="思源黑体" pitchFamily="34" charset="-122"/>
              </a:rPr>
              <a:t>积极的自我对话</a:t>
            </a:r>
            <a:r>
              <a:rPr lang="zh-CN" altLang="en-US" sz="1400" dirty="0">
                <a:latin typeface="思源黑体" pitchFamily="34" charset="-122"/>
                <a:ea typeface="思源黑体" pitchFamily="34" charset="-122"/>
              </a:rPr>
              <a:t>；</a:t>
            </a:r>
            <a:endParaRPr lang="en-US" altLang="zh-CN" sz="1400" dirty="0">
              <a:latin typeface="思源黑体" pitchFamily="34" charset="-122"/>
              <a:ea typeface="思源黑体" pitchFamily="34" charset="-122"/>
            </a:endParaRPr>
          </a:p>
          <a:p>
            <a:pPr marL="342900" indent="-342900" algn="ctr">
              <a:lnSpc>
                <a:spcPct val="150000"/>
              </a:lnSpc>
            </a:pPr>
            <a:r>
              <a:rPr lang="zh-CN" altLang="zh-CN" sz="1400" dirty="0">
                <a:latin typeface="思源黑体" pitchFamily="34" charset="-122"/>
                <a:ea typeface="思源黑体" pitchFamily="34" charset="-122"/>
              </a:rPr>
              <a:t>积极的精神食粮</a:t>
            </a:r>
            <a:r>
              <a:rPr lang="zh-CN" altLang="en-US" sz="1400" dirty="0">
                <a:latin typeface="思源黑体" pitchFamily="34" charset="-122"/>
                <a:ea typeface="思源黑体" pitchFamily="34" charset="-122"/>
              </a:rPr>
              <a:t>；</a:t>
            </a:r>
            <a:endParaRPr lang="en-US" altLang="zh-CN" sz="1400" dirty="0">
              <a:latin typeface="思源黑体" pitchFamily="34" charset="-122"/>
              <a:ea typeface="思源黑体" pitchFamily="34" charset="-122"/>
            </a:endParaRPr>
          </a:p>
          <a:p>
            <a:pPr marL="342900" indent="-342900" algn="ctr">
              <a:lnSpc>
                <a:spcPct val="150000"/>
              </a:lnSpc>
            </a:pPr>
            <a:r>
              <a:rPr lang="zh-CN" altLang="zh-CN" sz="1400" dirty="0">
                <a:latin typeface="思源黑体" pitchFamily="34" charset="-122"/>
                <a:ea typeface="思源黑体" pitchFamily="34" charset="-122"/>
              </a:rPr>
              <a:t>积极的健康习惯</a:t>
            </a:r>
            <a:r>
              <a:rPr lang="zh-CN" altLang="en-US" sz="1400" dirty="0">
                <a:latin typeface="思源黑体" pitchFamily="34" charset="-122"/>
                <a:ea typeface="思源黑体" pitchFamily="34" charset="-122"/>
              </a:rPr>
              <a:t>；</a:t>
            </a:r>
            <a:endParaRPr lang="zh-CN" altLang="zh-CN" sz="1400" dirty="0">
              <a:latin typeface="思源黑体" pitchFamily="34" charset="-122"/>
              <a:ea typeface="思源黑体" pitchFamily="34" charset="-122"/>
            </a:endParaRPr>
          </a:p>
          <a:p>
            <a:pPr marL="342900" indent="-342900" algn="ctr">
              <a:lnSpc>
                <a:spcPct val="150000"/>
              </a:lnSpc>
            </a:pPr>
            <a:r>
              <a:rPr lang="zh-CN" altLang="zh-CN" sz="1400" dirty="0">
                <a:latin typeface="思源黑体" pitchFamily="34" charset="-122"/>
                <a:ea typeface="思源黑体" pitchFamily="34" charset="-122"/>
              </a:rPr>
              <a:t>积极的人际关系</a:t>
            </a:r>
            <a:r>
              <a:rPr lang="zh-CN" altLang="en-US" sz="1400" dirty="0">
                <a:latin typeface="思源黑体" pitchFamily="34" charset="-122"/>
                <a:ea typeface="思源黑体" pitchFamily="34" charset="-122"/>
              </a:rPr>
              <a:t>；</a:t>
            </a:r>
            <a:endParaRPr lang="en-US" altLang="zh-CN" sz="1400" dirty="0">
              <a:latin typeface="思源黑体" pitchFamily="34" charset="-122"/>
              <a:ea typeface="思源黑体" pitchFamily="34" charset="-122"/>
            </a:endParaRPr>
          </a:p>
          <a:p>
            <a:pPr marL="342900" indent="-342900" algn="ctr">
              <a:lnSpc>
                <a:spcPct val="150000"/>
              </a:lnSpc>
            </a:pPr>
            <a:r>
              <a:rPr lang="zh-CN" altLang="zh-CN" sz="1400" dirty="0">
                <a:latin typeface="思源黑体" pitchFamily="34" charset="-122"/>
                <a:ea typeface="思源黑体" pitchFamily="34" charset="-122"/>
              </a:rPr>
              <a:t>积极的想像</a:t>
            </a:r>
            <a:r>
              <a:rPr lang="zh-CN" altLang="en-US" sz="1400" dirty="0">
                <a:latin typeface="思源黑体" pitchFamily="34" charset="-122"/>
                <a:ea typeface="思源黑体" pitchFamily="34" charset="-122"/>
              </a:rPr>
              <a:t>；</a:t>
            </a:r>
            <a:endParaRPr lang="zh-CN" altLang="zh-CN" sz="1400" dirty="0">
              <a:latin typeface="思源黑体" pitchFamily="34" charset="-122"/>
              <a:ea typeface="思源黑体" pitchFamily="34" charset="-122"/>
            </a:endParaRPr>
          </a:p>
          <a:p>
            <a:pPr marL="342900" indent="-342900" algn="ctr">
              <a:lnSpc>
                <a:spcPct val="150000"/>
              </a:lnSpc>
            </a:pPr>
            <a:r>
              <a:rPr lang="zh-CN" altLang="zh-CN" sz="1400" dirty="0">
                <a:latin typeface="思源黑体" pitchFamily="34" charset="-122"/>
                <a:ea typeface="思源黑体" pitchFamily="34" charset="-122"/>
              </a:rPr>
              <a:t>积极的行动</a:t>
            </a:r>
            <a:r>
              <a:rPr lang="zh-CN" altLang="en-US" sz="1400" dirty="0">
                <a:latin typeface="思源黑体" pitchFamily="34" charset="-122"/>
                <a:ea typeface="思源黑体" pitchFamily="34" charset="-122"/>
              </a:rPr>
              <a:t>；</a:t>
            </a:r>
            <a:endParaRPr lang="zh-CN" altLang="zh-CN" sz="1400" dirty="0">
              <a:latin typeface="思源黑体" pitchFamily="34" charset="-122"/>
              <a:ea typeface="思源黑体" pitchFamily="34" charset="-122"/>
            </a:endParaRPr>
          </a:p>
          <a:p>
            <a:pPr marL="342900" indent="-342900" algn="ctr">
              <a:lnSpc>
                <a:spcPct val="150000"/>
              </a:lnSpc>
            </a:pPr>
            <a:r>
              <a:rPr lang="zh-CN" altLang="zh-CN" sz="1400" dirty="0">
                <a:latin typeface="思源黑体" pitchFamily="34" charset="-122"/>
                <a:ea typeface="思源黑体" pitchFamily="34" charset="-122"/>
              </a:rPr>
              <a:t>积极的训练</a:t>
            </a:r>
            <a:r>
              <a:rPr lang="zh-CN" altLang="en-US" sz="1400" dirty="0">
                <a:latin typeface="思源黑体" pitchFamily="34" charset="-122"/>
                <a:ea typeface="思源黑体" pitchFamily="34" charset="-122"/>
              </a:rPr>
              <a:t>；</a:t>
            </a:r>
            <a:endParaRPr lang="zh-CN" altLang="zh-CN" sz="1400" dirty="0">
              <a:latin typeface="思源黑体" pitchFamily="34" charset="-122"/>
              <a:ea typeface="思源黑体" pitchFamily="34" charset="-122"/>
            </a:endParaRPr>
          </a:p>
        </p:txBody>
      </p:sp>
      <p:pic>
        <p:nvPicPr>
          <p:cNvPr id="97" name="Picture 4"/>
          <p:cNvPicPr>
            <a:picLocks noChangeAspect="1" noChangeArrowheads="1"/>
          </p:cNvPicPr>
          <p:nvPr/>
        </p:nvPicPr>
        <p:blipFill>
          <a:blip r:embed="rId1"/>
          <a:srcRect/>
          <a:stretch>
            <a:fillRect/>
          </a:stretch>
        </p:blipFill>
        <p:spPr bwMode="auto">
          <a:xfrm>
            <a:off x="1000125" y="1214438"/>
            <a:ext cx="2468563" cy="3686175"/>
          </a:xfrm>
          <a:prstGeom prst="rect">
            <a:avLst/>
          </a:prstGeom>
          <a:noFill/>
          <a:ln w="28575">
            <a:solidFill>
              <a:srgbClr val="FFFFFF"/>
            </a:solidFill>
            <a:miter lim="800000"/>
            <a:headEnd/>
            <a:tailEnd/>
          </a:ln>
          <a:effectLst>
            <a:outerShdw sx="102000" sy="102000" algn="ctr" rotWithShape="0">
              <a:srgbClr val="000000">
                <a:alpha val="39999"/>
              </a:srgbClr>
            </a:outerShdw>
          </a:effectLst>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0"/>
                                        </p:tgtEl>
                                        <p:attrNameLst>
                                          <p:attrName>style.visibility</p:attrName>
                                        </p:attrNameLst>
                                      </p:cBhvr>
                                      <p:to>
                                        <p:strVal val="visible"/>
                                      </p:to>
                                    </p:set>
                                    <p:animEffect transition="in" filter="wipe(left)">
                                      <p:cBhvr>
                                        <p:cTn id="11"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矩形 1"/>
          <p:cNvSpPr/>
          <p:nvPr/>
        </p:nvSpPr>
        <p:spPr>
          <a:xfrm>
            <a:off x="1066800" y="212725"/>
            <a:ext cx="4186238" cy="425450"/>
          </a:xfrm>
          <a:prstGeom prst="rect">
            <a:avLst/>
          </a:prstGeom>
          <a:noFill/>
          <a:ln w="9525">
            <a:noFill/>
          </a:ln>
        </p:spPr>
        <p:txBody>
          <a:bodyPr wrap="none">
            <a:spAutoFit/>
          </a:bodyPr>
          <a:p>
            <a:pPr>
              <a:lnSpc>
                <a:spcPct val="90000"/>
              </a:lnSpc>
            </a:pPr>
            <a:r>
              <a:rPr lang="zh-CN" altLang="en-US" sz="2400" b="1" dirty="0">
                <a:solidFill>
                  <a:srgbClr val="0070C0"/>
                </a:solidFill>
                <a:latin typeface="思源黑体" pitchFamily="34" charset="-122"/>
                <a:ea typeface="思源黑体" pitchFamily="34" charset="-122"/>
              </a:rPr>
              <a:t>成功销售顾问的自我形象定位</a:t>
            </a:r>
            <a:endParaRPr lang="zh-CN" altLang="en-US" sz="2400" b="1" dirty="0">
              <a:solidFill>
                <a:srgbClr val="0070C0"/>
              </a:solidFill>
              <a:latin typeface="思源黑体" pitchFamily="34" charset="-122"/>
              <a:ea typeface="思源黑体" pitchFamily="34" charset="-122"/>
            </a:endParaRPr>
          </a:p>
        </p:txBody>
      </p:sp>
      <p:grpSp>
        <p:nvGrpSpPr>
          <p:cNvPr id="2" name="组合 10"/>
          <p:cNvGrpSpPr/>
          <p:nvPr/>
        </p:nvGrpSpPr>
        <p:grpSpPr>
          <a:xfrm>
            <a:off x="1071563" y="1162050"/>
            <a:ext cx="4786312" cy="3624263"/>
            <a:chOff x="982640" y="1286615"/>
            <a:chExt cx="6255426" cy="5023499"/>
          </a:xfrm>
        </p:grpSpPr>
        <p:sp>
          <p:nvSpPr>
            <p:cNvPr id="8" name="圆角矩形 7"/>
            <p:cNvSpPr/>
            <p:nvPr/>
          </p:nvSpPr>
          <p:spPr>
            <a:xfrm rot="16200000">
              <a:off x="1650694" y="722743"/>
              <a:ext cx="5023499" cy="6151244"/>
            </a:xfrm>
            <a:prstGeom prst="roundRect">
              <a:avLst>
                <a:gd name="adj" fmla="val 4670"/>
              </a:avLst>
            </a:prstGeom>
            <a:solidFill>
              <a:srgbClr val="0070C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10" name="圆角矩形 9"/>
            <p:cNvSpPr/>
            <p:nvPr/>
          </p:nvSpPr>
          <p:spPr>
            <a:xfrm rot="16200000">
              <a:off x="1869130" y="936224"/>
              <a:ext cx="4631828" cy="5724285"/>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nvGrpSpPr>
            <p:cNvPr id="26635" name="组合 13"/>
            <p:cNvGrpSpPr/>
            <p:nvPr/>
          </p:nvGrpSpPr>
          <p:grpSpPr>
            <a:xfrm>
              <a:off x="982640" y="1604152"/>
              <a:ext cx="750869" cy="4394767"/>
              <a:chOff x="982640" y="1604152"/>
              <a:chExt cx="750869" cy="4394767"/>
            </a:xfrm>
          </p:grpSpPr>
          <p:grpSp>
            <p:nvGrpSpPr>
              <p:cNvPr id="26636" name="组合 14"/>
              <p:cNvGrpSpPr/>
              <p:nvPr/>
            </p:nvGrpSpPr>
            <p:grpSpPr>
              <a:xfrm rot="-5400000">
                <a:off x="-615510" y="3649900"/>
                <a:ext cx="4394767" cy="303271"/>
                <a:chOff x="2150297" y="1159629"/>
                <a:chExt cx="3479454" cy="240110"/>
              </a:xfrm>
            </p:grpSpPr>
            <p:grpSp>
              <p:nvGrpSpPr>
                <p:cNvPr id="26707" name="组合 80"/>
                <p:cNvGrpSpPr/>
                <p:nvPr/>
              </p:nvGrpSpPr>
              <p:grpSpPr>
                <a:xfrm>
                  <a:off x="2150297" y="1159629"/>
                  <a:ext cx="234645" cy="235770"/>
                  <a:chOff x="2483610" y="1109285"/>
                  <a:chExt cx="209562" cy="210566"/>
                </a:xfrm>
              </p:grpSpPr>
              <p:sp>
                <p:nvSpPr>
                  <p:cNvPr id="73" name="椭圆 72"/>
                  <p:cNvSpPr/>
                  <p:nvPr/>
                </p:nvSpPr>
                <p:spPr>
                  <a:xfrm>
                    <a:off x="2484501" y="1109675"/>
                    <a:ext cx="210044" cy="20979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4" name="椭圆 7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6708" name="组合 81"/>
                <p:cNvGrpSpPr/>
                <p:nvPr/>
              </p:nvGrpSpPr>
              <p:grpSpPr>
                <a:xfrm>
                  <a:off x="2508969" y="1161075"/>
                  <a:ext cx="234645" cy="235771"/>
                  <a:chOff x="2481312" y="1110577"/>
                  <a:chExt cx="209562" cy="210567"/>
                </a:xfrm>
              </p:grpSpPr>
              <p:sp>
                <p:nvSpPr>
                  <p:cNvPr id="71" name="椭圆 70"/>
                  <p:cNvSpPr/>
                  <p:nvPr/>
                </p:nvSpPr>
                <p:spPr>
                  <a:xfrm>
                    <a:off x="2482385" y="1111143"/>
                    <a:ext cx="210044"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2" name="椭圆 7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6709" name="组合 82"/>
                <p:cNvGrpSpPr/>
                <p:nvPr/>
              </p:nvGrpSpPr>
              <p:grpSpPr>
                <a:xfrm>
                  <a:off x="2867641" y="1163968"/>
                  <a:ext cx="234645" cy="235771"/>
                  <a:chOff x="2479015" y="1113160"/>
                  <a:chExt cx="209562" cy="210567"/>
                </a:xfrm>
              </p:grpSpPr>
              <p:sp>
                <p:nvSpPr>
                  <p:cNvPr id="69" name="椭圆 68"/>
                  <p:cNvSpPr/>
                  <p:nvPr/>
                </p:nvSpPr>
                <p:spPr>
                  <a:xfrm>
                    <a:off x="2480269" y="1114076"/>
                    <a:ext cx="210044"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0" name="椭圆 6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6710" name="组合 83"/>
                <p:cNvGrpSpPr/>
                <p:nvPr/>
              </p:nvGrpSpPr>
              <p:grpSpPr>
                <a:xfrm>
                  <a:off x="3227989" y="1163968"/>
                  <a:ext cx="234645" cy="235771"/>
                  <a:chOff x="2478214" y="1113160"/>
                  <a:chExt cx="209562" cy="210567"/>
                </a:xfrm>
              </p:grpSpPr>
              <p:sp>
                <p:nvSpPr>
                  <p:cNvPr id="67" name="椭圆 66"/>
                  <p:cNvSpPr/>
                  <p:nvPr/>
                </p:nvSpPr>
                <p:spPr>
                  <a:xfrm>
                    <a:off x="2479709" y="1114076"/>
                    <a:ext cx="210043"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8" name="椭圆 6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6711" name="组合 84"/>
                <p:cNvGrpSpPr/>
                <p:nvPr/>
              </p:nvGrpSpPr>
              <p:grpSpPr>
                <a:xfrm>
                  <a:off x="3590013" y="1163968"/>
                  <a:ext cx="234645" cy="235771"/>
                  <a:chOff x="2478908" y="1113162"/>
                  <a:chExt cx="209562" cy="210567"/>
                </a:xfrm>
              </p:grpSpPr>
              <p:sp>
                <p:nvSpPr>
                  <p:cNvPr id="65" name="椭圆 64"/>
                  <p:cNvSpPr/>
                  <p:nvPr/>
                </p:nvSpPr>
                <p:spPr>
                  <a:xfrm>
                    <a:off x="2479145" y="1114078"/>
                    <a:ext cx="208488"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6" name="椭圆 6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6712" name="组合 85"/>
                <p:cNvGrpSpPr/>
                <p:nvPr/>
              </p:nvGrpSpPr>
              <p:grpSpPr>
                <a:xfrm>
                  <a:off x="3950362" y="1163968"/>
                  <a:ext cx="234645" cy="235771"/>
                  <a:chOff x="2478110" y="1113161"/>
                  <a:chExt cx="209562" cy="210567"/>
                </a:xfrm>
              </p:grpSpPr>
              <p:sp>
                <p:nvSpPr>
                  <p:cNvPr id="63" name="椭圆 62"/>
                  <p:cNvSpPr/>
                  <p:nvPr/>
                </p:nvSpPr>
                <p:spPr>
                  <a:xfrm>
                    <a:off x="2478586" y="1114077"/>
                    <a:ext cx="208488"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4" name="椭圆 6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6713" name="组合 86"/>
                <p:cNvGrpSpPr/>
                <p:nvPr/>
              </p:nvGrpSpPr>
              <p:grpSpPr>
                <a:xfrm>
                  <a:off x="4312386" y="1163968"/>
                  <a:ext cx="234645" cy="235771"/>
                  <a:chOff x="2478806" y="1113161"/>
                  <a:chExt cx="209562" cy="210567"/>
                </a:xfrm>
              </p:grpSpPr>
              <p:sp>
                <p:nvSpPr>
                  <p:cNvPr id="61" name="椭圆 60"/>
                  <p:cNvSpPr/>
                  <p:nvPr/>
                </p:nvSpPr>
                <p:spPr>
                  <a:xfrm>
                    <a:off x="2479581" y="1114077"/>
                    <a:ext cx="208488"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2" name="椭圆 6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6714" name="组合 87"/>
                <p:cNvGrpSpPr/>
                <p:nvPr/>
              </p:nvGrpSpPr>
              <p:grpSpPr>
                <a:xfrm>
                  <a:off x="4672733" y="1163968"/>
                  <a:ext cx="234645" cy="235771"/>
                  <a:chOff x="2478004" y="1113161"/>
                  <a:chExt cx="209562" cy="210567"/>
                </a:xfrm>
              </p:grpSpPr>
              <p:sp>
                <p:nvSpPr>
                  <p:cNvPr id="59" name="椭圆 58"/>
                  <p:cNvSpPr/>
                  <p:nvPr/>
                </p:nvSpPr>
                <p:spPr>
                  <a:xfrm>
                    <a:off x="2479020" y="1114077"/>
                    <a:ext cx="210044"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0" name="椭圆 5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6715" name="组合 88"/>
                <p:cNvGrpSpPr/>
                <p:nvPr/>
              </p:nvGrpSpPr>
              <p:grpSpPr>
                <a:xfrm>
                  <a:off x="5034758" y="1163968"/>
                  <a:ext cx="234645" cy="235771"/>
                  <a:chOff x="2478703" y="1113161"/>
                  <a:chExt cx="209562" cy="210567"/>
                </a:xfrm>
              </p:grpSpPr>
              <p:sp>
                <p:nvSpPr>
                  <p:cNvPr id="57" name="椭圆 56"/>
                  <p:cNvSpPr/>
                  <p:nvPr/>
                </p:nvSpPr>
                <p:spPr>
                  <a:xfrm>
                    <a:off x="2480017" y="1114077"/>
                    <a:ext cx="210044"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8" name="椭圆 5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6716" name="组合 89"/>
                <p:cNvGrpSpPr/>
                <p:nvPr/>
              </p:nvGrpSpPr>
              <p:grpSpPr>
                <a:xfrm>
                  <a:off x="5395106" y="1163968"/>
                  <a:ext cx="234645" cy="235771"/>
                  <a:chOff x="2477903" y="1113161"/>
                  <a:chExt cx="209562" cy="210567"/>
                </a:xfrm>
              </p:grpSpPr>
              <p:sp>
                <p:nvSpPr>
                  <p:cNvPr id="55" name="椭圆 54"/>
                  <p:cNvSpPr/>
                  <p:nvPr/>
                </p:nvSpPr>
                <p:spPr>
                  <a:xfrm>
                    <a:off x="2479458" y="1114077"/>
                    <a:ext cx="210043"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6" name="椭圆 5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nvGrpSpPr>
              <p:cNvPr id="26637" name="组合 22"/>
              <p:cNvGrpSpPr/>
              <p:nvPr/>
            </p:nvGrpSpPr>
            <p:grpSpPr>
              <a:xfrm rot="-5400000">
                <a:off x="1229146" y="5557309"/>
                <a:ext cx="119576" cy="612586"/>
                <a:chOff x="2244455" y="772894"/>
                <a:chExt cx="94658" cy="485003"/>
              </a:xfrm>
            </p:grpSpPr>
            <p:sp>
              <p:nvSpPr>
                <p:cNvPr id="43" name="圆角矩形 4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4" name="圆角矩形 4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6638" name="组合 23"/>
              <p:cNvGrpSpPr/>
              <p:nvPr/>
            </p:nvGrpSpPr>
            <p:grpSpPr>
              <a:xfrm rot="-5400000">
                <a:off x="1229146" y="5099253"/>
                <a:ext cx="119576"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6639" name="组合 24"/>
              <p:cNvGrpSpPr/>
              <p:nvPr/>
            </p:nvGrpSpPr>
            <p:grpSpPr>
              <a:xfrm rot="-5400000">
                <a:off x="1229146" y="4641198"/>
                <a:ext cx="119576"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6640" name="组合 25"/>
              <p:cNvGrpSpPr/>
              <p:nvPr/>
            </p:nvGrpSpPr>
            <p:grpSpPr>
              <a:xfrm rot="-5400000">
                <a:off x="1229146" y="4183143"/>
                <a:ext cx="119576"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6641" name="组合 26"/>
              <p:cNvGrpSpPr/>
              <p:nvPr/>
            </p:nvGrpSpPr>
            <p:grpSpPr>
              <a:xfrm rot="-5400000">
                <a:off x="1229146" y="3725089"/>
                <a:ext cx="119576"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6642" name="组合 27"/>
              <p:cNvGrpSpPr/>
              <p:nvPr/>
            </p:nvGrpSpPr>
            <p:grpSpPr>
              <a:xfrm rot="-5400000">
                <a:off x="1229146" y="3267031"/>
                <a:ext cx="119576" cy="612586"/>
                <a:chOff x="2244455" y="772894"/>
                <a:chExt cx="94658" cy="485003"/>
              </a:xfrm>
            </p:grpSpPr>
            <p:sp>
              <p:nvSpPr>
                <p:cNvPr id="33" name="圆角矩形 3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4" name="圆角矩形 3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6643" name="组合 28"/>
              <p:cNvGrpSpPr/>
              <p:nvPr/>
            </p:nvGrpSpPr>
            <p:grpSpPr>
              <a:xfrm rot="-5400000">
                <a:off x="1229145" y="2808975"/>
                <a:ext cx="119576" cy="612586"/>
                <a:chOff x="2244455" y="772894"/>
                <a:chExt cx="94658" cy="485003"/>
              </a:xfrm>
            </p:grpSpPr>
            <p:sp>
              <p:nvSpPr>
                <p:cNvPr id="31" name="圆角矩形 3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2" name="圆角矩形 3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6644" name="组合 29"/>
              <p:cNvGrpSpPr/>
              <p:nvPr/>
            </p:nvGrpSpPr>
            <p:grpSpPr>
              <a:xfrm rot="-5400000">
                <a:off x="1229146" y="2350922"/>
                <a:ext cx="119576" cy="612586"/>
                <a:chOff x="2244455" y="772894"/>
                <a:chExt cx="94658" cy="485003"/>
              </a:xfrm>
            </p:grpSpPr>
            <p:sp>
              <p:nvSpPr>
                <p:cNvPr id="29" name="圆角矩形 2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0" name="圆角矩形 2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6645" name="组合 30"/>
              <p:cNvGrpSpPr/>
              <p:nvPr/>
            </p:nvGrpSpPr>
            <p:grpSpPr>
              <a:xfrm rot="-5400000">
                <a:off x="1229146" y="1892869"/>
                <a:ext cx="119576" cy="612586"/>
                <a:chOff x="2244455" y="772894"/>
                <a:chExt cx="94658" cy="485003"/>
              </a:xfrm>
            </p:grpSpPr>
            <p:sp>
              <p:nvSpPr>
                <p:cNvPr id="27" name="圆角矩形 2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8" name="圆角矩形 2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6646" name="组合 31"/>
              <p:cNvGrpSpPr/>
              <p:nvPr/>
            </p:nvGrpSpPr>
            <p:grpSpPr>
              <a:xfrm rot="-5400000">
                <a:off x="1229146" y="1434816"/>
                <a:ext cx="119576" cy="612586"/>
                <a:chOff x="2244455" y="772894"/>
                <a:chExt cx="94658" cy="485003"/>
              </a:xfrm>
            </p:grpSpPr>
            <p:sp>
              <p:nvSpPr>
                <p:cNvPr id="25" name="圆角矩形 2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6" name="圆角矩形 2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sp>
        <p:nvSpPr>
          <p:cNvPr id="75" name="Rectangle 31"/>
          <p:cNvSpPr>
            <a:spLocks noChangeArrowheads="1"/>
          </p:cNvSpPr>
          <p:nvPr/>
        </p:nvSpPr>
        <p:spPr bwMode="auto">
          <a:xfrm>
            <a:off x="1863725" y="1857375"/>
            <a:ext cx="3557588" cy="342900"/>
          </a:xfrm>
          <a:prstGeom prst="roundRect">
            <a:avLst/>
          </a:prstGeom>
          <a:solidFill>
            <a:srgbClr val="0070C0"/>
          </a:solidFill>
          <a:ln>
            <a:noFill/>
          </a:ln>
        </p:spPr>
        <p:style>
          <a:lnRef idx="3">
            <a:schemeClr val="lt1"/>
          </a:lnRef>
          <a:fillRef idx="1">
            <a:schemeClr val="accent1"/>
          </a:fillRef>
          <a:effectRef idx="1">
            <a:schemeClr val="accent1"/>
          </a:effectRef>
          <a:fontRef idx="minor">
            <a:schemeClr val="lt1"/>
          </a:fontRef>
        </p:style>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342900" marR="0" lvl="0" indent="-342900" algn="ctr" defTabSz="914400" rtl="0" eaLnBrk="1" fontAlgn="base" latinLnBrk="0" hangingPunct="1">
              <a:lnSpc>
                <a:spcPct val="150000"/>
              </a:lnSpc>
              <a:spcBef>
                <a:spcPct val="0"/>
              </a:spcBef>
              <a:spcAft>
                <a:spcPct val="0"/>
              </a:spcAft>
              <a:buClrTx/>
              <a:buSzTx/>
              <a:buFontTx/>
              <a:buNone/>
              <a:defRPr/>
            </a:pPr>
            <a:r>
              <a:rPr kumimoji="0" lang="en-US" altLang="zh-CN"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1</a:t>
            </a:r>
            <a:r>
              <a:rPr kumimoji="0" lang="zh-CN" altLang="en-US"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：公司形象代表</a:t>
            </a:r>
            <a:endParaRPr kumimoji="0" lang="zh-CN" altLang="en-US" sz="16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endParaRPr>
          </a:p>
        </p:txBody>
      </p:sp>
      <p:sp>
        <p:nvSpPr>
          <p:cNvPr id="76" name="矩形 75"/>
          <p:cNvSpPr/>
          <p:nvPr/>
        </p:nvSpPr>
        <p:spPr>
          <a:xfrm>
            <a:off x="1857375" y="2489200"/>
            <a:ext cx="3489325" cy="1384300"/>
          </a:xfrm>
          <a:prstGeom prst="rect">
            <a:avLst/>
          </a:prstGeom>
        </p:spPr>
        <p:txBody>
          <a:bodyPr>
            <a:spAutoFit/>
          </a:bodyPr>
          <a:lstStyle/>
          <a:p>
            <a:pPr marL="0" marR="0" lvl="0" indent="0" algn="l" defTabSz="914400" rtl="0" eaLnBrk="1" fontAlgn="auto" latinLnBrk="0" hangingPunct="1">
              <a:lnSpc>
                <a:spcPct val="150000"/>
              </a:lnSpc>
              <a:spcBef>
                <a:spcPct val="50000"/>
              </a:spcBef>
              <a:spcAft>
                <a:spcPts val="0"/>
              </a:spcAft>
              <a:buClr>
                <a:schemeClr val="hlink"/>
              </a:buClr>
              <a:buSzTx/>
              <a:buFontTx/>
              <a:buNone/>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思源黑体" pitchFamily="34" charset="-122"/>
                <a:ea typeface="思源黑体" pitchFamily="34" charset="-122"/>
                <a:cs typeface="+mn-cs"/>
              </a:rPr>
              <a:t>销售顾问人员是代表公司面对客户，其形象即公司形象！服饰整洁与稳重会给客户留下专业、值得信赖的感觉，增加客户对公司、产品的信心，拉近双方距离。</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思源黑体" pitchFamily="34" charset="-122"/>
              <a:ea typeface="思源黑体" pitchFamily="34" charset="-122"/>
              <a:cs typeface="+mn-cs"/>
            </a:endParaRPr>
          </a:p>
        </p:txBody>
      </p:sp>
      <p:pic>
        <p:nvPicPr>
          <p:cNvPr id="77" name="Picture 6"/>
          <p:cNvPicPr>
            <a:picLocks noChangeAspect="1" noChangeArrowheads="1"/>
          </p:cNvPicPr>
          <p:nvPr/>
        </p:nvPicPr>
        <p:blipFill>
          <a:blip r:embed="rId1"/>
          <a:srcRect/>
          <a:stretch>
            <a:fillRect/>
          </a:stretch>
        </p:blipFill>
        <p:spPr bwMode="auto">
          <a:xfrm>
            <a:off x="6143625" y="1214438"/>
            <a:ext cx="2316163" cy="3500438"/>
          </a:xfrm>
          <a:prstGeom prst="rect">
            <a:avLst/>
          </a:prstGeom>
          <a:noFill/>
          <a:ln w="28575">
            <a:solidFill>
              <a:srgbClr val="FFFFFF"/>
            </a:solidFill>
            <a:miter lim="800000"/>
            <a:headEnd/>
            <a:tailEnd/>
          </a:ln>
          <a:effectLst>
            <a:outerShdw sx="102000" sy="102000" algn="ctr" rotWithShape="0">
              <a:srgbClr val="000000">
                <a:alpha val="39999"/>
              </a:srgbClr>
            </a:outerShdw>
          </a:effectLst>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wipe(left)">
                                      <p:cBhvr>
                                        <p:cTn id="11"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矩形 1"/>
          <p:cNvSpPr/>
          <p:nvPr/>
        </p:nvSpPr>
        <p:spPr>
          <a:xfrm>
            <a:off x="1066800" y="212725"/>
            <a:ext cx="4186238" cy="425450"/>
          </a:xfrm>
          <a:prstGeom prst="rect">
            <a:avLst/>
          </a:prstGeom>
          <a:noFill/>
          <a:ln w="9525">
            <a:noFill/>
          </a:ln>
        </p:spPr>
        <p:txBody>
          <a:bodyPr wrap="none">
            <a:spAutoFit/>
          </a:bodyPr>
          <a:p>
            <a:pPr>
              <a:lnSpc>
                <a:spcPct val="90000"/>
              </a:lnSpc>
            </a:pPr>
            <a:r>
              <a:rPr lang="zh-CN" altLang="en-US" sz="2400" b="1" dirty="0">
                <a:solidFill>
                  <a:srgbClr val="0070C0"/>
                </a:solidFill>
                <a:latin typeface="思源黑体" pitchFamily="34" charset="-122"/>
                <a:ea typeface="思源黑体" pitchFamily="34" charset="-122"/>
              </a:rPr>
              <a:t>成功销售顾问的自我形象定位</a:t>
            </a:r>
            <a:endParaRPr lang="zh-CN" altLang="en-US" sz="2400" b="1" dirty="0">
              <a:solidFill>
                <a:srgbClr val="0070C0"/>
              </a:solidFill>
              <a:latin typeface="思源黑体" pitchFamily="34" charset="-122"/>
              <a:ea typeface="思源黑体" pitchFamily="34" charset="-122"/>
            </a:endParaRPr>
          </a:p>
        </p:txBody>
      </p:sp>
      <p:grpSp>
        <p:nvGrpSpPr>
          <p:cNvPr id="2" name="组合 10"/>
          <p:cNvGrpSpPr/>
          <p:nvPr/>
        </p:nvGrpSpPr>
        <p:grpSpPr>
          <a:xfrm>
            <a:off x="3786188" y="1162050"/>
            <a:ext cx="4786312" cy="3624263"/>
            <a:chOff x="982640" y="1286615"/>
            <a:chExt cx="6255426" cy="5023499"/>
          </a:xfrm>
        </p:grpSpPr>
        <p:sp>
          <p:nvSpPr>
            <p:cNvPr id="8" name="圆角矩形 7"/>
            <p:cNvSpPr/>
            <p:nvPr/>
          </p:nvSpPr>
          <p:spPr>
            <a:xfrm rot="16200000">
              <a:off x="1650694" y="722743"/>
              <a:ext cx="5023499" cy="6151244"/>
            </a:xfrm>
            <a:prstGeom prst="roundRect">
              <a:avLst>
                <a:gd name="adj" fmla="val 4670"/>
              </a:avLst>
            </a:prstGeom>
            <a:solidFill>
              <a:srgbClr val="0070C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10" name="圆角矩形 9"/>
            <p:cNvSpPr/>
            <p:nvPr/>
          </p:nvSpPr>
          <p:spPr>
            <a:xfrm rot="16200000">
              <a:off x="1869130" y="936224"/>
              <a:ext cx="4631828" cy="5724285"/>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nvGrpSpPr>
            <p:cNvPr id="27660" name="组合 13"/>
            <p:cNvGrpSpPr/>
            <p:nvPr/>
          </p:nvGrpSpPr>
          <p:grpSpPr>
            <a:xfrm>
              <a:off x="982640" y="1604150"/>
              <a:ext cx="750869" cy="4394767"/>
              <a:chOff x="982640" y="1604150"/>
              <a:chExt cx="750869" cy="4394767"/>
            </a:xfrm>
          </p:grpSpPr>
          <p:grpSp>
            <p:nvGrpSpPr>
              <p:cNvPr id="27661" name="组合 14"/>
              <p:cNvGrpSpPr/>
              <p:nvPr/>
            </p:nvGrpSpPr>
            <p:grpSpPr>
              <a:xfrm rot="-5400000">
                <a:off x="-615510" y="3649898"/>
                <a:ext cx="4394767" cy="303271"/>
                <a:chOff x="2150297" y="1159629"/>
                <a:chExt cx="3479454" cy="240110"/>
              </a:xfrm>
            </p:grpSpPr>
            <p:grpSp>
              <p:nvGrpSpPr>
                <p:cNvPr id="27732" name="组合 80"/>
                <p:cNvGrpSpPr/>
                <p:nvPr/>
              </p:nvGrpSpPr>
              <p:grpSpPr>
                <a:xfrm>
                  <a:off x="2150297" y="1159629"/>
                  <a:ext cx="234645" cy="235770"/>
                  <a:chOff x="2483610" y="1109285"/>
                  <a:chExt cx="209562" cy="210566"/>
                </a:xfrm>
              </p:grpSpPr>
              <p:sp>
                <p:nvSpPr>
                  <p:cNvPr id="73" name="椭圆 72"/>
                  <p:cNvSpPr/>
                  <p:nvPr/>
                </p:nvSpPr>
                <p:spPr>
                  <a:xfrm>
                    <a:off x="2484499" y="1109675"/>
                    <a:ext cx="210044" cy="20979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4" name="椭圆 7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7733" name="组合 81"/>
                <p:cNvGrpSpPr/>
                <p:nvPr/>
              </p:nvGrpSpPr>
              <p:grpSpPr>
                <a:xfrm>
                  <a:off x="2508969" y="1161075"/>
                  <a:ext cx="234645" cy="235771"/>
                  <a:chOff x="2481312" y="1110577"/>
                  <a:chExt cx="209562" cy="210567"/>
                </a:xfrm>
              </p:grpSpPr>
              <p:sp>
                <p:nvSpPr>
                  <p:cNvPr id="71" name="椭圆 70"/>
                  <p:cNvSpPr/>
                  <p:nvPr/>
                </p:nvSpPr>
                <p:spPr>
                  <a:xfrm>
                    <a:off x="2482383" y="1111143"/>
                    <a:ext cx="210044"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2" name="椭圆 7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7734" name="组合 82"/>
                <p:cNvGrpSpPr/>
                <p:nvPr/>
              </p:nvGrpSpPr>
              <p:grpSpPr>
                <a:xfrm>
                  <a:off x="2867641" y="1163968"/>
                  <a:ext cx="234645" cy="235771"/>
                  <a:chOff x="2479015" y="1113160"/>
                  <a:chExt cx="209562" cy="210567"/>
                </a:xfrm>
              </p:grpSpPr>
              <p:sp>
                <p:nvSpPr>
                  <p:cNvPr id="69" name="椭圆 68"/>
                  <p:cNvSpPr/>
                  <p:nvPr/>
                </p:nvSpPr>
                <p:spPr>
                  <a:xfrm>
                    <a:off x="2480267" y="1114076"/>
                    <a:ext cx="210044"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0" name="椭圆 6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7735" name="组合 83"/>
                <p:cNvGrpSpPr/>
                <p:nvPr/>
              </p:nvGrpSpPr>
              <p:grpSpPr>
                <a:xfrm>
                  <a:off x="3227989" y="1163968"/>
                  <a:ext cx="234645" cy="235771"/>
                  <a:chOff x="2478214" y="1113160"/>
                  <a:chExt cx="209562" cy="210567"/>
                </a:xfrm>
              </p:grpSpPr>
              <p:sp>
                <p:nvSpPr>
                  <p:cNvPr id="67" name="椭圆 66"/>
                  <p:cNvSpPr/>
                  <p:nvPr/>
                </p:nvSpPr>
                <p:spPr>
                  <a:xfrm>
                    <a:off x="2479707" y="1114076"/>
                    <a:ext cx="210043"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8" name="椭圆 6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7736" name="组合 84"/>
                <p:cNvGrpSpPr/>
                <p:nvPr/>
              </p:nvGrpSpPr>
              <p:grpSpPr>
                <a:xfrm>
                  <a:off x="3590013" y="1163968"/>
                  <a:ext cx="234645" cy="235771"/>
                  <a:chOff x="2478908" y="1113162"/>
                  <a:chExt cx="209562" cy="210567"/>
                </a:xfrm>
              </p:grpSpPr>
              <p:sp>
                <p:nvSpPr>
                  <p:cNvPr id="65" name="椭圆 64"/>
                  <p:cNvSpPr/>
                  <p:nvPr/>
                </p:nvSpPr>
                <p:spPr>
                  <a:xfrm>
                    <a:off x="2479143" y="1114078"/>
                    <a:ext cx="208488"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6" name="椭圆 6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7737" name="组合 85"/>
                <p:cNvGrpSpPr/>
                <p:nvPr/>
              </p:nvGrpSpPr>
              <p:grpSpPr>
                <a:xfrm>
                  <a:off x="3950362" y="1163968"/>
                  <a:ext cx="234645" cy="235771"/>
                  <a:chOff x="2478110" y="1113161"/>
                  <a:chExt cx="209562" cy="210567"/>
                </a:xfrm>
              </p:grpSpPr>
              <p:sp>
                <p:nvSpPr>
                  <p:cNvPr id="63" name="椭圆 62"/>
                  <p:cNvSpPr/>
                  <p:nvPr/>
                </p:nvSpPr>
                <p:spPr>
                  <a:xfrm>
                    <a:off x="2478584" y="1114077"/>
                    <a:ext cx="208488"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4" name="椭圆 6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7738" name="组合 86"/>
                <p:cNvGrpSpPr/>
                <p:nvPr/>
              </p:nvGrpSpPr>
              <p:grpSpPr>
                <a:xfrm>
                  <a:off x="4312386" y="1163968"/>
                  <a:ext cx="234645" cy="235771"/>
                  <a:chOff x="2478806" y="1113161"/>
                  <a:chExt cx="209562" cy="210567"/>
                </a:xfrm>
              </p:grpSpPr>
              <p:sp>
                <p:nvSpPr>
                  <p:cNvPr id="61" name="椭圆 60"/>
                  <p:cNvSpPr/>
                  <p:nvPr/>
                </p:nvSpPr>
                <p:spPr>
                  <a:xfrm>
                    <a:off x="2479579" y="1114077"/>
                    <a:ext cx="208488"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2" name="椭圆 6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7739" name="组合 87"/>
                <p:cNvGrpSpPr/>
                <p:nvPr/>
              </p:nvGrpSpPr>
              <p:grpSpPr>
                <a:xfrm>
                  <a:off x="4672733" y="1163968"/>
                  <a:ext cx="234645" cy="235771"/>
                  <a:chOff x="2478004" y="1113161"/>
                  <a:chExt cx="209562" cy="210567"/>
                </a:xfrm>
              </p:grpSpPr>
              <p:sp>
                <p:nvSpPr>
                  <p:cNvPr id="59" name="椭圆 58"/>
                  <p:cNvSpPr/>
                  <p:nvPr/>
                </p:nvSpPr>
                <p:spPr>
                  <a:xfrm>
                    <a:off x="2479018" y="1114077"/>
                    <a:ext cx="210044"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0" name="椭圆 5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7740" name="组合 88"/>
                <p:cNvGrpSpPr/>
                <p:nvPr/>
              </p:nvGrpSpPr>
              <p:grpSpPr>
                <a:xfrm>
                  <a:off x="5034758" y="1163968"/>
                  <a:ext cx="234645" cy="235771"/>
                  <a:chOff x="2478703" y="1113161"/>
                  <a:chExt cx="209562" cy="210567"/>
                </a:xfrm>
              </p:grpSpPr>
              <p:sp>
                <p:nvSpPr>
                  <p:cNvPr id="57" name="椭圆 56"/>
                  <p:cNvSpPr/>
                  <p:nvPr/>
                </p:nvSpPr>
                <p:spPr>
                  <a:xfrm>
                    <a:off x="2480015" y="1114077"/>
                    <a:ext cx="210044"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8" name="椭圆 5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7741" name="组合 89"/>
                <p:cNvGrpSpPr/>
                <p:nvPr/>
              </p:nvGrpSpPr>
              <p:grpSpPr>
                <a:xfrm>
                  <a:off x="5395106" y="1163968"/>
                  <a:ext cx="234645" cy="235771"/>
                  <a:chOff x="2477903" y="1113161"/>
                  <a:chExt cx="209562" cy="210567"/>
                </a:xfrm>
              </p:grpSpPr>
              <p:sp>
                <p:nvSpPr>
                  <p:cNvPr id="55" name="椭圆 54"/>
                  <p:cNvSpPr/>
                  <p:nvPr/>
                </p:nvSpPr>
                <p:spPr>
                  <a:xfrm>
                    <a:off x="2479456" y="1114077"/>
                    <a:ext cx="210043"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6" name="椭圆 5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nvGrpSpPr>
              <p:cNvPr id="27662" name="组合 22"/>
              <p:cNvGrpSpPr/>
              <p:nvPr/>
            </p:nvGrpSpPr>
            <p:grpSpPr>
              <a:xfrm rot="-5400000">
                <a:off x="1229146" y="5557309"/>
                <a:ext cx="119576" cy="612586"/>
                <a:chOff x="2244455" y="772894"/>
                <a:chExt cx="94658" cy="485003"/>
              </a:xfrm>
            </p:grpSpPr>
            <p:sp>
              <p:nvSpPr>
                <p:cNvPr id="43" name="圆角矩形 4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4" name="圆角矩形 4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7663" name="组合 23"/>
              <p:cNvGrpSpPr/>
              <p:nvPr/>
            </p:nvGrpSpPr>
            <p:grpSpPr>
              <a:xfrm rot="-5400000">
                <a:off x="1229146" y="5099253"/>
                <a:ext cx="119576"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7664" name="组合 24"/>
              <p:cNvGrpSpPr/>
              <p:nvPr/>
            </p:nvGrpSpPr>
            <p:grpSpPr>
              <a:xfrm rot="-5400000">
                <a:off x="1229146" y="4641198"/>
                <a:ext cx="119576"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7665" name="组合 25"/>
              <p:cNvGrpSpPr/>
              <p:nvPr/>
            </p:nvGrpSpPr>
            <p:grpSpPr>
              <a:xfrm rot="-5400000">
                <a:off x="1229146" y="4183143"/>
                <a:ext cx="119576"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7666" name="组合 26"/>
              <p:cNvGrpSpPr/>
              <p:nvPr/>
            </p:nvGrpSpPr>
            <p:grpSpPr>
              <a:xfrm rot="-5400000">
                <a:off x="1229146" y="3725089"/>
                <a:ext cx="119576"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7667" name="组合 27"/>
              <p:cNvGrpSpPr/>
              <p:nvPr/>
            </p:nvGrpSpPr>
            <p:grpSpPr>
              <a:xfrm rot="-5400000">
                <a:off x="1229146" y="3267031"/>
                <a:ext cx="119576" cy="612586"/>
                <a:chOff x="2244455" y="772894"/>
                <a:chExt cx="94658" cy="485003"/>
              </a:xfrm>
            </p:grpSpPr>
            <p:sp>
              <p:nvSpPr>
                <p:cNvPr id="33" name="圆角矩形 3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4" name="圆角矩形 3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7668" name="组合 28"/>
              <p:cNvGrpSpPr/>
              <p:nvPr/>
            </p:nvGrpSpPr>
            <p:grpSpPr>
              <a:xfrm rot="-5400000">
                <a:off x="1229145" y="2808975"/>
                <a:ext cx="119576" cy="612586"/>
                <a:chOff x="2244455" y="772894"/>
                <a:chExt cx="94658" cy="485003"/>
              </a:xfrm>
            </p:grpSpPr>
            <p:sp>
              <p:nvSpPr>
                <p:cNvPr id="31" name="圆角矩形 3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2" name="圆角矩形 3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7669" name="组合 29"/>
              <p:cNvGrpSpPr/>
              <p:nvPr/>
            </p:nvGrpSpPr>
            <p:grpSpPr>
              <a:xfrm rot="-5400000">
                <a:off x="1229146" y="2350922"/>
                <a:ext cx="119576" cy="612586"/>
                <a:chOff x="2244455" y="772894"/>
                <a:chExt cx="94658" cy="485003"/>
              </a:xfrm>
            </p:grpSpPr>
            <p:sp>
              <p:nvSpPr>
                <p:cNvPr id="29" name="圆角矩形 2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0" name="圆角矩形 2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7670" name="组合 30"/>
              <p:cNvGrpSpPr/>
              <p:nvPr/>
            </p:nvGrpSpPr>
            <p:grpSpPr>
              <a:xfrm rot="-5400000">
                <a:off x="1229146" y="1892869"/>
                <a:ext cx="119576" cy="612586"/>
                <a:chOff x="2244455" y="772894"/>
                <a:chExt cx="94658" cy="485003"/>
              </a:xfrm>
            </p:grpSpPr>
            <p:sp>
              <p:nvSpPr>
                <p:cNvPr id="27" name="圆角矩形 2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8" name="圆角矩形 2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7671" name="组合 31"/>
              <p:cNvGrpSpPr/>
              <p:nvPr/>
            </p:nvGrpSpPr>
            <p:grpSpPr>
              <a:xfrm rot="-5400000">
                <a:off x="1229146" y="1434816"/>
                <a:ext cx="119576" cy="612586"/>
                <a:chOff x="2244455" y="772894"/>
                <a:chExt cx="94658" cy="485003"/>
              </a:xfrm>
            </p:grpSpPr>
            <p:sp>
              <p:nvSpPr>
                <p:cNvPr id="25" name="圆角矩形 2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6" name="圆角矩形 2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sp>
        <p:nvSpPr>
          <p:cNvPr id="75" name="Rectangle 31"/>
          <p:cNvSpPr>
            <a:spLocks noChangeArrowheads="1"/>
          </p:cNvSpPr>
          <p:nvPr/>
        </p:nvSpPr>
        <p:spPr bwMode="auto">
          <a:xfrm>
            <a:off x="4578350" y="1857375"/>
            <a:ext cx="3557588" cy="342900"/>
          </a:xfrm>
          <a:prstGeom prst="roundRect">
            <a:avLst/>
          </a:prstGeom>
          <a:solidFill>
            <a:srgbClr val="0070C0"/>
          </a:solidFill>
          <a:ln>
            <a:noFill/>
          </a:ln>
        </p:spPr>
        <p:style>
          <a:lnRef idx="3">
            <a:schemeClr val="lt1"/>
          </a:lnRef>
          <a:fillRef idx="1">
            <a:schemeClr val="accent1"/>
          </a:fillRef>
          <a:effectRef idx="1">
            <a:schemeClr val="accent1"/>
          </a:effectRef>
          <a:fontRef idx="minor">
            <a:schemeClr val="lt1"/>
          </a:fontRef>
        </p:style>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342900" marR="0" lvl="0" indent="-342900" algn="l" defTabSz="914400" rtl="0" eaLnBrk="1" fontAlgn="base" latinLnBrk="0" hangingPunct="1">
              <a:lnSpc>
                <a:spcPct val="150000"/>
              </a:lnSpc>
              <a:spcBef>
                <a:spcPct val="0"/>
              </a:spcBef>
              <a:spcAft>
                <a:spcPct val="0"/>
              </a:spcAft>
              <a:buClrTx/>
              <a:buSzTx/>
              <a:buFontTx/>
              <a:buNone/>
              <a:defRPr/>
            </a:pPr>
            <a:r>
              <a:rPr kumimoji="0" lang="en-US" altLang="zh-CN"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2</a:t>
            </a:r>
            <a:r>
              <a:rPr kumimoji="0" lang="zh-CN" altLang="en-US"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、公司经营、产品与服务的传递者</a:t>
            </a:r>
            <a:endParaRPr kumimoji="0" lang="zh-CN" altLang="en-US" sz="16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endParaRPr>
          </a:p>
        </p:txBody>
      </p:sp>
      <p:sp>
        <p:nvSpPr>
          <p:cNvPr id="76" name="矩形 75"/>
          <p:cNvSpPr/>
          <p:nvPr/>
        </p:nvSpPr>
        <p:spPr>
          <a:xfrm>
            <a:off x="4572000" y="2489200"/>
            <a:ext cx="3489325" cy="1492250"/>
          </a:xfrm>
          <a:prstGeom prst="rect">
            <a:avLst/>
          </a:prstGeom>
        </p:spPr>
        <p:txBody>
          <a:bodyPr>
            <a:spAutoFit/>
          </a:bodyPr>
          <a:lstStyle/>
          <a:p>
            <a:pPr marL="0" marR="0" lvl="0" indent="0" algn="l" defTabSz="914400" rtl="0" eaLnBrk="1" fontAlgn="auto" latinLnBrk="0" hangingPunct="1">
              <a:lnSpc>
                <a:spcPct val="150000"/>
              </a:lnSpc>
              <a:spcBef>
                <a:spcPct val="50000"/>
              </a:spcBef>
              <a:spcAft>
                <a:spcPts val="0"/>
              </a:spcAft>
              <a:buClr>
                <a:schemeClr val="hlink"/>
              </a:buClr>
              <a:buSzTx/>
              <a:buFontTx/>
              <a:buNone/>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思源黑体" pitchFamily="34" charset="-122"/>
                <a:ea typeface="思源黑体" pitchFamily="34" charset="-122"/>
                <a:cs typeface="+mn-cs"/>
              </a:rPr>
              <a:t>销售顾问人员应明确自己是公司与客户的中介。</a:t>
            </a:r>
            <a:endParaRPr kumimoji="0" lang="en-US" altLang="zh-CN" sz="1400" b="0" i="0" u="none" strike="noStrike" kern="1200" cap="none" spc="0" normalizeH="0" baseline="0" noProof="0" dirty="0">
              <a:ln>
                <a:noFill/>
              </a:ln>
              <a:solidFill>
                <a:schemeClr val="tx1">
                  <a:lumMod val="85000"/>
                  <a:lumOff val="15000"/>
                </a:schemeClr>
              </a:solidFill>
              <a:effectLst/>
              <a:uLnTx/>
              <a:uFillTx/>
              <a:latin typeface="思源黑体" pitchFamily="34" charset="-122"/>
              <a:ea typeface="思源黑体" pitchFamily="34" charset="-122"/>
              <a:cs typeface="+mn-cs"/>
            </a:endParaRPr>
          </a:p>
          <a:p>
            <a:pPr marL="0" marR="0" lvl="0" indent="0" algn="l" defTabSz="914400" rtl="0" eaLnBrk="1" fontAlgn="auto" latinLnBrk="0" hangingPunct="1">
              <a:lnSpc>
                <a:spcPct val="150000"/>
              </a:lnSpc>
              <a:spcBef>
                <a:spcPct val="50000"/>
              </a:spcBef>
              <a:spcAft>
                <a:spcPts val="0"/>
              </a:spcAft>
              <a:buClr>
                <a:schemeClr val="hlink"/>
              </a:buClr>
              <a:buSzTx/>
              <a:buFontTx/>
              <a:buNone/>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思源黑体" pitchFamily="34" charset="-122"/>
                <a:ea typeface="思源黑体" pitchFamily="34" charset="-122"/>
                <a:cs typeface="+mn-cs"/>
              </a:rPr>
              <a:t>其主要职能是：把公司经营理念、产品与服务传递给客户，达到销售成功目的。</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思源黑体" pitchFamily="34" charset="-122"/>
              <a:ea typeface="思源黑体" pitchFamily="34" charset="-122"/>
              <a:cs typeface="+mn-cs"/>
            </a:endParaRPr>
          </a:p>
        </p:txBody>
      </p:sp>
      <p:sp>
        <p:nvSpPr>
          <p:cNvPr id="77" name="矩形 47"/>
          <p:cNvSpPr>
            <a:spLocks noChangeAspect="1" noChangeArrowheads="1"/>
          </p:cNvSpPr>
          <p:nvPr/>
        </p:nvSpPr>
        <p:spPr bwMode="auto">
          <a:xfrm>
            <a:off x="1214438" y="1357313"/>
            <a:ext cx="2168525" cy="1446213"/>
          </a:xfrm>
          <a:prstGeom prst="rect">
            <a:avLst/>
          </a:prstGeom>
          <a:blipFill dpi="0" rotWithShape="1">
            <a:blip r:embed="rId1" cstate="print"/>
            <a:srcRect/>
            <a:stretch>
              <a:fillRect/>
            </a:stretch>
          </a:blipFill>
          <a:ln>
            <a:noFill/>
          </a:ln>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anose="02000000000000000000" charset="-122"/>
                <a:ea typeface="方正兰亭黑_GBK" panose="02000000000000000000"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charset="-122"/>
                <a:ea typeface="方正兰亭黑_GBK" panose="02000000000000000000"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charset="-122"/>
                <a:ea typeface="方正兰亭黑_GBK" panose="02000000000000000000"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charset="-122"/>
                <a:ea typeface="方正兰亭黑_GBK" panose="02000000000000000000"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charset="-122"/>
                <a:ea typeface="方正兰亭黑_GBK" panose="02000000000000000000"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charset="-122"/>
                <a:ea typeface="方正兰亭黑_GBK" panose="02000000000000000000"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charset="-122"/>
                <a:ea typeface="方正兰亭黑_GBK" panose="02000000000000000000"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charset="-122"/>
                <a:ea typeface="方正兰亭黑_GBK" panose="02000000000000000000"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charset="-122"/>
                <a:ea typeface="方正兰亭黑_GBK" panose="02000000000000000000" charset="-122"/>
                <a:sym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dirty="0">
              <a:ln>
                <a:noFill/>
              </a:ln>
              <a:solidFill>
                <a:schemeClr val="tx1">
                  <a:lumMod val="75000"/>
                  <a:lumOff val="25000"/>
                </a:schemeClr>
              </a:solidFill>
              <a:effectLst/>
              <a:uLnTx/>
              <a:uFillTx/>
              <a:latin typeface="思源黑体" pitchFamily="34" charset="-122"/>
              <a:ea typeface="思源黑体" pitchFamily="34" charset="-122"/>
              <a:cs typeface="+mn-cs"/>
              <a:sym typeface="方正兰亭黑_GBK" panose="02000000000000000000" charset="-122"/>
            </a:endParaRPr>
          </a:p>
        </p:txBody>
      </p:sp>
      <p:sp>
        <p:nvSpPr>
          <p:cNvPr id="78" name="矩形 59"/>
          <p:cNvSpPr>
            <a:spLocks noChangeAspect="1" noChangeArrowheads="1"/>
          </p:cNvSpPr>
          <p:nvPr/>
        </p:nvSpPr>
        <p:spPr bwMode="auto">
          <a:xfrm>
            <a:off x="1143000" y="3286125"/>
            <a:ext cx="2170113" cy="1447800"/>
          </a:xfrm>
          <a:prstGeom prst="rect">
            <a:avLst/>
          </a:prstGeom>
          <a:blipFill dpi="0" rotWithShape="1">
            <a:blip r:embed="rId2" cstate="print"/>
            <a:srcRect/>
            <a:stretch>
              <a:fillRect/>
            </a:stretch>
          </a:blipFill>
          <a:ln>
            <a:noFill/>
          </a:ln>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anose="02000000000000000000" charset="-122"/>
                <a:ea typeface="方正兰亭黑_GBK" panose="02000000000000000000"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charset="-122"/>
                <a:ea typeface="方正兰亭黑_GBK" panose="02000000000000000000"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charset="-122"/>
                <a:ea typeface="方正兰亭黑_GBK" panose="02000000000000000000"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charset="-122"/>
                <a:ea typeface="方正兰亭黑_GBK" panose="02000000000000000000"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charset="-122"/>
                <a:ea typeface="方正兰亭黑_GBK" panose="02000000000000000000"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charset="-122"/>
                <a:ea typeface="方正兰亭黑_GBK" panose="02000000000000000000"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charset="-122"/>
                <a:ea typeface="方正兰亭黑_GBK" panose="02000000000000000000"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charset="-122"/>
                <a:ea typeface="方正兰亭黑_GBK" panose="02000000000000000000"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charset="-122"/>
                <a:ea typeface="方正兰亭黑_GBK" panose="02000000000000000000" charset="-122"/>
                <a:sym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2400" b="0" i="0" u="none" strike="noStrike" kern="1200" cap="none" spc="0" normalizeH="0" baseline="0" noProof="0" dirty="0">
              <a:ln>
                <a:noFill/>
              </a:ln>
              <a:solidFill>
                <a:schemeClr val="tx1">
                  <a:lumMod val="75000"/>
                  <a:lumOff val="25000"/>
                </a:schemeClr>
              </a:solidFill>
              <a:effectLst/>
              <a:uLnTx/>
              <a:uFillTx/>
              <a:latin typeface="思源黑体" pitchFamily="34" charset="-122"/>
              <a:ea typeface="思源黑体" pitchFamily="34" charset="-122"/>
              <a:cs typeface="+mn-cs"/>
              <a:sym typeface="方正兰亭黑_GBK" panose="02000000000000000000" charset="-122"/>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wipe(left)">
                                      <p:cBhvr>
                                        <p:cTn id="11" dur="500"/>
                                        <p:tgtEl>
                                          <p:spTgt spid="75"/>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77"/>
                                        </p:tgtEl>
                                        <p:attrNameLst>
                                          <p:attrName>style.visibility</p:attrName>
                                        </p:attrNameLst>
                                      </p:cBhvr>
                                      <p:to>
                                        <p:strVal val="visible"/>
                                      </p:to>
                                    </p:set>
                                    <p:anim calcmode="lin" valueType="num">
                                      <p:cBhvr>
                                        <p:cTn id="15" dur="500" fill="hold"/>
                                        <p:tgtEl>
                                          <p:spTgt spid="77"/>
                                        </p:tgtEl>
                                        <p:attrNameLst>
                                          <p:attrName>ppt_x</p:attrName>
                                        </p:attrNameLst>
                                      </p:cBhvr>
                                      <p:tavLst>
                                        <p:tav tm="0">
                                          <p:val>
                                            <p:strVal val="0-#ppt_w/2"/>
                                          </p:val>
                                        </p:tav>
                                        <p:tav tm="100000">
                                          <p:val>
                                            <p:strVal val="#ppt_x"/>
                                          </p:val>
                                        </p:tav>
                                      </p:tavLst>
                                    </p:anim>
                                    <p:anim calcmode="lin" valueType="num">
                                      <p:cBhvr>
                                        <p:cTn id="16" dur="500" fill="hold"/>
                                        <p:tgtEl>
                                          <p:spTgt spid="7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78"/>
                                        </p:tgtEl>
                                        <p:attrNameLst>
                                          <p:attrName>style.visibility</p:attrName>
                                        </p:attrNameLst>
                                      </p:cBhvr>
                                      <p:to>
                                        <p:strVal val="visible"/>
                                      </p:to>
                                    </p:set>
                                    <p:anim calcmode="lin" valueType="num">
                                      <p:cBhvr>
                                        <p:cTn id="20" dur="500" fill="hold"/>
                                        <p:tgtEl>
                                          <p:spTgt spid="78"/>
                                        </p:tgtEl>
                                        <p:attrNameLst>
                                          <p:attrName>ppt_x</p:attrName>
                                        </p:attrNameLst>
                                      </p:cBhvr>
                                      <p:tavLst>
                                        <p:tav tm="0">
                                          <p:val>
                                            <p:strVal val="1+#ppt_w/2"/>
                                          </p:val>
                                        </p:tav>
                                        <p:tav tm="100000">
                                          <p:val>
                                            <p:strVal val="#ppt_x"/>
                                          </p:val>
                                        </p:tav>
                                      </p:tavLst>
                                    </p:anim>
                                    <p:anim calcmode="lin" valueType="num">
                                      <p:cBhvr>
                                        <p:cTn id="21" dur="5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7" grpId="0" bldLvl="0" animBg="1"/>
      <p:bldP spid="78"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矩形 1"/>
          <p:cNvSpPr/>
          <p:nvPr/>
        </p:nvSpPr>
        <p:spPr>
          <a:xfrm>
            <a:off x="1066800" y="212725"/>
            <a:ext cx="4186238" cy="425450"/>
          </a:xfrm>
          <a:prstGeom prst="rect">
            <a:avLst/>
          </a:prstGeom>
          <a:noFill/>
          <a:ln w="9525">
            <a:noFill/>
          </a:ln>
        </p:spPr>
        <p:txBody>
          <a:bodyPr wrap="none">
            <a:spAutoFit/>
          </a:bodyPr>
          <a:p>
            <a:pPr>
              <a:lnSpc>
                <a:spcPct val="90000"/>
              </a:lnSpc>
            </a:pPr>
            <a:r>
              <a:rPr lang="zh-CN" altLang="en-US" sz="2400" b="1" dirty="0">
                <a:solidFill>
                  <a:srgbClr val="0070C0"/>
                </a:solidFill>
                <a:latin typeface="思源黑体" pitchFamily="34" charset="-122"/>
                <a:ea typeface="思源黑体" pitchFamily="34" charset="-122"/>
              </a:rPr>
              <a:t>成功销售顾问的自我形象定位</a:t>
            </a:r>
            <a:endParaRPr lang="zh-CN" altLang="en-US" sz="2400" b="1" dirty="0">
              <a:solidFill>
                <a:srgbClr val="0070C0"/>
              </a:solidFill>
              <a:latin typeface="思源黑体" pitchFamily="34" charset="-122"/>
              <a:ea typeface="思源黑体" pitchFamily="34" charset="-122"/>
            </a:endParaRPr>
          </a:p>
        </p:txBody>
      </p:sp>
      <p:grpSp>
        <p:nvGrpSpPr>
          <p:cNvPr id="2" name="组合 10"/>
          <p:cNvGrpSpPr/>
          <p:nvPr/>
        </p:nvGrpSpPr>
        <p:grpSpPr>
          <a:xfrm>
            <a:off x="1071563" y="1162050"/>
            <a:ext cx="4786312" cy="3624263"/>
            <a:chOff x="982640" y="1286615"/>
            <a:chExt cx="6255426" cy="5023499"/>
          </a:xfrm>
        </p:grpSpPr>
        <p:sp>
          <p:nvSpPr>
            <p:cNvPr id="8" name="圆角矩形 7"/>
            <p:cNvSpPr/>
            <p:nvPr/>
          </p:nvSpPr>
          <p:spPr>
            <a:xfrm rot="16200000">
              <a:off x="1650694" y="722743"/>
              <a:ext cx="5023499" cy="6151244"/>
            </a:xfrm>
            <a:prstGeom prst="roundRect">
              <a:avLst>
                <a:gd name="adj" fmla="val 4670"/>
              </a:avLst>
            </a:prstGeom>
            <a:solidFill>
              <a:srgbClr val="0070C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10" name="圆角矩形 9"/>
            <p:cNvSpPr/>
            <p:nvPr/>
          </p:nvSpPr>
          <p:spPr>
            <a:xfrm rot="16200000">
              <a:off x="1869130" y="936224"/>
              <a:ext cx="4631828" cy="5724285"/>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nvGrpSpPr>
            <p:cNvPr id="28683" name="组合 13"/>
            <p:cNvGrpSpPr/>
            <p:nvPr/>
          </p:nvGrpSpPr>
          <p:grpSpPr>
            <a:xfrm>
              <a:off x="982640" y="1604152"/>
              <a:ext cx="750869" cy="4394767"/>
              <a:chOff x="982640" y="1604152"/>
              <a:chExt cx="750869" cy="4394767"/>
            </a:xfrm>
          </p:grpSpPr>
          <p:grpSp>
            <p:nvGrpSpPr>
              <p:cNvPr id="28684" name="组合 14"/>
              <p:cNvGrpSpPr/>
              <p:nvPr/>
            </p:nvGrpSpPr>
            <p:grpSpPr>
              <a:xfrm rot="-5400000">
                <a:off x="-615510" y="3649900"/>
                <a:ext cx="4394767" cy="303271"/>
                <a:chOff x="2150297" y="1159629"/>
                <a:chExt cx="3479454" cy="240110"/>
              </a:xfrm>
            </p:grpSpPr>
            <p:grpSp>
              <p:nvGrpSpPr>
                <p:cNvPr id="28755" name="组合 80"/>
                <p:cNvGrpSpPr/>
                <p:nvPr/>
              </p:nvGrpSpPr>
              <p:grpSpPr>
                <a:xfrm>
                  <a:off x="2150297" y="1159629"/>
                  <a:ext cx="234645" cy="235770"/>
                  <a:chOff x="2483610" y="1109285"/>
                  <a:chExt cx="209562" cy="210566"/>
                </a:xfrm>
              </p:grpSpPr>
              <p:sp>
                <p:nvSpPr>
                  <p:cNvPr id="73" name="椭圆 72"/>
                  <p:cNvSpPr/>
                  <p:nvPr/>
                </p:nvSpPr>
                <p:spPr>
                  <a:xfrm>
                    <a:off x="2484501" y="1109675"/>
                    <a:ext cx="210044" cy="20979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4" name="椭圆 7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8756" name="组合 81"/>
                <p:cNvGrpSpPr/>
                <p:nvPr/>
              </p:nvGrpSpPr>
              <p:grpSpPr>
                <a:xfrm>
                  <a:off x="2508969" y="1161075"/>
                  <a:ext cx="234645" cy="235771"/>
                  <a:chOff x="2481312" y="1110577"/>
                  <a:chExt cx="209562" cy="210567"/>
                </a:xfrm>
              </p:grpSpPr>
              <p:sp>
                <p:nvSpPr>
                  <p:cNvPr id="71" name="椭圆 70"/>
                  <p:cNvSpPr/>
                  <p:nvPr/>
                </p:nvSpPr>
                <p:spPr>
                  <a:xfrm>
                    <a:off x="2482385" y="1111143"/>
                    <a:ext cx="210044"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2" name="椭圆 7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8757" name="组合 82"/>
                <p:cNvGrpSpPr/>
                <p:nvPr/>
              </p:nvGrpSpPr>
              <p:grpSpPr>
                <a:xfrm>
                  <a:off x="2867641" y="1163968"/>
                  <a:ext cx="234645" cy="235771"/>
                  <a:chOff x="2479015" y="1113160"/>
                  <a:chExt cx="209562" cy="210567"/>
                </a:xfrm>
              </p:grpSpPr>
              <p:sp>
                <p:nvSpPr>
                  <p:cNvPr id="69" name="椭圆 68"/>
                  <p:cNvSpPr/>
                  <p:nvPr/>
                </p:nvSpPr>
                <p:spPr>
                  <a:xfrm>
                    <a:off x="2480269" y="1114076"/>
                    <a:ext cx="210044"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0" name="椭圆 6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8758" name="组合 83"/>
                <p:cNvGrpSpPr/>
                <p:nvPr/>
              </p:nvGrpSpPr>
              <p:grpSpPr>
                <a:xfrm>
                  <a:off x="3227989" y="1163968"/>
                  <a:ext cx="234645" cy="235771"/>
                  <a:chOff x="2478214" y="1113160"/>
                  <a:chExt cx="209562" cy="210567"/>
                </a:xfrm>
              </p:grpSpPr>
              <p:sp>
                <p:nvSpPr>
                  <p:cNvPr id="67" name="椭圆 66"/>
                  <p:cNvSpPr/>
                  <p:nvPr/>
                </p:nvSpPr>
                <p:spPr>
                  <a:xfrm>
                    <a:off x="2479709" y="1114076"/>
                    <a:ext cx="210043"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8" name="椭圆 6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8759" name="组合 84"/>
                <p:cNvGrpSpPr/>
                <p:nvPr/>
              </p:nvGrpSpPr>
              <p:grpSpPr>
                <a:xfrm>
                  <a:off x="3590013" y="1163968"/>
                  <a:ext cx="234645" cy="235771"/>
                  <a:chOff x="2478908" y="1113162"/>
                  <a:chExt cx="209562" cy="210567"/>
                </a:xfrm>
              </p:grpSpPr>
              <p:sp>
                <p:nvSpPr>
                  <p:cNvPr id="65" name="椭圆 64"/>
                  <p:cNvSpPr/>
                  <p:nvPr/>
                </p:nvSpPr>
                <p:spPr>
                  <a:xfrm>
                    <a:off x="2479145" y="1114078"/>
                    <a:ext cx="208488"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6" name="椭圆 6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8760" name="组合 85"/>
                <p:cNvGrpSpPr/>
                <p:nvPr/>
              </p:nvGrpSpPr>
              <p:grpSpPr>
                <a:xfrm>
                  <a:off x="3950362" y="1163968"/>
                  <a:ext cx="234645" cy="235771"/>
                  <a:chOff x="2478110" y="1113161"/>
                  <a:chExt cx="209562" cy="210567"/>
                </a:xfrm>
              </p:grpSpPr>
              <p:sp>
                <p:nvSpPr>
                  <p:cNvPr id="63" name="椭圆 62"/>
                  <p:cNvSpPr/>
                  <p:nvPr/>
                </p:nvSpPr>
                <p:spPr>
                  <a:xfrm>
                    <a:off x="2478586" y="1114077"/>
                    <a:ext cx="208488"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4" name="椭圆 6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8761" name="组合 86"/>
                <p:cNvGrpSpPr/>
                <p:nvPr/>
              </p:nvGrpSpPr>
              <p:grpSpPr>
                <a:xfrm>
                  <a:off x="4312386" y="1163968"/>
                  <a:ext cx="234645" cy="235771"/>
                  <a:chOff x="2478806" y="1113161"/>
                  <a:chExt cx="209562" cy="210567"/>
                </a:xfrm>
              </p:grpSpPr>
              <p:sp>
                <p:nvSpPr>
                  <p:cNvPr id="61" name="椭圆 60"/>
                  <p:cNvSpPr/>
                  <p:nvPr/>
                </p:nvSpPr>
                <p:spPr>
                  <a:xfrm>
                    <a:off x="2479581" y="1114077"/>
                    <a:ext cx="208488"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2" name="椭圆 6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8762" name="组合 87"/>
                <p:cNvGrpSpPr/>
                <p:nvPr/>
              </p:nvGrpSpPr>
              <p:grpSpPr>
                <a:xfrm>
                  <a:off x="4672733" y="1163968"/>
                  <a:ext cx="234645" cy="235771"/>
                  <a:chOff x="2478004" y="1113161"/>
                  <a:chExt cx="209562" cy="210567"/>
                </a:xfrm>
              </p:grpSpPr>
              <p:sp>
                <p:nvSpPr>
                  <p:cNvPr id="59" name="椭圆 58"/>
                  <p:cNvSpPr/>
                  <p:nvPr/>
                </p:nvSpPr>
                <p:spPr>
                  <a:xfrm>
                    <a:off x="2479020" y="1114077"/>
                    <a:ext cx="210044"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0" name="椭圆 5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8763" name="组合 88"/>
                <p:cNvGrpSpPr/>
                <p:nvPr/>
              </p:nvGrpSpPr>
              <p:grpSpPr>
                <a:xfrm>
                  <a:off x="5034758" y="1163968"/>
                  <a:ext cx="234645" cy="235771"/>
                  <a:chOff x="2478703" y="1113161"/>
                  <a:chExt cx="209562" cy="210567"/>
                </a:xfrm>
              </p:grpSpPr>
              <p:sp>
                <p:nvSpPr>
                  <p:cNvPr id="57" name="椭圆 56"/>
                  <p:cNvSpPr/>
                  <p:nvPr/>
                </p:nvSpPr>
                <p:spPr>
                  <a:xfrm>
                    <a:off x="2480017" y="1114077"/>
                    <a:ext cx="210044"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8" name="椭圆 5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8764" name="组合 89"/>
                <p:cNvGrpSpPr/>
                <p:nvPr/>
              </p:nvGrpSpPr>
              <p:grpSpPr>
                <a:xfrm>
                  <a:off x="5395106" y="1163968"/>
                  <a:ext cx="234645" cy="235771"/>
                  <a:chOff x="2477903" y="1113161"/>
                  <a:chExt cx="209562" cy="210567"/>
                </a:xfrm>
              </p:grpSpPr>
              <p:sp>
                <p:nvSpPr>
                  <p:cNvPr id="55" name="椭圆 54"/>
                  <p:cNvSpPr/>
                  <p:nvPr/>
                </p:nvSpPr>
                <p:spPr>
                  <a:xfrm>
                    <a:off x="2479458" y="1114077"/>
                    <a:ext cx="210043"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6" name="椭圆 5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nvGrpSpPr>
              <p:cNvPr id="28685" name="组合 22"/>
              <p:cNvGrpSpPr/>
              <p:nvPr/>
            </p:nvGrpSpPr>
            <p:grpSpPr>
              <a:xfrm rot="-5400000">
                <a:off x="1229146" y="5557309"/>
                <a:ext cx="119576" cy="612586"/>
                <a:chOff x="2244455" y="772894"/>
                <a:chExt cx="94658" cy="485003"/>
              </a:xfrm>
            </p:grpSpPr>
            <p:sp>
              <p:nvSpPr>
                <p:cNvPr id="43" name="圆角矩形 4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4" name="圆角矩形 4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8686" name="组合 23"/>
              <p:cNvGrpSpPr/>
              <p:nvPr/>
            </p:nvGrpSpPr>
            <p:grpSpPr>
              <a:xfrm rot="-5400000">
                <a:off x="1229146" y="5099253"/>
                <a:ext cx="119576"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8687" name="组合 24"/>
              <p:cNvGrpSpPr/>
              <p:nvPr/>
            </p:nvGrpSpPr>
            <p:grpSpPr>
              <a:xfrm rot="-5400000">
                <a:off x="1229146" y="4641198"/>
                <a:ext cx="119576"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8688" name="组合 25"/>
              <p:cNvGrpSpPr/>
              <p:nvPr/>
            </p:nvGrpSpPr>
            <p:grpSpPr>
              <a:xfrm rot="-5400000">
                <a:off x="1229146" y="4183143"/>
                <a:ext cx="119576"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8689" name="组合 26"/>
              <p:cNvGrpSpPr/>
              <p:nvPr/>
            </p:nvGrpSpPr>
            <p:grpSpPr>
              <a:xfrm rot="-5400000">
                <a:off x="1229146" y="3725089"/>
                <a:ext cx="119576"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8690" name="组合 27"/>
              <p:cNvGrpSpPr/>
              <p:nvPr/>
            </p:nvGrpSpPr>
            <p:grpSpPr>
              <a:xfrm rot="-5400000">
                <a:off x="1229146" y="3267031"/>
                <a:ext cx="119576" cy="612586"/>
                <a:chOff x="2244455" y="772894"/>
                <a:chExt cx="94658" cy="485003"/>
              </a:xfrm>
            </p:grpSpPr>
            <p:sp>
              <p:nvSpPr>
                <p:cNvPr id="33" name="圆角矩形 3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4" name="圆角矩形 3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8691" name="组合 28"/>
              <p:cNvGrpSpPr/>
              <p:nvPr/>
            </p:nvGrpSpPr>
            <p:grpSpPr>
              <a:xfrm rot="-5400000">
                <a:off x="1229145" y="2808975"/>
                <a:ext cx="119576" cy="612586"/>
                <a:chOff x="2244455" y="772894"/>
                <a:chExt cx="94658" cy="485003"/>
              </a:xfrm>
            </p:grpSpPr>
            <p:sp>
              <p:nvSpPr>
                <p:cNvPr id="31" name="圆角矩形 3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2" name="圆角矩形 3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8692" name="组合 29"/>
              <p:cNvGrpSpPr/>
              <p:nvPr/>
            </p:nvGrpSpPr>
            <p:grpSpPr>
              <a:xfrm rot="-5400000">
                <a:off x="1229146" y="2350922"/>
                <a:ext cx="119576" cy="612586"/>
                <a:chOff x="2244455" y="772894"/>
                <a:chExt cx="94658" cy="485003"/>
              </a:xfrm>
            </p:grpSpPr>
            <p:sp>
              <p:nvSpPr>
                <p:cNvPr id="29" name="圆角矩形 2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0" name="圆角矩形 2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8693" name="组合 30"/>
              <p:cNvGrpSpPr/>
              <p:nvPr/>
            </p:nvGrpSpPr>
            <p:grpSpPr>
              <a:xfrm rot="-5400000">
                <a:off x="1229146" y="1892869"/>
                <a:ext cx="119576" cy="612586"/>
                <a:chOff x="2244455" y="772894"/>
                <a:chExt cx="94658" cy="485003"/>
              </a:xfrm>
            </p:grpSpPr>
            <p:sp>
              <p:nvSpPr>
                <p:cNvPr id="27" name="圆角矩形 2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8" name="圆角矩形 2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8694" name="组合 31"/>
              <p:cNvGrpSpPr/>
              <p:nvPr/>
            </p:nvGrpSpPr>
            <p:grpSpPr>
              <a:xfrm rot="-5400000">
                <a:off x="1229146" y="1434816"/>
                <a:ext cx="119576" cy="612586"/>
                <a:chOff x="2244455" y="772894"/>
                <a:chExt cx="94658" cy="485003"/>
              </a:xfrm>
            </p:grpSpPr>
            <p:sp>
              <p:nvSpPr>
                <p:cNvPr id="25" name="圆角矩形 2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6" name="圆角矩形 2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sp>
        <p:nvSpPr>
          <p:cNvPr id="75" name="Rectangle 31"/>
          <p:cNvSpPr>
            <a:spLocks noChangeArrowheads="1"/>
          </p:cNvSpPr>
          <p:nvPr/>
        </p:nvSpPr>
        <p:spPr bwMode="auto">
          <a:xfrm>
            <a:off x="1863725" y="1857375"/>
            <a:ext cx="3557588" cy="342900"/>
          </a:xfrm>
          <a:prstGeom prst="roundRect">
            <a:avLst/>
          </a:prstGeom>
          <a:solidFill>
            <a:srgbClr val="0070C0"/>
          </a:solidFill>
          <a:ln>
            <a:noFill/>
          </a:ln>
        </p:spPr>
        <p:style>
          <a:lnRef idx="3">
            <a:schemeClr val="lt1"/>
          </a:lnRef>
          <a:fillRef idx="1">
            <a:schemeClr val="accent1"/>
          </a:fillRef>
          <a:effectRef idx="1">
            <a:schemeClr val="accent1"/>
          </a:effectRef>
          <a:fontRef idx="minor">
            <a:schemeClr val="lt1"/>
          </a:fontRef>
        </p:style>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342900" marR="0" lvl="0" indent="-342900" algn="l" defTabSz="914400" rtl="0" eaLnBrk="1" fontAlgn="base" latinLnBrk="0" hangingPunct="1">
              <a:lnSpc>
                <a:spcPct val="150000"/>
              </a:lnSpc>
              <a:spcBef>
                <a:spcPct val="0"/>
              </a:spcBef>
              <a:spcAft>
                <a:spcPct val="0"/>
              </a:spcAft>
              <a:buClrTx/>
              <a:buSzTx/>
              <a:buFontTx/>
              <a:buNone/>
              <a:defRPr/>
            </a:pPr>
            <a:r>
              <a:rPr kumimoji="0" lang="en-US" altLang="zh-CN"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3</a:t>
            </a:r>
            <a:r>
              <a:rPr kumimoji="0" lang="zh-CN" altLang="en-US"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、客户出口方案的制定者、销售顾问</a:t>
            </a:r>
            <a:endParaRPr kumimoji="0" lang="zh-CN" altLang="en-US" sz="16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endParaRPr>
          </a:p>
        </p:txBody>
      </p:sp>
      <p:sp>
        <p:nvSpPr>
          <p:cNvPr id="76" name="矩形 75"/>
          <p:cNvSpPr/>
          <p:nvPr/>
        </p:nvSpPr>
        <p:spPr>
          <a:xfrm>
            <a:off x="1857375" y="2489200"/>
            <a:ext cx="3489325" cy="1062038"/>
          </a:xfrm>
          <a:prstGeom prst="rect">
            <a:avLst/>
          </a:prstGeom>
        </p:spPr>
        <p:txBody>
          <a:bodyPr>
            <a:spAutoFit/>
          </a:bodyPr>
          <a:lstStyle/>
          <a:p>
            <a:pPr marL="0" marR="0" lvl="0" indent="0" algn="l" defTabSz="914400" rtl="0" eaLnBrk="1" fontAlgn="auto" latinLnBrk="0" hangingPunct="1">
              <a:lnSpc>
                <a:spcPct val="150000"/>
              </a:lnSpc>
              <a:spcBef>
                <a:spcPct val="50000"/>
              </a:spcBef>
              <a:spcAft>
                <a:spcPts val="0"/>
              </a:spcAft>
              <a:buClr>
                <a:schemeClr val="hlink"/>
              </a:buClr>
              <a:buSzTx/>
              <a:buFontTx/>
              <a:buNone/>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思源黑体" pitchFamily="34" charset="-122"/>
                <a:ea typeface="思源黑体" pitchFamily="34" charset="-122"/>
                <a:cs typeface="+mn-cs"/>
              </a:rPr>
              <a:t>销售顾问人员要利用专业的熟悉为客户提供咨询便利服务，促使客户对公司服务产品的信赖，从而引导顾客下单。</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思源黑体" pitchFamily="34" charset="-122"/>
              <a:ea typeface="思源黑体" pitchFamily="34" charset="-122"/>
              <a:cs typeface="+mn-cs"/>
            </a:endParaRPr>
          </a:p>
        </p:txBody>
      </p:sp>
      <p:sp>
        <p:nvSpPr>
          <p:cNvPr id="77" name="Rectangle 18"/>
          <p:cNvSpPr/>
          <p:nvPr/>
        </p:nvSpPr>
        <p:spPr bwMode="auto">
          <a:xfrm>
            <a:off x="6143625" y="1214438"/>
            <a:ext cx="2214563" cy="3500438"/>
          </a:xfrm>
          <a:prstGeom prst="rect">
            <a:avLst/>
          </a:prstGeom>
          <a:blipFill>
            <a:blip r:embed="rId1" cstate="screen"/>
            <a:stretch>
              <a:fillRect/>
            </a:stretch>
          </a:blipFill>
          <a:ln w="25400"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lIns="45720" tIns="22860" rIns="45720" bIns="22860"/>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id-ID" sz="1800" b="0" i="0" u="none" strike="noStrike" kern="1200" cap="none" spc="0" normalizeH="0" baseline="0" noProof="0">
              <a:ln>
                <a:noFill/>
              </a:ln>
              <a:solidFill>
                <a:schemeClr val="bg1">
                  <a:lumMod val="95000"/>
                </a:schemeClr>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wipe(left)">
                                      <p:cBhvr>
                                        <p:cTn id="11"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矩形 1"/>
          <p:cNvSpPr/>
          <p:nvPr/>
        </p:nvSpPr>
        <p:spPr>
          <a:xfrm>
            <a:off x="1066800" y="212725"/>
            <a:ext cx="4186238" cy="425450"/>
          </a:xfrm>
          <a:prstGeom prst="rect">
            <a:avLst/>
          </a:prstGeom>
          <a:noFill/>
          <a:ln w="9525">
            <a:noFill/>
          </a:ln>
        </p:spPr>
        <p:txBody>
          <a:bodyPr wrap="none">
            <a:spAutoFit/>
          </a:bodyPr>
          <a:p>
            <a:pPr>
              <a:lnSpc>
                <a:spcPct val="90000"/>
              </a:lnSpc>
            </a:pPr>
            <a:r>
              <a:rPr lang="zh-CN" altLang="en-US" sz="2400" b="1" dirty="0">
                <a:solidFill>
                  <a:srgbClr val="0070C0"/>
                </a:solidFill>
                <a:latin typeface="思源黑体" pitchFamily="34" charset="-122"/>
                <a:ea typeface="思源黑体" pitchFamily="34" charset="-122"/>
              </a:rPr>
              <a:t>成功销售顾问的自我形象定位</a:t>
            </a:r>
            <a:endParaRPr lang="zh-CN" altLang="en-US" sz="2400" b="1" dirty="0">
              <a:solidFill>
                <a:srgbClr val="0070C0"/>
              </a:solidFill>
              <a:latin typeface="思源黑体" pitchFamily="34" charset="-122"/>
              <a:ea typeface="思源黑体" pitchFamily="34" charset="-122"/>
            </a:endParaRPr>
          </a:p>
        </p:txBody>
      </p:sp>
      <p:grpSp>
        <p:nvGrpSpPr>
          <p:cNvPr id="2" name="组合 10"/>
          <p:cNvGrpSpPr/>
          <p:nvPr/>
        </p:nvGrpSpPr>
        <p:grpSpPr>
          <a:xfrm>
            <a:off x="3786188" y="1162050"/>
            <a:ext cx="4786312" cy="3624263"/>
            <a:chOff x="982640" y="1286615"/>
            <a:chExt cx="6255426" cy="5023499"/>
          </a:xfrm>
        </p:grpSpPr>
        <p:sp>
          <p:nvSpPr>
            <p:cNvPr id="8" name="圆角矩形 7"/>
            <p:cNvSpPr/>
            <p:nvPr/>
          </p:nvSpPr>
          <p:spPr>
            <a:xfrm rot="16200000">
              <a:off x="1650694" y="722743"/>
              <a:ext cx="5023499" cy="6151244"/>
            </a:xfrm>
            <a:prstGeom prst="roundRect">
              <a:avLst>
                <a:gd name="adj" fmla="val 4670"/>
              </a:avLst>
            </a:prstGeom>
            <a:solidFill>
              <a:srgbClr val="0070C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10" name="圆角矩形 9"/>
            <p:cNvSpPr/>
            <p:nvPr/>
          </p:nvSpPr>
          <p:spPr>
            <a:xfrm rot="16200000">
              <a:off x="1869130" y="936224"/>
              <a:ext cx="4631828" cy="5724285"/>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nvGrpSpPr>
            <p:cNvPr id="29708" name="组合 13"/>
            <p:cNvGrpSpPr/>
            <p:nvPr/>
          </p:nvGrpSpPr>
          <p:grpSpPr>
            <a:xfrm>
              <a:off x="982640" y="1604150"/>
              <a:ext cx="750869" cy="4394767"/>
              <a:chOff x="982640" y="1604150"/>
              <a:chExt cx="750869" cy="4394767"/>
            </a:xfrm>
          </p:grpSpPr>
          <p:grpSp>
            <p:nvGrpSpPr>
              <p:cNvPr id="29709" name="组合 14"/>
              <p:cNvGrpSpPr/>
              <p:nvPr/>
            </p:nvGrpSpPr>
            <p:grpSpPr>
              <a:xfrm rot="-5400000">
                <a:off x="-615510" y="3649898"/>
                <a:ext cx="4394767" cy="303271"/>
                <a:chOff x="2150297" y="1159629"/>
                <a:chExt cx="3479454" cy="240110"/>
              </a:xfrm>
            </p:grpSpPr>
            <p:grpSp>
              <p:nvGrpSpPr>
                <p:cNvPr id="29780" name="组合 80"/>
                <p:cNvGrpSpPr/>
                <p:nvPr/>
              </p:nvGrpSpPr>
              <p:grpSpPr>
                <a:xfrm>
                  <a:off x="2150297" y="1159629"/>
                  <a:ext cx="234645" cy="235770"/>
                  <a:chOff x="2483610" y="1109285"/>
                  <a:chExt cx="209562" cy="210566"/>
                </a:xfrm>
              </p:grpSpPr>
              <p:sp>
                <p:nvSpPr>
                  <p:cNvPr id="73" name="椭圆 72"/>
                  <p:cNvSpPr/>
                  <p:nvPr/>
                </p:nvSpPr>
                <p:spPr>
                  <a:xfrm>
                    <a:off x="2484499" y="1109675"/>
                    <a:ext cx="210044" cy="20979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4" name="椭圆 7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9781" name="组合 81"/>
                <p:cNvGrpSpPr/>
                <p:nvPr/>
              </p:nvGrpSpPr>
              <p:grpSpPr>
                <a:xfrm>
                  <a:off x="2508969" y="1161075"/>
                  <a:ext cx="234645" cy="235771"/>
                  <a:chOff x="2481312" y="1110577"/>
                  <a:chExt cx="209562" cy="210567"/>
                </a:xfrm>
              </p:grpSpPr>
              <p:sp>
                <p:nvSpPr>
                  <p:cNvPr id="71" name="椭圆 70"/>
                  <p:cNvSpPr/>
                  <p:nvPr/>
                </p:nvSpPr>
                <p:spPr>
                  <a:xfrm>
                    <a:off x="2482383" y="1111143"/>
                    <a:ext cx="210044"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2" name="椭圆 7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9782" name="组合 82"/>
                <p:cNvGrpSpPr/>
                <p:nvPr/>
              </p:nvGrpSpPr>
              <p:grpSpPr>
                <a:xfrm>
                  <a:off x="2867641" y="1163968"/>
                  <a:ext cx="234645" cy="235771"/>
                  <a:chOff x="2479015" y="1113160"/>
                  <a:chExt cx="209562" cy="210567"/>
                </a:xfrm>
              </p:grpSpPr>
              <p:sp>
                <p:nvSpPr>
                  <p:cNvPr id="69" name="椭圆 68"/>
                  <p:cNvSpPr/>
                  <p:nvPr/>
                </p:nvSpPr>
                <p:spPr>
                  <a:xfrm>
                    <a:off x="2480267" y="1114076"/>
                    <a:ext cx="210044"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0" name="椭圆 6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9783" name="组合 83"/>
                <p:cNvGrpSpPr/>
                <p:nvPr/>
              </p:nvGrpSpPr>
              <p:grpSpPr>
                <a:xfrm>
                  <a:off x="3227989" y="1163968"/>
                  <a:ext cx="234645" cy="235771"/>
                  <a:chOff x="2478214" y="1113160"/>
                  <a:chExt cx="209562" cy="210567"/>
                </a:xfrm>
              </p:grpSpPr>
              <p:sp>
                <p:nvSpPr>
                  <p:cNvPr id="67" name="椭圆 66"/>
                  <p:cNvSpPr/>
                  <p:nvPr/>
                </p:nvSpPr>
                <p:spPr>
                  <a:xfrm>
                    <a:off x="2479707" y="1114076"/>
                    <a:ext cx="210043"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8" name="椭圆 6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9784" name="组合 84"/>
                <p:cNvGrpSpPr/>
                <p:nvPr/>
              </p:nvGrpSpPr>
              <p:grpSpPr>
                <a:xfrm>
                  <a:off x="3590013" y="1163968"/>
                  <a:ext cx="234645" cy="235771"/>
                  <a:chOff x="2478908" y="1113162"/>
                  <a:chExt cx="209562" cy="210567"/>
                </a:xfrm>
              </p:grpSpPr>
              <p:sp>
                <p:nvSpPr>
                  <p:cNvPr id="65" name="椭圆 64"/>
                  <p:cNvSpPr/>
                  <p:nvPr/>
                </p:nvSpPr>
                <p:spPr>
                  <a:xfrm>
                    <a:off x="2479143" y="1114078"/>
                    <a:ext cx="208488"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6" name="椭圆 6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9785" name="组合 85"/>
                <p:cNvGrpSpPr/>
                <p:nvPr/>
              </p:nvGrpSpPr>
              <p:grpSpPr>
                <a:xfrm>
                  <a:off x="3950362" y="1163968"/>
                  <a:ext cx="234645" cy="235771"/>
                  <a:chOff x="2478110" y="1113161"/>
                  <a:chExt cx="209562" cy="210567"/>
                </a:xfrm>
              </p:grpSpPr>
              <p:sp>
                <p:nvSpPr>
                  <p:cNvPr id="63" name="椭圆 62"/>
                  <p:cNvSpPr/>
                  <p:nvPr/>
                </p:nvSpPr>
                <p:spPr>
                  <a:xfrm>
                    <a:off x="2478584" y="1114077"/>
                    <a:ext cx="208488"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4" name="椭圆 6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9786" name="组合 86"/>
                <p:cNvGrpSpPr/>
                <p:nvPr/>
              </p:nvGrpSpPr>
              <p:grpSpPr>
                <a:xfrm>
                  <a:off x="4312386" y="1163968"/>
                  <a:ext cx="234645" cy="235771"/>
                  <a:chOff x="2478806" y="1113161"/>
                  <a:chExt cx="209562" cy="210567"/>
                </a:xfrm>
              </p:grpSpPr>
              <p:sp>
                <p:nvSpPr>
                  <p:cNvPr id="61" name="椭圆 60"/>
                  <p:cNvSpPr/>
                  <p:nvPr/>
                </p:nvSpPr>
                <p:spPr>
                  <a:xfrm>
                    <a:off x="2479579" y="1114077"/>
                    <a:ext cx="208488"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2" name="椭圆 6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9787" name="组合 87"/>
                <p:cNvGrpSpPr/>
                <p:nvPr/>
              </p:nvGrpSpPr>
              <p:grpSpPr>
                <a:xfrm>
                  <a:off x="4672733" y="1163968"/>
                  <a:ext cx="234645" cy="235771"/>
                  <a:chOff x="2478004" y="1113161"/>
                  <a:chExt cx="209562" cy="210567"/>
                </a:xfrm>
              </p:grpSpPr>
              <p:sp>
                <p:nvSpPr>
                  <p:cNvPr id="59" name="椭圆 58"/>
                  <p:cNvSpPr/>
                  <p:nvPr/>
                </p:nvSpPr>
                <p:spPr>
                  <a:xfrm>
                    <a:off x="2479018" y="1114077"/>
                    <a:ext cx="210044"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0" name="椭圆 5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9788" name="组合 88"/>
                <p:cNvGrpSpPr/>
                <p:nvPr/>
              </p:nvGrpSpPr>
              <p:grpSpPr>
                <a:xfrm>
                  <a:off x="5034758" y="1163968"/>
                  <a:ext cx="234645" cy="235771"/>
                  <a:chOff x="2478703" y="1113161"/>
                  <a:chExt cx="209562" cy="210567"/>
                </a:xfrm>
              </p:grpSpPr>
              <p:sp>
                <p:nvSpPr>
                  <p:cNvPr id="57" name="椭圆 56"/>
                  <p:cNvSpPr/>
                  <p:nvPr/>
                </p:nvSpPr>
                <p:spPr>
                  <a:xfrm>
                    <a:off x="2480015" y="1114077"/>
                    <a:ext cx="210044"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8" name="椭圆 5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9789" name="组合 89"/>
                <p:cNvGrpSpPr/>
                <p:nvPr/>
              </p:nvGrpSpPr>
              <p:grpSpPr>
                <a:xfrm>
                  <a:off x="5395106" y="1163968"/>
                  <a:ext cx="234645" cy="235771"/>
                  <a:chOff x="2477903" y="1113161"/>
                  <a:chExt cx="209562" cy="210567"/>
                </a:xfrm>
              </p:grpSpPr>
              <p:sp>
                <p:nvSpPr>
                  <p:cNvPr id="55" name="椭圆 54"/>
                  <p:cNvSpPr/>
                  <p:nvPr/>
                </p:nvSpPr>
                <p:spPr>
                  <a:xfrm>
                    <a:off x="2479456" y="1114077"/>
                    <a:ext cx="210043"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6" name="椭圆 5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nvGrpSpPr>
              <p:cNvPr id="29710" name="组合 22"/>
              <p:cNvGrpSpPr/>
              <p:nvPr/>
            </p:nvGrpSpPr>
            <p:grpSpPr>
              <a:xfrm rot="-5400000">
                <a:off x="1229146" y="5557309"/>
                <a:ext cx="119576" cy="612586"/>
                <a:chOff x="2244455" y="772894"/>
                <a:chExt cx="94658" cy="485003"/>
              </a:xfrm>
            </p:grpSpPr>
            <p:sp>
              <p:nvSpPr>
                <p:cNvPr id="43" name="圆角矩形 4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4" name="圆角矩形 4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9711" name="组合 23"/>
              <p:cNvGrpSpPr/>
              <p:nvPr/>
            </p:nvGrpSpPr>
            <p:grpSpPr>
              <a:xfrm rot="-5400000">
                <a:off x="1229146" y="5099253"/>
                <a:ext cx="119576"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9712" name="组合 24"/>
              <p:cNvGrpSpPr/>
              <p:nvPr/>
            </p:nvGrpSpPr>
            <p:grpSpPr>
              <a:xfrm rot="-5400000">
                <a:off x="1229146" y="4641198"/>
                <a:ext cx="119576"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9713" name="组合 25"/>
              <p:cNvGrpSpPr/>
              <p:nvPr/>
            </p:nvGrpSpPr>
            <p:grpSpPr>
              <a:xfrm rot="-5400000">
                <a:off x="1229146" y="4183143"/>
                <a:ext cx="119576"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9714" name="组合 26"/>
              <p:cNvGrpSpPr/>
              <p:nvPr/>
            </p:nvGrpSpPr>
            <p:grpSpPr>
              <a:xfrm rot="-5400000">
                <a:off x="1229146" y="3725089"/>
                <a:ext cx="119576"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9715" name="组合 27"/>
              <p:cNvGrpSpPr/>
              <p:nvPr/>
            </p:nvGrpSpPr>
            <p:grpSpPr>
              <a:xfrm rot="-5400000">
                <a:off x="1229146" y="3267031"/>
                <a:ext cx="119576" cy="612586"/>
                <a:chOff x="2244455" y="772894"/>
                <a:chExt cx="94658" cy="485003"/>
              </a:xfrm>
            </p:grpSpPr>
            <p:sp>
              <p:nvSpPr>
                <p:cNvPr id="33" name="圆角矩形 3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4" name="圆角矩形 3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9716" name="组合 28"/>
              <p:cNvGrpSpPr/>
              <p:nvPr/>
            </p:nvGrpSpPr>
            <p:grpSpPr>
              <a:xfrm rot="-5400000">
                <a:off x="1229145" y="2808975"/>
                <a:ext cx="119576" cy="612586"/>
                <a:chOff x="2244455" y="772894"/>
                <a:chExt cx="94658" cy="485003"/>
              </a:xfrm>
            </p:grpSpPr>
            <p:sp>
              <p:nvSpPr>
                <p:cNvPr id="31" name="圆角矩形 3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2" name="圆角矩形 3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9717" name="组合 29"/>
              <p:cNvGrpSpPr/>
              <p:nvPr/>
            </p:nvGrpSpPr>
            <p:grpSpPr>
              <a:xfrm rot="-5400000">
                <a:off x="1229146" y="2350922"/>
                <a:ext cx="119576" cy="612586"/>
                <a:chOff x="2244455" y="772894"/>
                <a:chExt cx="94658" cy="485003"/>
              </a:xfrm>
            </p:grpSpPr>
            <p:sp>
              <p:nvSpPr>
                <p:cNvPr id="29" name="圆角矩形 2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0" name="圆角矩形 2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9718" name="组合 30"/>
              <p:cNvGrpSpPr/>
              <p:nvPr/>
            </p:nvGrpSpPr>
            <p:grpSpPr>
              <a:xfrm rot="-5400000">
                <a:off x="1229146" y="1892869"/>
                <a:ext cx="119576" cy="612586"/>
                <a:chOff x="2244455" y="772894"/>
                <a:chExt cx="94658" cy="485003"/>
              </a:xfrm>
            </p:grpSpPr>
            <p:sp>
              <p:nvSpPr>
                <p:cNvPr id="27" name="圆角矩形 2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8" name="圆角矩形 2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29719" name="组合 31"/>
              <p:cNvGrpSpPr/>
              <p:nvPr/>
            </p:nvGrpSpPr>
            <p:grpSpPr>
              <a:xfrm rot="-5400000">
                <a:off x="1229146" y="1434816"/>
                <a:ext cx="119576" cy="612586"/>
                <a:chOff x="2244455" y="772894"/>
                <a:chExt cx="94658" cy="485003"/>
              </a:xfrm>
            </p:grpSpPr>
            <p:sp>
              <p:nvSpPr>
                <p:cNvPr id="25" name="圆角矩形 2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6" name="圆角矩形 2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sp>
        <p:nvSpPr>
          <p:cNvPr id="75" name="Rectangle 31"/>
          <p:cNvSpPr>
            <a:spLocks noChangeArrowheads="1"/>
          </p:cNvSpPr>
          <p:nvPr/>
        </p:nvSpPr>
        <p:spPr bwMode="auto">
          <a:xfrm>
            <a:off x="4578350" y="1857375"/>
            <a:ext cx="3557588" cy="342900"/>
          </a:xfrm>
          <a:prstGeom prst="roundRect">
            <a:avLst/>
          </a:prstGeom>
          <a:solidFill>
            <a:srgbClr val="0070C0"/>
          </a:solidFill>
          <a:ln>
            <a:noFill/>
          </a:ln>
        </p:spPr>
        <p:style>
          <a:lnRef idx="3">
            <a:schemeClr val="lt1"/>
          </a:lnRef>
          <a:fillRef idx="1">
            <a:schemeClr val="accent1"/>
          </a:fillRef>
          <a:effectRef idx="1">
            <a:schemeClr val="accent1"/>
          </a:effectRef>
          <a:fontRef idx="minor">
            <a:schemeClr val="lt1"/>
          </a:fontRef>
        </p:style>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342900" marR="0" lvl="0" indent="-342900" algn="ctr" defTabSz="914400" rtl="0" eaLnBrk="1" fontAlgn="base" latinLnBrk="0" hangingPunct="1">
              <a:lnSpc>
                <a:spcPct val="150000"/>
              </a:lnSpc>
              <a:spcBef>
                <a:spcPct val="0"/>
              </a:spcBef>
              <a:spcAft>
                <a:spcPct val="0"/>
              </a:spcAft>
              <a:buClrTx/>
              <a:buSzTx/>
              <a:buFontTx/>
              <a:buNone/>
              <a:defRPr/>
            </a:pPr>
            <a:r>
              <a:rPr kumimoji="0" lang="en-US" altLang="zh-CN"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4</a:t>
            </a:r>
            <a:r>
              <a:rPr kumimoji="0" lang="zh-CN" altLang="en-US"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、将好的服务推销给客户的专家</a:t>
            </a:r>
            <a:endParaRPr kumimoji="0" lang="zh-CN" altLang="en-US" sz="16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endParaRPr>
          </a:p>
        </p:txBody>
      </p:sp>
      <p:sp>
        <p:nvSpPr>
          <p:cNvPr id="29701" name="矩形 75"/>
          <p:cNvSpPr/>
          <p:nvPr/>
        </p:nvSpPr>
        <p:spPr>
          <a:xfrm>
            <a:off x="4572000" y="2286000"/>
            <a:ext cx="3489325" cy="2354263"/>
          </a:xfrm>
          <a:prstGeom prst="rect">
            <a:avLst/>
          </a:prstGeom>
          <a:noFill/>
          <a:ln w="9525">
            <a:noFill/>
          </a:ln>
        </p:spPr>
        <p:txBody>
          <a:bodyPr>
            <a:spAutoFit/>
          </a:bodyPr>
          <a:p>
            <a:pPr>
              <a:lnSpc>
                <a:spcPct val="150000"/>
              </a:lnSpc>
              <a:spcBef>
                <a:spcPct val="50000"/>
              </a:spcBef>
              <a:buClr>
                <a:schemeClr val="hlink"/>
              </a:buClr>
            </a:pPr>
            <a:r>
              <a:rPr lang="zh-CN" altLang="en-US" sz="1400" dirty="0">
                <a:latin typeface="思源黑体" pitchFamily="34" charset="-122"/>
                <a:ea typeface="思源黑体" pitchFamily="34" charset="-122"/>
              </a:rPr>
              <a:t>销售顾问人员想成为货运专家，除了应拥有丰富专业知识，更重要的是要有绝对的信心。即：</a:t>
            </a:r>
            <a:endParaRPr lang="zh-CN" altLang="en-US" sz="1400" dirty="0">
              <a:latin typeface="思源黑体" pitchFamily="34" charset="-122"/>
              <a:ea typeface="思源黑体" pitchFamily="34" charset="-122"/>
            </a:endParaRPr>
          </a:p>
          <a:p>
            <a:pPr>
              <a:lnSpc>
                <a:spcPct val="150000"/>
              </a:lnSpc>
              <a:spcBef>
                <a:spcPct val="50000"/>
              </a:spcBef>
              <a:buClr>
                <a:schemeClr val="hlink"/>
              </a:buClr>
            </a:pPr>
            <a:r>
              <a:rPr lang="zh-CN" altLang="en-US" sz="1400" b="1" dirty="0">
                <a:latin typeface="思源黑体" pitchFamily="34" charset="-122"/>
                <a:ea typeface="思源黑体" pitchFamily="34" charset="-122"/>
              </a:rPr>
              <a:t>相信自己所代表的公司</a:t>
            </a:r>
            <a:endParaRPr lang="zh-CN" altLang="en-US" sz="1400" b="1" dirty="0">
              <a:latin typeface="思源黑体" pitchFamily="34" charset="-122"/>
              <a:ea typeface="思源黑体" pitchFamily="34" charset="-122"/>
            </a:endParaRPr>
          </a:p>
          <a:p>
            <a:pPr>
              <a:lnSpc>
                <a:spcPct val="150000"/>
              </a:lnSpc>
              <a:spcBef>
                <a:spcPct val="50000"/>
              </a:spcBef>
              <a:buClr>
                <a:schemeClr val="hlink"/>
              </a:buClr>
            </a:pPr>
            <a:r>
              <a:rPr lang="zh-CN" altLang="en-US" sz="1400" b="1" dirty="0">
                <a:latin typeface="思源黑体" pitchFamily="34" charset="-122"/>
                <a:ea typeface="思源黑体" pitchFamily="34" charset="-122"/>
              </a:rPr>
              <a:t>相信自己所推销的产品</a:t>
            </a:r>
            <a:endParaRPr lang="zh-CN" altLang="en-US" sz="1400" b="1" dirty="0">
              <a:latin typeface="思源黑体" pitchFamily="34" charset="-122"/>
              <a:ea typeface="思源黑体" pitchFamily="34" charset="-122"/>
            </a:endParaRPr>
          </a:p>
          <a:p>
            <a:pPr>
              <a:lnSpc>
                <a:spcPct val="150000"/>
              </a:lnSpc>
              <a:spcBef>
                <a:spcPct val="50000"/>
              </a:spcBef>
              <a:buClr>
                <a:schemeClr val="hlink"/>
              </a:buClr>
            </a:pPr>
            <a:r>
              <a:rPr lang="zh-CN" altLang="en-US" sz="1400" b="1" dirty="0">
                <a:latin typeface="思源黑体" pitchFamily="34" charset="-122"/>
                <a:ea typeface="思源黑体" pitchFamily="34" charset="-122"/>
              </a:rPr>
              <a:t>相信自己做推销的能力</a:t>
            </a:r>
            <a:endParaRPr lang="zh-CN" altLang="en-US" sz="1400" b="1" dirty="0">
              <a:latin typeface="思源黑体" pitchFamily="34" charset="-122"/>
              <a:ea typeface="思源黑体" pitchFamily="34" charset="-122"/>
            </a:endParaRPr>
          </a:p>
        </p:txBody>
      </p:sp>
      <p:pic>
        <p:nvPicPr>
          <p:cNvPr id="29702" name="图片占位符 5"/>
          <p:cNvPicPr>
            <a:picLocks noChangeAspect="1"/>
          </p:cNvPicPr>
          <p:nvPr/>
        </p:nvPicPr>
        <p:blipFill>
          <a:blip r:embed="rId1"/>
          <a:srcRect l="5965" r="5965"/>
          <a:stretch>
            <a:fillRect/>
          </a:stretch>
        </p:blipFill>
        <p:spPr>
          <a:xfrm>
            <a:off x="1298575" y="3000375"/>
            <a:ext cx="1989138" cy="1500188"/>
          </a:xfrm>
          <a:prstGeom prst="rect">
            <a:avLst/>
          </a:prstGeom>
          <a:noFill/>
          <a:ln w="9525">
            <a:noFill/>
          </a:ln>
        </p:spPr>
      </p:pic>
      <p:pic>
        <p:nvPicPr>
          <p:cNvPr id="29703" name="图片占位符 6"/>
          <p:cNvPicPr>
            <a:picLocks noChangeAspect="1"/>
          </p:cNvPicPr>
          <p:nvPr/>
        </p:nvPicPr>
        <p:blipFill>
          <a:blip r:embed="rId2"/>
          <a:srcRect l="5809" r="5809"/>
          <a:stretch>
            <a:fillRect/>
          </a:stretch>
        </p:blipFill>
        <p:spPr>
          <a:xfrm>
            <a:off x="1308100" y="1379538"/>
            <a:ext cx="1989138" cy="1500187"/>
          </a:xfrm>
          <a:prstGeom prst="rect">
            <a:avLst/>
          </a:prstGeom>
          <a:noFill/>
          <a:ln w="9525">
            <a:noFill/>
          </a:ln>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wipe(left)">
                                      <p:cBhvr>
                                        <p:cTn id="11"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矩形 1"/>
          <p:cNvSpPr/>
          <p:nvPr/>
        </p:nvSpPr>
        <p:spPr>
          <a:xfrm>
            <a:off x="1066800" y="212725"/>
            <a:ext cx="4186238" cy="425450"/>
          </a:xfrm>
          <a:prstGeom prst="rect">
            <a:avLst/>
          </a:prstGeom>
          <a:noFill/>
          <a:ln w="9525">
            <a:noFill/>
          </a:ln>
        </p:spPr>
        <p:txBody>
          <a:bodyPr wrap="none">
            <a:spAutoFit/>
          </a:bodyPr>
          <a:p>
            <a:pPr>
              <a:lnSpc>
                <a:spcPct val="90000"/>
              </a:lnSpc>
            </a:pPr>
            <a:r>
              <a:rPr lang="zh-CN" altLang="en-US" sz="2400" b="1" dirty="0">
                <a:solidFill>
                  <a:srgbClr val="0070C0"/>
                </a:solidFill>
                <a:latin typeface="思源黑体" pitchFamily="34" charset="-122"/>
                <a:ea typeface="思源黑体" pitchFamily="34" charset="-122"/>
              </a:rPr>
              <a:t>成功销售顾问的自我形象定位</a:t>
            </a:r>
            <a:endParaRPr lang="zh-CN" altLang="en-US" sz="2400" b="1" dirty="0">
              <a:solidFill>
                <a:srgbClr val="0070C0"/>
              </a:solidFill>
              <a:latin typeface="思源黑体" pitchFamily="34" charset="-122"/>
              <a:ea typeface="思源黑体" pitchFamily="34" charset="-122"/>
            </a:endParaRPr>
          </a:p>
        </p:txBody>
      </p:sp>
      <p:grpSp>
        <p:nvGrpSpPr>
          <p:cNvPr id="2" name="组合 10"/>
          <p:cNvGrpSpPr/>
          <p:nvPr/>
        </p:nvGrpSpPr>
        <p:grpSpPr>
          <a:xfrm>
            <a:off x="1071563" y="1162050"/>
            <a:ext cx="4786312" cy="3624263"/>
            <a:chOff x="982640" y="1286615"/>
            <a:chExt cx="6255426" cy="5023499"/>
          </a:xfrm>
        </p:grpSpPr>
        <p:sp>
          <p:nvSpPr>
            <p:cNvPr id="8" name="圆角矩形 7"/>
            <p:cNvSpPr/>
            <p:nvPr/>
          </p:nvSpPr>
          <p:spPr>
            <a:xfrm rot="16200000">
              <a:off x="1650694" y="722743"/>
              <a:ext cx="5023499" cy="6151244"/>
            </a:xfrm>
            <a:prstGeom prst="roundRect">
              <a:avLst>
                <a:gd name="adj" fmla="val 4670"/>
              </a:avLst>
            </a:prstGeom>
            <a:solidFill>
              <a:srgbClr val="0070C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10" name="圆角矩形 9"/>
            <p:cNvSpPr/>
            <p:nvPr/>
          </p:nvSpPr>
          <p:spPr>
            <a:xfrm rot="16200000">
              <a:off x="1869130" y="936224"/>
              <a:ext cx="4631828" cy="5724285"/>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nvGrpSpPr>
            <p:cNvPr id="30731" name="组合 13"/>
            <p:cNvGrpSpPr/>
            <p:nvPr/>
          </p:nvGrpSpPr>
          <p:grpSpPr>
            <a:xfrm>
              <a:off x="982640" y="1604152"/>
              <a:ext cx="750869" cy="4394767"/>
              <a:chOff x="982640" y="1604152"/>
              <a:chExt cx="750869" cy="4394767"/>
            </a:xfrm>
          </p:grpSpPr>
          <p:grpSp>
            <p:nvGrpSpPr>
              <p:cNvPr id="30732" name="组合 14"/>
              <p:cNvGrpSpPr/>
              <p:nvPr/>
            </p:nvGrpSpPr>
            <p:grpSpPr>
              <a:xfrm rot="-5400000">
                <a:off x="-615510" y="3649900"/>
                <a:ext cx="4394767" cy="303271"/>
                <a:chOff x="2150297" y="1159629"/>
                <a:chExt cx="3479454" cy="240110"/>
              </a:xfrm>
            </p:grpSpPr>
            <p:grpSp>
              <p:nvGrpSpPr>
                <p:cNvPr id="30803" name="组合 80"/>
                <p:cNvGrpSpPr/>
                <p:nvPr/>
              </p:nvGrpSpPr>
              <p:grpSpPr>
                <a:xfrm>
                  <a:off x="2150297" y="1159629"/>
                  <a:ext cx="234645" cy="235770"/>
                  <a:chOff x="2483610" y="1109285"/>
                  <a:chExt cx="209562" cy="210566"/>
                </a:xfrm>
              </p:grpSpPr>
              <p:sp>
                <p:nvSpPr>
                  <p:cNvPr id="73" name="椭圆 72"/>
                  <p:cNvSpPr/>
                  <p:nvPr/>
                </p:nvSpPr>
                <p:spPr>
                  <a:xfrm>
                    <a:off x="2484501" y="1109675"/>
                    <a:ext cx="210044" cy="20979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4" name="椭圆 7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0804" name="组合 81"/>
                <p:cNvGrpSpPr/>
                <p:nvPr/>
              </p:nvGrpSpPr>
              <p:grpSpPr>
                <a:xfrm>
                  <a:off x="2508969" y="1161075"/>
                  <a:ext cx="234645" cy="235771"/>
                  <a:chOff x="2481312" y="1110577"/>
                  <a:chExt cx="209562" cy="210567"/>
                </a:xfrm>
              </p:grpSpPr>
              <p:sp>
                <p:nvSpPr>
                  <p:cNvPr id="71" name="椭圆 70"/>
                  <p:cNvSpPr/>
                  <p:nvPr/>
                </p:nvSpPr>
                <p:spPr>
                  <a:xfrm>
                    <a:off x="2482385" y="1111143"/>
                    <a:ext cx="210044"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2" name="椭圆 7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0805" name="组合 82"/>
                <p:cNvGrpSpPr/>
                <p:nvPr/>
              </p:nvGrpSpPr>
              <p:grpSpPr>
                <a:xfrm>
                  <a:off x="2867641" y="1163968"/>
                  <a:ext cx="234645" cy="235771"/>
                  <a:chOff x="2479015" y="1113160"/>
                  <a:chExt cx="209562" cy="210567"/>
                </a:xfrm>
              </p:grpSpPr>
              <p:sp>
                <p:nvSpPr>
                  <p:cNvPr id="69" name="椭圆 68"/>
                  <p:cNvSpPr/>
                  <p:nvPr/>
                </p:nvSpPr>
                <p:spPr>
                  <a:xfrm>
                    <a:off x="2480269" y="1114076"/>
                    <a:ext cx="210044"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0" name="椭圆 6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0806" name="组合 83"/>
                <p:cNvGrpSpPr/>
                <p:nvPr/>
              </p:nvGrpSpPr>
              <p:grpSpPr>
                <a:xfrm>
                  <a:off x="3227989" y="1163968"/>
                  <a:ext cx="234645" cy="235771"/>
                  <a:chOff x="2478214" y="1113160"/>
                  <a:chExt cx="209562" cy="210567"/>
                </a:xfrm>
              </p:grpSpPr>
              <p:sp>
                <p:nvSpPr>
                  <p:cNvPr id="67" name="椭圆 66"/>
                  <p:cNvSpPr/>
                  <p:nvPr/>
                </p:nvSpPr>
                <p:spPr>
                  <a:xfrm>
                    <a:off x="2479709" y="1114076"/>
                    <a:ext cx="210043"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8" name="椭圆 6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0807" name="组合 84"/>
                <p:cNvGrpSpPr/>
                <p:nvPr/>
              </p:nvGrpSpPr>
              <p:grpSpPr>
                <a:xfrm>
                  <a:off x="3590013" y="1163968"/>
                  <a:ext cx="234645" cy="235771"/>
                  <a:chOff x="2478908" y="1113162"/>
                  <a:chExt cx="209562" cy="210567"/>
                </a:xfrm>
              </p:grpSpPr>
              <p:sp>
                <p:nvSpPr>
                  <p:cNvPr id="65" name="椭圆 64"/>
                  <p:cNvSpPr/>
                  <p:nvPr/>
                </p:nvSpPr>
                <p:spPr>
                  <a:xfrm>
                    <a:off x="2479145" y="1114078"/>
                    <a:ext cx="208488"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6" name="椭圆 6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0808" name="组合 85"/>
                <p:cNvGrpSpPr/>
                <p:nvPr/>
              </p:nvGrpSpPr>
              <p:grpSpPr>
                <a:xfrm>
                  <a:off x="3950362" y="1163968"/>
                  <a:ext cx="234645" cy="235771"/>
                  <a:chOff x="2478110" y="1113161"/>
                  <a:chExt cx="209562" cy="210567"/>
                </a:xfrm>
              </p:grpSpPr>
              <p:sp>
                <p:nvSpPr>
                  <p:cNvPr id="63" name="椭圆 62"/>
                  <p:cNvSpPr/>
                  <p:nvPr/>
                </p:nvSpPr>
                <p:spPr>
                  <a:xfrm>
                    <a:off x="2478586" y="1114077"/>
                    <a:ext cx="208488"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4" name="椭圆 6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0809" name="组合 86"/>
                <p:cNvGrpSpPr/>
                <p:nvPr/>
              </p:nvGrpSpPr>
              <p:grpSpPr>
                <a:xfrm>
                  <a:off x="4312386" y="1163968"/>
                  <a:ext cx="234645" cy="235771"/>
                  <a:chOff x="2478806" y="1113161"/>
                  <a:chExt cx="209562" cy="210567"/>
                </a:xfrm>
              </p:grpSpPr>
              <p:sp>
                <p:nvSpPr>
                  <p:cNvPr id="61" name="椭圆 60"/>
                  <p:cNvSpPr/>
                  <p:nvPr/>
                </p:nvSpPr>
                <p:spPr>
                  <a:xfrm>
                    <a:off x="2479581" y="1114077"/>
                    <a:ext cx="208488"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2" name="椭圆 6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0810" name="组合 87"/>
                <p:cNvGrpSpPr/>
                <p:nvPr/>
              </p:nvGrpSpPr>
              <p:grpSpPr>
                <a:xfrm>
                  <a:off x="4672733" y="1163968"/>
                  <a:ext cx="234645" cy="235771"/>
                  <a:chOff x="2478004" y="1113161"/>
                  <a:chExt cx="209562" cy="210567"/>
                </a:xfrm>
              </p:grpSpPr>
              <p:sp>
                <p:nvSpPr>
                  <p:cNvPr id="59" name="椭圆 58"/>
                  <p:cNvSpPr/>
                  <p:nvPr/>
                </p:nvSpPr>
                <p:spPr>
                  <a:xfrm>
                    <a:off x="2479020" y="1114077"/>
                    <a:ext cx="210044"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0" name="椭圆 5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0811" name="组合 88"/>
                <p:cNvGrpSpPr/>
                <p:nvPr/>
              </p:nvGrpSpPr>
              <p:grpSpPr>
                <a:xfrm>
                  <a:off x="5034758" y="1163968"/>
                  <a:ext cx="234645" cy="235771"/>
                  <a:chOff x="2478703" y="1113161"/>
                  <a:chExt cx="209562" cy="210567"/>
                </a:xfrm>
              </p:grpSpPr>
              <p:sp>
                <p:nvSpPr>
                  <p:cNvPr id="57" name="椭圆 56"/>
                  <p:cNvSpPr/>
                  <p:nvPr/>
                </p:nvSpPr>
                <p:spPr>
                  <a:xfrm>
                    <a:off x="2480017" y="1114077"/>
                    <a:ext cx="210044"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8" name="椭圆 5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0812" name="组合 89"/>
                <p:cNvGrpSpPr/>
                <p:nvPr/>
              </p:nvGrpSpPr>
              <p:grpSpPr>
                <a:xfrm>
                  <a:off x="5395106" y="1163968"/>
                  <a:ext cx="234645" cy="235771"/>
                  <a:chOff x="2477903" y="1113161"/>
                  <a:chExt cx="209562" cy="210567"/>
                </a:xfrm>
              </p:grpSpPr>
              <p:sp>
                <p:nvSpPr>
                  <p:cNvPr id="55" name="椭圆 54"/>
                  <p:cNvSpPr/>
                  <p:nvPr/>
                </p:nvSpPr>
                <p:spPr>
                  <a:xfrm>
                    <a:off x="2479458" y="1114077"/>
                    <a:ext cx="210043"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6" name="椭圆 5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nvGrpSpPr>
              <p:cNvPr id="30733" name="组合 22"/>
              <p:cNvGrpSpPr/>
              <p:nvPr/>
            </p:nvGrpSpPr>
            <p:grpSpPr>
              <a:xfrm rot="-5400000">
                <a:off x="1229146" y="5557309"/>
                <a:ext cx="119576" cy="612586"/>
                <a:chOff x="2244455" y="772894"/>
                <a:chExt cx="94658" cy="485003"/>
              </a:xfrm>
            </p:grpSpPr>
            <p:sp>
              <p:nvSpPr>
                <p:cNvPr id="43" name="圆角矩形 4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4" name="圆角矩形 4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0734" name="组合 23"/>
              <p:cNvGrpSpPr/>
              <p:nvPr/>
            </p:nvGrpSpPr>
            <p:grpSpPr>
              <a:xfrm rot="-5400000">
                <a:off x="1229146" y="5099253"/>
                <a:ext cx="119576"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0735" name="组合 24"/>
              <p:cNvGrpSpPr/>
              <p:nvPr/>
            </p:nvGrpSpPr>
            <p:grpSpPr>
              <a:xfrm rot="-5400000">
                <a:off x="1229146" y="4641198"/>
                <a:ext cx="119576"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0736" name="组合 25"/>
              <p:cNvGrpSpPr/>
              <p:nvPr/>
            </p:nvGrpSpPr>
            <p:grpSpPr>
              <a:xfrm rot="-5400000">
                <a:off x="1229146" y="4183143"/>
                <a:ext cx="119576"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0737" name="组合 26"/>
              <p:cNvGrpSpPr/>
              <p:nvPr/>
            </p:nvGrpSpPr>
            <p:grpSpPr>
              <a:xfrm rot="-5400000">
                <a:off x="1229146" y="3725089"/>
                <a:ext cx="119576"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0738" name="组合 27"/>
              <p:cNvGrpSpPr/>
              <p:nvPr/>
            </p:nvGrpSpPr>
            <p:grpSpPr>
              <a:xfrm rot="-5400000">
                <a:off x="1229146" y="3267031"/>
                <a:ext cx="119576" cy="612586"/>
                <a:chOff x="2244455" y="772894"/>
                <a:chExt cx="94658" cy="485003"/>
              </a:xfrm>
            </p:grpSpPr>
            <p:sp>
              <p:nvSpPr>
                <p:cNvPr id="33" name="圆角矩形 3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4" name="圆角矩形 3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0739" name="组合 28"/>
              <p:cNvGrpSpPr/>
              <p:nvPr/>
            </p:nvGrpSpPr>
            <p:grpSpPr>
              <a:xfrm rot="-5400000">
                <a:off x="1229145" y="2808975"/>
                <a:ext cx="119576" cy="612586"/>
                <a:chOff x="2244455" y="772894"/>
                <a:chExt cx="94658" cy="485003"/>
              </a:xfrm>
            </p:grpSpPr>
            <p:sp>
              <p:nvSpPr>
                <p:cNvPr id="31" name="圆角矩形 3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2" name="圆角矩形 3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0740" name="组合 29"/>
              <p:cNvGrpSpPr/>
              <p:nvPr/>
            </p:nvGrpSpPr>
            <p:grpSpPr>
              <a:xfrm rot="-5400000">
                <a:off x="1229146" y="2350922"/>
                <a:ext cx="119576" cy="612586"/>
                <a:chOff x="2244455" y="772894"/>
                <a:chExt cx="94658" cy="485003"/>
              </a:xfrm>
            </p:grpSpPr>
            <p:sp>
              <p:nvSpPr>
                <p:cNvPr id="29" name="圆角矩形 2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0" name="圆角矩形 2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0741" name="组合 30"/>
              <p:cNvGrpSpPr/>
              <p:nvPr/>
            </p:nvGrpSpPr>
            <p:grpSpPr>
              <a:xfrm rot="-5400000">
                <a:off x="1229146" y="1892869"/>
                <a:ext cx="119576" cy="612586"/>
                <a:chOff x="2244455" y="772894"/>
                <a:chExt cx="94658" cy="485003"/>
              </a:xfrm>
            </p:grpSpPr>
            <p:sp>
              <p:nvSpPr>
                <p:cNvPr id="27" name="圆角矩形 2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8" name="圆角矩形 2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0742" name="组合 31"/>
              <p:cNvGrpSpPr/>
              <p:nvPr/>
            </p:nvGrpSpPr>
            <p:grpSpPr>
              <a:xfrm rot="-5400000">
                <a:off x="1229146" y="1434816"/>
                <a:ext cx="119576" cy="612586"/>
                <a:chOff x="2244455" y="772894"/>
                <a:chExt cx="94658" cy="485003"/>
              </a:xfrm>
            </p:grpSpPr>
            <p:sp>
              <p:nvSpPr>
                <p:cNvPr id="25" name="圆角矩形 2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6" name="圆角矩形 2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sp>
        <p:nvSpPr>
          <p:cNvPr id="75" name="Rectangle 31"/>
          <p:cNvSpPr>
            <a:spLocks noChangeArrowheads="1"/>
          </p:cNvSpPr>
          <p:nvPr/>
        </p:nvSpPr>
        <p:spPr bwMode="auto">
          <a:xfrm>
            <a:off x="1863725" y="1857375"/>
            <a:ext cx="3557588" cy="342900"/>
          </a:xfrm>
          <a:prstGeom prst="roundRect">
            <a:avLst/>
          </a:prstGeom>
          <a:solidFill>
            <a:srgbClr val="0070C0"/>
          </a:solidFill>
          <a:ln>
            <a:noFill/>
          </a:ln>
        </p:spPr>
        <p:style>
          <a:lnRef idx="3">
            <a:schemeClr val="lt1"/>
          </a:lnRef>
          <a:fillRef idx="1">
            <a:schemeClr val="accent1"/>
          </a:fillRef>
          <a:effectRef idx="1">
            <a:schemeClr val="accent1"/>
          </a:effectRef>
          <a:fontRef idx="minor">
            <a:schemeClr val="lt1"/>
          </a:fontRef>
        </p:style>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342900" marR="0" lvl="0" indent="-342900" algn="ctr" defTabSz="914400" rtl="0" eaLnBrk="1" fontAlgn="base" latinLnBrk="0" hangingPunct="1">
              <a:lnSpc>
                <a:spcPct val="150000"/>
              </a:lnSpc>
              <a:spcBef>
                <a:spcPct val="0"/>
              </a:spcBef>
              <a:spcAft>
                <a:spcPct val="0"/>
              </a:spcAft>
              <a:buClrTx/>
              <a:buSzTx/>
              <a:buFontTx/>
              <a:buNone/>
              <a:defRPr/>
            </a:pPr>
            <a:r>
              <a:rPr kumimoji="0" lang="en-US" altLang="zh-CN"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5</a:t>
            </a:r>
            <a:r>
              <a:rPr kumimoji="0" lang="zh-CN" altLang="en-US"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、是客户最好的朋友（之一）</a:t>
            </a:r>
            <a:endParaRPr kumimoji="0" lang="zh-CN" altLang="en-US" sz="16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endParaRPr>
          </a:p>
        </p:txBody>
      </p:sp>
      <p:sp>
        <p:nvSpPr>
          <p:cNvPr id="76" name="矩形 75"/>
          <p:cNvSpPr/>
          <p:nvPr/>
        </p:nvSpPr>
        <p:spPr>
          <a:xfrm>
            <a:off x="1857375" y="2489200"/>
            <a:ext cx="3489325" cy="1708150"/>
          </a:xfrm>
          <a:prstGeom prst="rect">
            <a:avLst/>
          </a:prstGeom>
        </p:spPr>
        <p:txBody>
          <a:bodyPr>
            <a:spAutoFit/>
          </a:bodyPr>
          <a:lstStyle/>
          <a:p>
            <a:pPr marL="0" marR="0" lvl="0" indent="0" algn="l" defTabSz="914400" rtl="0" eaLnBrk="1" fontAlgn="auto" latinLnBrk="0" hangingPunct="1">
              <a:lnSpc>
                <a:spcPct val="150000"/>
              </a:lnSpc>
              <a:spcBef>
                <a:spcPct val="50000"/>
              </a:spcBef>
              <a:spcAft>
                <a:spcPts val="0"/>
              </a:spcAft>
              <a:buClr>
                <a:schemeClr val="hlink"/>
              </a:buClr>
              <a:buSzTx/>
              <a:buFontTx/>
              <a:buNone/>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思源黑体" pitchFamily="34" charset="-122"/>
                <a:ea typeface="思源黑体" pitchFamily="34" charset="-122"/>
                <a:cs typeface="+mn-cs"/>
              </a:rPr>
              <a:t>销售顾问人员应努力采取各种有效手段树立自己更专业的形象和诚恳的态度，拉近与客户的距离，消灭客户戒心，使客户感到你是他的朋友而非货代公司的销售顾问，并且会处处为他着想。</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思源黑体" pitchFamily="34" charset="-122"/>
              <a:ea typeface="思源黑体" pitchFamily="34" charset="-122"/>
              <a:cs typeface="+mn-cs"/>
            </a:endParaRPr>
          </a:p>
        </p:txBody>
      </p:sp>
      <p:sp>
        <p:nvSpPr>
          <p:cNvPr id="77" name="椭圆 76"/>
          <p:cNvSpPr/>
          <p:nvPr/>
        </p:nvSpPr>
        <p:spPr>
          <a:xfrm>
            <a:off x="6357938" y="1928813"/>
            <a:ext cx="2193925" cy="2193925"/>
          </a:xfrm>
          <a:prstGeom prst="ellipse">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wipe(left)">
                                      <p:cBhvr>
                                        <p:cTn id="11"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矩形 1"/>
          <p:cNvSpPr/>
          <p:nvPr/>
        </p:nvSpPr>
        <p:spPr>
          <a:xfrm>
            <a:off x="1066800" y="212725"/>
            <a:ext cx="4186238" cy="425450"/>
          </a:xfrm>
          <a:prstGeom prst="rect">
            <a:avLst/>
          </a:prstGeom>
          <a:noFill/>
          <a:ln w="9525">
            <a:noFill/>
          </a:ln>
        </p:spPr>
        <p:txBody>
          <a:bodyPr wrap="none">
            <a:spAutoFit/>
          </a:bodyPr>
          <a:p>
            <a:pPr>
              <a:lnSpc>
                <a:spcPct val="90000"/>
              </a:lnSpc>
            </a:pPr>
            <a:r>
              <a:rPr lang="zh-CN" altLang="en-US" sz="2400" b="1" dirty="0">
                <a:solidFill>
                  <a:srgbClr val="0070C0"/>
                </a:solidFill>
                <a:latin typeface="思源黑体" pitchFamily="34" charset="-122"/>
                <a:ea typeface="思源黑体" pitchFamily="34" charset="-122"/>
              </a:rPr>
              <a:t>成功销售顾问的自我形象定位</a:t>
            </a:r>
            <a:endParaRPr lang="zh-CN" altLang="en-US" sz="2400" b="1" dirty="0">
              <a:solidFill>
                <a:srgbClr val="0070C0"/>
              </a:solidFill>
              <a:latin typeface="思源黑体" pitchFamily="34" charset="-122"/>
              <a:ea typeface="思源黑体" pitchFamily="34" charset="-122"/>
            </a:endParaRPr>
          </a:p>
        </p:txBody>
      </p:sp>
      <p:grpSp>
        <p:nvGrpSpPr>
          <p:cNvPr id="2" name="组合 10"/>
          <p:cNvGrpSpPr/>
          <p:nvPr/>
        </p:nvGrpSpPr>
        <p:grpSpPr>
          <a:xfrm>
            <a:off x="3786188" y="1162050"/>
            <a:ext cx="4786312" cy="3624263"/>
            <a:chOff x="982640" y="1286615"/>
            <a:chExt cx="6255426" cy="5023499"/>
          </a:xfrm>
        </p:grpSpPr>
        <p:sp>
          <p:nvSpPr>
            <p:cNvPr id="8" name="圆角矩形 7"/>
            <p:cNvSpPr/>
            <p:nvPr/>
          </p:nvSpPr>
          <p:spPr>
            <a:xfrm rot="16200000">
              <a:off x="1650694" y="722743"/>
              <a:ext cx="5023499" cy="6151244"/>
            </a:xfrm>
            <a:prstGeom prst="roundRect">
              <a:avLst>
                <a:gd name="adj" fmla="val 4670"/>
              </a:avLst>
            </a:prstGeom>
            <a:solidFill>
              <a:srgbClr val="0070C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10" name="圆角矩形 9"/>
            <p:cNvSpPr/>
            <p:nvPr/>
          </p:nvSpPr>
          <p:spPr>
            <a:xfrm rot="16200000">
              <a:off x="1869130" y="936224"/>
              <a:ext cx="4631828" cy="5724285"/>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nvGrpSpPr>
            <p:cNvPr id="31755" name="组合 13"/>
            <p:cNvGrpSpPr/>
            <p:nvPr/>
          </p:nvGrpSpPr>
          <p:grpSpPr>
            <a:xfrm>
              <a:off x="982640" y="1604150"/>
              <a:ext cx="750869" cy="4394767"/>
              <a:chOff x="982640" y="1604150"/>
              <a:chExt cx="750869" cy="4394767"/>
            </a:xfrm>
          </p:grpSpPr>
          <p:grpSp>
            <p:nvGrpSpPr>
              <p:cNvPr id="31756" name="组合 14"/>
              <p:cNvGrpSpPr/>
              <p:nvPr/>
            </p:nvGrpSpPr>
            <p:grpSpPr>
              <a:xfrm rot="-5400000">
                <a:off x="-615510" y="3649898"/>
                <a:ext cx="4394767" cy="303271"/>
                <a:chOff x="2150297" y="1159629"/>
                <a:chExt cx="3479454" cy="240110"/>
              </a:xfrm>
            </p:grpSpPr>
            <p:grpSp>
              <p:nvGrpSpPr>
                <p:cNvPr id="31827" name="组合 80"/>
                <p:cNvGrpSpPr/>
                <p:nvPr/>
              </p:nvGrpSpPr>
              <p:grpSpPr>
                <a:xfrm>
                  <a:off x="2150297" y="1159629"/>
                  <a:ext cx="234645" cy="235770"/>
                  <a:chOff x="2483610" y="1109285"/>
                  <a:chExt cx="209562" cy="210566"/>
                </a:xfrm>
              </p:grpSpPr>
              <p:sp>
                <p:nvSpPr>
                  <p:cNvPr id="73" name="椭圆 72"/>
                  <p:cNvSpPr/>
                  <p:nvPr/>
                </p:nvSpPr>
                <p:spPr>
                  <a:xfrm>
                    <a:off x="2484499" y="1109675"/>
                    <a:ext cx="210044" cy="20979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4" name="椭圆 7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1828" name="组合 81"/>
                <p:cNvGrpSpPr/>
                <p:nvPr/>
              </p:nvGrpSpPr>
              <p:grpSpPr>
                <a:xfrm>
                  <a:off x="2508969" y="1161075"/>
                  <a:ext cx="234645" cy="235771"/>
                  <a:chOff x="2481312" y="1110577"/>
                  <a:chExt cx="209562" cy="210567"/>
                </a:xfrm>
              </p:grpSpPr>
              <p:sp>
                <p:nvSpPr>
                  <p:cNvPr id="71" name="椭圆 70"/>
                  <p:cNvSpPr/>
                  <p:nvPr/>
                </p:nvSpPr>
                <p:spPr>
                  <a:xfrm>
                    <a:off x="2482383" y="1111143"/>
                    <a:ext cx="210044"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2" name="椭圆 7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1829" name="组合 82"/>
                <p:cNvGrpSpPr/>
                <p:nvPr/>
              </p:nvGrpSpPr>
              <p:grpSpPr>
                <a:xfrm>
                  <a:off x="2867641" y="1163968"/>
                  <a:ext cx="234645" cy="235771"/>
                  <a:chOff x="2479015" y="1113160"/>
                  <a:chExt cx="209562" cy="210567"/>
                </a:xfrm>
              </p:grpSpPr>
              <p:sp>
                <p:nvSpPr>
                  <p:cNvPr id="69" name="椭圆 68"/>
                  <p:cNvSpPr/>
                  <p:nvPr/>
                </p:nvSpPr>
                <p:spPr>
                  <a:xfrm>
                    <a:off x="2480267" y="1114076"/>
                    <a:ext cx="210044"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70" name="椭圆 6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1830" name="组合 83"/>
                <p:cNvGrpSpPr/>
                <p:nvPr/>
              </p:nvGrpSpPr>
              <p:grpSpPr>
                <a:xfrm>
                  <a:off x="3227989" y="1163968"/>
                  <a:ext cx="234645" cy="235771"/>
                  <a:chOff x="2478214" y="1113160"/>
                  <a:chExt cx="209562" cy="210567"/>
                </a:xfrm>
              </p:grpSpPr>
              <p:sp>
                <p:nvSpPr>
                  <p:cNvPr id="67" name="椭圆 66"/>
                  <p:cNvSpPr/>
                  <p:nvPr/>
                </p:nvSpPr>
                <p:spPr>
                  <a:xfrm>
                    <a:off x="2479707" y="1114076"/>
                    <a:ext cx="210043"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8" name="椭圆 6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1831" name="组合 84"/>
                <p:cNvGrpSpPr/>
                <p:nvPr/>
              </p:nvGrpSpPr>
              <p:grpSpPr>
                <a:xfrm>
                  <a:off x="3590013" y="1163968"/>
                  <a:ext cx="234645" cy="235771"/>
                  <a:chOff x="2478908" y="1113162"/>
                  <a:chExt cx="209562" cy="210567"/>
                </a:xfrm>
              </p:grpSpPr>
              <p:sp>
                <p:nvSpPr>
                  <p:cNvPr id="65" name="椭圆 64"/>
                  <p:cNvSpPr/>
                  <p:nvPr/>
                </p:nvSpPr>
                <p:spPr>
                  <a:xfrm>
                    <a:off x="2479143" y="1114078"/>
                    <a:ext cx="208488"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6" name="椭圆 6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1832" name="组合 85"/>
                <p:cNvGrpSpPr/>
                <p:nvPr/>
              </p:nvGrpSpPr>
              <p:grpSpPr>
                <a:xfrm>
                  <a:off x="3950362" y="1163968"/>
                  <a:ext cx="234645" cy="235771"/>
                  <a:chOff x="2478110" y="1113161"/>
                  <a:chExt cx="209562" cy="210567"/>
                </a:xfrm>
              </p:grpSpPr>
              <p:sp>
                <p:nvSpPr>
                  <p:cNvPr id="63" name="椭圆 62"/>
                  <p:cNvSpPr/>
                  <p:nvPr/>
                </p:nvSpPr>
                <p:spPr>
                  <a:xfrm>
                    <a:off x="2478584" y="1114077"/>
                    <a:ext cx="208488"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4" name="椭圆 6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1833" name="组合 86"/>
                <p:cNvGrpSpPr/>
                <p:nvPr/>
              </p:nvGrpSpPr>
              <p:grpSpPr>
                <a:xfrm>
                  <a:off x="4312386" y="1163968"/>
                  <a:ext cx="234645" cy="235771"/>
                  <a:chOff x="2478806" y="1113161"/>
                  <a:chExt cx="209562" cy="210567"/>
                </a:xfrm>
              </p:grpSpPr>
              <p:sp>
                <p:nvSpPr>
                  <p:cNvPr id="61" name="椭圆 60"/>
                  <p:cNvSpPr/>
                  <p:nvPr/>
                </p:nvSpPr>
                <p:spPr>
                  <a:xfrm>
                    <a:off x="2479579" y="1114077"/>
                    <a:ext cx="208488"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2" name="椭圆 6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1834" name="组合 87"/>
                <p:cNvGrpSpPr/>
                <p:nvPr/>
              </p:nvGrpSpPr>
              <p:grpSpPr>
                <a:xfrm>
                  <a:off x="4672733" y="1163968"/>
                  <a:ext cx="234645" cy="235771"/>
                  <a:chOff x="2478004" y="1113161"/>
                  <a:chExt cx="209562" cy="210567"/>
                </a:xfrm>
              </p:grpSpPr>
              <p:sp>
                <p:nvSpPr>
                  <p:cNvPr id="59" name="椭圆 58"/>
                  <p:cNvSpPr/>
                  <p:nvPr/>
                </p:nvSpPr>
                <p:spPr>
                  <a:xfrm>
                    <a:off x="2479018" y="1114077"/>
                    <a:ext cx="210044"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60" name="椭圆 5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1835" name="组合 88"/>
                <p:cNvGrpSpPr/>
                <p:nvPr/>
              </p:nvGrpSpPr>
              <p:grpSpPr>
                <a:xfrm>
                  <a:off x="5034758" y="1163968"/>
                  <a:ext cx="234645" cy="235771"/>
                  <a:chOff x="2478703" y="1113161"/>
                  <a:chExt cx="209562" cy="210567"/>
                </a:xfrm>
              </p:grpSpPr>
              <p:sp>
                <p:nvSpPr>
                  <p:cNvPr id="57" name="椭圆 56"/>
                  <p:cNvSpPr/>
                  <p:nvPr/>
                </p:nvSpPr>
                <p:spPr>
                  <a:xfrm>
                    <a:off x="2480015" y="1114077"/>
                    <a:ext cx="210044"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8" name="椭圆 5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1836" name="组合 89"/>
                <p:cNvGrpSpPr/>
                <p:nvPr/>
              </p:nvGrpSpPr>
              <p:grpSpPr>
                <a:xfrm>
                  <a:off x="5395106" y="1163968"/>
                  <a:ext cx="234645" cy="235771"/>
                  <a:chOff x="2477903" y="1113161"/>
                  <a:chExt cx="209562" cy="210567"/>
                </a:xfrm>
              </p:grpSpPr>
              <p:sp>
                <p:nvSpPr>
                  <p:cNvPr id="55" name="椭圆 54"/>
                  <p:cNvSpPr/>
                  <p:nvPr/>
                </p:nvSpPr>
                <p:spPr>
                  <a:xfrm>
                    <a:off x="2479456" y="1114077"/>
                    <a:ext cx="210043" cy="209791"/>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56" name="椭圆 5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nvGrpSpPr>
              <p:cNvPr id="31757" name="组合 22"/>
              <p:cNvGrpSpPr/>
              <p:nvPr/>
            </p:nvGrpSpPr>
            <p:grpSpPr>
              <a:xfrm rot="-5400000">
                <a:off x="1229146" y="5557309"/>
                <a:ext cx="119576" cy="612586"/>
                <a:chOff x="2244455" y="772894"/>
                <a:chExt cx="94658" cy="485003"/>
              </a:xfrm>
            </p:grpSpPr>
            <p:sp>
              <p:nvSpPr>
                <p:cNvPr id="43" name="圆角矩形 4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4" name="圆角矩形 4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1758" name="组合 23"/>
              <p:cNvGrpSpPr/>
              <p:nvPr/>
            </p:nvGrpSpPr>
            <p:grpSpPr>
              <a:xfrm rot="-5400000">
                <a:off x="1229146" y="5099253"/>
                <a:ext cx="119576"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1759" name="组合 24"/>
              <p:cNvGrpSpPr/>
              <p:nvPr/>
            </p:nvGrpSpPr>
            <p:grpSpPr>
              <a:xfrm rot="-5400000">
                <a:off x="1229146" y="4641198"/>
                <a:ext cx="119576"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1760" name="组合 25"/>
              <p:cNvGrpSpPr/>
              <p:nvPr/>
            </p:nvGrpSpPr>
            <p:grpSpPr>
              <a:xfrm rot="-5400000">
                <a:off x="1229146" y="4183143"/>
                <a:ext cx="119576"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1761" name="组合 26"/>
              <p:cNvGrpSpPr/>
              <p:nvPr/>
            </p:nvGrpSpPr>
            <p:grpSpPr>
              <a:xfrm rot="-5400000">
                <a:off x="1229146" y="3725089"/>
                <a:ext cx="119576"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1762" name="组合 27"/>
              <p:cNvGrpSpPr/>
              <p:nvPr/>
            </p:nvGrpSpPr>
            <p:grpSpPr>
              <a:xfrm rot="-5400000">
                <a:off x="1229146" y="3267031"/>
                <a:ext cx="119576" cy="612586"/>
                <a:chOff x="2244455" y="772894"/>
                <a:chExt cx="94658" cy="485003"/>
              </a:xfrm>
            </p:grpSpPr>
            <p:sp>
              <p:nvSpPr>
                <p:cNvPr id="33" name="圆角矩形 3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4" name="圆角矩形 3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1763" name="组合 28"/>
              <p:cNvGrpSpPr/>
              <p:nvPr/>
            </p:nvGrpSpPr>
            <p:grpSpPr>
              <a:xfrm rot="-5400000">
                <a:off x="1229145" y="2808975"/>
                <a:ext cx="119576" cy="612586"/>
                <a:chOff x="2244455" y="772894"/>
                <a:chExt cx="94658" cy="485003"/>
              </a:xfrm>
            </p:grpSpPr>
            <p:sp>
              <p:nvSpPr>
                <p:cNvPr id="31" name="圆角矩形 3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2" name="圆角矩形 3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1764" name="组合 29"/>
              <p:cNvGrpSpPr/>
              <p:nvPr/>
            </p:nvGrpSpPr>
            <p:grpSpPr>
              <a:xfrm rot="-5400000">
                <a:off x="1229146" y="2350922"/>
                <a:ext cx="119576" cy="612586"/>
                <a:chOff x="2244455" y="772894"/>
                <a:chExt cx="94658" cy="485003"/>
              </a:xfrm>
            </p:grpSpPr>
            <p:sp>
              <p:nvSpPr>
                <p:cNvPr id="29" name="圆角矩形 2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30" name="圆角矩形 2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1765" name="组合 30"/>
              <p:cNvGrpSpPr/>
              <p:nvPr/>
            </p:nvGrpSpPr>
            <p:grpSpPr>
              <a:xfrm rot="-5400000">
                <a:off x="1229146" y="1892869"/>
                <a:ext cx="119576" cy="612586"/>
                <a:chOff x="2244455" y="772894"/>
                <a:chExt cx="94658" cy="485003"/>
              </a:xfrm>
            </p:grpSpPr>
            <p:sp>
              <p:nvSpPr>
                <p:cNvPr id="27" name="圆角矩形 2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8" name="圆角矩形 2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nvGrpSpPr>
              <p:cNvPr id="31766" name="组合 31"/>
              <p:cNvGrpSpPr/>
              <p:nvPr/>
            </p:nvGrpSpPr>
            <p:grpSpPr>
              <a:xfrm rot="-5400000">
                <a:off x="1229146" y="1434816"/>
                <a:ext cx="119576" cy="612586"/>
                <a:chOff x="2244455" y="772894"/>
                <a:chExt cx="94658" cy="485003"/>
              </a:xfrm>
            </p:grpSpPr>
            <p:sp>
              <p:nvSpPr>
                <p:cNvPr id="25" name="圆角矩形 2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sp>
              <p:nvSpPr>
                <p:cNvPr id="26" name="圆角矩形 2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1200" cap="none" spc="0" normalizeH="0" baseline="0" noProof="0">
                    <a:ln>
                      <a:noFill/>
                    </a:ln>
                    <a:solidFill>
                      <a:srgbClr val="0070C0"/>
                    </a:solidFill>
                    <a:effectLst/>
                    <a:uLnTx/>
                    <a:uFillTx/>
                    <a:latin typeface="+mn-lt"/>
                    <a:ea typeface="+mn-ea"/>
                    <a:cs typeface="+mn-cs"/>
                  </a:endParaRPr>
                </a:p>
              </p:txBody>
            </p:sp>
          </p:grpSp>
        </p:grpSp>
      </p:grpSp>
      <p:sp>
        <p:nvSpPr>
          <p:cNvPr id="75" name="Rectangle 31"/>
          <p:cNvSpPr>
            <a:spLocks noChangeArrowheads="1"/>
          </p:cNvSpPr>
          <p:nvPr/>
        </p:nvSpPr>
        <p:spPr bwMode="auto">
          <a:xfrm>
            <a:off x="4578350" y="1857375"/>
            <a:ext cx="3557588" cy="342900"/>
          </a:xfrm>
          <a:prstGeom prst="roundRect">
            <a:avLst/>
          </a:prstGeom>
          <a:solidFill>
            <a:srgbClr val="0070C0"/>
          </a:solidFill>
          <a:ln>
            <a:noFill/>
          </a:ln>
        </p:spPr>
        <p:style>
          <a:lnRef idx="3">
            <a:schemeClr val="lt1"/>
          </a:lnRef>
          <a:fillRef idx="1">
            <a:schemeClr val="accent1"/>
          </a:fillRef>
          <a:effectRef idx="1">
            <a:schemeClr val="accent1"/>
          </a:effectRef>
          <a:fontRef idx="minor">
            <a:schemeClr val="lt1"/>
          </a:fontRef>
        </p:style>
        <p:txBody>
          <a:bodyPr wrap="none" anchor="ctr"/>
          <a:lstStyle>
            <a:lvl1pPr>
              <a:defRPr>
                <a:solidFill>
                  <a:schemeClr val="tx1"/>
                </a:solidFill>
                <a:latin typeface="Arial" panose="020B0604020202020204" pitchFamily="34" charset="0"/>
                <a:ea typeface="华文中宋" panose="02010600040101010101" pitchFamily="2" charset="-122"/>
              </a:defRPr>
            </a:lvl1pPr>
            <a:lvl2pPr marL="742950" indent="-285750">
              <a:defRPr>
                <a:solidFill>
                  <a:schemeClr val="tx1"/>
                </a:solidFill>
                <a:latin typeface="Arial" panose="020B0604020202020204" pitchFamily="34" charset="0"/>
                <a:ea typeface="华文中宋" panose="02010600040101010101" pitchFamily="2" charset="-122"/>
              </a:defRPr>
            </a:lvl2pPr>
            <a:lvl3pPr marL="1143000" indent="-228600">
              <a:defRPr>
                <a:solidFill>
                  <a:schemeClr val="tx1"/>
                </a:solidFill>
                <a:latin typeface="Arial" panose="020B0604020202020204" pitchFamily="34" charset="0"/>
                <a:ea typeface="华文中宋" panose="02010600040101010101" pitchFamily="2" charset="-122"/>
              </a:defRPr>
            </a:lvl3pPr>
            <a:lvl4pPr marL="1600200" indent="-228600">
              <a:defRPr>
                <a:solidFill>
                  <a:schemeClr val="tx1"/>
                </a:solidFill>
                <a:latin typeface="Arial" panose="020B0604020202020204" pitchFamily="34" charset="0"/>
                <a:ea typeface="华文中宋" panose="02010600040101010101" pitchFamily="2" charset="-122"/>
              </a:defRPr>
            </a:lvl4pPr>
            <a:lvl5pPr marL="2057400" indent="-228600">
              <a:defRPr>
                <a:solidFill>
                  <a:schemeClr val="tx1"/>
                </a:solidFill>
                <a:latin typeface="Arial" panose="020B0604020202020204" pitchFamily="34" charset="0"/>
                <a:ea typeface="华文中宋" panose="0201060004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华文中宋" panose="02010600040101010101" pitchFamily="2" charset="-122"/>
              </a:defRPr>
            </a:lvl9pPr>
          </a:lstStyle>
          <a:p>
            <a:pPr marL="342900" marR="0" lvl="0" indent="-342900" algn="l" defTabSz="914400" rtl="0" eaLnBrk="1" fontAlgn="base" latinLnBrk="0" hangingPunct="1">
              <a:lnSpc>
                <a:spcPct val="150000"/>
              </a:lnSpc>
              <a:spcBef>
                <a:spcPct val="0"/>
              </a:spcBef>
              <a:spcAft>
                <a:spcPct val="0"/>
              </a:spcAft>
              <a:buClrTx/>
              <a:buSzTx/>
              <a:buFontTx/>
              <a:buNone/>
              <a:defRPr/>
            </a:pPr>
            <a:r>
              <a:rPr kumimoji="0" lang="en-US" altLang="zh-CN"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6</a:t>
            </a:r>
            <a:r>
              <a:rPr kumimoji="0" lang="zh-CN" altLang="en-US" sz="1600" b="1" i="0" u="none" strike="noStrike" kern="1200" cap="none" spc="0" normalizeH="0" baseline="0" noProof="0" dirty="0" smtClean="0">
                <a:ln>
                  <a:noFill/>
                </a:ln>
                <a:solidFill>
                  <a:schemeClr val="bg1"/>
                </a:solidFill>
                <a:effectLst/>
                <a:uLnTx/>
                <a:uFillTx/>
                <a:latin typeface="思源黑体" pitchFamily="34" charset="-122"/>
                <a:ea typeface="思源黑体" pitchFamily="34" charset="-122"/>
                <a:cs typeface="+mn-cs"/>
              </a:rPr>
              <a:t>、是市场信息和客户意见的收集者</a:t>
            </a:r>
            <a:endParaRPr kumimoji="0" lang="zh-CN" altLang="en-US" sz="1600" b="1" i="0" u="none" strike="noStrike" kern="1200" cap="none" spc="0" normalizeH="0" baseline="0" noProof="0" dirty="0">
              <a:ln>
                <a:noFill/>
              </a:ln>
              <a:solidFill>
                <a:schemeClr val="bg1"/>
              </a:solidFill>
              <a:effectLst/>
              <a:uLnTx/>
              <a:uFillTx/>
              <a:latin typeface="思源黑体" pitchFamily="34" charset="-122"/>
              <a:ea typeface="思源黑体" pitchFamily="34" charset="-122"/>
              <a:cs typeface="+mn-cs"/>
            </a:endParaRPr>
          </a:p>
        </p:txBody>
      </p:sp>
      <p:sp>
        <p:nvSpPr>
          <p:cNvPr id="76" name="矩形 75"/>
          <p:cNvSpPr/>
          <p:nvPr/>
        </p:nvSpPr>
        <p:spPr>
          <a:xfrm>
            <a:off x="4572000" y="2286000"/>
            <a:ext cx="3489325" cy="2032000"/>
          </a:xfrm>
          <a:prstGeom prst="rect">
            <a:avLst/>
          </a:prstGeom>
        </p:spPr>
        <p:txBody>
          <a:bodyPr>
            <a:spAutoFit/>
          </a:bodyPr>
          <a:lstStyle/>
          <a:p>
            <a:pPr marL="0" marR="0" lvl="0" indent="0" algn="l" defTabSz="914400" rtl="0" eaLnBrk="1" fontAlgn="auto" latinLnBrk="0" hangingPunct="1">
              <a:lnSpc>
                <a:spcPct val="150000"/>
              </a:lnSpc>
              <a:spcBef>
                <a:spcPct val="50000"/>
              </a:spcBef>
              <a:spcAft>
                <a:spcPts val="0"/>
              </a:spcAft>
              <a:buClr>
                <a:schemeClr val="hlink"/>
              </a:buClr>
              <a:buSzTx/>
              <a:buFontTx/>
              <a:buNone/>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思源黑体" pitchFamily="34" charset="-122"/>
                <a:ea typeface="思源黑体" pitchFamily="34" charset="-122"/>
                <a:cs typeface="+mn-cs"/>
              </a:rPr>
              <a:t> 销售人员要有丰富的业务知识、较强的反映能力和应变能力，及对国家外贸政策以及行业资讯的了解。这就需要销售人员平时大量收集有关货运行业的市场信息，及时将客户意见向公司反馈，为公司的决策提供依据。</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思源黑体" pitchFamily="34" charset="-122"/>
              <a:ea typeface="思源黑体" pitchFamily="34" charset="-122"/>
              <a:cs typeface="+mn-cs"/>
            </a:endParaRPr>
          </a:p>
        </p:txBody>
      </p:sp>
      <p:pic>
        <p:nvPicPr>
          <p:cNvPr id="77" name="图片 76"/>
          <p:cNvPicPr>
            <a:picLocks noChangeAspect="1"/>
          </p:cNvPicPr>
          <p:nvPr/>
        </p:nvPicPr>
        <p:blipFill rotWithShape="1">
          <a:blip r:embed="rId1" cstate="print"/>
          <a:srcRect l="589" t="43680" r="654" b="5979"/>
          <a:stretch>
            <a:fillRect/>
          </a:stretch>
        </p:blipFill>
        <p:spPr>
          <a:xfrm>
            <a:off x="642910" y="1428742"/>
            <a:ext cx="2869200" cy="3143272"/>
          </a:xfrm>
          <a:prstGeom prst="round2DiagRect">
            <a:avLst>
              <a:gd name="adj1" fmla="val 0"/>
              <a:gd name="adj2" fmla="val 0"/>
            </a:avLst>
          </a:prstGeom>
          <a:ln w="31750" cap="sq">
            <a:solidFill>
              <a:srgbClr val="FFFFFF"/>
            </a:solidFill>
            <a:miter lim="800000"/>
            <a:headEnd/>
            <a:tailEnd/>
          </a:ln>
          <a:effectLst>
            <a:outerShdw blurRad="254000" algn="tl" rotWithShape="0">
              <a:srgbClr val="000000">
                <a:alpha val="43000"/>
              </a:srgbClr>
            </a:outerShdw>
          </a:effectLst>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wipe(left)">
                                      <p:cBhvr>
                                        <p:cTn id="11" dur="500"/>
                                        <p:tgtEl>
                                          <p:spTgt spid="75"/>
                                        </p:tgtEl>
                                      </p:cBhvr>
                                    </p:animEffect>
                                  </p:childTnLst>
                                </p:cTn>
                              </p:par>
                              <p:par>
                                <p:cTn id="12" presetID="42" presetClass="entr" presetSubtype="0" fill="hold" nodeType="withEffect">
                                  <p:stCondLst>
                                    <p:cond delay="500"/>
                                  </p:stCondLst>
                                  <p:childTnLst>
                                    <p:set>
                                      <p:cBhvr>
                                        <p:cTn id="13" dur="1" fill="hold">
                                          <p:stCondLst>
                                            <p:cond delay="0"/>
                                          </p:stCondLst>
                                        </p:cTn>
                                        <p:tgtEl>
                                          <p:spTgt spid="77"/>
                                        </p:tgtEl>
                                        <p:attrNameLst>
                                          <p:attrName>style.visibility</p:attrName>
                                        </p:attrNameLst>
                                      </p:cBhvr>
                                      <p:to>
                                        <p:strVal val="visible"/>
                                      </p:to>
                                    </p:set>
                                    <p:animEffect transition="in" filter="fade">
                                      <p:cBhvr>
                                        <p:cTn id="14" dur="1000"/>
                                        <p:tgtEl>
                                          <p:spTgt spid="77"/>
                                        </p:tgtEl>
                                      </p:cBhvr>
                                    </p:animEffect>
                                    <p:anim calcmode="lin" valueType="num">
                                      <p:cBhvr>
                                        <p:cTn id="15" dur="1000" fill="hold"/>
                                        <p:tgtEl>
                                          <p:spTgt spid="77"/>
                                        </p:tgtEl>
                                        <p:attrNameLst>
                                          <p:attrName>ppt_x</p:attrName>
                                        </p:attrNameLst>
                                      </p:cBhvr>
                                      <p:tavLst>
                                        <p:tav tm="0">
                                          <p:val>
                                            <p:strVal val="#ppt_x"/>
                                          </p:val>
                                        </p:tav>
                                        <p:tav tm="100000">
                                          <p:val>
                                            <p:strVal val="#ppt_x"/>
                                          </p:val>
                                        </p:tav>
                                      </p:tavLst>
                                    </p:anim>
                                    <p:anim calcmode="lin" valueType="num">
                                      <p:cBhvr>
                                        <p:cTn id="16"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0" y="3857625"/>
            <a:ext cx="9144000" cy="64293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思源黑体"/>
              <a:cs typeface="+mn-cs"/>
            </a:endParaRPr>
          </a:p>
        </p:txBody>
      </p:sp>
      <p:pic>
        <p:nvPicPr>
          <p:cNvPr id="13" name="Picture 4" descr="C:\Users\user\Desktop\psd2015121006_sc.png"/>
          <p:cNvPicPr>
            <a:picLocks noChangeAspect="1"/>
          </p:cNvPicPr>
          <p:nvPr/>
        </p:nvPicPr>
        <p:blipFill>
          <a:blip r:embed="rId1"/>
          <a:stretch>
            <a:fillRect/>
          </a:stretch>
        </p:blipFill>
        <p:spPr>
          <a:xfrm>
            <a:off x="2160588" y="-71437"/>
            <a:ext cx="5197475" cy="2192337"/>
          </a:xfrm>
          <a:prstGeom prst="rect">
            <a:avLst/>
          </a:prstGeom>
          <a:noFill/>
          <a:ln w="9525">
            <a:noFill/>
          </a:ln>
        </p:spPr>
      </p:pic>
      <p:grpSp>
        <p:nvGrpSpPr>
          <p:cNvPr id="3" name="组合 91"/>
          <p:cNvGrpSpPr/>
          <p:nvPr/>
        </p:nvGrpSpPr>
        <p:grpSpPr>
          <a:xfrm>
            <a:off x="5802313" y="2190750"/>
            <a:ext cx="1593850" cy="1431925"/>
            <a:chOff x="9469876" y="1647698"/>
            <a:chExt cx="2722124" cy="2444498"/>
          </a:xfrm>
        </p:grpSpPr>
        <p:sp>
          <p:nvSpPr>
            <p:cNvPr id="15" name="Freeform 40"/>
            <p:cNvSpPr/>
            <p:nvPr/>
          </p:nvSpPr>
          <p:spPr bwMode="auto">
            <a:xfrm rot="437116" flipH="1">
              <a:off x="9469876" y="1647698"/>
              <a:ext cx="2722124" cy="2444498"/>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思源黑体"/>
                <a:cs typeface="+mn-cs"/>
              </a:endParaRPr>
            </a:p>
          </p:txBody>
        </p:sp>
        <p:grpSp>
          <p:nvGrpSpPr>
            <p:cNvPr id="32795" name="组合 89"/>
            <p:cNvGrpSpPr/>
            <p:nvPr/>
          </p:nvGrpSpPr>
          <p:grpSpPr>
            <a:xfrm>
              <a:off x="9469876" y="1647698"/>
              <a:ext cx="2722124" cy="2444498"/>
              <a:chOff x="7834026" y="1690820"/>
              <a:chExt cx="2722124" cy="2444498"/>
            </a:xfrm>
          </p:grpSpPr>
          <p:sp>
            <p:nvSpPr>
              <p:cNvPr id="17" name="Freeform 41"/>
              <p:cNvSpPr>
                <a:spLocks noEditPoints="1"/>
              </p:cNvSpPr>
              <p:nvPr/>
            </p:nvSpPr>
            <p:spPr bwMode="auto">
              <a:xfrm rot="437116" flipH="1">
                <a:off x="7834026" y="1690820"/>
                <a:ext cx="2722124" cy="2444498"/>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002060"/>
              </a:solidFill>
              <a:ln>
                <a:noFill/>
              </a:ln>
              <a:effectLst>
                <a:outerShdw blurRad="50800" dist="38100" algn="l" rotWithShape="0">
                  <a:prstClr val="black">
                    <a:alpha val="40000"/>
                  </a:prst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思源黑体"/>
                  <a:cs typeface="+mn-cs"/>
                </a:endParaRPr>
              </a:p>
            </p:txBody>
          </p:sp>
          <p:sp>
            <p:nvSpPr>
              <p:cNvPr id="32797" name="文本框 61"/>
              <p:cNvSpPr txBox="1"/>
              <p:nvPr/>
            </p:nvSpPr>
            <p:spPr>
              <a:xfrm>
                <a:off x="8539480" y="1975522"/>
                <a:ext cx="1680750" cy="1734842"/>
              </a:xfrm>
              <a:prstGeom prst="rect">
                <a:avLst/>
              </a:prstGeom>
              <a:noFill/>
              <a:ln w="9525">
                <a:noFill/>
              </a:ln>
            </p:spPr>
            <p:txBody>
              <a:bodyPr>
                <a:spAutoFit/>
              </a:bodyPr>
              <a:p>
                <a:r>
                  <a:rPr lang="zh-CN" altLang="en-US" sz="6000" b="1" dirty="0">
                    <a:solidFill>
                      <a:srgbClr val="083763"/>
                    </a:solidFill>
                    <a:latin typeface="思源黑体" pitchFamily="34" charset="-122"/>
                    <a:ea typeface="思源黑体" pitchFamily="34" charset="-122"/>
                  </a:rPr>
                  <a:t>赏</a:t>
                </a:r>
                <a:endParaRPr lang="zh-CN" altLang="en-US" sz="6000" b="1" dirty="0">
                  <a:solidFill>
                    <a:srgbClr val="083763"/>
                  </a:solidFill>
                  <a:latin typeface="思源黑体" pitchFamily="34" charset="-122"/>
                  <a:ea typeface="思源黑体" pitchFamily="34" charset="-122"/>
                </a:endParaRPr>
              </a:p>
            </p:txBody>
          </p:sp>
        </p:grpSp>
      </p:grpSp>
      <p:grpSp>
        <p:nvGrpSpPr>
          <p:cNvPr id="5" name="组合 92"/>
          <p:cNvGrpSpPr/>
          <p:nvPr/>
        </p:nvGrpSpPr>
        <p:grpSpPr>
          <a:xfrm>
            <a:off x="4578350" y="2190750"/>
            <a:ext cx="1592263" cy="1431925"/>
            <a:chOff x="5843215" y="1781827"/>
            <a:chExt cx="2722124" cy="2444498"/>
          </a:xfrm>
        </p:grpSpPr>
        <p:sp>
          <p:nvSpPr>
            <p:cNvPr id="20" name="Freeform 42"/>
            <p:cNvSpPr/>
            <p:nvPr/>
          </p:nvSpPr>
          <p:spPr bwMode="auto">
            <a:xfrm>
              <a:off x="5843215" y="1781827"/>
              <a:ext cx="2722124" cy="2444498"/>
            </a:xfrm>
            <a:custGeom>
              <a:avLst/>
              <a:gdLst>
                <a:gd name="T0" fmla="*/ 1149 w 1149"/>
                <a:gd name="T1" fmla="*/ 515 h 1030"/>
                <a:gd name="T2" fmla="*/ 1019 w 1149"/>
                <a:gd name="T3" fmla="*/ 412 h 1030"/>
                <a:gd name="T4" fmla="*/ 515 w 1149"/>
                <a:gd name="T5" fmla="*/ 0 h 1030"/>
                <a:gd name="T6" fmla="*/ 0 w 1149"/>
                <a:gd name="T7" fmla="*/ 515 h 1030"/>
                <a:gd name="T8" fmla="*/ 515 w 1149"/>
                <a:gd name="T9" fmla="*/ 1030 h 1030"/>
                <a:gd name="T10" fmla="*/ 1019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19" y="412"/>
                    <a:pt x="1019" y="412"/>
                    <a:pt x="1019" y="412"/>
                  </a:cubicBezTo>
                  <a:cubicBezTo>
                    <a:pt x="971" y="177"/>
                    <a:pt x="764" y="0"/>
                    <a:pt x="515" y="0"/>
                  </a:cubicBezTo>
                  <a:cubicBezTo>
                    <a:pt x="231" y="0"/>
                    <a:pt x="0" y="231"/>
                    <a:pt x="0" y="515"/>
                  </a:cubicBezTo>
                  <a:cubicBezTo>
                    <a:pt x="0" y="799"/>
                    <a:pt x="231" y="1030"/>
                    <a:pt x="515" y="1030"/>
                  </a:cubicBezTo>
                  <a:cubicBezTo>
                    <a:pt x="764" y="1030"/>
                    <a:pt x="971" y="853"/>
                    <a:pt x="1019"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思源黑体"/>
                <a:cs typeface="+mn-cs"/>
              </a:endParaRPr>
            </a:p>
          </p:txBody>
        </p:sp>
        <p:sp>
          <p:nvSpPr>
            <p:cNvPr id="21" name="Freeform 43"/>
            <p:cNvSpPr>
              <a:spLocks noEditPoints="1"/>
            </p:cNvSpPr>
            <p:nvPr/>
          </p:nvSpPr>
          <p:spPr bwMode="auto">
            <a:xfrm>
              <a:off x="5843215" y="1781827"/>
              <a:ext cx="2722124" cy="2444498"/>
            </a:xfrm>
            <a:custGeom>
              <a:avLst/>
              <a:gdLst>
                <a:gd name="T0" fmla="*/ 1019 w 1149"/>
                <a:gd name="T1" fmla="*/ 412 h 1030"/>
                <a:gd name="T2" fmla="*/ 515 w 1149"/>
                <a:gd name="T3" fmla="*/ 0 h 1030"/>
                <a:gd name="T4" fmla="*/ 0 w 1149"/>
                <a:gd name="T5" fmla="*/ 515 h 1030"/>
                <a:gd name="T6" fmla="*/ 515 w 1149"/>
                <a:gd name="T7" fmla="*/ 1030 h 1030"/>
                <a:gd name="T8" fmla="*/ 1019 w 1149"/>
                <a:gd name="T9" fmla="*/ 618 h 1030"/>
                <a:gd name="T10" fmla="*/ 1149 w 1149"/>
                <a:gd name="T11" fmla="*/ 515 h 1030"/>
                <a:gd name="T12" fmla="*/ 1019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19" y="412"/>
                  </a:moveTo>
                  <a:cubicBezTo>
                    <a:pt x="971" y="177"/>
                    <a:pt x="764" y="0"/>
                    <a:pt x="515" y="0"/>
                  </a:cubicBezTo>
                  <a:cubicBezTo>
                    <a:pt x="231" y="0"/>
                    <a:pt x="0" y="231"/>
                    <a:pt x="0" y="515"/>
                  </a:cubicBezTo>
                  <a:cubicBezTo>
                    <a:pt x="0" y="799"/>
                    <a:pt x="231" y="1030"/>
                    <a:pt x="515" y="1030"/>
                  </a:cubicBezTo>
                  <a:cubicBezTo>
                    <a:pt x="764" y="1030"/>
                    <a:pt x="971" y="853"/>
                    <a:pt x="1019" y="618"/>
                  </a:cubicBezTo>
                  <a:cubicBezTo>
                    <a:pt x="1149" y="515"/>
                    <a:pt x="1149" y="515"/>
                    <a:pt x="1149" y="515"/>
                  </a:cubicBezTo>
                  <a:lnTo>
                    <a:pt x="1019"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0070C0"/>
            </a:solidFill>
            <a:ln>
              <a:noFill/>
            </a:ln>
            <a:effectLst>
              <a:outerShdw blurRad="50800" dist="38100" algn="l" rotWithShape="0">
                <a:prstClr val="black">
                  <a:alpha val="40000"/>
                </a:prst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思源黑体"/>
                <a:cs typeface="+mn-cs"/>
              </a:endParaRPr>
            </a:p>
          </p:txBody>
        </p:sp>
        <p:sp>
          <p:nvSpPr>
            <p:cNvPr id="32791" name="文本框 88"/>
            <p:cNvSpPr txBox="1"/>
            <p:nvPr/>
          </p:nvSpPr>
          <p:spPr>
            <a:xfrm>
              <a:off x="6321318" y="2066529"/>
              <a:ext cx="1396414" cy="1734842"/>
            </a:xfrm>
            <a:prstGeom prst="rect">
              <a:avLst/>
            </a:prstGeom>
            <a:noFill/>
            <a:ln w="9525">
              <a:noFill/>
            </a:ln>
          </p:spPr>
          <p:txBody>
            <a:bodyPr>
              <a:spAutoFit/>
            </a:bodyPr>
            <a:p>
              <a:r>
                <a:rPr lang="zh-CN" altLang="en-US" sz="6000" b="1" dirty="0">
                  <a:solidFill>
                    <a:srgbClr val="083763"/>
                  </a:solidFill>
                  <a:latin typeface="思源黑体" pitchFamily="34" charset="-122"/>
                  <a:ea typeface="思源黑体" pitchFamily="34" charset="-122"/>
                </a:rPr>
                <a:t>欣</a:t>
              </a:r>
              <a:endParaRPr lang="zh-CN" altLang="en-US" sz="6000" b="1" dirty="0">
                <a:solidFill>
                  <a:srgbClr val="083763"/>
                </a:solidFill>
                <a:latin typeface="思源黑体" pitchFamily="34" charset="-122"/>
                <a:ea typeface="思源黑体" pitchFamily="34" charset="-122"/>
              </a:endParaRPr>
            </a:p>
          </p:txBody>
        </p:sp>
      </p:grpSp>
      <p:grpSp>
        <p:nvGrpSpPr>
          <p:cNvPr id="6" name="组合 93"/>
          <p:cNvGrpSpPr/>
          <p:nvPr/>
        </p:nvGrpSpPr>
        <p:grpSpPr>
          <a:xfrm>
            <a:off x="3133725" y="2190750"/>
            <a:ext cx="1592263" cy="1431925"/>
            <a:chOff x="3800758" y="1781827"/>
            <a:chExt cx="2719821" cy="2444498"/>
          </a:xfrm>
        </p:grpSpPr>
        <p:sp>
          <p:nvSpPr>
            <p:cNvPr id="25" name="Freeform 44"/>
            <p:cNvSpPr/>
            <p:nvPr/>
          </p:nvSpPr>
          <p:spPr bwMode="auto">
            <a:xfrm>
              <a:off x="3800758" y="1781827"/>
              <a:ext cx="2719821" cy="2444498"/>
            </a:xfrm>
            <a:custGeom>
              <a:avLst/>
              <a:gdLst>
                <a:gd name="T0" fmla="*/ 1148 w 1148"/>
                <a:gd name="T1" fmla="*/ 515 h 1030"/>
                <a:gd name="T2" fmla="*/ 1019 w 1148"/>
                <a:gd name="T3" fmla="*/ 412 h 1030"/>
                <a:gd name="T4" fmla="*/ 515 w 1148"/>
                <a:gd name="T5" fmla="*/ 0 h 1030"/>
                <a:gd name="T6" fmla="*/ 0 w 1148"/>
                <a:gd name="T7" fmla="*/ 515 h 1030"/>
                <a:gd name="T8" fmla="*/ 515 w 1148"/>
                <a:gd name="T9" fmla="*/ 1030 h 1030"/>
                <a:gd name="T10" fmla="*/ 1019 w 1148"/>
                <a:gd name="T11" fmla="*/ 618 h 1030"/>
                <a:gd name="T12" fmla="*/ 1148 w 1148"/>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8" h="1030">
                  <a:moveTo>
                    <a:pt x="1148" y="515"/>
                  </a:moveTo>
                  <a:cubicBezTo>
                    <a:pt x="1019" y="412"/>
                    <a:pt x="1019" y="412"/>
                    <a:pt x="1019" y="412"/>
                  </a:cubicBezTo>
                  <a:cubicBezTo>
                    <a:pt x="971" y="177"/>
                    <a:pt x="763" y="0"/>
                    <a:pt x="515" y="0"/>
                  </a:cubicBezTo>
                  <a:cubicBezTo>
                    <a:pt x="230" y="0"/>
                    <a:pt x="0" y="231"/>
                    <a:pt x="0" y="515"/>
                  </a:cubicBezTo>
                  <a:cubicBezTo>
                    <a:pt x="0" y="799"/>
                    <a:pt x="230" y="1030"/>
                    <a:pt x="515" y="1030"/>
                  </a:cubicBezTo>
                  <a:cubicBezTo>
                    <a:pt x="763" y="1030"/>
                    <a:pt x="971" y="853"/>
                    <a:pt x="1019" y="618"/>
                  </a:cubicBezTo>
                  <a:lnTo>
                    <a:pt x="1148"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思源黑体"/>
                <a:cs typeface="+mn-cs"/>
              </a:endParaRPr>
            </a:p>
          </p:txBody>
        </p:sp>
        <p:sp>
          <p:nvSpPr>
            <p:cNvPr id="26" name="Freeform 45"/>
            <p:cNvSpPr>
              <a:spLocks noEditPoints="1"/>
            </p:cNvSpPr>
            <p:nvPr/>
          </p:nvSpPr>
          <p:spPr bwMode="auto">
            <a:xfrm>
              <a:off x="3800758" y="1781827"/>
              <a:ext cx="2719821" cy="2444498"/>
            </a:xfrm>
            <a:custGeom>
              <a:avLst/>
              <a:gdLst>
                <a:gd name="T0" fmla="*/ 1019 w 1148"/>
                <a:gd name="T1" fmla="*/ 412 h 1030"/>
                <a:gd name="T2" fmla="*/ 515 w 1148"/>
                <a:gd name="T3" fmla="*/ 0 h 1030"/>
                <a:gd name="T4" fmla="*/ 0 w 1148"/>
                <a:gd name="T5" fmla="*/ 515 h 1030"/>
                <a:gd name="T6" fmla="*/ 515 w 1148"/>
                <a:gd name="T7" fmla="*/ 1030 h 1030"/>
                <a:gd name="T8" fmla="*/ 1019 w 1148"/>
                <a:gd name="T9" fmla="*/ 618 h 1030"/>
                <a:gd name="T10" fmla="*/ 1148 w 1148"/>
                <a:gd name="T11" fmla="*/ 515 h 1030"/>
                <a:gd name="T12" fmla="*/ 1019 w 1148"/>
                <a:gd name="T13" fmla="*/ 412 h 1030"/>
                <a:gd name="T14" fmla="*/ 515 w 1148"/>
                <a:gd name="T15" fmla="*/ 979 h 1030"/>
                <a:gd name="T16" fmla="*/ 51 w 1148"/>
                <a:gd name="T17" fmla="*/ 515 h 1030"/>
                <a:gd name="T18" fmla="*/ 515 w 1148"/>
                <a:gd name="T19" fmla="*/ 51 h 1030"/>
                <a:gd name="T20" fmla="*/ 979 w 1148"/>
                <a:gd name="T21" fmla="*/ 515 h 1030"/>
                <a:gd name="T22" fmla="*/ 515 w 1148"/>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8" h="1030">
                  <a:moveTo>
                    <a:pt x="1019" y="412"/>
                  </a:moveTo>
                  <a:cubicBezTo>
                    <a:pt x="971" y="177"/>
                    <a:pt x="763" y="0"/>
                    <a:pt x="515" y="0"/>
                  </a:cubicBezTo>
                  <a:cubicBezTo>
                    <a:pt x="230" y="0"/>
                    <a:pt x="0" y="231"/>
                    <a:pt x="0" y="515"/>
                  </a:cubicBezTo>
                  <a:cubicBezTo>
                    <a:pt x="0" y="799"/>
                    <a:pt x="230" y="1030"/>
                    <a:pt x="515" y="1030"/>
                  </a:cubicBezTo>
                  <a:cubicBezTo>
                    <a:pt x="763" y="1030"/>
                    <a:pt x="971" y="853"/>
                    <a:pt x="1019" y="618"/>
                  </a:cubicBezTo>
                  <a:cubicBezTo>
                    <a:pt x="1148" y="515"/>
                    <a:pt x="1148" y="515"/>
                    <a:pt x="1148" y="515"/>
                  </a:cubicBezTo>
                  <a:lnTo>
                    <a:pt x="1019" y="412"/>
                  </a:lnTo>
                  <a:close/>
                  <a:moveTo>
                    <a:pt x="515" y="979"/>
                  </a:moveTo>
                  <a:cubicBezTo>
                    <a:pt x="258" y="979"/>
                    <a:pt x="51" y="771"/>
                    <a:pt x="51" y="515"/>
                  </a:cubicBezTo>
                  <a:cubicBezTo>
                    <a:pt x="51" y="259"/>
                    <a:pt x="258" y="51"/>
                    <a:pt x="515" y="51"/>
                  </a:cubicBezTo>
                  <a:cubicBezTo>
                    <a:pt x="771" y="51"/>
                    <a:pt x="979" y="259"/>
                    <a:pt x="979" y="515"/>
                  </a:cubicBezTo>
                  <a:cubicBezTo>
                    <a:pt x="979" y="771"/>
                    <a:pt x="771" y="979"/>
                    <a:pt x="515" y="979"/>
                  </a:cubicBezTo>
                  <a:close/>
                </a:path>
              </a:pathLst>
            </a:custGeom>
            <a:solidFill>
              <a:srgbClr val="002060"/>
            </a:solidFill>
            <a:ln>
              <a:noFill/>
            </a:ln>
            <a:effectLst>
              <a:outerShdw blurRad="50800" dist="38100" algn="l" rotWithShape="0">
                <a:prstClr val="black">
                  <a:alpha val="40000"/>
                </a:prst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思源黑体"/>
                <a:cs typeface="+mn-cs"/>
              </a:endParaRPr>
            </a:p>
          </p:txBody>
        </p:sp>
        <p:sp>
          <p:nvSpPr>
            <p:cNvPr id="32786" name="文本框 85"/>
            <p:cNvSpPr txBox="1"/>
            <p:nvPr/>
          </p:nvSpPr>
          <p:spPr>
            <a:xfrm>
              <a:off x="4183186" y="2066529"/>
              <a:ext cx="1944216" cy="1734842"/>
            </a:xfrm>
            <a:prstGeom prst="rect">
              <a:avLst/>
            </a:prstGeom>
            <a:noFill/>
            <a:ln w="9525">
              <a:noFill/>
            </a:ln>
          </p:spPr>
          <p:txBody>
            <a:bodyPr>
              <a:spAutoFit/>
            </a:bodyPr>
            <a:p>
              <a:r>
                <a:rPr lang="zh-CN" altLang="en-US" sz="6000" b="1" dirty="0">
                  <a:solidFill>
                    <a:srgbClr val="083763"/>
                  </a:solidFill>
                  <a:latin typeface="思源黑体" pitchFamily="34" charset="-122"/>
                  <a:ea typeface="思源黑体" pitchFamily="34" charset="-122"/>
                </a:rPr>
                <a:t>谢</a:t>
              </a:r>
              <a:endParaRPr lang="zh-CN" altLang="en-US" sz="6000" b="1" dirty="0">
                <a:solidFill>
                  <a:srgbClr val="083763"/>
                </a:solidFill>
                <a:latin typeface="思源黑体" pitchFamily="34" charset="-122"/>
                <a:ea typeface="思源黑体" pitchFamily="34" charset="-122"/>
              </a:endParaRPr>
            </a:p>
          </p:txBody>
        </p:sp>
      </p:grpSp>
      <p:grpSp>
        <p:nvGrpSpPr>
          <p:cNvPr id="7" name="组合 94"/>
          <p:cNvGrpSpPr/>
          <p:nvPr/>
        </p:nvGrpSpPr>
        <p:grpSpPr>
          <a:xfrm>
            <a:off x="1820863" y="2212975"/>
            <a:ext cx="1593850" cy="1430338"/>
            <a:chOff x="1757149" y="1781827"/>
            <a:chExt cx="2722124" cy="2444498"/>
          </a:xfrm>
        </p:grpSpPr>
        <p:sp>
          <p:nvSpPr>
            <p:cNvPr id="29" name="Freeform 46"/>
            <p:cNvSpPr/>
            <p:nvPr/>
          </p:nvSpPr>
          <p:spPr bwMode="auto">
            <a:xfrm>
              <a:off x="1757149" y="1781827"/>
              <a:ext cx="2722124" cy="2444498"/>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思源黑体"/>
                <a:cs typeface="+mn-cs"/>
              </a:endParaRPr>
            </a:p>
          </p:txBody>
        </p:sp>
        <p:sp>
          <p:nvSpPr>
            <p:cNvPr id="30" name="Freeform 47"/>
            <p:cNvSpPr>
              <a:spLocks noEditPoints="1"/>
            </p:cNvSpPr>
            <p:nvPr/>
          </p:nvSpPr>
          <p:spPr bwMode="auto">
            <a:xfrm>
              <a:off x="1757149" y="1781827"/>
              <a:ext cx="2722124" cy="2444498"/>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0070C0"/>
            </a:solidFill>
            <a:ln>
              <a:noFill/>
            </a:ln>
            <a:effectLst>
              <a:outerShdw blurRad="50800" dist="38100" algn="l" rotWithShape="0">
                <a:prstClr val="black">
                  <a:alpha val="40000"/>
                </a:prst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思源黑体"/>
                <a:cs typeface="+mn-cs"/>
              </a:endParaRPr>
            </a:p>
          </p:txBody>
        </p:sp>
        <p:sp>
          <p:nvSpPr>
            <p:cNvPr id="32781" name="文本框 87"/>
            <p:cNvSpPr txBox="1"/>
            <p:nvPr/>
          </p:nvSpPr>
          <p:spPr>
            <a:xfrm>
              <a:off x="2094719" y="2029922"/>
              <a:ext cx="1677067" cy="1734842"/>
            </a:xfrm>
            <a:prstGeom prst="rect">
              <a:avLst/>
            </a:prstGeom>
            <a:noFill/>
            <a:ln w="9525">
              <a:noFill/>
            </a:ln>
          </p:spPr>
          <p:txBody>
            <a:bodyPr>
              <a:spAutoFit/>
            </a:bodyPr>
            <a:p>
              <a:r>
                <a:rPr lang="zh-CN" altLang="en-US" sz="6000" b="1" dirty="0">
                  <a:solidFill>
                    <a:srgbClr val="083763"/>
                  </a:solidFill>
                  <a:latin typeface="思源黑体" pitchFamily="34" charset="-122"/>
                  <a:ea typeface="思源黑体" pitchFamily="34" charset="-122"/>
                </a:rPr>
                <a:t>谢</a:t>
              </a:r>
              <a:endParaRPr lang="zh-CN" altLang="en-US" sz="6000" b="1" dirty="0">
                <a:solidFill>
                  <a:srgbClr val="083763"/>
                </a:solidFill>
                <a:latin typeface="思源黑体" pitchFamily="34" charset="-122"/>
                <a:ea typeface="思源黑体" pitchFamily="34" charset="-122"/>
              </a:endParaRPr>
            </a:p>
          </p:txBody>
        </p:sp>
      </p:grpSp>
      <p:sp>
        <p:nvSpPr>
          <p:cNvPr id="22" name="矩形 21"/>
          <p:cNvSpPr/>
          <p:nvPr/>
        </p:nvSpPr>
        <p:spPr>
          <a:xfrm>
            <a:off x="2266950" y="4017963"/>
            <a:ext cx="4610100" cy="339725"/>
          </a:xfrm>
          <a:prstGeom prst="rect">
            <a:avLst/>
          </a:prstGeom>
        </p:spPr>
        <p:txBody>
          <a:bodyPr lIns="61722" tIns="30861" rIns="61722" bIns="30861">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600" normalizeH="0" baseline="0" noProof="0" dirty="0">
                <a:ln>
                  <a:noFill/>
                </a:ln>
                <a:solidFill>
                  <a:schemeClr val="bg1"/>
                </a:solidFill>
                <a:effectLst/>
                <a:uLnTx/>
                <a:uFillTx/>
                <a:latin typeface="思源黑体" pitchFamily="34" charset="-122"/>
                <a:ea typeface="思源黑体"/>
                <a:cs typeface="+mn-cs"/>
                <a:sym typeface="+mn-ea"/>
              </a:rPr>
              <a:t>销售心态培训课件之</a:t>
            </a:r>
            <a:r>
              <a:rPr kumimoji="0" lang="zh-CN" altLang="en-US" sz="1800" b="1" i="0" u="none" strike="noStrike" kern="1200" cap="none" spc="0" normalizeH="0" baseline="0" noProof="0" dirty="0">
                <a:ln>
                  <a:noFill/>
                </a:ln>
                <a:solidFill>
                  <a:schemeClr val="bg1"/>
                </a:solidFill>
                <a:effectLst/>
                <a:uLnTx/>
                <a:uFillTx/>
                <a:latin typeface="思源黑体" pitchFamily="34" charset="-122"/>
                <a:ea typeface="思源黑体"/>
                <a:cs typeface="+mn-cs"/>
                <a:sym typeface="+mn-ea"/>
              </a:rPr>
              <a:t>心 态 决 定 一 切</a:t>
            </a:r>
            <a:endParaRPr kumimoji="0" lang="zh-CN" altLang="en-US" sz="1800" b="1" i="0" u="none" strike="noStrike" kern="1200" cap="none" spc="0" normalizeH="0" baseline="0" noProof="0" dirty="0">
              <a:ln>
                <a:noFill/>
              </a:ln>
              <a:solidFill>
                <a:schemeClr val="bg1"/>
              </a:solidFill>
              <a:effectLst/>
              <a:uLnTx/>
              <a:uFillTx/>
              <a:latin typeface="思源黑体" pitchFamily="34" charset="-122"/>
              <a:ea typeface="思源黑体"/>
              <a:cs typeface="+mn-cs"/>
            </a:endParaRP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par>
                          <p:cTn id="8" fill="hold">
                            <p:stCondLst>
                              <p:cond delay="1000"/>
                            </p:stCondLst>
                            <p:childTnLst>
                              <p:par>
                                <p:cTn id="9" presetID="37"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900" decel="100000" fill="hold"/>
                                        <p:tgtEl>
                                          <p:spTgt spid="13"/>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15" fill="hold">
                            <p:stCondLst>
                              <p:cond delay="2000"/>
                            </p:stCondLst>
                            <p:childTnLst>
                              <p:par>
                                <p:cTn id="16" presetID="26" presetClass="emph" presetSubtype="0" fill="hold" nodeType="afterEffect">
                                  <p:stCondLst>
                                    <p:cond delay="0"/>
                                  </p:stCondLst>
                                  <p:childTnLst>
                                    <p:animEffect transition="out" filter="fade">
                                      <p:cBhvr>
                                        <p:cTn id="17" dur="500" tmFilter="0, 0; .2, .5; .8, .5; 1, 0"/>
                                        <p:tgtEl>
                                          <p:spTgt spid="13"/>
                                        </p:tgtEl>
                                      </p:cBhvr>
                                    </p:animEffect>
                                    <p:animScale>
                                      <p:cBhvr>
                                        <p:cTn id="18" dur="250" autoRev="1" fill="hold"/>
                                        <p:tgtEl>
                                          <p:spTgt spid="13"/>
                                        </p:tgtEl>
                                      </p:cBhvr>
                                      <p:by x="105000" y="105000"/>
                                    </p:animScale>
                                  </p:childTnLst>
                                </p:cTn>
                              </p:par>
                            </p:childTnLst>
                          </p:cTn>
                        </p:par>
                        <p:par>
                          <p:cTn id="19" fill="hold">
                            <p:stCondLst>
                              <p:cond delay="2500"/>
                            </p:stCondLst>
                            <p:childTnLst>
                              <p:par>
                                <p:cTn id="20" presetID="26" presetClass="emph" presetSubtype="0" fill="hold" nodeType="afterEffect">
                                  <p:stCondLst>
                                    <p:cond delay="0"/>
                                  </p:stCondLst>
                                  <p:childTnLst>
                                    <p:animEffect transition="out" filter="fade">
                                      <p:cBhvr>
                                        <p:cTn id="21" dur="500" tmFilter="0, 0; .2, .5; .8, .5; 1, 0"/>
                                        <p:tgtEl>
                                          <p:spTgt spid="13"/>
                                        </p:tgtEl>
                                      </p:cBhvr>
                                    </p:animEffect>
                                    <p:animScale>
                                      <p:cBhvr>
                                        <p:cTn id="22" dur="250" autoRev="1" fill="hold"/>
                                        <p:tgtEl>
                                          <p:spTgt spid="13"/>
                                        </p:tgtEl>
                                      </p:cBhvr>
                                      <p:by x="105000" y="105000"/>
                                    </p:animScale>
                                  </p:childTnLst>
                                </p:cTn>
                              </p:par>
                            </p:childTnLst>
                          </p:cTn>
                        </p:par>
                        <p:par>
                          <p:cTn id="23" fill="hold">
                            <p:stCondLst>
                              <p:cond delay="3000"/>
                            </p:stCondLst>
                            <p:childTnLst>
                              <p:par>
                                <p:cTn id="24" presetID="2" presetClass="entr" presetSubtype="8"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0-#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3500"/>
                            </p:stCondLst>
                            <p:childTnLst>
                              <p:par>
                                <p:cTn id="29" presetID="2" presetClass="entr" presetSubtype="8"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childTnLst>
                          </p:cTn>
                        </p:par>
                        <p:par>
                          <p:cTn id="33" fill="hold">
                            <p:stCondLst>
                              <p:cond delay="4000"/>
                            </p:stCondLst>
                            <p:childTnLst>
                              <p:par>
                                <p:cTn id="34" presetID="2" presetClass="entr" presetSubtype="8"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500" fill="hold"/>
                                        <p:tgtEl>
                                          <p:spTgt spid="5"/>
                                        </p:tgtEl>
                                        <p:attrNameLst>
                                          <p:attrName>ppt_x</p:attrName>
                                        </p:attrNameLst>
                                      </p:cBhvr>
                                      <p:tavLst>
                                        <p:tav tm="0">
                                          <p:val>
                                            <p:strVal val="0-#ppt_w/2"/>
                                          </p:val>
                                        </p:tav>
                                        <p:tav tm="100000">
                                          <p:val>
                                            <p:strVal val="#ppt_x"/>
                                          </p:val>
                                        </p:tav>
                                      </p:tavLst>
                                    </p:anim>
                                    <p:anim calcmode="lin" valueType="num">
                                      <p:cBhvr additive="base">
                                        <p:cTn id="37" dur="500" fill="hold"/>
                                        <p:tgtEl>
                                          <p:spTgt spid="5"/>
                                        </p:tgtEl>
                                        <p:attrNameLst>
                                          <p:attrName>ppt_y</p:attrName>
                                        </p:attrNameLst>
                                      </p:cBhvr>
                                      <p:tavLst>
                                        <p:tav tm="0">
                                          <p:val>
                                            <p:strVal val="#ppt_y"/>
                                          </p:val>
                                        </p:tav>
                                        <p:tav tm="100000">
                                          <p:val>
                                            <p:strVal val="#ppt_y"/>
                                          </p:val>
                                        </p:tav>
                                      </p:tavLst>
                                    </p:anim>
                                  </p:childTnLst>
                                </p:cTn>
                              </p:par>
                            </p:childTnLst>
                          </p:cTn>
                        </p:par>
                        <p:par>
                          <p:cTn id="38" fill="hold">
                            <p:stCondLst>
                              <p:cond delay="4500"/>
                            </p:stCondLst>
                            <p:childTnLst>
                              <p:par>
                                <p:cTn id="39" presetID="2" presetClass="entr" presetSubtype="8"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500" fill="hold"/>
                                        <p:tgtEl>
                                          <p:spTgt spid="3"/>
                                        </p:tgtEl>
                                        <p:attrNameLst>
                                          <p:attrName>ppt_x</p:attrName>
                                        </p:attrNameLst>
                                      </p:cBhvr>
                                      <p:tavLst>
                                        <p:tav tm="0">
                                          <p:val>
                                            <p:strVal val="0-#ppt_w/2"/>
                                          </p:val>
                                        </p:tav>
                                        <p:tav tm="100000">
                                          <p:val>
                                            <p:strVal val="#ppt_x"/>
                                          </p:val>
                                        </p:tav>
                                      </p:tavLst>
                                    </p:anim>
                                    <p:anim calcmode="lin" valueType="num">
                                      <p:cBhvr additive="base">
                                        <p:cTn id="42" dur="500" fill="hold"/>
                                        <p:tgtEl>
                                          <p:spTgt spid="3"/>
                                        </p:tgtEl>
                                        <p:attrNameLst>
                                          <p:attrName>ppt_y</p:attrName>
                                        </p:attrNameLst>
                                      </p:cBhvr>
                                      <p:tavLst>
                                        <p:tav tm="0">
                                          <p:val>
                                            <p:strVal val="#ppt_y"/>
                                          </p:val>
                                        </p:tav>
                                        <p:tav tm="100000">
                                          <p:val>
                                            <p:strVal val="#ppt_y"/>
                                          </p:val>
                                        </p:tav>
                                      </p:tavLst>
                                    </p:anim>
                                  </p:childTnLst>
                                </p:cTn>
                              </p:par>
                            </p:childTnLst>
                          </p:cTn>
                        </p:par>
                        <p:par>
                          <p:cTn id="43" fill="hold">
                            <p:stCondLst>
                              <p:cond delay="5000"/>
                            </p:stCondLst>
                            <p:childTnLst>
                              <p:par>
                                <p:cTn id="44" presetID="31" presetClass="entr" presetSubtype="0" fill="hold" grpId="0" nodeType="afterEffect">
                                  <p:stCondLst>
                                    <p:cond delay="0"/>
                                  </p:stCondLst>
                                  <p:iterate type="lt">
                                    <p:tmPct val="15000"/>
                                  </p:iterate>
                                  <p:childTnLst>
                                    <p:set>
                                      <p:cBhvr>
                                        <p:cTn id="45" dur="1" fill="hold">
                                          <p:stCondLst>
                                            <p:cond delay="0"/>
                                          </p:stCondLst>
                                        </p:cTn>
                                        <p:tgtEl>
                                          <p:spTgt spid="22"/>
                                        </p:tgtEl>
                                        <p:attrNameLst>
                                          <p:attrName>style.visibility</p:attrName>
                                        </p:attrNameLst>
                                      </p:cBhvr>
                                      <p:to>
                                        <p:strVal val="visible"/>
                                      </p:to>
                                    </p:set>
                                    <p:anim calcmode="lin" valueType="num">
                                      <p:cBhvr>
                                        <p:cTn id="46" dur="750" fill="hold"/>
                                        <p:tgtEl>
                                          <p:spTgt spid="22"/>
                                        </p:tgtEl>
                                        <p:attrNameLst>
                                          <p:attrName>ppt_w</p:attrName>
                                        </p:attrNameLst>
                                      </p:cBhvr>
                                      <p:tavLst>
                                        <p:tav tm="0">
                                          <p:val>
                                            <p:fltVal val="0.000000"/>
                                          </p:val>
                                        </p:tav>
                                        <p:tav tm="100000">
                                          <p:val>
                                            <p:strVal val="#ppt_w"/>
                                          </p:val>
                                        </p:tav>
                                      </p:tavLst>
                                    </p:anim>
                                    <p:anim calcmode="lin" valueType="num">
                                      <p:cBhvr>
                                        <p:cTn id="47" dur="750" fill="hold"/>
                                        <p:tgtEl>
                                          <p:spTgt spid="22"/>
                                        </p:tgtEl>
                                        <p:attrNameLst>
                                          <p:attrName>ppt_h</p:attrName>
                                        </p:attrNameLst>
                                      </p:cBhvr>
                                      <p:tavLst>
                                        <p:tav tm="0">
                                          <p:val>
                                            <p:fltVal val="0.000000"/>
                                          </p:val>
                                        </p:tav>
                                        <p:tav tm="100000">
                                          <p:val>
                                            <p:strVal val="#ppt_h"/>
                                          </p:val>
                                        </p:tav>
                                      </p:tavLst>
                                    </p:anim>
                                    <p:anim calcmode="lin" valueType="num">
                                      <p:cBhvr>
                                        <p:cTn id="48" dur="750" fill="hold"/>
                                        <p:tgtEl>
                                          <p:spTgt spid="22"/>
                                        </p:tgtEl>
                                        <p:attrNameLst>
                                          <p:attrName>style.rotation</p:attrName>
                                        </p:attrNameLst>
                                      </p:cBhvr>
                                      <p:tavLst>
                                        <p:tav tm="0">
                                          <p:val>
                                            <p:fltVal val="90.000000"/>
                                          </p:val>
                                        </p:tav>
                                        <p:tav tm="100000">
                                          <p:val>
                                            <p:fltVal val="0.000000"/>
                                          </p:val>
                                        </p:tav>
                                      </p:tavLst>
                                    </p:anim>
                                    <p:animEffect transition="in" filter="fade">
                                      <p:cBhvr>
                                        <p:cTn id="49"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2"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2419</Words>
  <Application>WPS 演示</Application>
  <PresentationFormat/>
  <Paragraphs>316</Paragraphs>
  <Slides>29</Slides>
  <Notes>27</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29</vt:i4>
      </vt:variant>
    </vt:vector>
  </HeadingPairs>
  <TitlesOfParts>
    <vt:vector size="45" baseType="lpstr">
      <vt:lpstr>Arial</vt:lpstr>
      <vt:lpstr>宋体</vt:lpstr>
      <vt:lpstr>Wingdings</vt:lpstr>
      <vt:lpstr>Calibri</vt:lpstr>
      <vt:lpstr>思源黑体</vt:lpstr>
      <vt:lpstr>黑体</vt:lpstr>
      <vt:lpstr>+mn-ea</vt:lpstr>
      <vt:lpstr>Segoe Print</vt:lpstr>
      <vt:lpstr>+mn-lt</vt:lpstr>
      <vt:lpstr>Gill Sans</vt:lpstr>
      <vt:lpstr>方正兰亭黑_GBK</vt:lpstr>
      <vt:lpstr>思源黑体</vt:lpstr>
      <vt:lpstr>华文中宋</vt:lpstr>
      <vt:lpstr>微软雅黑</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 大宇哥</cp:lastModifiedBy>
  <cp:revision>443</cp:revision>
  <dcterms:created xsi:type="dcterms:W3CDTF">2015-10-26T07:34:02Z</dcterms:created>
  <dcterms:modified xsi:type="dcterms:W3CDTF">2021-10-08T03:52:23Z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6DD52CDF6E67443CAA640D31BA022DE5</vt:lpwstr>
  </property>
  <property fmtid="{D5CDD505-2E9C-101B-9397-08002B2CF9AE}" pid="3" name="KSOProductBuildVer">
    <vt:lpwstr>2052-11.1.0.10938</vt:lpwstr>
  </property>
</Properties>
</file>