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78" r:id="rId3"/>
    <p:sldId id="373" r:id="rId5"/>
    <p:sldId id="377" r:id="rId6"/>
    <p:sldId id="368" r:id="rId7"/>
    <p:sldId id="323" r:id="rId8"/>
    <p:sldId id="324" r:id="rId9"/>
    <p:sldId id="325" r:id="rId10"/>
    <p:sldId id="326" r:id="rId11"/>
    <p:sldId id="370" r:id="rId12"/>
    <p:sldId id="294" r:id="rId13"/>
    <p:sldId id="296" r:id="rId14"/>
    <p:sldId id="351" r:id="rId15"/>
    <p:sldId id="352" r:id="rId16"/>
    <p:sldId id="329" r:id="rId17"/>
    <p:sldId id="353" r:id="rId18"/>
    <p:sldId id="297" r:id="rId19"/>
    <p:sldId id="354" r:id="rId20"/>
    <p:sldId id="334" r:id="rId21"/>
    <p:sldId id="335" r:id="rId22"/>
    <p:sldId id="369" r:id="rId23"/>
    <p:sldId id="337" r:id="rId24"/>
    <p:sldId id="338" r:id="rId25"/>
    <p:sldId id="339" r:id="rId26"/>
    <p:sldId id="340" r:id="rId27"/>
    <p:sldId id="341" r:id="rId28"/>
    <p:sldId id="371" r:id="rId29"/>
    <p:sldId id="298" r:id="rId30"/>
    <p:sldId id="343" r:id="rId31"/>
    <p:sldId id="379" r:id="rId3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3" d="100"/>
          <a:sy n="73" d="100"/>
        </p:scale>
        <p:origin x="-2724" y="-1164"/>
      </p:cViewPr>
      <p:guideLst>
        <p:guide orient="horz" pos="162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ADD754-F49E-4351-AAFE-19D83F43501C}" type="datetimeFigureOut">
              <a:rPr lang="en-US" smtClean="0"/>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8F6036-E835-44CB-A25A-34C755DFD5D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61FD77F-F569-4AEB-BAD0-398DD2405BD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E2453E-B16E-4FFA-91C2-FD4E5B9831B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67A8AA-FDB7-4420-A2BB-DB2149F71FA5}"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78F6036-E835-44CB-A25A-34C755DFD5D4}"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67A8AA-FDB7-4420-A2BB-DB2149F71FA5}"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78F6036-E835-44CB-A25A-34C755DFD5D4}"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78F6036-E835-44CB-A25A-34C755DFD5D4}"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78F6036-E835-44CB-A25A-34C755DFD5D4}"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67A8AA-FDB7-4420-A2BB-DB2149F71FA5}" type="slidenum">
              <a:rPr 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fld>
            <a:endParaRPr kumimoji="1"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67A8AA-FDB7-4420-A2BB-DB2149F71FA5}" type="slidenum">
              <a:rPr lang="en-US" smtClean="0"/>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矩形 7"/>
          <p:cNvSpPr/>
          <p:nvPr userDrawn="1"/>
        </p:nvSpPr>
        <p:spPr>
          <a:xfrm flipV="1">
            <a:off x="0" y="5010149"/>
            <a:ext cx="9144000" cy="1790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ea typeface="思源黑体" pitchFamily="34" charset="-122"/>
            </a:endParaRPr>
          </a:p>
        </p:txBody>
      </p:sp>
      <p:sp>
        <p:nvSpPr>
          <p:cNvPr id="10" name="圆角矩形 9"/>
          <p:cNvSpPr/>
          <p:nvPr userDrawn="1"/>
        </p:nvSpPr>
        <p:spPr>
          <a:xfrm>
            <a:off x="2362200" y="374308"/>
            <a:ext cx="419100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grpSp>
        <p:nvGrpSpPr>
          <p:cNvPr id="12" name="组合 132"/>
          <p:cNvGrpSpPr/>
          <p:nvPr userDrawn="1"/>
        </p:nvGrpSpPr>
        <p:grpSpPr>
          <a:xfrm>
            <a:off x="6710999" y="526817"/>
            <a:ext cx="604201" cy="216024"/>
            <a:chOff x="264939" y="188640"/>
            <a:chExt cx="604358" cy="216024"/>
          </a:xfrm>
          <a:solidFill>
            <a:srgbClr val="C00000"/>
          </a:solidFill>
        </p:grpSpPr>
        <p:sp>
          <p:nvSpPr>
            <p:cNvPr id="16" name="燕尾形 15"/>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17" name="燕尾形 16"/>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18" name="燕尾形 17"/>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grpSp>
      <p:grpSp>
        <p:nvGrpSpPr>
          <p:cNvPr id="19" name="组合 136"/>
          <p:cNvGrpSpPr/>
          <p:nvPr userDrawn="1"/>
        </p:nvGrpSpPr>
        <p:grpSpPr>
          <a:xfrm rot="10800000">
            <a:off x="1524000" y="526817"/>
            <a:ext cx="604201" cy="216024"/>
            <a:chOff x="264939" y="188640"/>
            <a:chExt cx="604358" cy="216024"/>
          </a:xfrm>
          <a:solidFill>
            <a:srgbClr val="C00000"/>
          </a:solidFill>
        </p:grpSpPr>
        <p:sp>
          <p:nvSpPr>
            <p:cNvPr id="20" name="燕尾形 19"/>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21" name="燕尾形 20"/>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22" name="燕尾形 21"/>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5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7" name="矩形 6"/>
          <p:cNvSpPr/>
          <p:nvPr userDrawn="1"/>
        </p:nvSpPr>
        <p:spPr>
          <a:xfrm flipV="1">
            <a:off x="0" y="5010149"/>
            <a:ext cx="9144000" cy="1790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ea typeface="思源黑体" pitchFamily="34" charset="-122"/>
            </a:endParaRPr>
          </a:p>
        </p:txBody>
      </p:sp>
      <p:sp>
        <p:nvSpPr>
          <p:cNvPr id="9" name="圆角矩形 8"/>
          <p:cNvSpPr/>
          <p:nvPr userDrawn="1"/>
        </p:nvSpPr>
        <p:spPr>
          <a:xfrm>
            <a:off x="2362200" y="374308"/>
            <a:ext cx="419100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grpSp>
        <p:nvGrpSpPr>
          <p:cNvPr id="10" name="组合 132"/>
          <p:cNvGrpSpPr/>
          <p:nvPr userDrawn="1"/>
        </p:nvGrpSpPr>
        <p:grpSpPr>
          <a:xfrm>
            <a:off x="6710999" y="526817"/>
            <a:ext cx="604201" cy="216024"/>
            <a:chOff x="264939" y="188640"/>
            <a:chExt cx="604358" cy="216024"/>
          </a:xfrm>
          <a:solidFill>
            <a:srgbClr val="C00000"/>
          </a:solidFill>
        </p:grpSpPr>
        <p:sp>
          <p:nvSpPr>
            <p:cNvPr id="11" name="燕尾形 10"/>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18" name="燕尾形 17"/>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19" name="燕尾形 18"/>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grpSp>
      <p:grpSp>
        <p:nvGrpSpPr>
          <p:cNvPr id="20" name="组合 136"/>
          <p:cNvGrpSpPr/>
          <p:nvPr userDrawn="1"/>
        </p:nvGrpSpPr>
        <p:grpSpPr>
          <a:xfrm rot="10800000">
            <a:off x="1524000" y="526817"/>
            <a:ext cx="604201" cy="216024"/>
            <a:chOff x="264939" y="188640"/>
            <a:chExt cx="604358" cy="216024"/>
          </a:xfrm>
          <a:solidFill>
            <a:srgbClr val="C00000"/>
          </a:solidFill>
        </p:grpSpPr>
        <p:sp>
          <p:nvSpPr>
            <p:cNvPr id="21" name="燕尾形 20"/>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22" name="燕尾形 21"/>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23" name="燕尾形 22"/>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5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矩形 6"/>
          <p:cNvSpPr/>
          <p:nvPr userDrawn="1"/>
        </p:nvSpPr>
        <p:spPr>
          <a:xfrm flipV="1">
            <a:off x="0" y="5010149"/>
            <a:ext cx="9144000" cy="1790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ea typeface="思源黑体" pitchFamily="34" charset="-122"/>
            </a:endParaRPr>
          </a:p>
        </p:txBody>
      </p:sp>
      <p:sp>
        <p:nvSpPr>
          <p:cNvPr id="9" name="圆角矩形 8"/>
          <p:cNvSpPr/>
          <p:nvPr userDrawn="1"/>
        </p:nvSpPr>
        <p:spPr>
          <a:xfrm>
            <a:off x="2362200" y="374308"/>
            <a:ext cx="419100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grpSp>
        <p:nvGrpSpPr>
          <p:cNvPr id="10" name="组合 132"/>
          <p:cNvGrpSpPr/>
          <p:nvPr userDrawn="1"/>
        </p:nvGrpSpPr>
        <p:grpSpPr>
          <a:xfrm>
            <a:off x="6710999" y="526817"/>
            <a:ext cx="604201" cy="216024"/>
            <a:chOff x="264939" y="188640"/>
            <a:chExt cx="604358" cy="216024"/>
          </a:xfrm>
          <a:solidFill>
            <a:srgbClr val="C00000"/>
          </a:solidFill>
        </p:grpSpPr>
        <p:sp>
          <p:nvSpPr>
            <p:cNvPr id="11" name="燕尾形 10"/>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18" name="燕尾形 17"/>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19" name="燕尾形 18"/>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grpSp>
      <p:grpSp>
        <p:nvGrpSpPr>
          <p:cNvPr id="20" name="组合 136"/>
          <p:cNvGrpSpPr/>
          <p:nvPr userDrawn="1"/>
        </p:nvGrpSpPr>
        <p:grpSpPr>
          <a:xfrm rot="10800000">
            <a:off x="1524000" y="526817"/>
            <a:ext cx="604201" cy="216024"/>
            <a:chOff x="264939" y="188640"/>
            <a:chExt cx="604358" cy="216024"/>
          </a:xfrm>
          <a:solidFill>
            <a:srgbClr val="C00000"/>
          </a:solidFill>
        </p:grpSpPr>
        <p:sp>
          <p:nvSpPr>
            <p:cNvPr id="21" name="燕尾形 20"/>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22" name="燕尾形 21"/>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23" name="燕尾形 22"/>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5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矩形 6"/>
          <p:cNvSpPr/>
          <p:nvPr userDrawn="1"/>
        </p:nvSpPr>
        <p:spPr>
          <a:xfrm flipV="1">
            <a:off x="0" y="5010149"/>
            <a:ext cx="9144000" cy="1790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ea typeface="思源黑体" pitchFamily="34" charset="-122"/>
            </a:endParaRPr>
          </a:p>
        </p:txBody>
      </p:sp>
      <p:sp>
        <p:nvSpPr>
          <p:cNvPr id="9" name="圆角矩形 8"/>
          <p:cNvSpPr/>
          <p:nvPr userDrawn="1"/>
        </p:nvSpPr>
        <p:spPr>
          <a:xfrm>
            <a:off x="2362200" y="374308"/>
            <a:ext cx="4191000" cy="521042"/>
          </a:xfrm>
          <a:prstGeom prst="roundRect">
            <a:avLst>
              <a:gd name="adj" fmla="val 50000"/>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grpSp>
        <p:nvGrpSpPr>
          <p:cNvPr id="10" name="组合 132"/>
          <p:cNvGrpSpPr/>
          <p:nvPr userDrawn="1"/>
        </p:nvGrpSpPr>
        <p:grpSpPr>
          <a:xfrm>
            <a:off x="6710999" y="526817"/>
            <a:ext cx="604201" cy="216024"/>
            <a:chOff x="264939" y="188640"/>
            <a:chExt cx="604358" cy="216024"/>
          </a:xfrm>
          <a:solidFill>
            <a:srgbClr val="C00000"/>
          </a:solidFill>
        </p:grpSpPr>
        <p:sp>
          <p:nvSpPr>
            <p:cNvPr id="11" name="燕尾形 10"/>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18" name="燕尾形 17"/>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19" name="燕尾形 18"/>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grpSp>
      <p:grpSp>
        <p:nvGrpSpPr>
          <p:cNvPr id="20" name="组合 136"/>
          <p:cNvGrpSpPr/>
          <p:nvPr userDrawn="1"/>
        </p:nvGrpSpPr>
        <p:grpSpPr>
          <a:xfrm rot="10800000">
            <a:off x="1524000" y="526817"/>
            <a:ext cx="604201" cy="216024"/>
            <a:chOff x="264939" y="188640"/>
            <a:chExt cx="604358" cy="216024"/>
          </a:xfrm>
          <a:solidFill>
            <a:srgbClr val="C00000"/>
          </a:solidFill>
        </p:grpSpPr>
        <p:sp>
          <p:nvSpPr>
            <p:cNvPr id="21" name="燕尾形 20"/>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22" name="燕尾形 21"/>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sp>
          <p:nvSpPr>
            <p:cNvPr id="23" name="燕尾形 22"/>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684E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5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lIns="68580" tIns="34290" rIns="68580" bIns="34290" anchor="b"/>
          <a:lstStyle>
            <a:lvl1pPr algn="ctr">
              <a:defRPr sz="4500">
                <a:ea typeface="思源黑体" pitchFamily="34" charset="-122"/>
              </a:defRPr>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2701528"/>
            <a:ext cx="6858000" cy="1241822"/>
          </a:xfrm>
          <a:prstGeom prst="rect">
            <a:avLst/>
          </a:prstGeom>
        </p:spPr>
        <p:txBody>
          <a:bodyPr lIns="68580" tIns="34290" rIns="68580" bIns="34290"/>
          <a:lstStyle>
            <a:lvl1pPr marL="0" indent="0" algn="ctr">
              <a:buNone/>
              <a:defRPr sz="1800">
                <a:ea typeface="思源黑体" pitchFamily="34" charset="-122"/>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a:xfrm>
            <a:off x="628650" y="4767263"/>
            <a:ext cx="2057400" cy="273844"/>
          </a:xfrm>
          <a:prstGeom prst="rect">
            <a:avLst/>
          </a:prstGeom>
        </p:spPr>
        <p:txBody>
          <a:bodyPr lIns="68580" tIns="34290" rIns="68580" bIns="34290"/>
          <a:lstStyle>
            <a:lvl1pPr fontAlgn="auto">
              <a:defRPr noProof="1" smtClean="0">
                <a:latin typeface="+mn-lt"/>
                <a:ea typeface="思源黑体" pitchFamily="34" charset="-122"/>
              </a:defRPr>
            </a:lvl1pPr>
          </a:lstStyle>
          <a:p>
            <a:pPr>
              <a:defRPr/>
            </a:pPr>
            <a:fld id="{5168AB59-4A65-4628-AA69-ED87B2C7F7C5}" type="datetimeFigureOut">
              <a:rPr lang="zh-CN" altLang="en-US" smtClean="0"/>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68580" tIns="34290" rIns="68580" bIns="34290"/>
          <a:lstStyle>
            <a:lvl1pPr fontAlgn="auto">
              <a:defRPr noProof="1">
                <a:ea typeface="思源黑体" pitchFamily="34" charset="-122"/>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lstStyle>
            <a:lvl1pPr>
              <a:defRPr smtClean="0">
                <a:ea typeface="思源黑体" pitchFamily="34" charset="-122"/>
              </a:defRPr>
            </a:lvl1pPr>
          </a:lstStyle>
          <a:p>
            <a:pPr>
              <a:defRPr/>
            </a:pPr>
            <a:fld id="{84DEF677-9B0E-4BAC-B713-8566E14A851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标题幻灯片">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628650" y="1369219"/>
            <a:ext cx="7886700" cy="3263504"/>
          </a:xfrm>
          <a:prstGeom prst="rect">
            <a:avLst/>
          </a:prstGeom>
        </p:spPr>
        <p:txBody>
          <a:bodyPr lIns="68580" tIns="34290" rIns="68580" bIns="34290"/>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a:xfrm>
            <a:off x="628650" y="4767263"/>
            <a:ext cx="2057400" cy="273844"/>
          </a:xfrm>
          <a:prstGeom prst="rect">
            <a:avLst/>
          </a:prstGeom>
        </p:spPr>
        <p:txBody>
          <a:bodyPr lIns="68580" tIns="34290" rIns="68580" bIns="34290"/>
          <a:lstStyle>
            <a:lvl1pPr fontAlgn="auto">
              <a:defRPr noProof="1" smtClean="0">
                <a:latin typeface="+mn-lt"/>
                <a:ea typeface="+mn-ea"/>
              </a:defRPr>
            </a:lvl1pPr>
          </a:lstStyle>
          <a:p>
            <a:pPr>
              <a:defRPr/>
            </a:pPr>
            <a:fld id="{A2E0998B-BE2D-4CB2-AF0C-37EF51B5D685}" type="datetimeFigureOut">
              <a:rPr lang="zh-CN" altLang="en-US"/>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68580" tIns="34290" rIns="68580" bIns="34290"/>
          <a:lstStyle>
            <a:lvl1pPr fontAlgn="auto">
              <a:defRPr noProof="1"/>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lstStyle>
            <a:lvl1pPr>
              <a:defRPr smtClean="0"/>
            </a:lvl1pPr>
          </a:lstStyle>
          <a:p>
            <a:pPr>
              <a:defRPr/>
            </a:pPr>
            <a:fld id="{BEB7AFCB-4931-4565-AC22-E82B5B2CCC39}"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8_标题和内容">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image" Target="../media/image3.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2"/>
          <p:cNvPicPr>
            <a:picLocks noChangeAspect="1" noChangeArrowheads="1"/>
          </p:cNvPicPr>
          <p:nvPr userDrawn="1"/>
        </p:nvPicPr>
        <p:blipFill>
          <a:blip r:embed="rId10" cstate="print"/>
          <a:srcRect/>
          <a:stretch>
            <a:fillRect/>
          </a:stretch>
        </p:blipFill>
        <p:spPr bwMode="auto">
          <a:xfrm>
            <a:off x="0" y="0"/>
            <a:ext cx="9146382" cy="5143500"/>
          </a:xfrm>
          <a:prstGeom prst="rect">
            <a:avLst/>
          </a:prstGeom>
          <a:noFill/>
          <a:ln w="9525">
            <a:noFill/>
            <a:miter lim="800000"/>
            <a:headEnd/>
            <a:tailEnd/>
          </a:ln>
          <a:effectLst/>
        </p:spPr>
      </p:pic>
      <p:sp>
        <p:nvSpPr>
          <p:cNvPr id="5" name="矩形 41"/>
          <p:cNvSpPr/>
          <p:nvPr/>
        </p:nvSpPr>
        <p:spPr>
          <a:xfrm>
            <a:off x="0" y="4953000"/>
            <a:ext cx="9144000" cy="209550"/>
          </a:xfrm>
          <a:custGeom>
            <a:avLst/>
            <a:gdLst>
              <a:gd name="connsiteX0" fmla="*/ 0 w 12195175"/>
              <a:gd name="connsiteY0" fmla="*/ 0 h 2204864"/>
              <a:gd name="connsiteX1" fmla="*/ 12195175 w 12195175"/>
              <a:gd name="connsiteY1" fmla="*/ 0 h 2204864"/>
              <a:gd name="connsiteX2" fmla="*/ 12195175 w 12195175"/>
              <a:gd name="connsiteY2" fmla="*/ 2204864 h 2204864"/>
              <a:gd name="connsiteX3" fmla="*/ 0 w 12195175"/>
              <a:gd name="connsiteY3" fmla="*/ 2204864 h 2204864"/>
              <a:gd name="connsiteX4" fmla="*/ 0 w 12195175"/>
              <a:gd name="connsiteY4" fmla="*/ 0 h 2204864"/>
              <a:gd name="connsiteX0-1" fmla="*/ 0 w 12195175"/>
              <a:gd name="connsiteY0-2" fmla="*/ 4018 h 2208882"/>
              <a:gd name="connsiteX1-3" fmla="*/ 5976651 w 12195175"/>
              <a:gd name="connsiteY1-4" fmla="*/ 0 h 2208882"/>
              <a:gd name="connsiteX2-5" fmla="*/ 12195175 w 12195175"/>
              <a:gd name="connsiteY2-6" fmla="*/ 4018 h 2208882"/>
              <a:gd name="connsiteX3-7" fmla="*/ 12195175 w 12195175"/>
              <a:gd name="connsiteY3-8" fmla="*/ 2208882 h 2208882"/>
              <a:gd name="connsiteX4-9" fmla="*/ 0 w 12195175"/>
              <a:gd name="connsiteY4-10" fmla="*/ 2208882 h 2208882"/>
              <a:gd name="connsiteX5" fmla="*/ 0 w 12195175"/>
              <a:gd name="connsiteY5" fmla="*/ 4018 h 2208882"/>
              <a:gd name="connsiteX0-11" fmla="*/ 0 w 12195175"/>
              <a:gd name="connsiteY0-12" fmla="*/ 6772 h 2211636"/>
              <a:gd name="connsiteX1-13" fmla="*/ 5976651 w 12195175"/>
              <a:gd name="connsiteY1-14" fmla="*/ 2754 h 2211636"/>
              <a:gd name="connsiteX2-15" fmla="*/ 6221776 w 12195175"/>
              <a:gd name="connsiteY2-16" fmla="*/ 0 h 2211636"/>
              <a:gd name="connsiteX3-17" fmla="*/ 12195175 w 12195175"/>
              <a:gd name="connsiteY3-18" fmla="*/ 6772 h 2211636"/>
              <a:gd name="connsiteX4-19" fmla="*/ 12195175 w 12195175"/>
              <a:gd name="connsiteY4-20" fmla="*/ 2211636 h 2211636"/>
              <a:gd name="connsiteX5-21" fmla="*/ 0 w 12195175"/>
              <a:gd name="connsiteY5-22" fmla="*/ 2211636 h 2211636"/>
              <a:gd name="connsiteX6" fmla="*/ 0 w 12195175"/>
              <a:gd name="connsiteY6" fmla="*/ 6772 h 2211636"/>
              <a:gd name="connsiteX0-23" fmla="*/ 0 w 12195175"/>
              <a:gd name="connsiteY0-24" fmla="*/ 6772 h 2211636"/>
              <a:gd name="connsiteX1-25" fmla="*/ 5976651 w 12195175"/>
              <a:gd name="connsiteY1-26" fmla="*/ 2754 h 2211636"/>
              <a:gd name="connsiteX2-27" fmla="*/ 6089573 w 12195175"/>
              <a:gd name="connsiteY2-28" fmla="*/ 0 h 2211636"/>
              <a:gd name="connsiteX3-29" fmla="*/ 6221776 w 12195175"/>
              <a:gd name="connsiteY3-30" fmla="*/ 0 h 2211636"/>
              <a:gd name="connsiteX4-31" fmla="*/ 12195175 w 12195175"/>
              <a:gd name="connsiteY4-32" fmla="*/ 6772 h 2211636"/>
              <a:gd name="connsiteX5-33" fmla="*/ 12195175 w 12195175"/>
              <a:gd name="connsiteY5-34" fmla="*/ 2211636 h 2211636"/>
              <a:gd name="connsiteX6-35" fmla="*/ 0 w 12195175"/>
              <a:gd name="connsiteY6-36" fmla="*/ 2211636 h 2211636"/>
              <a:gd name="connsiteX7" fmla="*/ 0 w 12195175"/>
              <a:gd name="connsiteY7" fmla="*/ 6772 h 2211636"/>
              <a:gd name="connsiteX0-37" fmla="*/ 0 w 12195175"/>
              <a:gd name="connsiteY0-38" fmla="*/ 6772 h 2211636"/>
              <a:gd name="connsiteX1-39" fmla="*/ 5976651 w 12195175"/>
              <a:gd name="connsiteY1-40" fmla="*/ 2754 h 2211636"/>
              <a:gd name="connsiteX2-41" fmla="*/ 6108853 w 12195175"/>
              <a:gd name="connsiteY2-42" fmla="*/ 231354 h 2211636"/>
              <a:gd name="connsiteX3-43" fmla="*/ 6221776 w 12195175"/>
              <a:gd name="connsiteY3-44" fmla="*/ 0 h 2211636"/>
              <a:gd name="connsiteX4-45" fmla="*/ 12195175 w 12195175"/>
              <a:gd name="connsiteY4-46" fmla="*/ 6772 h 2211636"/>
              <a:gd name="connsiteX5-47" fmla="*/ 12195175 w 12195175"/>
              <a:gd name="connsiteY5-48" fmla="*/ 2211636 h 2211636"/>
              <a:gd name="connsiteX6-49" fmla="*/ 0 w 12195175"/>
              <a:gd name="connsiteY6-50" fmla="*/ 2211636 h 2211636"/>
              <a:gd name="connsiteX7-51" fmla="*/ 0 w 12195175"/>
              <a:gd name="connsiteY7-52" fmla="*/ 6772 h 2211636"/>
              <a:gd name="connsiteX0-53" fmla="*/ 0 w 12195175"/>
              <a:gd name="connsiteY0-54" fmla="*/ 6772 h 2211636"/>
              <a:gd name="connsiteX1-55" fmla="*/ 5976651 w 12195175"/>
              <a:gd name="connsiteY1-56" fmla="*/ 2754 h 2211636"/>
              <a:gd name="connsiteX2-57" fmla="*/ 6095082 w 12195175"/>
              <a:gd name="connsiteY2-58" fmla="*/ 236862 h 2211636"/>
              <a:gd name="connsiteX3-59" fmla="*/ 6221776 w 12195175"/>
              <a:gd name="connsiteY3-60" fmla="*/ 0 h 2211636"/>
              <a:gd name="connsiteX4-61" fmla="*/ 12195175 w 12195175"/>
              <a:gd name="connsiteY4-62" fmla="*/ 6772 h 2211636"/>
              <a:gd name="connsiteX5-63" fmla="*/ 12195175 w 12195175"/>
              <a:gd name="connsiteY5-64" fmla="*/ 2211636 h 2211636"/>
              <a:gd name="connsiteX6-65" fmla="*/ 0 w 12195175"/>
              <a:gd name="connsiteY6-66" fmla="*/ 2211636 h 2211636"/>
              <a:gd name="connsiteX7-67" fmla="*/ 0 w 12195175"/>
              <a:gd name="connsiteY7-68" fmla="*/ 6772 h 2211636"/>
              <a:gd name="connsiteX0-69" fmla="*/ 0 w 12195175"/>
              <a:gd name="connsiteY0-70" fmla="*/ 6772 h 2211636"/>
              <a:gd name="connsiteX1-71" fmla="*/ 5976651 w 12195175"/>
              <a:gd name="connsiteY1-72" fmla="*/ 2754 h 2211636"/>
              <a:gd name="connsiteX2-73" fmla="*/ 6095082 w 12195175"/>
              <a:gd name="connsiteY2-74" fmla="*/ 489528 h 2211636"/>
              <a:gd name="connsiteX3-75" fmla="*/ 6221776 w 12195175"/>
              <a:gd name="connsiteY3-76" fmla="*/ 0 h 2211636"/>
              <a:gd name="connsiteX4-77" fmla="*/ 12195175 w 12195175"/>
              <a:gd name="connsiteY4-78" fmla="*/ 6772 h 2211636"/>
              <a:gd name="connsiteX5-79" fmla="*/ 12195175 w 12195175"/>
              <a:gd name="connsiteY5-80" fmla="*/ 2211636 h 2211636"/>
              <a:gd name="connsiteX6-81" fmla="*/ 0 w 12195175"/>
              <a:gd name="connsiteY6-82" fmla="*/ 2211636 h 2211636"/>
              <a:gd name="connsiteX7-83" fmla="*/ 0 w 12195175"/>
              <a:gd name="connsiteY7-84" fmla="*/ 6772 h 22116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Lst>
            <a:rect l="l" t="t" r="r" b="b"/>
            <a:pathLst>
              <a:path w="12195175" h="2211636">
                <a:moveTo>
                  <a:pt x="0" y="6772"/>
                </a:moveTo>
                <a:lnTo>
                  <a:pt x="5976651" y="2754"/>
                </a:lnTo>
                <a:lnTo>
                  <a:pt x="6095082" y="489528"/>
                </a:lnTo>
                <a:lnTo>
                  <a:pt x="6221776" y="0"/>
                </a:lnTo>
                <a:lnTo>
                  <a:pt x="12195175" y="6772"/>
                </a:lnTo>
                <a:lnTo>
                  <a:pt x="12195175" y="2211636"/>
                </a:lnTo>
                <a:lnTo>
                  <a:pt x="0" y="2211636"/>
                </a:lnTo>
                <a:lnTo>
                  <a:pt x="0" y="6772"/>
                </a:lnTo>
                <a:close/>
              </a:path>
            </a:pathLst>
          </a:custGeom>
          <a:solidFill>
            <a:srgbClr val="C00000"/>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pitchFamily="34" charset="-122"/>
            </a:endParaRPr>
          </a:p>
        </p:txBody>
      </p:sp>
      <p:sp>
        <p:nvSpPr>
          <p:cNvPr id="8" name="矩形 7"/>
          <p:cNvSpPr/>
          <p:nvPr userDrawn="1"/>
        </p:nvSpPr>
        <p:spPr>
          <a:xfrm flipV="1">
            <a:off x="0" y="5010149"/>
            <a:ext cx="9144000" cy="1790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ea typeface="思源黑体"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9.xml"/><Relationship Id="rId7" Type="http://schemas.openxmlformats.org/officeDocument/2006/relationships/image" Target="../media/image10.jpeg"/><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image" Target="../media/image14.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6.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6.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6.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image" Target="../media/image30.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6.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image" Target="../media/image31.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32.png"/></Relationships>
</file>

<file path=ppt/slides/_rels/slide29.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9.xml"/><Relationship Id="rId7" Type="http://schemas.openxmlformats.org/officeDocument/2006/relationships/image" Target="../media/image10.jpeg"/><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圆角矩形 28"/>
          <p:cNvSpPr/>
          <p:nvPr/>
        </p:nvSpPr>
        <p:spPr>
          <a:xfrm>
            <a:off x="5037420" y="1960549"/>
            <a:ext cx="1203457" cy="938953"/>
          </a:xfrm>
          <a:prstGeom prst="round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31" name="圆角矩形 73"/>
          <p:cNvSpPr/>
          <p:nvPr/>
        </p:nvSpPr>
        <p:spPr>
          <a:xfrm>
            <a:off x="5037420" y="898208"/>
            <a:ext cx="3824143" cy="3063633"/>
          </a:xfrm>
          <a:custGeom>
            <a:avLst/>
            <a:gdLst/>
            <a:ahLst/>
            <a:cxnLst/>
            <a:rect l="l" t="t" r="r" b="b"/>
            <a:pathLst>
              <a:path w="5098193" h="3581734">
                <a:moveTo>
                  <a:pt x="3676754" y="0"/>
                </a:moveTo>
                <a:lnTo>
                  <a:pt x="4915232" y="0"/>
                </a:lnTo>
                <a:cubicBezTo>
                  <a:pt x="5016279" y="0"/>
                  <a:pt x="5098193" y="81914"/>
                  <a:pt x="5098193" y="182961"/>
                </a:cubicBezTo>
                <a:lnTo>
                  <a:pt x="5098193" y="914781"/>
                </a:lnTo>
                <a:cubicBezTo>
                  <a:pt x="5098193" y="1015828"/>
                  <a:pt x="5016279" y="1097742"/>
                  <a:pt x="4915232" y="1097742"/>
                </a:cubicBezTo>
                <a:lnTo>
                  <a:pt x="3676754" y="1097742"/>
                </a:lnTo>
                <a:lnTo>
                  <a:pt x="3654113" y="1095460"/>
                </a:lnTo>
                <a:cubicBezTo>
                  <a:pt x="3586318" y="1119400"/>
                  <a:pt x="3534840" y="1151613"/>
                  <a:pt x="3478400" y="1198569"/>
                </a:cubicBezTo>
                <a:cubicBezTo>
                  <a:pt x="3425595" y="1242503"/>
                  <a:pt x="3384383" y="1321136"/>
                  <a:pt x="3349419" y="1397608"/>
                </a:cubicBezTo>
                <a:cubicBezTo>
                  <a:pt x="3351477" y="1406457"/>
                  <a:pt x="3352176" y="1415625"/>
                  <a:pt x="3352176" y="1424957"/>
                </a:cubicBezTo>
                <a:lnTo>
                  <a:pt x="3352176" y="2156777"/>
                </a:lnTo>
                <a:cubicBezTo>
                  <a:pt x="3352176" y="2257824"/>
                  <a:pt x="3270262" y="2339738"/>
                  <a:pt x="3169215" y="2339738"/>
                </a:cubicBezTo>
                <a:lnTo>
                  <a:pt x="1930737" y="2339738"/>
                </a:lnTo>
                <a:lnTo>
                  <a:pt x="1899312" y="2336570"/>
                </a:lnTo>
                <a:cubicBezTo>
                  <a:pt x="1826860" y="2360632"/>
                  <a:pt x="1773312" y="2393596"/>
                  <a:pt x="1714350" y="2442651"/>
                </a:cubicBezTo>
                <a:cubicBezTo>
                  <a:pt x="1666923" y="2482109"/>
                  <a:pt x="1628849" y="2549558"/>
                  <a:pt x="1597160" y="2618730"/>
                </a:cubicBezTo>
                <a:cubicBezTo>
                  <a:pt x="1602145" y="2633948"/>
                  <a:pt x="1604400" y="2650187"/>
                  <a:pt x="1604400" y="2666953"/>
                </a:cubicBezTo>
                <a:lnTo>
                  <a:pt x="1604400" y="3398773"/>
                </a:lnTo>
                <a:cubicBezTo>
                  <a:pt x="1604400" y="3499820"/>
                  <a:pt x="1522486" y="3581734"/>
                  <a:pt x="1421439" y="3581734"/>
                </a:cubicBezTo>
                <a:lnTo>
                  <a:pt x="182961" y="3581734"/>
                </a:lnTo>
                <a:cubicBezTo>
                  <a:pt x="81914" y="3581734"/>
                  <a:pt x="0" y="3499820"/>
                  <a:pt x="0" y="3398773"/>
                </a:cubicBezTo>
                <a:lnTo>
                  <a:pt x="0" y="2666953"/>
                </a:lnTo>
                <a:cubicBezTo>
                  <a:pt x="0" y="2565906"/>
                  <a:pt x="81914" y="2483992"/>
                  <a:pt x="182961" y="2483992"/>
                </a:cubicBezTo>
                <a:lnTo>
                  <a:pt x="1249252" y="2483992"/>
                </a:lnTo>
                <a:cubicBezTo>
                  <a:pt x="1363644" y="2465185"/>
                  <a:pt x="1485358" y="2416796"/>
                  <a:pt x="1561303" y="2355570"/>
                </a:cubicBezTo>
                <a:cubicBezTo>
                  <a:pt x="1652027" y="2282428"/>
                  <a:pt x="1714003" y="2206891"/>
                  <a:pt x="1747776" y="2064349"/>
                </a:cubicBezTo>
                <a:lnTo>
                  <a:pt x="1747776" y="1424957"/>
                </a:lnTo>
                <a:cubicBezTo>
                  <a:pt x="1747776" y="1323910"/>
                  <a:pt x="1829690" y="1241996"/>
                  <a:pt x="1930737" y="1241996"/>
                </a:cubicBezTo>
                <a:lnTo>
                  <a:pt x="3003874" y="1241996"/>
                </a:lnTo>
                <a:cubicBezTo>
                  <a:pt x="3120870" y="1223793"/>
                  <a:pt x="3247290" y="1174422"/>
                  <a:pt x="3325354" y="1111488"/>
                </a:cubicBezTo>
                <a:cubicBezTo>
                  <a:pt x="3402023" y="1049677"/>
                  <a:pt x="3458162" y="986156"/>
                  <a:pt x="3493793" y="881777"/>
                </a:cubicBezTo>
                <a:lnTo>
                  <a:pt x="3493793" y="182961"/>
                </a:lnTo>
                <a:cubicBezTo>
                  <a:pt x="3493793" y="81914"/>
                  <a:pt x="3575707" y="0"/>
                  <a:pt x="3676754"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33" name="圆角矩形 32"/>
          <p:cNvSpPr/>
          <p:nvPr/>
        </p:nvSpPr>
        <p:spPr>
          <a:xfrm>
            <a:off x="6348423" y="3022888"/>
            <a:ext cx="1203457" cy="938953"/>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3" name="矩形 2"/>
          <p:cNvSpPr/>
          <p:nvPr/>
        </p:nvSpPr>
        <p:spPr>
          <a:xfrm>
            <a:off x="411959" y="1276350"/>
            <a:ext cx="4464841" cy="1300356"/>
          </a:xfrm>
          <a:prstGeom prst="rect">
            <a:avLst/>
          </a:prstGeom>
        </p:spPr>
        <p:txBody>
          <a:bodyPr wrap="square" lIns="68580" tIns="34290" rIns="68580" bIns="34290">
            <a:spAutoFit/>
          </a:bodyPr>
          <a:lstStyle/>
          <a:p>
            <a:pPr algn="ctr" eaLnBrk="0" hangingPunct="0"/>
            <a:r>
              <a:rPr lang="zh-CN" altLang="en-US" sz="8000" b="1" smtClean="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心态培训</a:t>
            </a:r>
            <a:endParaRPr lang="zh-CN" altLang="en-US" sz="8000" b="1"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8" name="圆角矩形 47"/>
          <p:cNvSpPr/>
          <p:nvPr/>
        </p:nvSpPr>
        <p:spPr>
          <a:xfrm>
            <a:off x="529186" y="2862270"/>
            <a:ext cx="4312880" cy="512012"/>
          </a:xfrm>
          <a:prstGeom prst="roundRect">
            <a:avLst>
              <a:gd name="adj" fmla="val 42270"/>
            </a:avLst>
          </a:prstGeom>
          <a:solidFill>
            <a:srgbClr val="C00000"/>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9" name="TextBox 48"/>
          <p:cNvSpPr txBox="1"/>
          <p:nvPr/>
        </p:nvSpPr>
        <p:spPr>
          <a:xfrm>
            <a:off x="586555" y="2873297"/>
            <a:ext cx="4255510" cy="461555"/>
          </a:xfrm>
          <a:prstGeom prst="rect">
            <a:avLst/>
          </a:prstGeom>
          <a:noFill/>
        </p:spPr>
        <p:txBody>
          <a:bodyPr wrap="square" lIns="91438" tIns="45719" rIns="91438" bIns="45719" rtlCol="0">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点击输入企业待用名</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4" name="组合 49"/>
          <p:cNvGrpSpPr/>
          <p:nvPr/>
        </p:nvGrpSpPr>
        <p:grpSpPr>
          <a:xfrm>
            <a:off x="368752" y="2841718"/>
            <a:ext cx="720079" cy="574619"/>
            <a:chOff x="899592" y="2377261"/>
            <a:chExt cx="720079" cy="574619"/>
          </a:xfrm>
          <a:effectLst>
            <a:outerShdw blurRad="50800" dist="38100" dir="2700000" algn="tl" rotWithShape="0">
              <a:prstClr val="black">
                <a:alpha val="40000"/>
              </a:prstClr>
            </a:outerShdw>
          </a:effectLst>
        </p:grpSpPr>
        <p:sp>
          <p:nvSpPr>
            <p:cNvPr id="51" name="圆角矩形 50"/>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52" name="圆角矩形 51"/>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pic>
        <p:nvPicPr>
          <p:cNvPr id="53" name="Picture 2" descr="C:\Users\Administrator\Desktop\手.png"/>
          <p:cNvPicPr>
            <a:picLocks noChangeAspect="1" noChangeArrowheads="1"/>
          </p:cNvPicPr>
          <p:nvPr/>
        </p:nvPicPr>
        <p:blipFill>
          <a:blip r:embed="rId3" cstate="print"/>
          <a:srcRect/>
          <a:stretch>
            <a:fillRect/>
          </a:stretch>
        </p:blipFill>
        <p:spPr bwMode="auto">
          <a:xfrm flipH="1">
            <a:off x="249600" y="2942235"/>
            <a:ext cx="2959860" cy="2876318"/>
          </a:xfrm>
          <a:prstGeom prst="rect">
            <a:avLst/>
          </a:prstGeom>
          <a:noFill/>
        </p:spPr>
      </p:pic>
      <p:sp>
        <p:nvSpPr>
          <p:cNvPr id="71" name="TextBox 70"/>
          <p:cNvSpPr txBox="1"/>
          <p:nvPr/>
        </p:nvSpPr>
        <p:spPr>
          <a:xfrm>
            <a:off x="-1099368" y="5784801"/>
            <a:ext cx="815303" cy="338403"/>
          </a:xfrm>
          <a:prstGeom prst="rect">
            <a:avLst/>
          </a:prstGeom>
          <a:noFill/>
        </p:spPr>
        <p:txBody>
          <a:bodyPr wrap="none" lIns="60809" tIns="30405" rIns="60809" bIns="30405" rtlCol="0">
            <a:spAutoFit/>
          </a:bodyPr>
          <a:lstStyle/>
          <a:p>
            <a:r>
              <a:rPr lang="zh-CN" altLang="en-US" dirty="0" smtClean="0"/>
              <a:t>延迟符</a:t>
            </a:r>
            <a:endParaRPr lang="zh-CN" altLang="en-US" dirty="0"/>
          </a:p>
        </p:txBody>
      </p:sp>
      <p:sp>
        <p:nvSpPr>
          <p:cNvPr id="38" name="矩形 68"/>
          <p:cNvSpPr>
            <a:spLocks noChangeArrowheads="1"/>
          </p:cNvSpPr>
          <p:nvPr/>
        </p:nvSpPr>
        <p:spPr bwMode="auto">
          <a:xfrm>
            <a:off x="6248400" y="895350"/>
            <a:ext cx="1339850" cy="915988"/>
          </a:xfrm>
          <a:prstGeom prst="roundRect">
            <a:avLst/>
          </a:prstGeom>
          <a:blipFill dpi="0" rotWithShape="1">
            <a:blip r:embed="rId4" cstate="print"/>
            <a:srcRect/>
            <a:stretch>
              <a:fillRect/>
            </a:stretch>
          </a:blipFill>
          <a:ln w="9525">
            <a:noFill/>
            <a:miter lim="800000"/>
          </a:ln>
        </p:spPr>
        <p:txBody>
          <a:bodyPr/>
          <a:lstStyle/>
          <a:p>
            <a:endParaRPr lang="zh-CN" altLang="en-US"/>
          </a:p>
        </p:txBody>
      </p:sp>
      <p:sp>
        <p:nvSpPr>
          <p:cNvPr id="39" name="矩形 69"/>
          <p:cNvSpPr>
            <a:spLocks noChangeArrowheads="1"/>
          </p:cNvSpPr>
          <p:nvPr/>
        </p:nvSpPr>
        <p:spPr bwMode="auto">
          <a:xfrm>
            <a:off x="7620000" y="1962150"/>
            <a:ext cx="1295400" cy="915988"/>
          </a:xfrm>
          <a:prstGeom prst="roundRect">
            <a:avLst/>
          </a:prstGeom>
          <a:blipFill dpi="0" rotWithShape="1">
            <a:blip r:embed="rId5" cstate="print"/>
            <a:srcRect/>
            <a:stretch>
              <a:fillRect/>
            </a:stretch>
          </a:blipFill>
          <a:ln w="9525">
            <a:noFill/>
            <a:miter lim="800000"/>
          </a:ln>
        </p:spPr>
        <p:txBody>
          <a:bodyPr/>
          <a:lstStyle/>
          <a:p>
            <a:endParaRPr lang="zh-CN" altLang="en-US"/>
          </a:p>
        </p:txBody>
      </p:sp>
      <p:sp>
        <p:nvSpPr>
          <p:cNvPr id="40" name="圆角矩形 39"/>
          <p:cNvSpPr/>
          <p:nvPr/>
        </p:nvSpPr>
        <p:spPr bwMode="auto">
          <a:xfrm>
            <a:off x="7696200" y="3028950"/>
            <a:ext cx="1295400" cy="914400"/>
          </a:xfrm>
          <a:prstGeom prst="roundRect">
            <a:avLst/>
          </a:prstGeom>
          <a:blipFill>
            <a:blip r:embed="rId6" cstate="print"/>
            <a:stretch>
              <a:fillRect/>
            </a:stretch>
          </a:blipFill>
          <a:ln w="28575" cap="flat" cmpd="sng" algn="ctr">
            <a:gradFill>
              <a:gsLst>
                <a:gs pos="0">
                  <a:schemeClr val="tx1">
                    <a:lumMod val="50000"/>
                    <a:lumOff val="50000"/>
                  </a:schemeClr>
                </a:gs>
                <a:gs pos="50000">
                  <a:schemeClr val="bg1">
                    <a:lumMod val="95000"/>
                  </a:schemeClr>
                </a:gs>
                <a:gs pos="100000">
                  <a:schemeClr val="bg1">
                    <a:lumMod val="85000"/>
                  </a:schemeClr>
                </a:gs>
              </a:gsLst>
              <a:lin ang="5400000" scaled="0"/>
            </a:gradFill>
            <a:prstDash val="solid"/>
            <a:round/>
            <a:headEnd type="none" w="med" len="med"/>
            <a:tailEnd type="none" w="med" len="med"/>
          </a:ln>
          <a:effectLst>
            <a:innerShdw blurRad="63500" dist="50800" dir="16200000">
              <a:prstClr val="black">
                <a:alpha val="50000"/>
              </a:prstClr>
            </a:inn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2" name="圆角矩形 41"/>
          <p:cNvSpPr/>
          <p:nvPr/>
        </p:nvSpPr>
        <p:spPr bwMode="auto">
          <a:xfrm>
            <a:off x="5029200" y="895350"/>
            <a:ext cx="1143000" cy="884945"/>
          </a:xfrm>
          <a:prstGeom prst="roundRect">
            <a:avLst/>
          </a:prstGeom>
          <a:blipFill>
            <a:blip r:embed="rId7" cstate="print"/>
            <a:stretch>
              <a:fillRect/>
            </a:stretch>
          </a:blipFill>
          <a:ln w="28575" cap="flat" cmpd="sng" algn="ctr">
            <a:gradFill>
              <a:gsLst>
                <a:gs pos="0">
                  <a:schemeClr val="tx1">
                    <a:lumMod val="50000"/>
                    <a:lumOff val="50000"/>
                  </a:schemeClr>
                </a:gs>
                <a:gs pos="50000">
                  <a:schemeClr val="bg1">
                    <a:lumMod val="95000"/>
                  </a:schemeClr>
                </a:gs>
                <a:gs pos="100000">
                  <a:schemeClr val="bg1">
                    <a:lumMod val="85000"/>
                  </a:schemeClr>
                </a:gs>
              </a:gsLst>
              <a:lin ang="5400000" scaled="0"/>
            </a:gradFill>
            <a:prstDash val="solid"/>
            <a:round/>
            <a:headEnd type="none" w="med" len="med"/>
            <a:tailEnd type="none" w="med" len="med"/>
          </a:ln>
          <a:effectLst>
            <a:innerShdw blurRad="63500" dist="50800" dir="16200000">
              <a:prstClr val="black">
                <a:alpha val="50000"/>
              </a:prstClr>
            </a:inn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100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12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16" presetClass="entr" presetSubtype="21"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barn(inVertical)">
                                      <p:cBhvr>
                                        <p:cTn id="16" dur="500"/>
                                        <p:tgtEl>
                                          <p:spTgt spid="31"/>
                                        </p:tgtEl>
                                      </p:cBhvr>
                                    </p:animEffect>
                                  </p:childTnLst>
                                </p:cTn>
                              </p:par>
                            </p:childTnLst>
                          </p:cTn>
                        </p:par>
                        <p:par>
                          <p:cTn id="17" fill="hold">
                            <p:stCondLst>
                              <p:cond delay="2000"/>
                            </p:stCondLst>
                            <p:childTnLst>
                              <p:par>
                                <p:cTn id="18" presetID="52" presetClass="entr" presetSubtype="0" fill="hold" grpId="0" nodeType="afterEffect">
                                  <p:stCondLst>
                                    <p:cond delay="0"/>
                                  </p:stCondLst>
                                  <p:iterate type="lt">
                                    <p:tmPct val="10000"/>
                                  </p:iterate>
                                  <p:childTnLst>
                                    <p:set>
                                      <p:cBhvr>
                                        <p:cTn id="19" dur="1" fill="hold">
                                          <p:stCondLst>
                                            <p:cond delay="0"/>
                                          </p:stCondLst>
                                        </p:cTn>
                                        <p:tgtEl>
                                          <p:spTgt spid="3"/>
                                        </p:tgtEl>
                                        <p:attrNameLst>
                                          <p:attrName>style.visibility</p:attrName>
                                        </p:attrNameLst>
                                      </p:cBhvr>
                                      <p:to>
                                        <p:strVal val="visible"/>
                                      </p:to>
                                    </p:set>
                                    <p:animScale>
                                      <p:cBhvr>
                                        <p:cTn id="20"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3"/>
                                        </p:tgtEl>
                                        <p:attrNameLst>
                                          <p:attrName>ppt_x</p:attrName>
                                          <p:attrName>ppt_y</p:attrName>
                                        </p:attrNameLst>
                                      </p:cBhvr>
                                    </p:animMotion>
                                    <p:animEffect transition="in" filter="fade">
                                      <p:cBhvr>
                                        <p:cTn id="22" dur="1000"/>
                                        <p:tgtEl>
                                          <p:spTgt spid="3"/>
                                        </p:tgtEl>
                                      </p:cBhvr>
                                    </p:animEffect>
                                  </p:childTnLst>
                                </p:cTn>
                              </p:par>
                            </p:childTnLst>
                          </p:cTn>
                        </p:par>
                        <p:par>
                          <p:cTn id="23" fill="hold">
                            <p:stCondLst>
                              <p:cond delay="1799"/>
                            </p:stCondLst>
                            <p:childTnLst>
                              <p:par>
                                <p:cTn id="24" presetID="10" presetClass="entr" presetSubtype="0"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par>
                                <p:cTn id="27" presetID="10"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par>
                          <p:cTn id="30" fill="hold">
                            <p:stCondLst>
                              <p:cond delay="2299"/>
                            </p:stCondLst>
                            <p:childTnLst>
                              <p:par>
                                <p:cTn id="31" presetID="1" presetClass="entr" presetSubtype="0"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63" presetClass="path" presetSubtype="0" accel="50000" decel="50000" fill="hold" nodeType="withEffect">
                                  <p:stCondLst>
                                    <p:cond delay="0"/>
                                  </p:stCondLst>
                                  <p:childTnLst>
                                    <p:animMotion origin="layout" path="M 2.5E-6 -3.23699E-6 L 0.42617 -3.23699E-6 " pathEditMode="relative" rAng="0" ptsTypes="AA">
                                      <p:cBhvr>
                                        <p:cTn id="34" dur="2000" fill="hold"/>
                                        <p:tgtEl>
                                          <p:spTgt spid="4"/>
                                        </p:tgtEl>
                                        <p:attrNameLst>
                                          <p:attrName>ppt_x</p:attrName>
                                          <p:attrName>ppt_y</p:attrName>
                                        </p:attrNameLst>
                                      </p:cBhvr>
                                      <p:rCtr x="21302" y="0"/>
                                    </p:animMotion>
                                  </p:childTnLst>
                                </p:cTn>
                              </p:par>
                              <p:par>
                                <p:cTn id="35" presetID="22" presetClass="entr" presetSubtype="8" fill="hold" grpId="0" nodeType="withEffect">
                                  <p:stCondLst>
                                    <p:cond delay="25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1750"/>
                                        <p:tgtEl>
                                          <p:spTgt spid="49"/>
                                        </p:tgtEl>
                                      </p:cBhvr>
                                    </p:animEffect>
                                  </p:childTnLst>
                                </p:cTn>
                              </p:par>
                              <p:par>
                                <p:cTn id="38" presetID="1" presetClass="entr" presetSubtype="0" fill="hold" nodeType="withEffect">
                                  <p:stCondLst>
                                    <p:cond delay="0"/>
                                  </p:stCondLst>
                                  <p:childTnLst>
                                    <p:set>
                                      <p:cBhvr>
                                        <p:cTn id="39" dur="1" fill="hold">
                                          <p:stCondLst>
                                            <p:cond delay="0"/>
                                          </p:stCondLst>
                                        </p:cTn>
                                        <p:tgtEl>
                                          <p:spTgt spid="53"/>
                                        </p:tgtEl>
                                        <p:attrNameLst>
                                          <p:attrName>style.visibility</p:attrName>
                                        </p:attrNameLst>
                                      </p:cBhvr>
                                      <p:to>
                                        <p:strVal val="visible"/>
                                      </p:to>
                                    </p:set>
                                  </p:childTnLst>
                                </p:cTn>
                              </p:par>
                              <p:par>
                                <p:cTn id="40" presetID="63" presetClass="path" presetSubtype="0" accel="50000" decel="50000" fill="hold" nodeType="withEffect">
                                  <p:stCondLst>
                                    <p:cond delay="0"/>
                                  </p:stCondLst>
                                  <p:childTnLst>
                                    <p:animMotion origin="layout" path="M -2.5E-6 9.82659E-7 L 0.41719 9.82659E-7 " pathEditMode="relative" rAng="0" ptsTypes="AA">
                                      <p:cBhvr>
                                        <p:cTn id="41" dur="2000" fill="hold"/>
                                        <p:tgtEl>
                                          <p:spTgt spid="53"/>
                                        </p:tgtEl>
                                        <p:attrNameLst>
                                          <p:attrName>ppt_x</p:attrName>
                                          <p:attrName>ppt_y</p:attrName>
                                        </p:attrNameLst>
                                      </p:cBhvr>
                                      <p:rCtr x="20859" y="0"/>
                                    </p:animMotion>
                                  </p:childTnLst>
                                </p:cTn>
                              </p:par>
                            </p:childTnLst>
                          </p:cTn>
                        </p:par>
                        <p:par>
                          <p:cTn id="42" fill="hold">
                            <p:stCondLst>
                              <p:cond delay="2299"/>
                            </p:stCondLst>
                            <p:childTnLst>
                              <p:par>
                                <p:cTn id="43" presetID="42" presetClass="exit" presetSubtype="0" fill="hold" nodeType="afterEffect">
                                  <p:stCondLst>
                                    <p:cond delay="0"/>
                                  </p:stCondLst>
                                  <p:childTnLst>
                                    <p:animEffect transition="out" filter="fade">
                                      <p:cBhvr>
                                        <p:cTn id="44" dur="1000"/>
                                        <p:tgtEl>
                                          <p:spTgt spid="53"/>
                                        </p:tgtEl>
                                      </p:cBhvr>
                                    </p:animEffect>
                                    <p:anim calcmode="lin" valueType="num">
                                      <p:cBhvr>
                                        <p:cTn id="45" dur="1000"/>
                                        <p:tgtEl>
                                          <p:spTgt spid="53"/>
                                        </p:tgtEl>
                                        <p:attrNameLst>
                                          <p:attrName>ppt_x</p:attrName>
                                        </p:attrNameLst>
                                      </p:cBhvr>
                                      <p:tavLst>
                                        <p:tav tm="0">
                                          <p:val>
                                            <p:strVal val="ppt_x"/>
                                          </p:val>
                                        </p:tav>
                                        <p:tav tm="100000">
                                          <p:val>
                                            <p:strVal val="ppt_x"/>
                                          </p:val>
                                        </p:tav>
                                      </p:tavLst>
                                    </p:anim>
                                    <p:anim calcmode="lin" valueType="num">
                                      <p:cBhvr>
                                        <p:cTn id="46" dur="1000"/>
                                        <p:tgtEl>
                                          <p:spTgt spid="53"/>
                                        </p:tgtEl>
                                        <p:attrNameLst>
                                          <p:attrName>ppt_y</p:attrName>
                                        </p:attrNameLst>
                                      </p:cBhvr>
                                      <p:tavLst>
                                        <p:tav tm="0">
                                          <p:val>
                                            <p:strVal val="ppt_y"/>
                                          </p:val>
                                        </p:tav>
                                        <p:tav tm="100000">
                                          <p:val>
                                            <p:strVal val="ppt_y+.1"/>
                                          </p:val>
                                        </p:tav>
                                      </p:tavLst>
                                    </p:anim>
                                    <p:set>
                                      <p:cBhvr>
                                        <p:cTn id="47" dur="1" fill="hold">
                                          <p:stCondLst>
                                            <p:cond delay="999"/>
                                          </p:stCondLst>
                                        </p:cTn>
                                        <p:tgtEl>
                                          <p:spTgt spid="53"/>
                                        </p:tgtEl>
                                        <p:attrNameLst>
                                          <p:attrName>style.visibility</p:attrName>
                                        </p:attrNameLst>
                                      </p:cBhvr>
                                      <p:to>
                                        <p:strVal val="hidden"/>
                                      </p:to>
                                    </p:set>
                                  </p:childTnLst>
                                </p:cTn>
                              </p:par>
                            </p:childTnLst>
                          </p:cTn>
                        </p:par>
                        <p:par>
                          <p:cTn id="48" fill="hold">
                            <p:stCondLst>
                              <p:cond delay="3299"/>
                            </p:stCondLst>
                            <p:childTnLst>
                              <p:par>
                                <p:cTn id="49" presetID="26" presetClass="emph" presetSubtype="0" fill="hold" grpId="1" nodeType="afterEffect">
                                  <p:stCondLst>
                                    <p:cond delay="0"/>
                                  </p:stCondLst>
                                  <p:childTnLst>
                                    <p:animEffect transition="out" filter="fade">
                                      <p:cBhvr>
                                        <p:cTn id="50" dur="500" tmFilter="0, 0; .2, .5; .8, .5; 1, 0"/>
                                        <p:tgtEl>
                                          <p:spTgt spid="29"/>
                                        </p:tgtEl>
                                      </p:cBhvr>
                                    </p:animEffect>
                                    <p:animScale>
                                      <p:cBhvr>
                                        <p:cTn id="51" dur="250" autoRev="1" fill="hold"/>
                                        <p:tgtEl>
                                          <p:spTgt spid="29"/>
                                        </p:tgtEl>
                                      </p:cBhvr>
                                      <p:by x="105000" y="105000"/>
                                    </p:animScale>
                                  </p:childTnLst>
                                </p:cTn>
                              </p:par>
                            </p:childTnLst>
                          </p:cTn>
                        </p:par>
                        <p:par>
                          <p:cTn id="52" fill="hold">
                            <p:stCondLst>
                              <p:cond delay="3799"/>
                            </p:stCondLst>
                            <p:childTnLst>
                              <p:par>
                                <p:cTn id="53" presetID="26" presetClass="emph" presetSubtype="0" fill="hold" grpId="1" nodeType="afterEffect">
                                  <p:stCondLst>
                                    <p:cond delay="0"/>
                                  </p:stCondLst>
                                  <p:childTnLst>
                                    <p:animEffect transition="out" filter="fade">
                                      <p:cBhvr>
                                        <p:cTn id="54" dur="500" tmFilter="0, 0; .2, .5; .8, .5; 1, 0"/>
                                        <p:tgtEl>
                                          <p:spTgt spid="33"/>
                                        </p:tgtEl>
                                      </p:cBhvr>
                                    </p:animEffect>
                                    <p:animScale>
                                      <p:cBhvr>
                                        <p:cTn id="55" dur="250" autoRev="1" fill="hold"/>
                                        <p:tgtEl>
                                          <p:spTgt spid="33"/>
                                        </p:tgtEl>
                                      </p:cBhvr>
                                      <p:by x="105000" y="105000"/>
                                    </p:animScale>
                                  </p:childTnLst>
                                </p:cTn>
                              </p:par>
                            </p:childTnLst>
                          </p:cTn>
                        </p:par>
                        <p:par>
                          <p:cTn id="56" fill="hold">
                            <p:stCondLst>
                              <p:cond delay="4299"/>
                            </p:stCondLst>
                            <p:childTnLst>
                              <p:par>
                                <p:cTn id="57" presetID="10" presetClass="entr" presetSubtype="0" fill="hold" grpId="0"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fade">
                                      <p:cBhvr>
                                        <p:cTn id="59" dur="500"/>
                                        <p:tgtEl>
                                          <p:spTgt spid="71"/>
                                        </p:tgtEl>
                                      </p:cBhvr>
                                    </p:animEffect>
                                  </p:childTnLst>
                                </p:cTn>
                              </p:par>
                            </p:childTnLst>
                          </p:cTn>
                        </p:par>
                        <p:par>
                          <p:cTn id="60" fill="hold">
                            <p:stCondLst>
                              <p:cond delay="4799"/>
                            </p:stCondLst>
                            <p:childTnLst>
                              <p:par>
                                <p:cTn id="61" presetID="2" presetClass="entr" presetSubtype="1"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300" fill="hold"/>
                                        <p:tgtEl>
                                          <p:spTgt spid="38"/>
                                        </p:tgtEl>
                                        <p:attrNameLst>
                                          <p:attrName>ppt_x</p:attrName>
                                        </p:attrNameLst>
                                      </p:cBhvr>
                                      <p:tavLst>
                                        <p:tav tm="0">
                                          <p:val>
                                            <p:strVal val="#ppt_x"/>
                                          </p:val>
                                        </p:tav>
                                        <p:tav tm="100000">
                                          <p:val>
                                            <p:strVal val="#ppt_x"/>
                                          </p:val>
                                        </p:tav>
                                      </p:tavLst>
                                    </p:anim>
                                    <p:anim calcmode="lin" valueType="num">
                                      <p:cBhvr additive="base">
                                        <p:cTn id="64" dur="300" fill="hold"/>
                                        <p:tgtEl>
                                          <p:spTgt spid="38"/>
                                        </p:tgtEl>
                                        <p:attrNameLst>
                                          <p:attrName>ppt_y</p:attrName>
                                        </p:attrNameLst>
                                      </p:cBhvr>
                                      <p:tavLst>
                                        <p:tav tm="0">
                                          <p:val>
                                            <p:strVal val="0-#ppt_h/2"/>
                                          </p:val>
                                        </p:tav>
                                        <p:tav tm="100000">
                                          <p:val>
                                            <p:strVal val="#ppt_y"/>
                                          </p:val>
                                        </p:tav>
                                      </p:tavLst>
                                    </p:anim>
                                  </p:childTnLst>
                                </p:cTn>
                              </p:par>
                            </p:childTnLst>
                          </p:cTn>
                        </p:par>
                        <p:par>
                          <p:cTn id="65" fill="hold">
                            <p:stCondLst>
                              <p:cond delay="5299"/>
                            </p:stCondLst>
                            <p:childTnLst>
                              <p:par>
                                <p:cTn id="66" presetID="2" presetClass="entr" presetSubtype="1"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anim calcmode="lin" valueType="num">
                                      <p:cBhvr additive="base">
                                        <p:cTn id="68" dur="300" fill="hold"/>
                                        <p:tgtEl>
                                          <p:spTgt spid="39"/>
                                        </p:tgtEl>
                                        <p:attrNameLst>
                                          <p:attrName>ppt_x</p:attrName>
                                        </p:attrNameLst>
                                      </p:cBhvr>
                                      <p:tavLst>
                                        <p:tav tm="0">
                                          <p:val>
                                            <p:strVal val="#ppt_x"/>
                                          </p:val>
                                        </p:tav>
                                        <p:tav tm="100000">
                                          <p:val>
                                            <p:strVal val="#ppt_x"/>
                                          </p:val>
                                        </p:tav>
                                      </p:tavLst>
                                    </p:anim>
                                    <p:anim calcmode="lin" valueType="num">
                                      <p:cBhvr additive="base">
                                        <p:cTn id="69" dur="300" fill="hold"/>
                                        <p:tgtEl>
                                          <p:spTgt spid="39"/>
                                        </p:tgtEl>
                                        <p:attrNameLst>
                                          <p:attrName>ppt_y</p:attrName>
                                        </p:attrNameLst>
                                      </p:cBhvr>
                                      <p:tavLst>
                                        <p:tav tm="0">
                                          <p:val>
                                            <p:strVal val="0-#ppt_h/2"/>
                                          </p:val>
                                        </p:tav>
                                        <p:tav tm="100000">
                                          <p:val>
                                            <p:strVal val="#ppt_y"/>
                                          </p:val>
                                        </p:tav>
                                      </p:tavLst>
                                    </p:anim>
                                  </p:childTnLst>
                                </p:cTn>
                              </p:par>
                            </p:childTnLst>
                          </p:cTn>
                        </p:par>
                        <p:par>
                          <p:cTn id="70" fill="hold">
                            <p:stCondLst>
                              <p:cond delay="5799"/>
                            </p:stCondLst>
                            <p:childTnLst>
                              <p:par>
                                <p:cTn id="71" presetID="22" presetClass="entr" presetSubtype="2" fill="hold" grpId="0" nodeType="after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wipe(right)">
                                      <p:cBhvr>
                                        <p:cTn id="73" dur="300"/>
                                        <p:tgtEl>
                                          <p:spTgt spid="40"/>
                                        </p:tgtEl>
                                      </p:cBhvr>
                                    </p:animEffect>
                                  </p:childTnLst>
                                </p:cTn>
                              </p:par>
                              <p:par>
                                <p:cTn id="74" presetID="22" presetClass="entr" presetSubtype="2" fill="hold" grpId="0" nodeType="withEffect">
                                  <p:stCondLst>
                                    <p:cond delay="400"/>
                                  </p:stCondLst>
                                  <p:childTnLst>
                                    <p:set>
                                      <p:cBhvr>
                                        <p:cTn id="75" dur="1" fill="hold">
                                          <p:stCondLst>
                                            <p:cond delay="0"/>
                                          </p:stCondLst>
                                        </p:cTn>
                                        <p:tgtEl>
                                          <p:spTgt spid="42"/>
                                        </p:tgtEl>
                                        <p:attrNameLst>
                                          <p:attrName>style.visibility</p:attrName>
                                        </p:attrNameLst>
                                      </p:cBhvr>
                                      <p:to>
                                        <p:strVal val="visible"/>
                                      </p:to>
                                    </p:set>
                                    <p:animEffect transition="in" filter="wipe(right)">
                                      <p:cBhvr>
                                        <p:cTn id="76" dur="3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1" grpId="0" animBg="1"/>
      <p:bldP spid="33" grpId="0" animBg="1"/>
      <p:bldP spid="33" grpId="1" animBg="1"/>
      <p:bldP spid="3" grpId="0"/>
      <p:bldP spid="48" grpId="0" animBg="1"/>
      <p:bldP spid="49" grpId="0"/>
      <p:bldP spid="71" grpId="0"/>
      <p:bldP spid="38" grpId="0" animBg="1" autoUpdateAnimBg="0"/>
      <p:bldP spid="39" grpId="0" animBg="1" autoUpdateAnimBg="0"/>
      <p:bldP spid="40" grpId="0" animBg="1"/>
      <p:bldP spid="4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6"/>
          <p:cNvGrpSpPr/>
          <p:nvPr/>
        </p:nvGrpSpPr>
        <p:grpSpPr>
          <a:xfrm>
            <a:off x="1022477" y="1255135"/>
            <a:ext cx="7092823" cy="3260831"/>
            <a:chOff x="1363302" y="1365525"/>
            <a:chExt cx="9457097" cy="4347774"/>
          </a:xfrm>
        </p:grpSpPr>
        <p:sp>
          <p:nvSpPr>
            <p:cNvPr id="68" name="圆角矩形 67"/>
            <p:cNvSpPr/>
            <p:nvPr/>
          </p:nvSpPr>
          <p:spPr>
            <a:xfrm>
              <a:off x="1394459" y="1380931"/>
              <a:ext cx="9402129" cy="4312638"/>
            </a:xfrm>
            <a:prstGeom prst="roundRect">
              <a:avLst>
                <a:gd name="adj" fmla="val 7029"/>
              </a:avLst>
            </a:prstGeom>
            <a:noFill/>
            <a:ln w="254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ea typeface="思源黑体" pitchFamily="34" charset="-122"/>
                <a:cs typeface="+mn-cs"/>
              </a:endParaRPr>
            </a:p>
          </p:txBody>
        </p:sp>
        <p:sp>
          <p:nvSpPr>
            <p:cNvPr id="69" name="圆角矩形 68"/>
            <p:cNvSpPr/>
            <p:nvPr/>
          </p:nvSpPr>
          <p:spPr>
            <a:xfrm>
              <a:off x="1363302" y="1365525"/>
              <a:ext cx="9457097" cy="4347774"/>
            </a:xfrm>
            <a:prstGeom prst="roundRect">
              <a:avLst>
                <a:gd name="adj" fmla="val 7380"/>
              </a:avLst>
            </a:prstGeom>
            <a:noFill/>
            <a:ln w="25400" cap="flat" cmpd="sng" algn="ctr">
              <a:solidFill>
                <a:sysClr val="window" lastClr="FFFFFF">
                  <a:lumMod val="7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gency FB"/>
                <a:ea typeface="思源黑体" pitchFamily="34" charset="-122"/>
                <a:cs typeface="+mn-cs"/>
              </a:endParaRPr>
            </a:p>
          </p:txBody>
        </p:sp>
      </p:grpSp>
      <p:grpSp>
        <p:nvGrpSpPr>
          <p:cNvPr id="3" name="组合 6"/>
          <p:cNvGrpSpPr/>
          <p:nvPr/>
        </p:nvGrpSpPr>
        <p:grpSpPr>
          <a:xfrm>
            <a:off x="5991121" y="3850088"/>
            <a:ext cx="1091866" cy="1091864"/>
            <a:chOff x="4881965" y="2278250"/>
            <a:chExt cx="2169764" cy="2169764"/>
          </a:xfrm>
        </p:grpSpPr>
        <p:sp>
          <p:nvSpPr>
            <p:cNvPr id="8" name="椭圆 7"/>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9" name="椭圆 8"/>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10" name="椭圆 9"/>
            <p:cNvSpPr/>
            <p:nvPr/>
          </p:nvSpPr>
          <p:spPr>
            <a:xfrm>
              <a:off x="5342179" y="2738464"/>
              <a:ext cx="1249336" cy="1249336"/>
            </a:xfrm>
            <a:prstGeom prst="ellipse">
              <a:avLst/>
            </a:prstGeom>
            <a:blipFill>
              <a:blip r:embed="rId1" cstate="print"/>
              <a:stretch>
                <a:fillRect/>
              </a:stretch>
            </a:blip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4" name="组合 10"/>
          <p:cNvGrpSpPr/>
          <p:nvPr/>
        </p:nvGrpSpPr>
        <p:grpSpPr>
          <a:xfrm>
            <a:off x="7182664" y="3495675"/>
            <a:ext cx="1398818" cy="1398816"/>
            <a:chOff x="4881965" y="2278252"/>
            <a:chExt cx="2169764" cy="2169765"/>
          </a:xfrm>
        </p:grpSpPr>
        <p:sp>
          <p:nvSpPr>
            <p:cNvPr id="12" name="椭圆 11"/>
            <p:cNvSpPr/>
            <p:nvPr/>
          </p:nvSpPr>
          <p:spPr>
            <a:xfrm>
              <a:off x="4881965" y="2278252"/>
              <a:ext cx="2169764" cy="2169765"/>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13" name="椭圆 12"/>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14" name="椭圆 13"/>
            <p:cNvSpPr/>
            <p:nvPr/>
          </p:nvSpPr>
          <p:spPr>
            <a:xfrm>
              <a:off x="5342179" y="2738464"/>
              <a:ext cx="1249336" cy="1249336"/>
            </a:xfrm>
            <a:prstGeom prst="ellipse">
              <a:avLst/>
            </a:prstGeom>
            <a:blipFill>
              <a:blip r:embed="rId2" cstate="print"/>
              <a:stretch>
                <a:fillRect/>
              </a:stretch>
            </a:blip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sp>
        <p:nvSpPr>
          <p:cNvPr id="70" name="TextBox 9"/>
          <p:cNvSpPr txBox="1"/>
          <p:nvPr/>
        </p:nvSpPr>
        <p:spPr>
          <a:xfrm>
            <a:off x="2286000" y="1732770"/>
            <a:ext cx="5410200" cy="2377574"/>
          </a:xfrm>
          <a:prstGeom prst="rect">
            <a:avLst/>
          </a:prstGeom>
          <a:noFill/>
        </p:spPr>
        <p:txBody>
          <a:bodyPr wrap="square" lIns="68580" tIns="34290" rIns="68580" bIns="34290" rtlCol="0">
            <a:spAutoFit/>
          </a:bodyPr>
          <a:lstStyle/>
          <a:p>
            <a:pPr lvl="0" algn="just" defTabSz="685800" eaLnBrk="0" hangingPunct="0">
              <a:lnSpc>
                <a:spcPct val="150000"/>
              </a:lnSpc>
            </a:pPr>
            <a:r>
              <a:rPr lang="zh-CN" altLang="en-US" sz="2000" smtClean="0">
                <a:latin typeface="思源黑体" pitchFamily="34" charset="-122"/>
                <a:ea typeface="思源黑体" pitchFamily="34" charset="-122"/>
              </a:rPr>
              <a:t>俗话说：心态决定命运，做销售，最重要的是心态。一般而言：销售能搞定客户是生存，让客户追随自己是发展，销售中可运用的战术也是变幻无常，但“心理战术”却是隐藏在所有战术背后的最根本力量 。</a:t>
            </a:r>
            <a:endParaRPr lang="en-US" altLang="zh-CN" sz="2000" dirty="0">
              <a:solidFill>
                <a:schemeClr val="tx1">
                  <a:lumMod val="75000"/>
                  <a:lumOff val="25000"/>
                </a:schemeClr>
              </a:solidFill>
              <a:latin typeface="思源黑体" pitchFamily="34" charset="-122"/>
              <a:ea typeface="思源黑体" pitchFamily="34" charset="-122"/>
              <a:sym typeface="微软雅黑" panose="020B0503020204020204" pitchFamily="34" charset="-122"/>
            </a:endParaRPr>
          </a:p>
        </p:txBody>
      </p:sp>
      <p:grpSp>
        <p:nvGrpSpPr>
          <p:cNvPr id="5" name="组合 55"/>
          <p:cNvGrpSpPr/>
          <p:nvPr/>
        </p:nvGrpSpPr>
        <p:grpSpPr>
          <a:xfrm>
            <a:off x="1961535" y="660772"/>
            <a:ext cx="504942" cy="504942"/>
            <a:chOff x="4881965" y="2278250"/>
            <a:chExt cx="2169764" cy="2169764"/>
          </a:xfrm>
        </p:grpSpPr>
        <p:sp>
          <p:nvSpPr>
            <p:cNvPr id="57" name="椭圆 56"/>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58" name="椭圆 57"/>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59" name="椭圆 58"/>
            <p:cNvSpPr/>
            <p:nvPr/>
          </p:nvSpPr>
          <p:spPr>
            <a:xfrm>
              <a:off x="5342179" y="2738464"/>
              <a:ext cx="1249336" cy="1249336"/>
            </a:xfrm>
            <a:prstGeom prst="ellipse">
              <a:avLst/>
            </a:prstGeom>
            <a:solidFill>
              <a:srgbClr val="C65885"/>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6" name="组合 59"/>
          <p:cNvGrpSpPr/>
          <p:nvPr/>
        </p:nvGrpSpPr>
        <p:grpSpPr>
          <a:xfrm>
            <a:off x="1821421" y="326610"/>
            <a:ext cx="362156" cy="362156"/>
            <a:chOff x="4881965" y="2278250"/>
            <a:chExt cx="2169764" cy="2169764"/>
          </a:xfrm>
        </p:grpSpPr>
        <p:sp>
          <p:nvSpPr>
            <p:cNvPr id="61" name="椭圆 60"/>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62" name="椭圆 61"/>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63" name="椭圆 62"/>
            <p:cNvSpPr/>
            <p:nvPr/>
          </p:nvSpPr>
          <p:spPr>
            <a:xfrm>
              <a:off x="5342179" y="2738464"/>
              <a:ext cx="1249336" cy="1249336"/>
            </a:xfrm>
            <a:prstGeom prst="ellipse">
              <a:avLst/>
            </a:prstGeom>
            <a:solidFill>
              <a:srgbClr val="00AF92"/>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7" name="组合 63"/>
          <p:cNvGrpSpPr/>
          <p:nvPr/>
        </p:nvGrpSpPr>
        <p:grpSpPr>
          <a:xfrm>
            <a:off x="398801" y="1767459"/>
            <a:ext cx="504942" cy="504942"/>
            <a:chOff x="4881965" y="2278250"/>
            <a:chExt cx="2169764" cy="2169764"/>
          </a:xfrm>
        </p:grpSpPr>
        <p:sp>
          <p:nvSpPr>
            <p:cNvPr id="65" name="椭圆 6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66" name="椭圆 65"/>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71" name="椭圆 70"/>
            <p:cNvSpPr/>
            <p:nvPr/>
          </p:nvSpPr>
          <p:spPr>
            <a:xfrm>
              <a:off x="5342179" y="2738464"/>
              <a:ext cx="1249336" cy="1249336"/>
            </a:xfrm>
            <a:prstGeom prst="ellipse">
              <a:avLst/>
            </a:prstGeom>
            <a:solidFill>
              <a:srgbClr val="FFB850"/>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11" name="组合 71"/>
          <p:cNvGrpSpPr/>
          <p:nvPr/>
        </p:nvGrpSpPr>
        <p:grpSpPr>
          <a:xfrm>
            <a:off x="944222" y="2031154"/>
            <a:ext cx="341372" cy="341372"/>
            <a:chOff x="4881965" y="2278250"/>
            <a:chExt cx="2169764" cy="2169764"/>
          </a:xfrm>
        </p:grpSpPr>
        <p:sp>
          <p:nvSpPr>
            <p:cNvPr id="73" name="椭圆 72"/>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74" name="椭圆 73"/>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75" name="椭圆 74"/>
            <p:cNvSpPr/>
            <p:nvPr/>
          </p:nvSpPr>
          <p:spPr>
            <a:xfrm>
              <a:off x="5342179" y="2738464"/>
              <a:ext cx="1249336" cy="1249336"/>
            </a:xfrm>
            <a:prstGeom prst="ellipse">
              <a:avLst/>
            </a:prstGeom>
            <a:solidFill>
              <a:srgbClr val="01ACBE"/>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15" name="组合 75"/>
          <p:cNvGrpSpPr/>
          <p:nvPr/>
        </p:nvGrpSpPr>
        <p:grpSpPr>
          <a:xfrm>
            <a:off x="5220072" y="4009704"/>
            <a:ext cx="504942" cy="504942"/>
            <a:chOff x="4881965" y="2278250"/>
            <a:chExt cx="2169764" cy="2169764"/>
          </a:xfrm>
        </p:grpSpPr>
        <p:sp>
          <p:nvSpPr>
            <p:cNvPr id="77" name="椭圆 76"/>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78" name="椭圆 77"/>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79" name="椭圆 78"/>
            <p:cNvSpPr/>
            <p:nvPr/>
          </p:nvSpPr>
          <p:spPr>
            <a:xfrm>
              <a:off x="5342179" y="2738464"/>
              <a:ext cx="1249336" cy="1249336"/>
            </a:xfrm>
            <a:prstGeom prst="ellipse">
              <a:avLst/>
            </a:prstGeom>
            <a:solidFill>
              <a:srgbClr val="E87071"/>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16" name="组合 79"/>
          <p:cNvGrpSpPr/>
          <p:nvPr/>
        </p:nvGrpSpPr>
        <p:grpSpPr>
          <a:xfrm>
            <a:off x="5774290" y="3708338"/>
            <a:ext cx="341372" cy="341372"/>
            <a:chOff x="4881965" y="2278250"/>
            <a:chExt cx="2169764" cy="2169764"/>
          </a:xfrm>
        </p:grpSpPr>
        <p:sp>
          <p:nvSpPr>
            <p:cNvPr id="84" name="椭圆 83"/>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85" name="椭圆 84"/>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86" name="椭圆 85"/>
            <p:cNvSpPr/>
            <p:nvPr/>
          </p:nvSpPr>
          <p:spPr>
            <a:xfrm>
              <a:off x="5342179" y="2738464"/>
              <a:ext cx="1249336" cy="1249336"/>
            </a:xfrm>
            <a:prstGeom prst="ellipse">
              <a:avLst/>
            </a:prstGeom>
            <a:solidFill>
              <a:srgbClr val="FFB850"/>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17" name="组合 86"/>
          <p:cNvGrpSpPr/>
          <p:nvPr/>
        </p:nvGrpSpPr>
        <p:grpSpPr>
          <a:xfrm>
            <a:off x="7978082" y="3271365"/>
            <a:ext cx="341372" cy="341372"/>
            <a:chOff x="4881965" y="2278250"/>
            <a:chExt cx="2169764" cy="2169764"/>
          </a:xfrm>
        </p:grpSpPr>
        <p:sp>
          <p:nvSpPr>
            <p:cNvPr id="88" name="椭圆 87"/>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89" name="椭圆 88"/>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90" name="椭圆 89"/>
            <p:cNvSpPr/>
            <p:nvPr/>
          </p:nvSpPr>
          <p:spPr>
            <a:xfrm>
              <a:off x="5342179" y="2738464"/>
              <a:ext cx="1249336" cy="1249336"/>
            </a:xfrm>
            <a:prstGeom prst="ellipse">
              <a:avLst/>
            </a:prstGeom>
            <a:solidFill>
              <a:srgbClr val="C65885"/>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18" name="组合 90"/>
          <p:cNvGrpSpPr/>
          <p:nvPr/>
        </p:nvGrpSpPr>
        <p:grpSpPr>
          <a:xfrm>
            <a:off x="8386606" y="3528273"/>
            <a:ext cx="504942" cy="504942"/>
            <a:chOff x="4881965" y="2278250"/>
            <a:chExt cx="2169764" cy="2169764"/>
          </a:xfrm>
        </p:grpSpPr>
        <p:sp>
          <p:nvSpPr>
            <p:cNvPr id="92" name="椭圆 91"/>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93" name="椭圆 92"/>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94" name="椭圆 93"/>
            <p:cNvSpPr/>
            <p:nvPr/>
          </p:nvSpPr>
          <p:spPr>
            <a:xfrm>
              <a:off x="5342179" y="2738464"/>
              <a:ext cx="1249336" cy="1249336"/>
            </a:xfrm>
            <a:prstGeom prst="ellipse">
              <a:avLst/>
            </a:prstGeom>
            <a:solidFill>
              <a:srgbClr val="FFB850"/>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19" name="组合 94"/>
          <p:cNvGrpSpPr/>
          <p:nvPr/>
        </p:nvGrpSpPr>
        <p:grpSpPr>
          <a:xfrm>
            <a:off x="4812020" y="3864082"/>
            <a:ext cx="293380" cy="293380"/>
            <a:chOff x="4881965" y="2278250"/>
            <a:chExt cx="2169764" cy="2169764"/>
          </a:xfrm>
        </p:grpSpPr>
        <p:sp>
          <p:nvSpPr>
            <p:cNvPr id="96" name="椭圆 95"/>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97" name="椭圆 96"/>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98" name="椭圆 97"/>
            <p:cNvSpPr/>
            <p:nvPr/>
          </p:nvSpPr>
          <p:spPr>
            <a:xfrm>
              <a:off x="5342179" y="2738464"/>
              <a:ext cx="1249336" cy="1249336"/>
            </a:xfrm>
            <a:prstGeom prst="ellipse">
              <a:avLst/>
            </a:prstGeom>
            <a:solidFill>
              <a:srgbClr val="01ACBE"/>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20" name="组合 98"/>
          <p:cNvGrpSpPr/>
          <p:nvPr/>
        </p:nvGrpSpPr>
        <p:grpSpPr>
          <a:xfrm>
            <a:off x="6851398" y="3735906"/>
            <a:ext cx="380418" cy="380418"/>
            <a:chOff x="4881965" y="2278250"/>
            <a:chExt cx="2169764" cy="2169764"/>
          </a:xfrm>
        </p:grpSpPr>
        <p:sp>
          <p:nvSpPr>
            <p:cNvPr id="100" name="椭圆 99"/>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101" name="椭圆 100"/>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102" name="椭圆 101"/>
            <p:cNvSpPr/>
            <p:nvPr/>
          </p:nvSpPr>
          <p:spPr>
            <a:xfrm>
              <a:off x="5342179" y="2738464"/>
              <a:ext cx="1249336" cy="1249336"/>
            </a:xfrm>
            <a:prstGeom prst="ellipse">
              <a:avLst/>
            </a:prstGeom>
            <a:solidFill>
              <a:srgbClr val="00AF92"/>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21" name="组合 102"/>
          <p:cNvGrpSpPr/>
          <p:nvPr/>
        </p:nvGrpSpPr>
        <p:grpSpPr>
          <a:xfrm>
            <a:off x="7085126" y="4510179"/>
            <a:ext cx="293380" cy="293380"/>
            <a:chOff x="4881965" y="2278250"/>
            <a:chExt cx="2169764" cy="2169764"/>
          </a:xfrm>
        </p:grpSpPr>
        <p:sp>
          <p:nvSpPr>
            <p:cNvPr id="104" name="椭圆 103"/>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105" name="椭圆 104"/>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106" name="椭圆 105"/>
            <p:cNvSpPr/>
            <p:nvPr/>
          </p:nvSpPr>
          <p:spPr>
            <a:xfrm>
              <a:off x="5342179" y="2738464"/>
              <a:ext cx="1249336" cy="1249336"/>
            </a:xfrm>
            <a:prstGeom prst="ellipse">
              <a:avLst/>
            </a:prstGeom>
            <a:solidFill>
              <a:srgbClr val="01ACBE"/>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22" name="组合 1"/>
          <p:cNvGrpSpPr/>
          <p:nvPr/>
        </p:nvGrpSpPr>
        <p:grpSpPr>
          <a:xfrm>
            <a:off x="435525" y="393380"/>
            <a:ext cx="1606872" cy="1606870"/>
            <a:chOff x="435525" y="393380"/>
            <a:chExt cx="1606872" cy="1606870"/>
          </a:xfrm>
        </p:grpSpPr>
        <p:grpSp>
          <p:nvGrpSpPr>
            <p:cNvPr id="23" name="组合 32"/>
            <p:cNvGrpSpPr/>
            <p:nvPr/>
          </p:nvGrpSpPr>
          <p:grpSpPr>
            <a:xfrm>
              <a:off x="435525" y="393380"/>
              <a:ext cx="1606872" cy="1606870"/>
              <a:chOff x="4881965" y="2278252"/>
              <a:chExt cx="2169764" cy="2169765"/>
            </a:xfrm>
          </p:grpSpPr>
          <p:sp>
            <p:nvSpPr>
              <p:cNvPr id="34" name="椭圆 33"/>
              <p:cNvSpPr/>
              <p:nvPr/>
            </p:nvSpPr>
            <p:spPr>
              <a:xfrm>
                <a:off x="4881965" y="2278252"/>
                <a:ext cx="2169764" cy="2169765"/>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35" name="椭圆 34"/>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36" name="椭圆 35"/>
              <p:cNvSpPr/>
              <p:nvPr/>
            </p:nvSpPr>
            <p:spPr>
              <a:xfrm>
                <a:off x="5342179" y="2738464"/>
                <a:ext cx="1249336" cy="1249336"/>
              </a:xfrm>
              <a:prstGeom prst="ellipse">
                <a:avLst/>
              </a:prstGeom>
              <a:solidFill>
                <a:srgbClr val="C00000"/>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sp>
          <p:nvSpPr>
            <p:cNvPr id="81" name="文本框 4"/>
            <p:cNvSpPr txBox="1"/>
            <p:nvPr/>
          </p:nvSpPr>
          <p:spPr>
            <a:xfrm>
              <a:off x="781579" y="937632"/>
              <a:ext cx="954107" cy="553998"/>
            </a:xfrm>
            <a:prstGeom prst="rect">
              <a:avLst/>
            </a:prstGeom>
            <a:noFill/>
          </p:spPr>
          <p:txBody>
            <a:bodyPr wrap="none" rtlCol="0">
              <a:spAutoFit/>
            </a:bodyPr>
            <a:lstStyle/>
            <a:p>
              <a:pPr algn="ctr"/>
              <a:r>
                <a:rPr lang="zh-CN" altLang="en-US" sz="3000" dirty="0">
                  <a:solidFill>
                    <a:schemeClr val="bg1"/>
                  </a:solidFill>
                  <a:latin typeface="DFMincho-SU" pitchFamily="1" charset="-128"/>
                  <a:ea typeface="DFMincho-SU" pitchFamily="1" charset="-128"/>
                </a:rPr>
                <a:t>序言</a:t>
              </a:r>
              <a:endParaRPr lang="zh-CN" altLang="en-US" sz="3000" dirty="0">
                <a:solidFill>
                  <a:schemeClr val="bg1"/>
                </a:solidFill>
                <a:latin typeface="DFMincho-SU" pitchFamily="1" charset="-128"/>
                <a:ea typeface="DFMincho-SU" pitchFamily="1" charset="-128"/>
              </a:endParaRPr>
            </a:p>
          </p:txBody>
        </p:sp>
      </p:grpSp>
      <p:pic>
        <p:nvPicPr>
          <p:cNvPr id="83" name="Picture 6" descr="D:\360data\重要数据\桌面\未标题-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183" y="1191273"/>
            <a:ext cx="1912598" cy="4584467"/>
          </a:xfrm>
          <a:prstGeom prst="rect">
            <a:avLst/>
          </a:prstGeom>
          <a:noFill/>
          <a:extLst>
            <a:ext uri="{909E8E84-426E-40DD-AFC4-6F175D3DCCD1}">
              <a14:hiddenFill xmlns:a14="http://schemas.microsoft.com/office/drawing/2010/main">
                <a:solidFill>
                  <a:srgbClr val="FFFFFF"/>
                </a:solidFill>
              </a14:hiddenFill>
            </a:ext>
          </a:extLst>
        </p:spPr>
      </p:pic>
      <p:sp>
        <p:nvSpPr>
          <p:cNvPr id="82" name="TextBox 81"/>
          <p:cNvSpPr txBox="1"/>
          <p:nvPr/>
        </p:nvSpPr>
        <p:spPr>
          <a:xfrm>
            <a:off x="7570396" y="-659318"/>
            <a:ext cx="877163" cy="369332"/>
          </a:xfrm>
          <a:prstGeom prst="rect">
            <a:avLst/>
          </a:prstGeom>
          <a:noFill/>
        </p:spPr>
        <p:txBody>
          <a:bodyPr wrap="none" rtlCol="0">
            <a:spAutoFit/>
          </a:bodyPr>
          <a:lstStyle/>
          <a:p>
            <a:r>
              <a:rPr lang="zh-CN" altLang="en-US" dirty="0" smtClean="0">
                <a:ea typeface="思源黑体" pitchFamily="34" charset="-122"/>
              </a:rPr>
              <a:t>延时符</a:t>
            </a:r>
            <a:endParaRPr lang="zh-CN" altLang="en-US" dirty="0">
              <a:ea typeface="思源黑体"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dir="u"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900" fill="hold"/>
                                        <p:tgtEl>
                                          <p:spTgt spid="22"/>
                                        </p:tgtEl>
                                        <p:attrNameLst>
                                          <p:attrName>ppt_x</p:attrName>
                                        </p:attrNameLst>
                                      </p:cBhvr>
                                      <p:tavLst>
                                        <p:tav tm="0">
                                          <p:val>
                                            <p:strVal val="#ppt_x"/>
                                          </p:val>
                                        </p:tav>
                                        <p:tav tm="100000">
                                          <p:val>
                                            <p:strVal val="#ppt_x"/>
                                          </p:val>
                                        </p:tav>
                                      </p:tavLst>
                                    </p:anim>
                                    <p:anim calcmode="lin" valueType="num">
                                      <p:cBhvr additive="base">
                                        <p:cTn id="8" dur="9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83"/>
                                        </p:tgtEl>
                                        <p:attrNameLst>
                                          <p:attrName>style.visibility</p:attrName>
                                        </p:attrNameLst>
                                      </p:cBhvr>
                                      <p:to>
                                        <p:strVal val="visible"/>
                                      </p:to>
                                    </p:set>
                                    <p:anim calcmode="lin" valueType="num">
                                      <p:cBhvr additive="base">
                                        <p:cTn id="11" dur="700" fill="hold"/>
                                        <p:tgtEl>
                                          <p:spTgt spid="83"/>
                                        </p:tgtEl>
                                        <p:attrNameLst>
                                          <p:attrName>ppt_x</p:attrName>
                                        </p:attrNameLst>
                                      </p:cBhvr>
                                      <p:tavLst>
                                        <p:tav tm="0">
                                          <p:val>
                                            <p:strVal val="#ppt_x"/>
                                          </p:val>
                                        </p:tav>
                                        <p:tav tm="100000">
                                          <p:val>
                                            <p:strVal val="#ppt_x"/>
                                          </p:val>
                                        </p:tav>
                                      </p:tavLst>
                                    </p:anim>
                                    <p:anim calcmode="lin" valueType="num">
                                      <p:cBhvr additive="base">
                                        <p:cTn id="12" dur="700" fill="hold"/>
                                        <p:tgtEl>
                                          <p:spTgt spid="83"/>
                                        </p:tgtEl>
                                        <p:attrNameLst>
                                          <p:attrName>ppt_y</p:attrName>
                                        </p:attrNameLst>
                                      </p:cBhvr>
                                      <p:tavLst>
                                        <p:tav tm="0">
                                          <p:val>
                                            <p:strVal val="1+#ppt_h/2"/>
                                          </p:val>
                                        </p:tav>
                                        <p:tav tm="100000">
                                          <p:val>
                                            <p:strVal val="#ppt_y"/>
                                          </p:val>
                                        </p:tav>
                                      </p:tavLst>
                                    </p:anim>
                                  </p:childTnLst>
                                </p:cTn>
                              </p:par>
                              <p:par>
                                <p:cTn id="13" presetID="2" presetClass="exit" presetSubtype="4" fill="hold" nodeType="withEffect">
                                  <p:stCondLst>
                                    <p:cond delay="1000"/>
                                  </p:stCondLst>
                                  <p:childTnLst>
                                    <p:anim calcmode="lin" valueType="num">
                                      <p:cBhvr additive="base">
                                        <p:cTn id="14" dur="500"/>
                                        <p:tgtEl>
                                          <p:spTgt spid="83"/>
                                        </p:tgtEl>
                                        <p:attrNameLst>
                                          <p:attrName>ppt_x</p:attrName>
                                        </p:attrNameLst>
                                      </p:cBhvr>
                                      <p:tavLst>
                                        <p:tav tm="0">
                                          <p:val>
                                            <p:strVal val="ppt_x"/>
                                          </p:val>
                                        </p:tav>
                                        <p:tav tm="100000">
                                          <p:val>
                                            <p:strVal val="ppt_x"/>
                                          </p:val>
                                        </p:tav>
                                      </p:tavLst>
                                    </p:anim>
                                    <p:anim calcmode="lin" valueType="num">
                                      <p:cBhvr additive="base">
                                        <p:cTn id="15" dur="500"/>
                                        <p:tgtEl>
                                          <p:spTgt spid="83"/>
                                        </p:tgtEl>
                                        <p:attrNameLst>
                                          <p:attrName>ppt_y</p:attrName>
                                        </p:attrNameLst>
                                      </p:cBhvr>
                                      <p:tavLst>
                                        <p:tav tm="0">
                                          <p:val>
                                            <p:strVal val="ppt_y"/>
                                          </p:val>
                                        </p:tav>
                                        <p:tav tm="100000">
                                          <p:val>
                                            <p:strVal val="1+ppt_h/2"/>
                                          </p:val>
                                        </p:tav>
                                      </p:tavLst>
                                    </p:anim>
                                    <p:set>
                                      <p:cBhvr>
                                        <p:cTn id="16" dur="1" fill="hold">
                                          <p:stCondLst>
                                            <p:cond delay="499"/>
                                          </p:stCondLst>
                                        </p:cTn>
                                        <p:tgtEl>
                                          <p:spTgt spid="83"/>
                                        </p:tgtEl>
                                        <p:attrNameLst>
                                          <p:attrName>style.visibility</p:attrName>
                                        </p:attrNameLst>
                                      </p:cBhvr>
                                      <p:to>
                                        <p:strVal val="hidden"/>
                                      </p:to>
                                    </p:se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1500"/>
                            </p:stCondLst>
                            <p:childTnLst>
                              <p:par>
                                <p:cTn id="22" presetID="23" presetClass="entr" presetSubtype="16"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childTnLst>
                                </p:cTn>
                              </p:par>
                              <p:par>
                                <p:cTn id="26" presetID="23" presetClass="entr" presetSubtype="16" fill="hold" nodeType="withEffect">
                                  <p:stCondLst>
                                    <p:cond delay="30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childTnLst>
                                </p:cTn>
                              </p:par>
                            </p:childTnLst>
                          </p:cTn>
                        </p:par>
                        <p:par>
                          <p:cTn id="30" fill="hold">
                            <p:stCondLst>
                              <p:cond delay="2000"/>
                            </p:stCondLst>
                            <p:childTnLst>
                              <p:par>
                                <p:cTn id="31" presetID="2" presetClass="entr" presetSubtype="12" accel="5400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12" accel="54000" fill="hold" nodeType="withEffect">
                                  <p:stCondLst>
                                    <p:cond delay="2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3" accel="54000" fill="hold" nodeType="withEffect">
                                  <p:stCondLst>
                                    <p:cond delay="10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1+#ppt_w/2"/>
                                          </p:val>
                                        </p:tav>
                                        <p:tav tm="100000">
                                          <p:val>
                                            <p:strVal val="#ppt_x"/>
                                          </p:val>
                                        </p:tav>
                                      </p:tavLst>
                                    </p:anim>
                                    <p:anim calcmode="lin" valueType="num">
                                      <p:cBhvr additive="base">
                                        <p:cTn id="42" dur="500" fill="hold"/>
                                        <p:tgtEl>
                                          <p:spTgt spid="5"/>
                                        </p:tgtEl>
                                        <p:attrNameLst>
                                          <p:attrName>ppt_y</p:attrName>
                                        </p:attrNameLst>
                                      </p:cBhvr>
                                      <p:tavLst>
                                        <p:tav tm="0">
                                          <p:val>
                                            <p:strVal val="0-#ppt_h/2"/>
                                          </p:val>
                                        </p:tav>
                                        <p:tav tm="100000">
                                          <p:val>
                                            <p:strVal val="#ppt_y"/>
                                          </p:val>
                                        </p:tav>
                                      </p:tavLst>
                                    </p:anim>
                                  </p:childTnLst>
                                </p:cTn>
                              </p:par>
                              <p:par>
                                <p:cTn id="43" presetID="2" presetClass="entr" presetSubtype="1" accel="54000" fill="hold" nodeType="withEffect">
                                  <p:stCondLst>
                                    <p:cond delay="20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ppt_x"/>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2500"/>
                            </p:stCondLst>
                            <p:childTnLst>
                              <p:par>
                                <p:cTn id="48" presetID="53" presetClass="entr" presetSubtype="16"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animEffect transition="in" filter="fade">
                                      <p:cBhvr>
                                        <p:cTn id="52" dur="500"/>
                                        <p:tgtEl>
                                          <p:spTgt spid="15"/>
                                        </p:tgtEl>
                                      </p:cBhvr>
                                    </p:animEffect>
                                  </p:childTnLst>
                                </p:cTn>
                              </p:par>
                              <p:par>
                                <p:cTn id="53" presetID="53" presetClass="entr" presetSubtype="16" fill="hold" nodeType="withEffect">
                                  <p:stCondLst>
                                    <p:cond delay="30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childTnLst>
                                </p:cTn>
                              </p:par>
                              <p:par>
                                <p:cTn id="58" presetID="53" presetClass="entr" presetSubtype="16" fill="hold" nodeType="withEffect">
                                  <p:stCondLst>
                                    <p:cond delay="20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childTnLst>
                                </p:cTn>
                              </p:par>
                              <p:par>
                                <p:cTn id="63" presetID="53" presetClass="entr" presetSubtype="16" fill="hold" nodeType="withEffect">
                                  <p:stCondLst>
                                    <p:cond delay="100"/>
                                  </p:stCondLst>
                                  <p:childTnLst>
                                    <p:set>
                                      <p:cBhvr>
                                        <p:cTn id="64" dur="1" fill="hold">
                                          <p:stCondLst>
                                            <p:cond delay="0"/>
                                          </p:stCondLst>
                                        </p:cTn>
                                        <p:tgtEl>
                                          <p:spTgt spid="20"/>
                                        </p:tgtEl>
                                        <p:attrNameLst>
                                          <p:attrName>style.visibility</p:attrName>
                                        </p:attrNameLst>
                                      </p:cBhvr>
                                      <p:to>
                                        <p:strVal val="visible"/>
                                      </p:to>
                                    </p:set>
                                    <p:anim calcmode="lin" valueType="num">
                                      <p:cBhvr>
                                        <p:cTn id="65" dur="500" fill="hold"/>
                                        <p:tgtEl>
                                          <p:spTgt spid="20"/>
                                        </p:tgtEl>
                                        <p:attrNameLst>
                                          <p:attrName>ppt_w</p:attrName>
                                        </p:attrNameLst>
                                      </p:cBhvr>
                                      <p:tavLst>
                                        <p:tav tm="0">
                                          <p:val>
                                            <p:fltVal val="0"/>
                                          </p:val>
                                        </p:tav>
                                        <p:tav tm="100000">
                                          <p:val>
                                            <p:strVal val="#ppt_w"/>
                                          </p:val>
                                        </p:tav>
                                      </p:tavLst>
                                    </p:anim>
                                    <p:anim calcmode="lin" valueType="num">
                                      <p:cBhvr>
                                        <p:cTn id="66" dur="500" fill="hold"/>
                                        <p:tgtEl>
                                          <p:spTgt spid="20"/>
                                        </p:tgtEl>
                                        <p:attrNameLst>
                                          <p:attrName>ppt_h</p:attrName>
                                        </p:attrNameLst>
                                      </p:cBhvr>
                                      <p:tavLst>
                                        <p:tav tm="0">
                                          <p:val>
                                            <p:fltVal val="0"/>
                                          </p:val>
                                        </p:tav>
                                        <p:tav tm="100000">
                                          <p:val>
                                            <p:strVal val="#ppt_h"/>
                                          </p:val>
                                        </p:tav>
                                      </p:tavLst>
                                    </p:anim>
                                    <p:animEffect transition="in" filter="fade">
                                      <p:cBhvr>
                                        <p:cTn id="67" dur="500"/>
                                        <p:tgtEl>
                                          <p:spTgt spid="20"/>
                                        </p:tgtEl>
                                      </p:cBhvr>
                                    </p:animEffect>
                                  </p:childTnLst>
                                </p:cTn>
                              </p:par>
                              <p:par>
                                <p:cTn id="68" presetID="53" presetClass="entr" presetSubtype="16" fill="hold" nodeType="withEffect">
                                  <p:stCondLst>
                                    <p:cond delay="100"/>
                                  </p:stCondLst>
                                  <p:childTnLst>
                                    <p:set>
                                      <p:cBhvr>
                                        <p:cTn id="69" dur="1" fill="hold">
                                          <p:stCondLst>
                                            <p:cond delay="0"/>
                                          </p:stCondLst>
                                        </p:cTn>
                                        <p:tgtEl>
                                          <p:spTgt spid="21"/>
                                        </p:tgtEl>
                                        <p:attrNameLst>
                                          <p:attrName>style.visibility</p:attrName>
                                        </p:attrNameLst>
                                      </p:cBhvr>
                                      <p:to>
                                        <p:strVal val="visible"/>
                                      </p:to>
                                    </p:set>
                                    <p:anim calcmode="lin" valueType="num">
                                      <p:cBhvr>
                                        <p:cTn id="70" dur="500" fill="hold"/>
                                        <p:tgtEl>
                                          <p:spTgt spid="21"/>
                                        </p:tgtEl>
                                        <p:attrNameLst>
                                          <p:attrName>ppt_w</p:attrName>
                                        </p:attrNameLst>
                                      </p:cBhvr>
                                      <p:tavLst>
                                        <p:tav tm="0">
                                          <p:val>
                                            <p:fltVal val="0"/>
                                          </p:val>
                                        </p:tav>
                                        <p:tav tm="100000">
                                          <p:val>
                                            <p:strVal val="#ppt_w"/>
                                          </p:val>
                                        </p:tav>
                                      </p:tavLst>
                                    </p:anim>
                                    <p:anim calcmode="lin" valueType="num">
                                      <p:cBhvr>
                                        <p:cTn id="71" dur="500" fill="hold"/>
                                        <p:tgtEl>
                                          <p:spTgt spid="21"/>
                                        </p:tgtEl>
                                        <p:attrNameLst>
                                          <p:attrName>ppt_h</p:attrName>
                                        </p:attrNameLst>
                                      </p:cBhvr>
                                      <p:tavLst>
                                        <p:tav tm="0">
                                          <p:val>
                                            <p:fltVal val="0"/>
                                          </p:val>
                                        </p:tav>
                                        <p:tav tm="100000">
                                          <p:val>
                                            <p:strVal val="#ppt_h"/>
                                          </p:val>
                                        </p:tav>
                                      </p:tavLst>
                                    </p:anim>
                                    <p:animEffect transition="in" filter="fade">
                                      <p:cBhvr>
                                        <p:cTn id="72" dur="500"/>
                                        <p:tgtEl>
                                          <p:spTgt spid="21"/>
                                        </p:tgtEl>
                                      </p:cBhvr>
                                    </p:animEffect>
                                  </p:childTnLst>
                                </p:cTn>
                              </p:par>
                              <p:par>
                                <p:cTn id="73" presetID="53" presetClass="entr" presetSubtype="16" fill="hold" nodeType="withEffect">
                                  <p:stCondLst>
                                    <p:cond delay="500"/>
                                  </p:stCondLst>
                                  <p:childTnLst>
                                    <p:set>
                                      <p:cBhvr>
                                        <p:cTn id="74" dur="1" fill="hold">
                                          <p:stCondLst>
                                            <p:cond delay="0"/>
                                          </p:stCondLst>
                                        </p:cTn>
                                        <p:tgtEl>
                                          <p:spTgt spid="17"/>
                                        </p:tgtEl>
                                        <p:attrNameLst>
                                          <p:attrName>style.visibility</p:attrName>
                                        </p:attrNameLst>
                                      </p:cBhvr>
                                      <p:to>
                                        <p:strVal val="visible"/>
                                      </p:to>
                                    </p:set>
                                    <p:anim calcmode="lin" valueType="num">
                                      <p:cBhvr>
                                        <p:cTn id="75" dur="500" fill="hold"/>
                                        <p:tgtEl>
                                          <p:spTgt spid="17"/>
                                        </p:tgtEl>
                                        <p:attrNameLst>
                                          <p:attrName>ppt_w</p:attrName>
                                        </p:attrNameLst>
                                      </p:cBhvr>
                                      <p:tavLst>
                                        <p:tav tm="0">
                                          <p:val>
                                            <p:fltVal val="0"/>
                                          </p:val>
                                        </p:tav>
                                        <p:tav tm="100000">
                                          <p:val>
                                            <p:strVal val="#ppt_w"/>
                                          </p:val>
                                        </p:tav>
                                      </p:tavLst>
                                    </p:anim>
                                    <p:anim calcmode="lin" valueType="num">
                                      <p:cBhvr>
                                        <p:cTn id="76" dur="500" fill="hold"/>
                                        <p:tgtEl>
                                          <p:spTgt spid="17"/>
                                        </p:tgtEl>
                                        <p:attrNameLst>
                                          <p:attrName>ppt_h</p:attrName>
                                        </p:attrNameLst>
                                      </p:cBhvr>
                                      <p:tavLst>
                                        <p:tav tm="0">
                                          <p:val>
                                            <p:fltVal val="0"/>
                                          </p:val>
                                        </p:tav>
                                        <p:tav tm="100000">
                                          <p:val>
                                            <p:strVal val="#ppt_h"/>
                                          </p:val>
                                        </p:tav>
                                      </p:tavLst>
                                    </p:anim>
                                    <p:animEffect transition="in" filter="fade">
                                      <p:cBhvr>
                                        <p:cTn id="77" dur="500"/>
                                        <p:tgtEl>
                                          <p:spTgt spid="17"/>
                                        </p:tgtEl>
                                      </p:cBhvr>
                                    </p:animEffect>
                                  </p:childTnLst>
                                </p:cTn>
                              </p:par>
                              <p:par>
                                <p:cTn id="78" presetID="53" presetClass="entr" presetSubtype="16" fill="hold" nodeType="withEffect">
                                  <p:stCondLst>
                                    <p:cond delay="400"/>
                                  </p:stCondLst>
                                  <p:childTnLst>
                                    <p:set>
                                      <p:cBhvr>
                                        <p:cTn id="79" dur="1" fill="hold">
                                          <p:stCondLst>
                                            <p:cond delay="0"/>
                                          </p:stCondLst>
                                        </p:cTn>
                                        <p:tgtEl>
                                          <p:spTgt spid="18"/>
                                        </p:tgtEl>
                                        <p:attrNameLst>
                                          <p:attrName>style.visibility</p:attrName>
                                        </p:attrNameLst>
                                      </p:cBhvr>
                                      <p:to>
                                        <p:strVal val="visible"/>
                                      </p:to>
                                    </p:set>
                                    <p:anim calcmode="lin" valueType="num">
                                      <p:cBhvr>
                                        <p:cTn id="80" dur="500" fill="hold"/>
                                        <p:tgtEl>
                                          <p:spTgt spid="18"/>
                                        </p:tgtEl>
                                        <p:attrNameLst>
                                          <p:attrName>ppt_w</p:attrName>
                                        </p:attrNameLst>
                                      </p:cBhvr>
                                      <p:tavLst>
                                        <p:tav tm="0">
                                          <p:val>
                                            <p:fltVal val="0"/>
                                          </p:val>
                                        </p:tav>
                                        <p:tav tm="100000">
                                          <p:val>
                                            <p:strVal val="#ppt_w"/>
                                          </p:val>
                                        </p:tav>
                                      </p:tavLst>
                                    </p:anim>
                                    <p:anim calcmode="lin" valueType="num">
                                      <p:cBhvr>
                                        <p:cTn id="81" dur="500" fill="hold"/>
                                        <p:tgtEl>
                                          <p:spTgt spid="18"/>
                                        </p:tgtEl>
                                        <p:attrNameLst>
                                          <p:attrName>ppt_h</p:attrName>
                                        </p:attrNameLst>
                                      </p:cBhvr>
                                      <p:tavLst>
                                        <p:tav tm="0">
                                          <p:val>
                                            <p:fltVal val="0"/>
                                          </p:val>
                                        </p:tav>
                                        <p:tav tm="100000">
                                          <p:val>
                                            <p:strVal val="#ppt_h"/>
                                          </p:val>
                                        </p:tav>
                                      </p:tavLst>
                                    </p:anim>
                                    <p:animEffect transition="in" filter="fade">
                                      <p:cBhvr>
                                        <p:cTn id="82" dur="500"/>
                                        <p:tgtEl>
                                          <p:spTgt spid="18"/>
                                        </p:tgtEl>
                                      </p:cBhvr>
                                    </p:animEffect>
                                  </p:childTnLst>
                                </p:cTn>
                              </p:par>
                            </p:childTnLst>
                          </p:cTn>
                        </p:par>
                        <p:par>
                          <p:cTn id="83" fill="hold">
                            <p:stCondLst>
                              <p:cond delay="3000"/>
                            </p:stCondLst>
                            <p:childTnLst>
                              <p:par>
                                <p:cTn id="84" presetID="10" presetClass="entr" presetSubtype="0" fill="hold" grpId="0" nodeType="afterEffect">
                                  <p:stCondLst>
                                    <p:cond delay="0"/>
                                  </p:stCondLst>
                                  <p:iterate type="lt">
                                    <p:tmPct val="10000"/>
                                  </p:iterate>
                                  <p:childTnLst>
                                    <p:set>
                                      <p:cBhvr>
                                        <p:cTn id="85" dur="1" fill="hold">
                                          <p:stCondLst>
                                            <p:cond delay="0"/>
                                          </p:stCondLst>
                                        </p:cTn>
                                        <p:tgtEl>
                                          <p:spTgt spid="70"/>
                                        </p:tgtEl>
                                        <p:attrNameLst>
                                          <p:attrName>style.visibility</p:attrName>
                                        </p:attrNameLst>
                                      </p:cBhvr>
                                      <p:to>
                                        <p:strVal val="visible"/>
                                      </p:to>
                                    </p:set>
                                    <p:animEffect transition="in" filter="fade">
                                      <p:cBhvr>
                                        <p:cTn id="86" dur="200"/>
                                        <p:tgtEl>
                                          <p:spTgt spid="70"/>
                                        </p:tgtEl>
                                      </p:cBhvr>
                                    </p:animEffect>
                                  </p:childTnLst>
                                </p:cTn>
                              </p:par>
                            </p:childTnLst>
                          </p:cTn>
                        </p:par>
                        <p:par>
                          <p:cTn id="87" fill="hold">
                            <p:stCondLst>
                              <p:cond delay="6519"/>
                            </p:stCondLst>
                            <p:childTnLst>
                              <p:par>
                                <p:cTn id="88" presetID="10" presetClass="entr" presetSubtype="0" fill="hold" grpId="0" nodeType="afterEffect">
                                  <p:stCondLst>
                                    <p:cond delay="0"/>
                                  </p:stCondLst>
                                  <p:childTnLst>
                                    <p:set>
                                      <p:cBhvr>
                                        <p:cTn id="89" dur="1" fill="hold">
                                          <p:stCondLst>
                                            <p:cond delay="0"/>
                                          </p:stCondLst>
                                        </p:cTn>
                                        <p:tgtEl>
                                          <p:spTgt spid="82"/>
                                        </p:tgtEl>
                                        <p:attrNameLst>
                                          <p:attrName>style.visibility</p:attrName>
                                        </p:attrNameLst>
                                      </p:cBhvr>
                                      <p:to>
                                        <p:strVal val="visible"/>
                                      </p:to>
                                    </p:set>
                                    <p:animEffect transition="in" filter="fade">
                                      <p:cBhvr>
                                        <p:cTn id="90"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8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46"/>
          <p:cNvPicPr>
            <a:picLocks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0" y="57150"/>
            <a:ext cx="9144000" cy="3810000"/>
          </a:xfrm>
          <a:prstGeom prst="rect">
            <a:avLst/>
          </a:prstGeom>
          <a:noFill/>
          <a:ln w="57150">
            <a:noFill/>
            <a:miter lim="800000"/>
            <a:headEnd/>
            <a:tailEnd/>
          </a:ln>
          <a:effectLst>
            <a:innerShdw blurRad="114300">
              <a:prstClr val="black"/>
            </a:innerShdw>
          </a:effectLst>
          <a:extLst>
            <a:ext uri="{909E8E84-426E-40DD-AFC4-6F175D3DCCD1}">
              <a14:hiddenFill xmlns:a14="http://schemas.microsoft.com/office/drawing/2010/main">
                <a:solidFill>
                  <a:schemeClr val="accent1"/>
                </a:solidFill>
              </a14:hiddenFill>
            </a:ext>
          </a:extLst>
        </p:spPr>
      </p:pic>
      <p:grpSp>
        <p:nvGrpSpPr>
          <p:cNvPr id="2" name="组合 1"/>
          <p:cNvGrpSpPr/>
          <p:nvPr/>
        </p:nvGrpSpPr>
        <p:grpSpPr>
          <a:xfrm>
            <a:off x="1893559" y="2189109"/>
            <a:ext cx="992241" cy="992241"/>
            <a:chOff x="1184239" y="2605306"/>
            <a:chExt cx="1322988" cy="1322988"/>
          </a:xfrm>
        </p:grpSpPr>
        <p:sp>
          <p:nvSpPr>
            <p:cNvPr id="7" name="椭圆 6"/>
            <p:cNvSpPr/>
            <p:nvPr/>
          </p:nvSpPr>
          <p:spPr>
            <a:xfrm>
              <a:off x="1184239" y="2605306"/>
              <a:ext cx="1322988" cy="1322988"/>
            </a:xfrm>
            <a:prstGeom prst="ellipse">
              <a:avLst/>
            </a:prstGeom>
            <a:gradFill>
              <a:gsLst>
                <a:gs pos="0">
                  <a:schemeClr val="bg1"/>
                </a:gs>
                <a:gs pos="100000">
                  <a:srgbClr val="C9C9C9"/>
                </a:gs>
              </a:gsLst>
              <a:lin ang="2700000" scaled="1"/>
            </a:gradFill>
            <a:ln>
              <a:noFill/>
            </a:ln>
            <a:effectLst>
              <a:innerShdw blurRad="114300" dist="254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a:solidFill>
                  <a:srgbClr val="FFFFFF"/>
                </a:solidFill>
                <a:latin typeface="Calibri" panose="020F0502020204030204"/>
                <a:ea typeface="宋体" panose="02010600030101010101" pitchFamily="2" charset="-122"/>
              </a:endParaRPr>
            </a:p>
          </p:txBody>
        </p:sp>
        <p:sp>
          <p:nvSpPr>
            <p:cNvPr id="8" name="椭圆 7"/>
            <p:cNvSpPr/>
            <p:nvPr/>
          </p:nvSpPr>
          <p:spPr>
            <a:xfrm>
              <a:off x="1416712" y="2808582"/>
              <a:ext cx="916435" cy="916435"/>
            </a:xfrm>
            <a:prstGeom prst="ellipse">
              <a:avLst/>
            </a:prstGeom>
            <a:solidFill>
              <a:schemeClr val="bg1">
                <a:lumMod val="65000"/>
              </a:schemeClr>
            </a:solidFill>
            <a:ln w="28575">
              <a:gradFill flip="none" rotWithShape="1">
                <a:gsLst>
                  <a:gs pos="0">
                    <a:srgbClr val="B6B6B6"/>
                  </a:gs>
                  <a:gs pos="100000">
                    <a:schemeClr val="bg1"/>
                  </a:gs>
                </a:gsLst>
                <a:lin ang="2700000" scaled="1"/>
                <a:tileRect/>
              </a:gradFill>
            </a:ln>
            <a:effectLst>
              <a:innerShdw blurRad="1524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a:solidFill>
                  <a:srgbClr val="FFFFFF"/>
                </a:solidFill>
                <a:latin typeface="Calibri" panose="020F0502020204030204"/>
                <a:ea typeface="宋体" panose="02010600030101010101" pitchFamily="2" charset="-122"/>
              </a:endParaRPr>
            </a:p>
          </p:txBody>
        </p:sp>
        <p:sp>
          <p:nvSpPr>
            <p:cNvPr id="9" name="椭圆 8"/>
            <p:cNvSpPr/>
            <p:nvPr/>
          </p:nvSpPr>
          <p:spPr>
            <a:xfrm>
              <a:off x="1492649" y="2902011"/>
              <a:ext cx="728506" cy="728506"/>
            </a:xfrm>
            <a:prstGeom prst="ellipse">
              <a:avLst/>
            </a:prstGeom>
            <a:gradFill flip="none" rotWithShape="1">
              <a:gsLst>
                <a:gs pos="0">
                  <a:srgbClr val="E6E6E6"/>
                </a:gs>
                <a:gs pos="100000">
                  <a:schemeClr val="bg1"/>
                </a:gs>
              </a:gsLst>
              <a:lin ang="2700000" scaled="1"/>
              <a:tileRect/>
            </a:gradFill>
            <a:ln w="19050">
              <a:gradFill flip="none" rotWithShape="1">
                <a:gsLst>
                  <a:gs pos="0">
                    <a:schemeClr val="bg1"/>
                  </a:gs>
                  <a:gs pos="100000">
                    <a:srgbClr val="B6B6B6"/>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a:solidFill>
                  <a:srgbClr val="FFFFFF"/>
                </a:solidFill>
                <a:latin typeface="Calibri" panose="020F0502020204030204"/>
                <a:ea typeface="宋体" panose="02010600030101010101" pitchFamily="2" charset="-122"/>
              </a:endParaRPr>
            </a:p>
          </p:txBody>
        </p:sp>
        <p:sp>
          <p:nvSpPr>
            <p:cNvPr id="11" name="Freeform 10"/>
            <p:cNvSpPr>
              <a:spLocks noEditPoints="1"/>
            </p:cNvSpPr>
            <p:nvPr/>
          </p:nvSpPr>
          <p:spPr bwMode="auto">
            <a:xfrm>
              <a:off x="1608389" y="3003714"/>
              <a:ext cx="463547" cy="447167"/>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rgbClr val="92D050"/>
            </a:solidFill>
            <a:ln>
              <a:noFill/>
            </a:ln>
          </p:spPr>
          <p:txBody>
            <a:bodyPr vert="horz" wrap="square" lIns="91404" tIns="45702" rIns="91404" bIns="45702" numCol="1" anchor="t" anchorCtr="0" compatLnSpc="1"/>
            <a:lstStyle/>
            <a:p>
              <a:endParaRPr lang="zh-CN" altLang="en-US" sz="1300"/>
            </a:p>
          </p:txBody>
        </p:sp>
      </p:grpSp>
      <p:sp>
        <p:nvSpPr>
          <p:cNvPr id="12" name="TextBox 54"/>
          <p:cNvSpPr txBox="1"/>
          <p:nvPr/>
        </p:nvSpPr>
        <p:spPr>
          <a:xfrm>
            <a:off x="1253070" y="3931927"/>
            <a:ext cx="1993583" cy="376994"/>
          </a:xfrm>
          <a:prstGeom prst="rect">
            <a:avLst/>
          </a:prstGeom>
          <a:noFill/>
        </p:spPr>
        <p:txBody>
          <a:bodyPr wrap="square" lIns="68549" tIns="34274" rIns="68549" bIns="34274" rtlCol="0">
            <a:spAutoFit/>
          </a:bodyPr>
          <a:lstStyle/>
          <a:p>
            <a:pPr algn="ctr"/>
            <a:r>
              <a:rPr lang="zh-CN" altLang="en-US" sz="2000" b="1" smtClean="0">
                <a:ea typeface="思源黑体" pitchFamily="34" charset="-122"/>
                <a:cs typeface="+mn-ea"/>
                <a:sym typeface="+mn-lt"/>
              </a:rPr>
              <a:t>什么是心态</a:t>
            </a:r>
            <a:endParaRPr lang="zh-CN" altLang="en-US" sz="2000" b="1" dirty="0">
              <a:ea typeface="思源黑体" pitchFamily="34" charset="-122"/>
              <a:cs typeface="+mn-ea"/>
              <a:sym typeface="+mn-lt"/>
            </a:endParaRPr>
          </a:p>
        </p:txBody>
      </p:sp>
      <p:sp>
        <p:nvSpPr>
          <p:cNvPr id="17" name="TextBox 60"/>
          <p:cNvSpPr txBox="1"/>
          <p:nvPr/>
        </p:nvSpPr>
        <p:spPr>
          <a:xfrm>
            <a:off x="3276600" y="3897722"/>
            <a:ext cx="1828800" cy="684771"/>
          </a:xfrm>
          <a:prstGeom prst="rect">
            <a:avLst/>
          </a:prstGeom>
          <a:noFill/>
        </p:spPr>
        <p:txBody>
          <a:bodyPr wrap="square" lIns="68549" tIns="34274" rIns="68549" bIns="34274"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sz="2000" smtClean="0">
                <a:solidFill>
                  <a:schemeClr val="tx1"/>
                </a:solidFill>
                <a:ea typeface="思源黑体" pitchFamily="34" charset="-122"/>
                <a:cs typeface="+mn-ea"/>
                <a:sym typeface="+mn-lt"/>
              </a:rPr>
              <a:t>销售人员十大心态</a:t>
            </a:r>
            <a:endParaRPr lang="zh-CN" altLang="en-US" sz="2000" dirty="0">
              <a:solidFill>
                <a:schemeClr val="tx1"/>
              </a:solidFill>
              <a:ea typeface="思源黑体" pitchFamily="34" charset="-122"/>
              <a:cs typeface="+mn-ea"/>
              <a:sym typeface="+mn-lt"/>
            </a:endParaRPr>
          </a:p>
        </p:txBody>
      </p:sp>
      <p:grpSp>
        <p:nvGrpSpPr>
          <p:cNvPr id="3" name="组合 2"/>
          <p:cNvGrpSpPr/>
          <p:nvPr/>
        </p:nvGrpSpPr>
        <p:grpSpPr>
          <a:xfrm>
            <a:off x="3692762" y="2189109"/>
            <a:ext cx="992241" cy="992241"/>
            <a:chOff x="3292487" y="2605306"/>
            <a:chExt cx="1322988" cy="1322988"/>
          </a:xfrm>
        </p:grpSpPr>
        <p:sp>
          <p:nvSpPr>
            <p:cNvPr id="44" name="椭圆 43"/>
            <p:cNvSpPr/>
            <p:nvPr/>
          </p:nvSpPr>
          <p:spPr>
            <a:xfrm>
              <a:off x="3292487" y="2605306"/>
              <a:ext cx="1322988" cy="1322988"/>
            </a:xfrm>
            <a:prstGeom prst="ellipse">
              <a:avLst/>
            </a:prstGeom>
            <a:gradFill>
              <a:gsLst>
                <a:gs pos="0">
                  <a:schemeClr val="bg1"/>
                </a:gs>
                <a:gs pos="100000">
                  <a:srgbClr val="C9C9C9"/>
                </a:gs>
              </a:gsLst>
              <a:lin ang="2700000" scaled="1"/>
            </a:gradFill>
            <a:ln>
              <a:noFill/>
            </a:ln>
            <a:effectLst>
              <a:innerShdw blurRad="114300" dist="254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a:solidFill>
                  <a:srgbClr val="FFFFFF"/>
                </a:solidFill>
                <a:latin typeface="Calibri" panose="020F0502020204030204"/>
                <a:ea typeface="宋体" panose="02010600030101010101" pitchFamily="2" charset="-122"/>
              </a:endParaRPr>
            </a:p>
          </p:txBody>
        </p:sp>
        <p:sp>
          <p:nvSpPr>
            <p:cNvPr id="45" name="椭圆 44"/>
            <p:cNvSpPr/>
            <p:nvPr/>
          </p:nvSpPr>
          <p:spPr>
            <a:xfrm>
              <a:off x="3524960" y="2808582"/>
              <a:ext cx="916435" cy="916435"/>
            </a:xfrm>
            <a:prstGeom prst="ellipse">
              <a:avLst/>
            </a:prstGeom>
            <a:solidFill>
              <a:schemeClr val="bg1">
                <a:lumMod val="65000"/>
              </a:schemeClr>
            </a:solidFill>
            <a:ln w="28575">
              <a:gradFill flip="none" rotWithShape="1">
                <a:gsLst>
                  <a:gs pos="0">
                    <a:srgbClr val="B6B6B6"/>
                  </a:gs>
                  <a:gs pos="100000">
                    <a:schemeClr val="bg1"/>
                  </a:gs>
                </a:gsLst>
                <a:lin ang="2700000" scaled="1"/>
                <a:tileRect/>
              </a:gradFill>
            </a:ln>
            <a:effectLst>
              <a:innerShdw blurRad="1524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a:solidFill>
                  <a:srgbClr val="FFFFFF"/>
                </a:solidFill>
                <a:latin typeface="Calibri" panose="020F0502020204030204"/>
                <a:ea typeface="宋体" panose="02010600030101010101" pitchFamily="2" charset="-122"/>
              </a:endParaRPr>
            </a:p>
          </p:txBody>
        </p:sp>
        <p:sp>
          <p:nvSpPr>
            <p:cNvPr id="46" name="椭圆 45"/>
            <p:cNvSpPr/>
            <p:nvPr/>
          </p:nvSpPr>
          <p:spPr>
            <a:xfrm>
              <a:off x="3609756" y="2902011"/>
              <a:ext cx="728506" cy="728506"/>
            </a:xfrm>
            <a:prstGeom prst="ellipse">
              <a:avLst/>
            </a:prstGeom>
            <a:gradFill flip="none" rotWithShape="1">
              <a:gsLst>
                <a:gs pos="0">
                  <a:srgbClr val="E6E6E6"/>
                </a:gs>
                <a:gs pos="100000">
                  <a:schemeClr val="bg1"/>
                </a:gs>
              </a:gsLst>
              <a:lin ang="2700000" scaled="1"/>
              <a:tileRect/>
            </a:gradFill>
            <a:ln w="19050">
              <a:gradFill flip="none" rotWithShape="1">
                <a:gsLst>
                  <a:gs pos="0">
                    <a:schemeClr val="bg1"/>
                  </a:gs>
                  <a:gs pos="100000">
                    <a:srgbClr val="B6B6B6"/>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a:solidFill>
                  <a:srgbClr val="FFFFFF"/>
                </a:solidFill>
                <a:latin typeface="Calibri" panose="020F0502020204030204"/>
                <a:ea typeface="宋体" panose="02010600030101010101" pitchFamily="2" charset="-122"/>
              </a:endParaRPr>
            </a:p>
          </p:txBody>
        </p:sp>
        <p:sp>
          <p:nvSpPr>
            <p:cNvPr id="41" name="Freeform 11"/>
            <p:cNvSpPr>
              <a:spLocks noEditPoints="1"/>
            </p:cNvSpPr>
            <p:nvPr/>
          </p:nvSpPr>
          <p:spPr bwMode="auto">
            <a:xfrm>
              <a:off x="3691480" y="3043018"/>
              <a:ext cx="565058" cy="446491"/>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5497869" y="2189109"/>
            <a:ext cx="992241" cy="992241"/>
            <a:chOff x="5394496" y="2605306"/>
            <a:chExt cx="1322988" cy="1322988"/>
          </a:xfrm>
        </p:grpSpPr>
        <p:sp>
          <p:nvSpPr>
            <p:cNvPr id="47" name="椭圆 46"/>
            <p:cNvSpPr/>
            <p:nvPr/>
          </p:nvSpPr>
          <p:spPr>
            <a:xfrm>
              <a:off x="5394496" y="2605306"/>
              <a:ext cx="1322988" cy="1322988"/>
            </a:xfrm>
            <a:prstGeom prst="ellipse">
              <a:avLst/>
            </a:prstGeom>
            <a:gradFill>
              <a:gsLst>
                <a:gs pos="0">
                  <a:schemeClr val="bg1"/>
                </a:gs>
                <a:gs pos="100000">
                  <a:srgbClr val="C9C9C9"/>
                </a:gs>
              </a:gsLst>
              <a:lin ang="2700000" scaled="1"/>
            </a:gradFill>
            <a:ln>
              <a:noFill/>
            </a:ln>
            <a:effectLst>
              <a:innerShdw blurRad="114300" dist="254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a:solidFill>
                  <a:srgbClr val="FFFFFF"/>
                </a:solidFill>
                <a:latin typeface="Calibri" panose="020F0502020204030204"/>
                <a:ea typeface="宋体" panose="02010600030101010101" pitchFamily="2" charset="-122"/>
              </a:endParaRPr>
            </a:p>
          </p:txBody>
        </p:sp>
        <p:sp>
          <p:nvSpPr>
            <p:cNvPr id="48" name="椭圆 47"/>
            <p:cNvSpPr/>
            <p:nvPr/>
          </p:nvSpPr>
          <p:spPr>
            <a:xfrm>
              <a:off x="5626969" y="2808582"/>
              <a:ext cx="916435" cy="916435"/>
            </a:xfrm>
            <a:prstGeom prst="ellipse">
              <a:avLst/>
            </a:prstGeom>
            <a:solidFill>
              <a:schemeClr val="bg1">
                <a:lumMod val="65000"/>
              </a:schemeClr>
            </a:solidFill>
            <a:ln w="28575">
              <a:gradFill flip="none" rotWithShape="1">
                <a:gsLst>
                  <a:gs pos="0">
                    <a:srgbClr val="B6B6B6"/>
                  </a:gs>
                  <a:gs pos="100000">
                    <a:schemeClr val="bg1"/>
                  </a:gs>
                </a:gsLst>
                <a:lin ang="2700000" scaled="1"/>
                <a:tileRect/>
              </a:gradFill>
            </a:ln>
            <a:effectLst>
              <a:innerShdw blurRad="1524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a:solidFill>
                  <a:srgbClr val="FFFFFF"/>
                </a:solidFill>
                <a:latin typeface="Calibri" panose="020F0502020204030204"/>
                <a:ea typeface="宋体" panose="02010600030101010101" pitchFamily="2" charset="-122"/>
              </a:endParaRPr>
            </a:p>
          </p:txBody>
        </p:sp>
        <p:sp>
          <p:nvSpPr>
            <p:cNvPr id="49" name="椭圆 48"/>
            <p:cNvSpPr/>
            <p:nvPr/>
          </p:nvSpPr>
          <p:spPr>
            <a:xfrm>
              <a:off x="5711765" y="2902011"/>
              <a:ext cx="728506" cy="728506"/>
            </a:xfrm>
            <a:prstGeom prst="ellipse">
              <a:avLst/>
            </a:prstGeom>
            <a:gradFill flip="none" rotWithShape="1">
              <a:gsLst>
                <a:gs pos="0">
                  <a:srgbClr val="E6E6E6"/>
                </a:gs>
                <a:gs pos="100000">
                  <a:schemeClr val="bg1"/>
                </a:gs>
              </a:gsLst>
              <a:lin ang="2700000" scaled="1"/>
              <a:tileRect/>
            </a:gradFill>
            <a:ln w="19050">
              <a:gradFill flip="none" rotWithShape="1">
                <a:gsLst>
                  <a:gs pos="0">
                    <a:schemeClr val="bg1"/>
                  </a:gs>
                  <a:gs pos="100000">
                    <a:srgbClr val="B6B6B6"/>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a:solidFill>
                  <a:srgbClr val="FFFFFF"/>
                </a:solidFill>
                <a:latin typeface="Calibri" panose="020F0502020204030204"/>
                <a:ea typeface="宋体" panose="02010600030101010101" pitchFamily="2" charset="-122"/>
              </a:endParaRPr>
            </a:p>
          </p:txBody>
        </p:sp>
        <p:sp>
          <p:nvSpPr>
            <p:cNvPr id="40" name="Freeform 12"/>
            <p:cNvSpPr>
              <a:spLocks noEditPoints="1"/>
            </p:cNvSpPr>
            <p:nvPr/>
          </p:nvSpPr>
          <p:spPr bwMode="auto">
            <a:xfrm>
              <a:off x="5822625" y="3014425"/>
              <a:ext cx="509954" cy="507807"/>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01BBE1"/>
            </a:solidFill>
            <a:ln>
              <a:noFill/>
            </a:ln>
          </p:spPr>
          <p:txBody>
            <a:bodyPr vert="horz" wrap="square" lIns="91404" tIns="45702" rIns="91404" bIns="45702" numCol="1" anchor="t" anchorCtr="0" compatLnSpc="1"/>
            <a:lstStyle/>
            <a:p>
              <a:endParaRPr lang="zh-CN" altLang="en-US" sz="1300"/>
            </a:p>
          </p:txBody>
        </p:sp>
      </p:grpSp>
      <p:grpSp>
        <p:nvGrpSpPr>
          <p:cNvPr id="5" name="组合 4"/>
          <p:cNvGrpSpPr/>
          <p:nvPr/>
        </p:nvGrpSpPr>
        <p:grpSpPr>
          <a:xfrm>
            <a:off x="7302976" y="2189109"/>
            <a:ext cx="992241" cy="992241"/>
            <a:chOff x="7496505" y="2605306"/>
            <a:chExt cx="1322988" cy="1322988"/>
          </a:xfrm>
        </p:grpSpPr>
        <p:sp>
          <p:nvSpPr>
            <p:cNvPr id="50" name="椭圆 49"/>
            <p:cNvSpPr/>
            <p:nvPr/>
          </p:nvSpPr>
          <p:spPr>
            <a:xfrm>
              <a:off x="7496505" y="2605306"/>
              <a:ext cx="1322988" cy="1322988"/>
            </a:xfrm>
            <a:prstGeom prst="ellipse">
              <a:avLst/>
            </a:prstGeom>
            <a:gradFill>
              <a:gsLst>
                <a:gs pos="0">
                  <a:schemeClr val="bg1"/>
                </a:gs>
                <a:gs pos="100000">
                  <a:srgbClr val="C9C9C9"/>
                </a:gs>
              </a:gsLst>
              <a:lin ang="2700000" scaled="1"/>
            </a:gradFill>
            <a:ln>
              <a:noFill/>
            </a:ln>
            <a:effectLst>
              <a:innerShdw blurRad="114300" dist="254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a:solidFill>
                  <a:srgbClr val="FFFFFF"/>
                </a:solidFill>
                <a:latin typeface="Calibri" panose="020F0502020204030204"/>
                <a:ea typeface="宋体" panose="02010600030101010101" pitchFamily="2" charset="-122"/>
              </a:endParaRPr>
            </a:p>
          </p:txBody>
        </p:sp>
        <p:sp>
          <p:nvSpPr>
            <p:cNvPr id="51" name="椭圆 50"/>
            <p:cNvSpPr/>
            <p:nvPr/>
          </p:nvSpPr>
          <p:spPr>
            <a:xfrm>
              <a:off x="7728978" y="2808582"/>
              <a:ext cx="916435" cy="916435"/>
            </a:xfrm>
            <a:prstGeom prst="ellipse">
              <a:avLst/>
            </a:prstGeom>
            <a:solidFill>
              <a:schemeClr val="bg1">
                <a:lumMod val="65000"/>
              </a:schemeClr>
            </a:solidFill>
            <a:ln w="28575">
              <a:gradFill flip="none" rotWithShape="1">
                <a:gsLst>
                  <a:gs pos="0">
                    <a:srgbClr val="B6B6B6"/>
                  </a:gs>
                  <a:gs pos="100000">
                    <a:schemeClr val="bg1"/>
                  </a:gs>
                </a:gsLst>
                <a:lin ang="2700000" scaled="1"/>
                <a:tileRect/>
              </a:gradFill>
            </a:ln>
            <a:effectLst>
              <a:innerShdw blurRad="1524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a:solidFill>
                  <a:srgbClr val="FFFFFF"/>
                </a:solidFill>
                <a:latin typeface="Calibri" panose="020F0502020204030204"/>
                <a:ea typeface="宋体" panose="02010600030101010101" pitchFamily="2" charset="-122"/>
              </a:endParaRPr>
            </a:p>
          </p:txBody>
        </p:sp>
        <p:sp>
          <p:nvSpPr>
            <p:cNvPr id="52" name="椭圆 51"/>
            <p:cNvSpPr/>
            <p:nvPr/>
          </p:nvSpPr>
          <p:spPr>
            <a:xfrm>
              <a:off x="7813774" y="2902011"/>
              <a:ext cx="728506" cy="728506"/>
            </a:xfrm>
            <a:prstGeom prst="ellipse">
              <a:avLst/>
            </a:prstGeom>
            <a:gradFill flip="none" rotWithShape="1">
              <a:gsLst>
                <a:gs pos="0">
                  <a:srgbClr val="E6E6E6"/>
                </a:gs>
                <a:gs pos="100000">
                  <a:schemeClr val="bg1"/>
                </a:gs>
              </a:gsLst>
              <a:lin ang="2700000" scaled="1"/>
              <a:tileRect/>
            </a:gradFill>
            <a:ln w="19050">
              <a:gradFill flip="none" rotWithShape="1">
                <a:gsLst>
                  <a:gs pos="0">
                    <a:schemeClr val="bg1"/>
                  </a:gs>
                  <a:gs pos="100000">
                    <a:srgbClr val="B6B6B6"/>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zh-CN" altLang="en-US" sz="1400">
                <a:solidFill>
                  <a:srgbClr val="FFFFFF"/>
                </a:solidFill>
                <a:latin typeface="Calibri" panose="020F0502020204030204"/>
                <a:ea typeface="宋体" panose="02010600030101010101" pitchFamily="2" charset="-122"/>
              </a:endParaRPr>
            </a:p>
          </p:txBody>
        </p:sp>
        <p:sp>
          <p:nvSpPr>
            <p:cNvPr id="42" name="Freeform 13"/>
            <p:cNvSpPr>
              <a:spLocks noEditPoints="1"/>
            </p:cNvSpPr>
            <p:nvPr/>
          </p:nvSpPr>
          <p:spPr bwMode="auto">
            <a:xfrm>
              <a:off x="7941622" y="3001436"/>
              <a:ext cx="503572" cy="541848"/>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C00000"/>
            </a:solidFill>
            <a:ln>
              <a:noFill/>
            </a:ln>
          </p:spPr>
          <p:txBody>
            <a:bodyPr vert="horz" wrap="square" lIns="91440" tIns="45720" rIns="91440" bIns="45720" numCol="1" anchor="t" anchorCtr="0" compatLnSpc="1"/>
            <a:lstStyle/>
            <a:p>
              <a:endParaRPr lang="zh-CN" altLang="en-US"/>
            </a:p>
          </p:txBody>
        </p:sp>
      </p:grpSp>
      <p:sp>
        <p:nvSpPr>
          <p:cNvPr id="67" name="TextBox 61"/>
          <p:cNvSpPr txBox="1"/>
          <p:nvPr/>
        </p:nvSpPr>
        <p:spPr>
          <a:xfrm>
            <a:off x="5179034" y="3891421"/>
            <a:ext cx="1907566" cy="376994"/>
          </a:xfrm>
          <a:prstGeom prst="rect">
            <a:avLst/>
          </a:prstGeom>
          <a:noFill/>
        </p:spPr>
        <p:txBody>
          <a:bodyPr wrap="square" lIns="68549" tIns="34274" rIns="68549" bIns="34274"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sz="2000" smtClean="0">
                <a:solidFill>
                  <a:schemeClr val="tx1"/>
                </a:solidFill>
                <a:ea typeface="思源黑体" pitchFamily="34" charset="-122"/>
                <a:cs typeface="+mn-ea"/>
                <a:sym typeface="+mn-lt"/>
              </a:rPr>
              <a:t>我在为谁工作</a:t>
            </a:r>
            <a:endParaRPr lang="zh-CN" altLang="en-US" sz="2000" dirty="0">
              <a:solidFill>
                <a:schemeClr val="tx1"/>
              </a:solidFill>
              <a:ea typeface="思源黑体" pitchFamily="34" charset="-122"/>
              <a:cs typeface="+mn-ea"/>
              <a:sym typeface="+mn-lt"/>
            </a:endParaRPr>
          </a:p>
        </p:txBody>
      </p:sp>
      <p:sp>
        <p:nvSpPr>
          <p:cNvPr id="69" name="TextBox 62"/>
          <p:cNvSpPr txBox="1"/>
          <p:nvPr/>
        </p:nvSpPr>
        <p:spPr>
          <a:xfrm>
            <a:off x="7068913" y="3891421"/>
            <a:ext cx="1846487" cy="684771"/>
          </a:xfrm>
          <a:prstGeom prst="rect">
            <a:avLst/>
          </a:prstGeom>
          <a:noFill/>
        </p:spPr>
        <p:txBody>
          <a:bodyPr wrap="square" lIns="68549" tIns="34274" rIns="68549" bIns="34274"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sz="2000" smtClean="0">
                <a:solidFill>
                  <a:schemeClr val="tx1"/>
                </a:solidFill>
                <a:ea typeface="思源黑体" pitchFamily="34" charset="-122"/>
                <a:cs typeface="+mn-ea"/>
                <a:sym typeface="+mn-lt"/>
              </a:rPr>
              <a:t>腐蚀业绩的不良心态</a:t>
            </a:r>
            <a:endParaRPr lang="zh-CN" altLang="en-US" sz="2000" dirty="0">
              <a:solidFill>
                <a:schemeClr val="tx1"/>
              </a:solidFill>
              <a:ea typeface="思源黑体" pitchFamily="34" charset="-122"/>
              <a:cs typeface="+mn-ea"/>
              <a:sym typeface="+mn-lt"/>
            </a:endParaRPr>
          </a:p>
        </p:txBody>
      </p:sp>
      <p:grpSp>
        <p:nvGrpSpPr>
          <p:cNvPr id="58" name="组合 55"/>
          <p:cNvGrpSpPr/>
          <p:nvPr/>
        </p:nvGrpSpPr>
        <p:grpSpPr>
          <a:xfrm>
            <a:off x="1961535" y="660772"/>
            <a:ext cx="504942" cy="504942"/>
            <a:chOff x="4881965" y="2278250"/>
            <a:chExt cx="2169764" cy="2169764"/>
          </a:xfrm>
        </p:grpSpPr>
        <p:sp>
          <p:nvSpPr>
            <p:cNvPr id="59" name="椭圆 58"/>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60" name="椭圆 59"/>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61" name="椭圆 60"/>
            <p:cNvSpPr/>
            <p:nvPr/>
          </p:nvSpPr>
          <p:spPr>
            <a:xfrm>
              <a:off x="5342179" y="2738464"/>
              <a:ext cx="1249336" cy="1249336"/>
            </a:xfrm>
            <a:prstGeom prst="ellipse">
              <a:avLst/>
            </a:prstGeom>
            <a:solidFill>
              <a:srgbClr val="C65885"/>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62" name="组合 59"/>
          <p:cNvGrpSpPr/>
          <p:nvPr/>
        </p:nvGrpSpPr>
        <p:grpSpPr>
          <a:xfrm>
            <a:off x="1821421" y="326610"/>
            <a:ext cx="362156" cy="362156"/>
            <a:chOff x="4881965" y="2278250"/>
            <a:chExt cx="2169764" cy="2169764"/>
          </a:xfrm>
        </p:grpSpPr>
        <p:sp>
          <p:nvSpPr>
            <p:cNvPr id="63" name="椭圆 62"/>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64" name="椭圆 63"/>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65" name="椭圆 64"/>
            <p:cNvSpPr/>
            <p:nvPr/>
          </p:nvSpPr>
          <p:spPr>
            <a:xfrm>
              <a:off x="5342179" y="2738464"/>
              <a:ext cx="1249336" cy="1249336"/>
            </a:xfrm>
            <a:prstGeom prst="ellipse">
              <a:avLst/>
            </a:prstGeom>
            <a:solidFill>
              <a:srgbClr val="00AF92"/>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66" name="组合 63"/>
          <p:cNvGrpSpPr/>
          <p:nvPr/>
        </p:nvGrpSpPr>
        <p:grpSpPr>
          <a:xfrm>
            <a:off x="398801" y="1767459"/>
            <a:ext cx="504942" cy="504942"/>
            <a:chOff x="4881965" y="2278250"/>
            <a:chExt cx="2169764" cy="2169764"/>
          </a:xfrm>
        </p:grpSpPr>
        <p:sp>
          <p:nvSpPr>
            <p:cNvPr id="73" name="椭圆 72"/>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78" name="椭圆 77"/>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79" name="椭圆 78"/>
            <p:cNvSpPr/>
            <p:nvPr/>
          </p:nvSpPr>
          <p:spPr>
            <a:xfrm>
              <a:off x="5342179" y="2738464"/>
              <a:ext cx="1249336" cy="1249336"/>
            </a:xfrm>
            <a:prstGeom prst="ellipse">
              <a:avLst/>
            </a:prstGeom>
            <a:solidFill>
              <a:srgbClr val="FFB850"/>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80" name="组合 71"/>
          <p:cNvGrpSpPr/>
          <p:nvPr/>
        </p:nvGrpSpPr>
        <p:grpSpPr>
          <a:xfrm>
            <a:off x="944222" y="2031154"/>
            <a:ext cx="341372" cy="341372"/>
            <a:chOff x="4881965" y="2278250"/>
            <a:chExt cx="2169764" cy="2169764"/>
          </a:xfrm>
        </p:grpSpPr>
        <p:sp>
          <p:nvSpPr>
            <p:cNvPr id="82" name="椭圆 81"/>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83" name="椭圆 82"/>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85" name="椭圆 84"/>
            <p:cNvSpPr/>
            <p:nvPr/>
          </p:nvSpPr>
          <p:spPr>
            <a:xfrm>
              <a:off x="5342179" y="2738464"/>
              <a:ext cx="1249336" cy="1249336"/>
            </a:xfrm>
            <a:prstGeom prst="ellipse">
              <a:avLst/>
            </a:prstGeom>
            <a:solidFill>
              <a:srgbClr val="01ACBE"/>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grpSp>
        <p:nvGrpSpPr>
          <p:cNvPr id="87" name="组合 1"/>
          <p:cNvGrpSpPr/>
          <p:nvPr/>
        </p:nvGrpSpPr>
        <p:grpSpPr>
          <a:xfrm>
            <a:off x="435525" y="393380"/>
            <a:ext cx="1606872" cy="1606870"/>
            <a:chOff x="435525" y="393380"/>
            <a:chExt cx="1606872" cy="1606870"/>
          </a:xfrm>
        </p:grpSpPr>
        <p:grpSp>
          <p:nvGrpSpPr>
            <p:cNvPr id="88" name="组合 32"/>
            <p:cNvGrpSpPr/>
            <p:nvPr/>
          </p:nvGrpSpPr>
          <p:grpSpPr>
            <a:xfrm>
              <a:off x="435525" y="393380"/>
              <a:ext cx="1606872" cy="1606870"/>
              <a:chOff x="4881965" y="2278252"/>
              <a:chExt cx="2169764" cy="2169765"/>
            </a:xfrm>
          </p:grpSpPr>
          <p:sp>
            <p:nvSpPr>
              <p:cNvPr id="90" name="椭圆 89"/>
              <p:cNvSpPr/>
              <p:nvPr/>
            </p:nvSpPr>
            <p:spPr>
              <a:xfrm>
                <a:off x="4881965" y="2278252"/>
                <a:ext cx="2169764" cy="2169765"/>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92" name="椭圆 91"/>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sp>
            <p:nvSpPr>
              <p:cNvPr id="96" name="椭圆 95"/>
              <p:cNvSpPr/>
              <p:nvPr/>
            </p:nvSpPr>
            <p:spPr>
              <a:xfrm>
                <a:off x="5342179" y="2738464"/>
                <a:ext cx="1249336" cy="1249336"/>
              </a:xfrm>
              <a:prstGeom prst="ellipse">
                <a:avLst/>
              </a:prstGeom>
              <a:solidFill>
                <a:srgbClr val="C00000"/>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思源黑体" pitchFamily="34" charset="-122"/>
                </a:endParaRPr>
              </a:p>
            </p:txBody>
          </p:sp>
        </p:grpSp>
        <p:sp>
          <p:nvSpPr>
            <p:cNvPr id="89" name="文本框 4"/>
            <p:cNvSpPr txBox="1"/>
            <p:nvPr/>
          </p:nvSpPr>
          <p:spPr>
            <a:xfrm>
              <a:off x="781579" y="937632"/>
              <a:ext cx="954108" cy="553998"/>
            </a:xfrm>
            <a:prstGeom prst="rect">
              <a:avLst/>
            </a:prstGeom>
            <a:noFill/>
          </p:spPr>
          <p:txBody>
            <a:bodyPr wrap="none" rtlCol="0">
              <a:spAutoFit/>
            </a:bodyPr>
            <a:lstStyle/>
            <a:p>
              <a:pPr algn="ctr"/>
              <a:r>
                <a:rPr lang="zh-CN" altLang="en-US" sz="3000" smtClean="0">
                  <a:solidFill>
                    <a:schemeClr val="bg1"/>
                  </a:solidFill>
                  <a:latin typeface="DFMincho-SU" pitchFamily="1" charset="-128"/>
                  <a:ea typeface="DFMincho-SU" pitchFamily="1" charset="-128"/>
                </a:rPr>
                <a:t>目录</a:t>
              </a:r>
              <a:endParaRPr lang="zh-CN" altLang="en-US" sz="3000" dirty="0">
                <a:solidFill>
                  <a:schemeClr val="bg1"/>
                </a:solidFill>
                <a:latin typeface="DFMincho-SU" pitchFamily="1" charset="-128"/>
                <a:ea typeface="DFMincho-SU" pitchFamily="1" charset="-128"/>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anim calcmode="lin" valueType="num">
                                      <p:cBhvr>
                                        <p:cTn id="20" dur="500" fill="hold"/>
                                        <p:tgtEl>
                                          <p:spTgt spid="4"/>
                                        </p:tgtEl>
                                        <p:attrNameLst>
                                          <p:attrName>ppt_x</p:attrName>
                                        </p:attrNameLst>
                                      </p:cBhvr>
                                      <p:tavLst>
                                        <p:tav tm="0">
                                          <p:val>
                                            <p:strVal val="#ppt_x"/>
                                          </p:val>
                                        </p:tav>
                                        <p:tav tm="100000">
                                          <p:val>
                                            <p:strVal val="#ppt_x"/>
                                          </p:val>
                                        </p:tav>
                                      </p:tavLst>
                                    </p:anim>
                                    <p:anim calcmode="lin" valueType="num">
                                      <p:cBhvr>
                                        <p:cTn id="21" dur="5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 by="(-#ppt_w*2)" calcmode="lin" valueType="num">
                                      <p:cBhvr rctx="PPT">
                                        <p:cTn id="31" dur="250" autoRev="1" fill="hold">
                                          <p:stCondLst>
                                            <p:cond delay="0"/>
                                          </p:stCondLst>
                                        </p:cTn>
                                        <p:tgtEl>
                                          <p:spTgt spid="12"/>
                                        </p:tgtEl>
                                        <p:attrNameLst>
                                          <p:attrName>ppt_w</p:attrName>
                                        </p:attrNameLst>
                                      </p:cBhvr>
                                    </p:anim>
                                    <p:anim by="(#ppt_w*0.50)" calcmode="lin" valueType="num">
                                      <p:cBhvr>
                                        <p:cTn id="32" dur="250" decel="50000" autoRev="1" fill="hold">
                                          <p:stCondLst>
                                            <p:cond delay="0"/>
                                          </p:stCondLst>
                                        </p:cTn>
                                        <p:tgtEl>
                                          <p:spTgt spid="12"/>
                                        </p:tgtEl>
                                        <p:attrNameLst>
                                          <p:attrName>ppt_x</p:attrName>
                                        </p:attrNameLst>
                                      </p:cBhvr>
                                    </p:anim>
                                    <p:anim from="(-#ppt_h/2)" to="(#ppt_y)" calcmode="lin" valueType="num">
                                      <p:cBhvr>
                                        <p:cTn id="33" dur="500" fill="hold">
                                          <p:stCondLst>
                                            <p:cond delay="0"/>
                                          </p:stCondLst>
                                        </p:cTn>
                                        <p:tgtEl>
                                          <p:spTgt spid="12"/>
                                        </p:tgtEl>
                                        <p:attrNameLst>
                                          <p:attrName>ppt_y</p:attrName>
                                        </p:attrNameLst>
                                      </p:cBhvr>
                                    </p:anim>
                                    <p:animRot by="21600000">
                                      <p:cBhvr>
                                        <p:cTn id="34" dur="500" fill="hold">
                                          <p:stCondLst>
                                            <p:cond delay="0"/>
                                          </p:stCondLst>
                                        </p:cTn>
                                        <p:tgtEl>
                                          <p:spTgt spid="12"/>
                                        </p:tgtEl>
                                        <p:attrNameLst>
                                          <p:attrName>r</p:attrName>
                                        </p:attrNameLst>
                                      </p:cBhvr>
                                    </p:animRot>
                                  </p:childTnLst>
                                </p:cTn>
                              </p:par>
                            </p:childTnLst>
                          </p:cTn>
                        </p:par>
                        <p:par>
                          <p:cTn id="35" fill="hold">
                            <p:stCondLst>
                              <p:cond delay="2700"/>
                            </p:stCondLst>
                            <p:childTnLst>
                              <p:par>
                                <p:cTn id="36" presetID="56" presetClass="entr" presetSubtype="0" fill="hold" grpId="0" nodeType="afterEffect">
                                  <p:stCondLst>
                                    <p:cond delay="0"/>
                                  </p:stCondLst>
                                  <p:iterate type="lt">
                                    <p:tmPct val="10000"/>
                                  </p:iterate>
                                  <p:childTnLst>
                                    <p:set>
                                      <p:cBhvr>
                                        <p:cTn id="37" dur="1" fill="hold">
                                          <p:stCondLst>
                                            <p:cond delay="0"/>
                                          </p:stCondLst>
                                        </p:cTn>
                                        <p:tgtEl>
                                          <p:spTgt spid="17"/>
                                        </p:tgtEl>
                                        <p:attrNameLst>
                                          <p:attrName>style.visibility</p:attrName>
                                        </p:attrNameLst>
                                      </p:cBhvr>
                                      <p:to>
                                        <p:strVal val="visible"/>
                                      </p:to>
                                    </p:set>
                                    <p:anim by="(-#ppt_w*2)" calcmode="lin" valueType="num">
                                      <p:cBhvr rctx="PPT">
                                        <p:cTn id="38" dur="250" autoRev="1" fill="hold">
                                          <p:stCondLst>
                                            <p:cond delay="0"/>
                                          </p:stCondLst>
                                        </p:cTn>
                                        <p:tgtEl>
                                          <p:spTgt spid="17"/>
                                        </p:tgtEl>
                                        <p:attrNameLst>
                                          <p:attrName>ppt_w</p:attrName>
                                        </p:attrNameLst>
                                      </p:cBhvr>
                                    </p:anim>
                                    <p:anim by="(#ppt_w*0.50)" calcmode="lin" valueType="num">
                                      <p:cBhvr>
                                        <p:cTn id="39" dur="250" decel="50000" autoRev="1" fill="hold">
                                          <p:stCondLst>
                                            <p:cond delay="0"/>
                                          </p:stCondLst>
                                        </p:cTn>
                                        <p:tgtEl>
                                          <p:spTgt spid="17"/>
                                        </p:tgtEl>
                                        <p:attrNameLst>
                                          <p:attrName>ppt_x</p:attrName>
                                        </p:attrNameLst>
                                      </p:cBhvr>
                                    </p:anim>
                                    <p:anim from="(-#ppt_h/2)" to="(#ppt_y)" calcmode="lin" valueType="num">
                                      <p:cBhvr>
                                        <p:cTn id="40" dur="500" fill="hold">
                                          <p:stCondLst>
                                            <p:cond delay="0"/>
                                          </p:stCondLst>
                                        </p:cTn>
                                        <p:tgtEl>
                                          <p:spTgt spid="17"/>
                                        </p:tgtEl>
                                        <p:attrNameLst>
                                          <p:attrName>ppt_y</p:attrName>
                                        </p:attrNameLst>
                                      </p:cBhvr>
                                    </p:anim>
                                    <p:animRot by="21600000">
                                      <p:cBhvr>
                                        <p:cTn id="41" dur="500" fill="hold">
                                          <p:stCondLst>
                                            <p:cond delay="0"/>
                                          </p:stCondLst>
                                        </p:cTn>
                                        <p:tgtEl>
                                          <p:spTgt spid="17"/>
                                        </p:tgtEl>
                                        <p:attrNameLst>
                                          <p:attrName>r</p:attrName>
                                        </p:attrNameLst>
                                      </p:cBhvr>
                                    </p:animRot>
                                  </p:childTnLst>
                                </p:cTn>
                              </p:par>
                            </p:childTnLst>
                          </p:cTn>
                        </p:par>
                        <p:par>
                          <p:cTn id="42" fill="hold">
                            <p:stCondLst>
                              <p:cond delay="3549"/>
                            </p:stCondLst>
                            <p:childTnLst>
                              <p:par>
                                <p:cTn id="43" presetID="56" presetClass="entr" presetSubtype="0" fill="hold" grpId="0" nodeType="afterEffect">
                                  <p:stCondLst>
                                    <p:cond delay="0"/>
                                  </p:stCondLst>
                                  <p:iterate type="lt">
                                    <p:tmPct val="10000"/>
                                  </p:iterate>
                                  <p:childTnLst>
                                    <p:set>
                                      <p:cBhvr>
                                        <p:cTn id="44" dur="1" fill="hold">
                                          <p:stCondLst>
                                            <p:cond delay="0"/>
                                          </p:stCondLst>
                                        </p:cTn>
                                        <p:tgtEl>
                                          <p:spTgt spid="67"/>
                                        </p:tgtEl>
                                        <p:attrNameLst>
                                          <p:attrName>style.visibility</p:attrName>
                                        </p:attrNameLst>
                                      </p:cBhvr>
                                      <p:to>
                                        <p:strVal val="visible"/>
                                      </p:to>
                                    </p:set>
                                    <p:anim by="(-#ppt_w*2)" calcmode="lin" valueType="num">
                                      <p:cBhvr rctx="PPT">
                                        <p:cTn id="45" dur="250" autoRev="1" fill="hold">
                                          <p:stCondLst>
                                            <p:cond delay="0"/>
                                          </p:stCondLst>
                                        </p:cTn>
                                        <p:tgtEl>
                                          <p:spTgt spid="67"/>
                                        </p:tgtEl>
                                        <p:attrNameLst>
                                          <p:attrName>ppt_w</p:attrName>
                                        </p:attrNameLst>
                                      </p:cBhvr>
                                    </p:anim>
                                    <p:anim by="(#ppt_w*0.50)" calcmode="lin" valueType="num">
                                      <p:cBhvr>
                                        <p:cTn id="46" dur="250" decel="50000" autoRev="1" fill="hold">
                                          <p:stCondLst>
                                            <p:cond delay="0"/>
                                          </p:stCondLst>
                                        </p:cTn>
                                        <p:tgtEl>
                                          <p:spTgt spid="67"/>
                                        </p:tgtEl>
                                        <p:attrNameLst>
                                          <p:attrName>ppt_x</p:attrName>
                                        </p:attrNameLst>
                                      </p:cBhvr>
                                    </p:anim>
                                    <p:anim from="(-#ppt_h/2)" to="(#ppt_y)" calcmode="lin" valueType="num">
                                      <p:cBhvr>
                                        <p:cTn id="47" dur="500" fill="hold">
                                          <p:stCondLst>
                                            <p:cond delay="0"/>
                                          </p:stCondLst>
                                        </p:cTn>
                                        <p:tgtEl>
                                          <p:spTgt spid="67"/>
                                        </p:tgtEl>
                                        <p:attrNameLst>
                                          <p:attrName>ppt_y</p:attrName>
                                        </p:attrNameLst>
                                      </p:cBhvr>
                                    </p:anim>
                                    <p:animRot by="21600000">
                                      <p:cBhvr>
                                        <p:cTn id="48" dur="500" fill="hold">
                                          <p:stCondLst>
                                            <p:cond delay="0"/>
                                          </p:stCondLst>
                                        </p:cTn>
                                        <p:tgtEl>
                                          <p:spTgt spid="67"/>
                                        </p:tgtEl>
                                        <p:attrNameLst>
                                          <p:attrName>r</p:attrName>
                                        </p:attrNameLst>
                                      </p:cBhvr>
                                    </p:animRot>
                                  </p:childTnLst>
                                </p:cTn>
                              </p:par>
                            </p:childTnLst>
                          </p:cTn>
                        </p:par>
                        <p:par>
                          <p:cTn id="49" fill="hold">
                            <p:stCondLst>
                              <p:cond delay="4300"/>
                            </p:stCondLst>
                            <p:childTnLst>
                              <p:par>
                                <p:cTn id="50" presetID="56" presetClass="entr" presetSubtype="0" fill="hold" grpId="0" nodeType="afterEffect">
                                  <p:stCondLst>
                                    <p:cond delay="0"/>
                                  </p:stCondLst>
                                  <p:iterate type="lt">
                                    <p:tmPct val="10000"/>
                                  </p:iterate>
                                  <p:childTnLst>
                                    <p:set>
                                      <p:cBhvr>
                                        <p:cTn id="51" dur="1" fill="hold">
                                          <p:stCondLst>
                                            <p:cond delay="0"/>
                                          </p:stCondLst>
                                        </p:cTn>
                                        <p:tgtEl>
                                          <p:spTgt spid="69"/>
                                        </p:tgtEl>
                                        <p:attrNameLst>
                                          <p:attrName>style.visibility</p:attrName>
                                        </p:attrNameLst>
                                      </p:cBhvr>
                                      <p:to>
                                        <p:strVal val="visible"/>
                                      </p:to>
                                    </p:set>
                                    <p:anim by="(-#ppt_w*2)" calcmode="lin" valueType="num">
                                      <p:cBhvr rctx="PPT">
                                        <p:cTn id="52" dur="250" autoRev="1" fill="hold">
                                          <p:stCondLst>
                                            <p:cond delay="0"/>
                                          </p:stCondLst>
                                        </p:cTn>
                                        <p:tgtEl>
                                          <p:spTgt spid="69"/>
                                        </p:tgtEl>
                                        <p:attrNameLst>
                                          <p:attrName>ppt_w</p:attrName>
                                        </p:attrNameLst>
                                      </p:cBhvr>
                                    </p:anim>
                                    <p:anim by="(#ppt_w*0.50)" calcmode="lin" valueType="num">
                                      <p:cBhvr>
                                        <p:cTn id="53" dur="250" decel="50000" autoRev="1" fill="hold">
                                          <p:stCondLst>
                                            <p:cond delay="0"/>
                                          </p:stCondLst>
                                        </p:cTn>
                                        <p:tgtEl>
                                          <p:spTgt spid="69"/>
                                        </p:tgtEl>
                                        <p:attrNameLst>
                                          <p:attrName>ppt_x</p:attrName>
                                        </p:attrNameLst>
                                      </p:cBhvr>
                                    </p:anim>
                                    <p:anim from="(-#ppt_h/2)" to="(#ppt_y)" calcmode="lin" valueType="num">
                                      <p:cBhvr>
                                        <p:cTn id="54" dur="500" fill="hold">
                                          <p:stCondLst>
                                            <p:cond delay="0"/>
                                          </p:stCondLst>
                                        </p:cTn>
                                        <p:tgtEl>
                                          <p:spTgt spid="69"/>
                                        </p:tgtEl>
                                        <p:attrNameLst>
                                          <p:attrName>ppt_y</p:attrName>
                                        </p:attrNameLst>
                                      </p:cBhvr>
                                    </p:anim>
                                    <p:animRot by="21600000">
                                      <p:cBhvr>
                                        <p:cTn id="55" dur="500" fill="hold">
                                          <p:stCondLst>
                                            <p:cond delay="0"/>
                                          </p:stCondLst>
                                        </p:cTn>
                                        <p:tgtEl>
                                          <p:spTgt spid="69"/>
                                        </p:tgtEl>
                                        <p:attrNameLst>
                                          <p:attrName>r</p:attrName>
                                        </p:attrNameLst>
                                      </p:cBhvr>
                                    </p:animRot>
                                  </p:childTnLst>
                                </p:cTn>
                              </p:par>
                            </p:childTnLst>
                          </p:cTn>
                        </p:par>
                        <p:par>
                          <p:cTn id="56" fill="hold">
                            <p:stCondLst>
                              <p:cond delay="5199"/>
                            </p:stCondLst>
                            <p:childTnLst>
                              <p:par>
                                <p:cTn id="57" presetID="16" presetClass="entr" presetSubtype="42"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barn(outHorizontal)">
                                      <p:cBhvr>
                                        <p:cTn id="59" dur="500"/>
                                        <p:tgtEl>
                                          <p:spTgt spid="57"/>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87"/>
                                        </p:tgtEl>
                                        <p:attrNameLst>
                                          <p:attrName>style.visibility</p:attrName>
                                        </p:attrNameLst>
                                      </p:cBhvr>
                                      <p:to>
                                        <p:strVal val="visible"/>
                                      </p:to>
                                    </p:set>
                                    <p:anim calcmode="lin" valueType="num">
                                      <p:cBhvr additive="base">
                                        <p:cTn id="64" dur="900" fill="hold"/>
                                        <p:tgtEl>
                                          <p:spTgt spid="87"/>
                                        </p:tgtEl>
                                        <p:attrNameLst>
                                          <p:attrName>ppt_x</p:attrName>
                                        </p:attrNameLst>
                                      </p:cBhvr>
                                      <p:tavLst>
                                        <p:tav tm="0">
                                          <p:val>
                                            <p:strVal val="#ppt_x"/>
                                          </p:val>
                                        </p:tav>
                                        <p:tav tm="100000">
                                          <p:val>
                                            <p:strVal val="#ppt_x"/>
                                          </p:val>
                                        </p:tav>
                                      </p:tavLst>
                                    </p:anim>
                                    <p:anim calcmode="lin" valueType="num">
                                      <p:cBhvr additive="base">
                                        <p:cTn id="65" dur="900" fill="hold"/>
                                        <p:tgtEl>
                                          <p:spTgt spid="87"/>
                                        </p:tgtEl>
                                        <p:attrNameLst>
                                          <p:attrName>ppt_y</p:attrName>
                                        </p:attrNameLst>
                                      </p:cBhvr>
                                      <p:tavLst>
                                        <p:tav tm="0">
                                          <p:val>
                                            <p:strVal val="1+#ppt_h/2"/>
                                          </p:val>
                                        </p:tav>
                                        <p:tav tm="100000">
                                          <p:val>
                                            <p:strVal val="#ppt_y"/>
                                          </p:val>
                                        </p:tav>
                                      </p:tavLst>
                                    </p:anim>
                                  </p:childTnLst>
                                </p:cTn>
                              </p:par>
                            </p:childTnLst>
                          </p:cTn>
                        </p:par>
                        <p:par>
                          <p:cTn id="66" fill="hold">
                            <p:stCondLst>
                              <p:cond delay="1000"/>
                            </p:stCondLst>
                            <p:childTnLst>
                              <p:par>
                                <p:cTn id="67" presetID="2" presetClass="entr" presetSubtype="12" accel="54000" fill="hold" nodeType="after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additive="base">
                                        <p:cTn id="69" dur="500" fill="hold"/>
                                        <p:tgtEl>
                                          <p:spTgt spid="66"/>
                                        </p:tgtEl>
                                        <p:attrNameLst>
                                          <p:attrName>ppt_x</p:attrName>
                                        </p:attrNameLst>
                                      </p:cBhvr>
                                      <p:tavLst>
                                        <p:tav tm="0">
                                          <p:val>
                                            <p:strVal val="0-#ppt_w/2"/>
                                          </p:val>
                                        </p:tav>
                                        <p:tav tm="100000">
                                          <p:val>
                                            <p:strVal val="#ppt_x"/>
                                          </p:val>
                                        </p:tav>
                                      </p:tavLst>
                                    </p:anim>
                                    <p:anim calcmode="lin" valueType="num">
                                      <p:cBhvr additive="base">
                                        <p:cTn id="70" dur="500" fill="hold"/>
                                        <p:tgtEl>
                                          <p:spTgt spid="66"/>
                                        </p:tgtEl>
                                        <p:attrNameLst>
                                          <p:attrName>ppt_y</p:attrName>
                                        </p:attrNameLst>
                                      </p:cBhvr>
                                      <p:tavLst>
                                        <p:tav tm="0">
                                          <p:val>
                                            <p:strVal val="1+#ppt_h/2"/>
                                          </p:val>
                                        </p:tav>
                                        <p:tav tm="100000">
                                          <p:val>
                                            <p:strVal val="#ppt_y"/>
                                          </p:val>
                                        </p:tav>
                                      </p:tavLst>
                                    </p:anim>
                                  </p:childTnLst>
                                </p:cTn>
                              </p:par>
                              <p:par>
                                <p:cTn id="71" presetID="2" presetClass="entr" presetSubtype="12" accel="54000" fill="hold" nodeType="withEffect">
                                  <p:stCondLst>
                                    <p:cond delay="200"/>
                                  </p:stCondLst>
                                  <p:childTnLst>
                                    <p:set>
                                      <p:cBhvr>
                                        <p:cTn id="72" dur="1" fill="hold">
                                          <p:stCondLst>
                                            <p:cond delay="0"/>
                                          </p:stCondLst>
                                        </p:cTn>
                                        <p:tgtEl>
                                          <p:spTgt spid="80"/>
                                        </p:tgtEl>
                                        <p:attrNameLst>
                                          <p:attrName>style.visibility</p:attrName>
                                        </p:attrNameLst>
                                      </p:cBhvr>
                                      <p:to>
                                        <p:strVal val="visible"/>
                                      </p:to>
                                    </p:set>
                                    <p:anim calcmode="lin" valueType="num">
                                      <p:cBhvr additive="base">
                                        <p:cTn id="73" dur="500" fill="hold"/>
                                        <p:tgtEl>
                                          <p:spTgt spid="80"/>
                                        </p:tgtEl>
                                        <p:attrNameLst>
                                          <p:attrName>ppt_x</p:attrName>
                                        </p:attrNameLst>
                                      </p:cBhvr>
                                      <p:tavLst>
                                        <p:tav tm="0">
                                          <p:val>
                                            <p:strVal val="0-#ppt_w/2"/>
                                          </p:val>
                                        </p:tav>
                                        <p:tav tm="100000">
                                          <p:val>
                                            <p:strVal val="#ppt_x"/>
                                          </p:val>
                                        </p:tav>
                                      </p:tavLst>
                                    </p:anim>
                                    <p:anim calcmode="lin" valueType="num">
                                      <p:cBhvr additive="base">
                                        <p:cTn id="74" dur="500" fill="hold"/>
                                        <p:tgtEl>
                                          <p:spTgt spid="80"/>
                                        </p:tgtEl>
                                        <p:attrNameLst>
                                          <p:attrName>ppt_y</p:attrName>
                                        </p:attrNameLst>
                                      </p:cBhvr>
                                      <p:tavLst>
                                        <p:tav tm="0">
                                          <p:val>
                                            <p:strVal val="1+#ppt_h/2"/>
                                          </p:val>
                                        </p:tav>
                                        <p:tav tm="100000">
                                          <p:val>
                                            <p:strVal val="#ppt_y"/>
                                          </p:val>
                                        </p:tav>
                                      </p:tavLst>
                                    </p:anim>
                                  </p:childTnLst>
                                </p:cTn>
                              </p:par>
                              <p:par>
                                <p:cTn id="75" presetID="2" presetClass="entr" presetSubtype="3" accel="54000" fill="hold" nodeType="withEffect">
                                  <p:stCondLst>
                                    <p:cond delay="100"/>
                                  </p:stCondLst>
                                  <p:childTnLst>
                                    <p:set>
                                      <p:cBhvr>
                                        <p:cTn id="76" dur="1" fill="hold">
                                          <p:stCondLst>
                                            <p:cond delay="0"/>
                                          </p:stCondLst>
                                        </p:cTn>
                                        <p:tgtEl>
                                          <p:spTgt spid="58"/>
                                        </p:tgtEl>
                                        <p:attrNameLst>
                                          <p:attrName>style.visibility</p:attrName>
                                        </p:attrNameLst>
                                      </p:cBhvr>
                                      <p:to>
                                        <p:strVal val="visible"/>
                                      </p:to>
                                    </p:set>
                                    <p:anim calcmode="lin" valueType="num">
                                      <p:cBhvr additive="base">
                                        <p:cTn id="77" dur="500" fill="hold"/>
                                        <p:tgtEl>
                                          <p:spTgt spid="58"/>
                                        </p:tgtEl>
                                        <p:attrNameLst>
                                          <p:attrName>ppt_x</p:attrName>
                                        </p:attrNameLst>
                                      </p:cBhvr>
                                      <p:tavLst>
                                        <p:tav tm="0">
                                          <p:val>
                                            <p:strVal val="1+#ppt_w/2"/>
                                          </p:val>
                                        </p:tav>
                                        <p:tav tm="100000">
                                          <p:val>
                                            <p:strVal val="#ppt_x"/>
                                          </p:val>
                                        </p:tav>
                                      </p:tavLst>
                                    </p:anim>
                                    <p:anim calcmode="lin" valueType="num">
                                      <p:cBhvr additive="base">
                                        <p:cTn id="78" dur="500" fill="hold"/>
                                        <p:tgtEl>
                                          <p:spTgt spid="58"/>
                                        </p:tgtEl>
                                        <p:attrNameLst>
                                          <p:attrName>ppt_y</p:attrName>
                                        </p:attrNameLst>
                                      </p:cBhvr>
                                      <p:tavLst>
                                        <p:tav tm="0">
                                          <p:val>
                                            <p:strVal val="0-#ppt_h/2"/>
                                          </p:val>
                                        </p:tav>
                                        <p:tav tm="100000">
                                          <p:val>
                                            <p:strVal val="#ppt_y"/>
                                          </p:val>
                                        </p:tav>
                                      </p:tavLst>
                                    </p:anim>
                                  </p:childTnLst>
                                </p:cTn>
                              </p:par>
                              <p:par>
                                <p:cTn id="79" presetID="2" presetClass="entr" presetSubtype="1" accel="54000" fill="hold" nodeType="withEffect">
                                  <p:stCondLst>
                                    <p:cond delay="200"/>
                                  </p:stCondLst>
                                  <p:childTnLst>
                                    <p:set>
                                      <p:cBhvr>
                                        <p:cTn id="80" dur="1" fill="hold">
                                          <p:stCondLst>
                                            <p:cond delay="0"/>
                                          </p:stCondLst>
                                        </p:cTn>
                                        <p:tgtEl>
                                          <p:spTgt spid="62"/>
                                        </p:tgtEl>
                                        <p:attrNameLst>
                                          <p:attrName>style.visibility</p:attrName>
                                        </p:attrNameLst>
                                      </p:cBhvr>
                                      <p:to>
                                        <p:strVal val="visible"/>
                                      </p:to>
                                    </p:set>
                                    <p:anim calcmode="lin" valueType="num">
                                      <p:cBhvr additive="base">
                                        <p:cTn id="81" dur="500" fill="hold"/>
                                        <p:tgtEl>
                                          <p:spTgt spid="62"/>
                                        </p:tgtEl>
                                        <p:attrNameLst>
                                          <p:attrName>ppt_x</p:attrName>
                                        </p:attrNameLst>
                                      </p:cBhvr>
                                      <p:tavLst>
                                        <p:tav tm="0">
                                          <p:val>
                                            <p:strVal val="#ppt_x"/>
                                          </p:val>
                                        </p:tav>
                                        <p:tav tm="100000">
                                          <p:val>
                                            <p:strVal val="#ppt_x"/>
                                          </p:val>
                                        </p:tav>
                                      </p:tavLst>
                                    </p:anim>
                                    <p:anim calcmode="lin" valueType="num">
                                      <p:cBhvr additive="base">
                                        <p:cTn id="82" dur="500" fill="hold"/>
                                        <p:tgtEl>
                                          <p:spTgt spid="6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P spid="67" grpId="0"/>
      <p:bldP spid="6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任意多边形 32"/>
          <p:cNvSpPr/>
          <p:nvPr/>
        </p:nvSpPr>
        <p:spPr>
          <a:xfrm>
            <a:off x="1569897" y="655320"/>
            <a:ext cx="1543098" cy="1186440"/>
          </a:xfrm>
          <a:custGeom>
            <a:avLst/>
            <a:gdLst>
              <a:gd name="connsiteX0" fmla="*/ 868680 w 1737360"/>
              <a:gd name="connsiteY0" fmla="*/ 0 h 1335802"/>
              <a:gd name="connsiteX1" fmla="*/ 1737360 w 1737360"/>
              <a:gd name="connsiteY1" fmla="*/ 868680 h 1335802"/>
              <a:gd name="connsiteX2" fmla="*/ 1270238 w 1737360"/>
              <a:gd name="connsiteY2" fmla="*/ 1335802 h 1335802"/>
              <a:gd name="connsiteX3" fmla="*/ 1215904 w 1737360"/>
              <a:gd name="connsiteY3" fmla="*/ 1290972 h 1335802"/>
              <a:gd name="connsiteX4" fmla="*/ 868680 w 1737360"/>
              <a:gd name="connsiteY4" fmla="*/ 1184910 h 1335802"/>
              <a:gd name="connsiteX5" fmla="*/ 521456 w 1737360"/>
              <a:gd name="connsiteY5" fmla="*/ 1290972 h 1335802"/>
              <a:gd name="connsiteX6" fmla="*/ 467122 w 1737360"/>
              <a:gd name="connsiteY6" fmla="*/ 1335802 h 1335802"/>
              <a:gd name="connsiteX7" fmla="*/ 0 w 1737360"/>
              <a:gd name="connsiteY7" fmla="*/ 868680 h 1335802"/>
              <a:gd name="connsiteX8" fmla="*/ 868680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868680" y="0"/>
                </a:moveTo>
                <a:lnTo>
                  <a:pt x="1737360" y="868680"/>
                </a:lnTo>
                <a:lnTo>
                  <a:pt x="1270238" y="1335802"/>
                </a:lnTo>
                <a:lnTo>
                  <a:pt x="1215904" y="1290972"/>
                </a:lnTo>
                <a:cubicBezTo>
                  <a:pt x="1116787" y="1224010"/>
                  <a:pt x="997300" y="1184910"/>
                  <a:pt x="868680" y="1184910"/>
                </a:cubicBezTo>
                <a:cubicBezTo>
                  <a:pt x="740061" y="1184910"/>
                  <a:pt x="620574" y="1224010"/>
                  <a:pt x="521456" y="1290972"/>
                </a:cubicBezTo>
                <a:lnTo>
                  <a:pt x="467122" y="1335802"/>
                </a:lnTo>
                <a:lnTo>
                  <a:pt x="0" y="868680"/>
                </a:lnTo>
                <a:lnTo>
                  <a:pt x="868680" y="0"/>
                </a:lnTo>
                <a:close/>
              </a:path>
            </a:pathLst>
          </a:custGeom>
          <a:blipFill>
            <a:blip r:embed="rId1"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4" name="任意多边形 33"/>
          <p:cNvSpPr/>
          <p:nvPr/>
        </p:nvSpPr>
        <p:spPr>
          <a:xfrm>
            <a:off x="723901" y="1487781"/>
            <a:ext cx="1193857" cy="1543098"/>
          </a:xfrm>
          <a:custGeom>
            <a:avLst/>
            <a:gdLst>
              <a:gd name="connsiteX0" fmla="*/ 868680 w 1344153"/>
              <a:gd name="connsiteY0" fmla="*/ 0 h 1737360"/>
              <a:gd name="connsiteX1" fmla="*/ 1344153 w 1344153"/>
              <a:gd name="connsiteY1" fmla="*/ 475473 h 1737360"/>
              <a:gd name="connsiteX2" fmla="*/ 1306212 w 1344153"/>
              <a:gd name="connsiteY2" fmla="*/ 521456 h 1737360"/>
              <a:gd name="connsiteX3" fmla="*/ 1200150 w 1344153"/>
              <a:gd name="connsiteY3" fmla="*/ 868680 h 1737360"/>
              <a:gd name="connsiteX4" fmla="*/ 1306212 w 1344153"/>
              <a:gd name="connsiteY4" fmla="*/ 1215904 h 1737360"/>
              <a:gd name="connsiteX5" fmla="*/ 1344153 w 1344153"/>
              <a:gd name="connsiteY5" fmla="*/ 1261888 h 1737360"/>
              <a:gd name="connsiteX6" fmla="*/ 868680 w 1344153"/>
              <a:gd name="connsiteY6" fmla="*/ 1737360 h 1737360"/>
              <a:gd name="connsiteX7" fmla="*/ 0 w 1344153"/>
              <a:gd name="connsiteY7" fmla="*/ 868680 h 1737360"/>
              <a:gd name="connsiteX8" fmla="*/ 868680 w 1344153"/>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3" h="1737360">
                <a:moveTo>
                  <a:pt x="868680" y="0"/>
                </a:moveTo>
                <a:lnTo>
                  <a:pt x="1344153" y="475473"/>
                </a:lnTo>
                <a:lnTo>
                  <a:pt x="1306212" y="521456"/>
                </a:lnTo>
                <a:cubicBezTo>
                  <a:pt x="1239250" y="620574"/>
                  <a:pt x="1200150" y="740061"/>
                  <a:pt x="1200150" y="868680"/>
                </a:cubicBezTo>
                <a:cubicBezTo>
                  <a:pt x="1200150" y="997300"/>
                  <a:pt x="1239250" y="1116787"/>
                  <a:pt x="1306212" y="1215904"/>
                </a:cubicBezTo>
                <a:lnTo>
                  <a:pt x="1344153" y="1261888"/>
                </a:lnTo>
                <a:lnTo>
                  <a:pt x="868680" y="1737360"/>
                </a:lnTo>
                <a:lnTo>
                  <a:pt x="0" y="868680"/>
                </a:lnTo>
                <a:lnTo>
                  <a:pt x="868680" y="0"/>
                </a:lnTo>
                <a:close/>
              </a:path>
            </a:pathLst>
          </a:custGeom>
          <a:blipFill>
            <a:blip r:embed="rId2"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5" name="任意多边形 34"/>
          <p:cNvSpPr/>
          <p:nvPr/>
        </p:nvSpPr>
        <p:spPr>
          <a:xfrm>
            <a:off x="2796547" y="1487781"/>
            <a:ext cx="1193857" cy="1543098"/>
          </a:xfrm>
          <a:custGeom>
            <a:avLst/>
            <a:gdLst>
              <a:gd name="connsiteX0" fmla="*/ 475472 w 1344152"/>
              <a:gd name="connsiteY0" fmla="*/ 0 h 1737360"/>
              <a:gd name="connsiteX1" fmla="*/ 1344152 w 1344152"/>
              <a:gd name="connsiteY1" fmla="*/ 868680 h 1737360"/>
              <a:gd name="connsiteX2" fmla="*/ 475472 w 1344152"/>
              <a:gd name="connsiteY2" fmla="*/ 1737360 h 1737360"/>
              <a:gd name="connsiteX3" fmla="*/ 0 w 1344152"/>
              <a:gd name="connsiteY3" fmla="*/ 1261888 h 1737360"/>
              <a:gd name="connsiteX4" fmla="*/ 37940 w 1344152"/>
              <a:gd name="connsiteY4" fmla="*/ 1215904 h 1737360"/>
              <a:gd name="connsiteX5" fmla="*/ 144002 w 1344152"/>
              <a:gd name="connsiteY5" fmla="*/ 868680 h 1737360"/>
              <a:gd name="connsiteX6" fmla="*/ 37940 w 1344152"/>
              <a:gd name="connsiteY6" fmla="*/ 521456 h 1737360"/>
              <a:gd name="connsiteX7" fmla="*/ 0 w 1344152"/>
              <a:gd name="connsiteY7" fmla="*/ 475473 h 1737360"/>
              <a:gd name="connsiteX8" fmla="*/ 475472 w 1344152"/>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2" h="1737360">
                <a:moveTo>
                  <a:pt x="475472" y="0"/>
                </a:moveTo>
                <a:lnTo>
                  <a:pt x="1344152" y="868680"/>
                </a:lnTo>
                <a:lnTo>
                  <a:pt x="475472" y="1737360"/>
                </a:lnTo>
                <a:lnTo>
                  <a:pt x="0" y="1261888"/>
                </a:lnTo>
                <a:lnTo>
                  <a:pt x="37940" y="1215904"/>
                </a:lnTo>
                <a:cubicBezTo>
                  <a:pt x="104902" y="1116787"/>
                  <a:pt x="144002" y="997300"/>
                  <a:pt x="144002" y="868680"/>
                </a:cubicBezTo>
                <a:cubicBezTo>
                  <a:pt x="144002" y="740061"/>
                  <a:pt x="104902" y="620574"/>
                  <a:pt x="37940" y="521456"/>
                </a:cubicBezTo>
                <a:lnTo>
                  <a:pt x="0" y="475473"/>
                </a:lnTo>
                <a:lnTo>
                  <a:pt x="475472" y="0"/>
                </a:lnTo>
                <a:close/>
              </a:path>
            </a:pathLst>
          </a:custGeom>
          <a:blipFill>
            <a:blip r:embed="rId3"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6" name="任意多边形 35"/>
          <p:cNvSpPr/>
          <p:nvPr/>
        </p:nvSpPr>
        <p:spPr>
          <a:xfrm>
            <a:off x="1569897" y="2676900"/>
            <a:ext cx="1543098" cy="1186440"/>
          </a:xfrm>
          <a:custGeom>
            <a:avLst/>
            <a:gdLst>
              <a:gd name="connsiteX0" fmla="*/ 467122 w 1737360"/>
              <a:gd name="connsiteY0" fmla="*/ 0 h 1335802"/>
              <a:gd name="connsiteX1" fmla="*/ 521456 w 1737360"/>
              <a:gd name="connsiteY1" fmla="*/ 44830 h 1335802"/>
              <a:gd name="connsiteX2" fmla="*/ 868680 w 1737360"/>
              <a:gd name="connsiteY2" fmla="*/ 150892 h 1335802"/>
              <a:gd name="connsiteX3" fmla="*/ 1215904 w 1737360"/>
              <a:gd name="connsiteY3" fmla="*/ 44830 h 1335802"/>
              <a:gd name="connsiteX4" fmla="*/ 1270238 w 1737360"/>
              <a:gd name="connsiteY4" fmla="*/ 0 h 1335802"/>
              <a:gd name="connsiteX5" fmla="*/ 1737360 w 1737360"/>
              <a:gd name="connsiteY5" fmla="*/ 467122 h 1335802"/>
              <a:gd name="connsiteX6" fmla="*/ 868680 w 1737360"/>
              <a:gd name="connsiteY6" fmla="*/ 1335802 h 1335802"/>
              <a:gd name="connsiteX7" fmla="*/ 0 w 1737360"/>
              <a:gd name="connsiteY7" fmla="*/ 467122 h 1335802"/>
              <a:gd name="connsiteX8" fmla="*/ 467122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467122" y="0"/>
                </a:moveTo>
                <a:lnTo>
                  <a:pt x="521456" y="44830"/>
                </a:lnTo>
                <a:cubicBezTo>
                  <a:pt x="620574" y="111792"/>
                  <a:pt x="740061" y="150892"/>
                  <a:pt x="868680" y="150892"/>
                </a:cubicBezTo>
                <a:cubicBezTo>
                  <a:pt x="997300" y="150892"/>
                  <a:pt x="1116787" y="111792"/>
                  <a:pt x="1215904" y="44830"/>
                </a:cubicBezTo>
                <a:lnTo>
                  <a:pt x="1270238" y="0"/>
                </a:lnTo>
                <a:lnTo>
                  <a:pt x="1737360" y="467122"/>
                </a:lnTo>
                <a:lnTo>
                  <a:pt x="868680" y="1335802"/>
                </a:lnTo>
                <a:lnTo>
                  <a:pt x="0" y="467122"/>
                </a:lnTo>
                <a:lnTo>
                  <a:pt x="467122" y="0"/>
                </a:lnTo>
                <a:close/>
              </a:path>
            </a:pathLst>
          </a:custGeom>
          <a:blipFill>
            <a:blip r:embed="rId4"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7" name="椭圆 36"/>
          <p:cNvSpPr/>
          <p:nvPr/>
        </p:nvSpPr>
        <p:spPr>
          <a:xfrm>
            <a:off x="1886346" y="1802891"/>
            <a:ext cx="910201" cy="910201"/>
          </a:xfrm>
          <a:prstGeom prst="ellipse">
            <a:avLst/>
          </a:prstGeom>
          <a:gradFill flip="none" rotWithShape="1">
            <a:gsLst>
              <a:gs pos="0">
                <a:srgbClr val="C00000"/>
              </a:gs>
              <a:gs pos="100000">
                <a:srgbClr val="FF000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42" name="文本框 41"/>
          <p:cNvSpPr txBox="1"/>
          <p:nvPr/>
        </p:nvSpPr>
        <p:spPr>
          <a:xfrm>
            <a:off x="1963471" y="1925421"/>
            <a:ext cx="932129" cy="646329"/>
          </a:xfrm>
          <a:prstGeom prst="rect">
            <a:avLst/>
          </a:prstGeom>
          <a:noFill/>
        </p:spPr>
        <p:txBody>
          <a:bodyPr wrap="square" lIns="91438" tIns="45719" rIns="91438" bIns="45719" rtlCol="0">
            <a:spAutoFit/>
          </a:bodyPr>
          <a:lstStyle/>
          <a:p>
            <a:r>
              <a:rPr lang="en-US" altLang="zh-CN" sz="3600" b="1" smtClean="0">
                <a:solidFill>
                  <a:schemeClr val="bg1"/>
                </a:solidFill>
                <a:latin typeface="思源黑体" pitchFamily="34" charset="-122"/>
                <a:ea typeface="思源黑体" pitchFamily="34" charset="-122"/>
              </a:rPr>
              <a:t>01</a:t>
            </a:r>
            <a:endParaRPr lang="zh-CN" altLang="en-US" sz="3600" b="1" dirty="0">
              <a:solidFill>
                <a:schemeClr val="bg1"/>
              </a:solidFill>
              <a:latin typeface="思源黑体" pitchFamily="34" charset="-122"/>
              <a:ea typeface="思源黑体" pitchFamily="34" charset="-122"/>
            </a:endParaRPr>
          </a:p>
        </p:txBody>
      </p:sp>
      <p:sp>
        <p:nvSpPr>
          <p:cNvPr id="44" name="文本框 43"/>
          <p:cNvSpPr txBox="1"/>
          <p:nvPr/>
        </p:nvSpPr>
        <p:spPr>
          <a:xfrm>
            <a:off x="4275440" y="1878509"/>
            <a:ext cx="4411360" cy="1107994"/>
          </a:xfrm>
          <a:prstGeom prst="rect">
            <a:avLst/>
          </a:prstGeom>
          <a:noFill/>
        </p:spPr>
        <p:txBody>
          <a:bodyPr wrap="square" lIns="91438" tIns="45719" rIns="91438" bIns="45719" rtlCol="0">
            <a:spAutoFit/>
          </a:bodyPr>
          <a:lstStyle/>
          <a:p>
            <a:r>
              <a:rPr lang="zh-CN" altLang="en-US" sz="6600" b="1" smtClean="0">
                <a:gradFill flip="none" rotWithShape="1">
                  <a:gsLst>
                    <a:gs pos="0">
                      <a:srgbClr val="C00000"/>
                    </a:gs>
                    <a:gs pos="100000">
                      <a:srgbClr val="FF0000"/>
                    </a:gs>
                  </a:gsLst>
                  <a:lin ang="18900000" scaled="1"/>
                  <a:tileRect/>
                </a:gradFill>
                <a:effectLst>
                  <a:innerShdw blurRad="63500" dist="50800" dir="18900000">
                    <a:prstClr val="black">
                      <a:alpha val="50000"/>
                    </a:prstClr>
                  </a:innerShdw>
                </a:effectLst>
                <a:latin typeface="思源黑体" pitchFamily="34" charset="-122"/>
                <a:ea typeface="思源黑体" pitchFamily="34" charset="-122"/>
                <a:sym typeface="+mn-lt"/>
              </a:rPr>
              <a:t>什么是心态</a:t>
            </a:r>
            <a:endParaRPr lang="zh-CN" altLang="en-US" sz="6600" b="1" smtClean="0">
              <a:gradFill flip="none" rotWithShape="1">
                <a:gsLst>
                  <a:gs pos="0">
                    <a:srgbClr val="C00000"/>
                  </a:gs>
                  <a:gs pos="100000">
                    <a:srgbClr val="FF0000"/>
                  </a:gs>
                </a:gsLst>
                <a:lin ang="18900000" scaled="1"/>
                <a:tileRect/>
              </a:gradFill>
              <a:effectLst>
                <a:innerShdw blurRad="63500" dist="50800" dir="18900000">
                  <a:prstClr val="black">
                    <a:alpha val="50000"/>
                  </a:prstClr>
                </a:innerShdw>
              </a:effectLst>
              <a:latin typeface="思源黑体" pitchFamily="34" charset="-122"/>
              <a:ea typeface="思源黑体" pitchFamily="34" charset="-122"/>
              <a:sym typeface="+mn-lt"/>
            </a:endParaRPr>
          </a:p>
        </p:txBody>
      </p:sp>
      <p:sp>
        <p:nvSpPr>
          <p:cNvPr id="48" name="椭圆 47"/>
          <p:cNvSpPr/>
          <p:nvPr/>
        </p:nvSpPr>
        <p:spPr>
          <a:xfrm>
            <a:off x="723900" y="2857191"/>
            <a:ext cx="474100" cy="474100"/>
          </a:xfrm>
          <a:prstGeom prst="ellipse">
            <a:avLst/>
          </a:prstGeom>
          <a:gradFill flip="none" rotWithShape="1">
            <a:gsLst>
              <a:gs pos="0">
                <a:schemeClr val="bg1"/>
              </a:gs>
              <a:gs pos="100000">
                <a:schemeClr val="bg1">
                  <a:lumMod val="85000"/>
                </a:schemeClr>
              </a:gs>
            </a:gsLst>
            <a:lin ang="18900000" scaled="1"/>
            <a:tileRect/>
          </a:gradFill>
          <a:ln w="28575">
            <a:gradFill flip="none" rotWithShape="1">
              <a:gsLst>
                <a:gs pos="0">
                  <a:schemeClr val="bg1"/>
                </a:gs>
                <a:gs pos="100000">
                  <a:schemeClr val="bg1">
                    <a:lumMod val="85000"/>
                  </a:schemeClr>
                </a:gs>
              </a:gsLst>
              <a:lin ang="8100000" scaled="1"/>
              <a:tileRect/>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49" name="椭圆 48"/>
          <p:cNvSpPr/>
          <p:nvPr/>
        </p:nvSpPr>
        <p:spPr>
          <a:xfrm>
            <a:off x="7774320" y="4602480"/>
            <a:ext cx="376828" cy="376828"/>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0" name="椭圆 49"/>
          <p:cNvSpPr/>
          <p:nvPr/>
        </p:nvSpPr>
        <p:spPr>
          <a:xfrm>
            <a:off x="3282325" y="4263262"/>
            <a:ext cx="489374" cy="489374"/>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1" name="椭圆 50"/>
          <p:cNvSpPr/>
          <p:nvPr/>
        </p:nvSpPr>
        <p:spPr>
          <a:xfrm>
            <a:off x="7085355" y="4134613"/>
            <a:ext cx="302375" cy="302375"/>
          </a:xfrm>
          <a:prstGeom prst="ellipse">
            <a:avLst/>
          </a:prstGeom>
          <a:gradFill flip="none" rotWithShape="1">
            <a:gsLst>
              <a:gs pos="0">
                <a:srgbClr val="C00000">
                  <a:lumMod val="90000"/>
                </a:srgbClr>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2" name="椭圆 51"/>
          <p:cNvSpPr/>
          <p:nvPr/>
        </p:nvSpPr>
        <p:spPr>
          <a:xfrm>
            <a:off x="8475784" y="4400550"/>
            <a:ext cx="257708" cy="257708"/>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3" name="椭圆 52"/>
          <p:cNvSpPr/>
          <p:nvPr/>
        </p:nvSpPr>
        <p:spPr>
          <a:xfrm>
            <a:off x="1281776" y="4328708"/>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4" name="椭圆 53"/>
          <p:cNvSpPr/>
          <p:nvPr/>
        </p:nvSpPr>
        <p:spPr>
          <a:xfrm>
            <a:off x="471398" y="3612080"/>
            <a:ext cx="305403" cy="305403"/>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5" name="椭圆 54"/>
          <p:cNvSpPr/>
          <p:nvPr/>
        </p:nvSpPr>
        <p:spPr>
          <a:xfrm>
            <a:off x="2354164" y="4585528"/>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6" name="椭圆 55"/>
          <p:cNvSpPr/>
          <p:nvPr/>
        </p:nvSpPr>
        <p:spPr>
          <a:xfrm>
            <a:off x="1610357" y="3496246"/>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7" name="椭圆 56"/>
          <p:cNvSpPr/>
          <p:nvPr/>
        </p:nvSpPr>
        <p:spPr>
          <a:xfrm>
            <a:off x="7717574" y="3745230"/>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8" name="椭圆 57"/>
          <p:cNvSpPr/>
          <p:nvPr/>
        </p:nvSpPr>
        <p:spPr>
          <a:xfrm>
            <a:off x="3654811" y="3210479"/>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9" name="椭圆 58"/>
          <p:cNvSpPr/>
          <p:nvPr/>
        </p:nvSpPr>
        <p:spPr>
          <a:xfrm>
            <a:off x="3042954" y="3404806"/>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60" name="椭圆 59"/>
          <p:cNvSpPr/>
          <p:nvPr/>
        </p:nvSpPr>
        <p:spPr>
          <a:xfrm>
            <a:off x="3614430" y="2812868"/>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61" name="椭圆 60"/>
          <p:cNvSpPr/>
          <p:nvPr/>
        </p:nvSpPr>
        <p:spPr>
          <a:xfrm>
            <a:off x="2261534" y="3927793"/>
            <a:ext cx="302375" cy="302375"/>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fill="hold"/>
                                        <p:tgtEl>
                                          <p:spTgt spid="35"/>
                                        </p:tgtEl>
                                        <p:attrNameLst>
                                          <p:attrName>ppt_x</p:attrName>
                                        </p:attrNameLst>
                                      </p:cBhvr>
                                      <p:tavLst>
                                        <p:tav tm="0">
                                          <p:val>
                                            <p:strVal val="1+#ppt_w/2"/>
                                          </p:val>
                                        </p:tav>
                                        <p:tav tm="100000">
                                          <p:val>
                                            <p:strVal val="#ppt_x"/>
                                          </p:val>
                                        </p:tav>
                                      </p:tavLst>
                                    </p:anim>
                                    <p:anim calcmode="lin" valueType="num">
                                      <p:cBhvr additive="base">
                                        <p:cTn id="17" dur="500" fill="hold"/>
                                        <p:tgtEl>
                                          <p:spTgt spid="35"/>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0-#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1500"/>
                            </p:stCondLst>
                            <p:childTnLst>
                              <p:par>
                                <p:cTn id="29" presetID="16" presetClass="entr" presetSubtype="21" fill="hold" grpId="0" nodeType="afterEffect">
                                  <p:stCondLst>
                                    <p:cond delay="0"/>
                                  </p:stCondLst>
                                  <p:childTnLst>
                                    <p:set>
                                      <p:cBhvr>
                                        <p:cTn id="30" dur="1" fill="hold">
                                          <p:stCondLst>
                                            <p:cond delay="0"/>
                                          </p:stCondLst>
                                        </p:cTn>
                                        <p:tgtEl>
                                          <p:spTgt spid="42">
                                            <p:txEl>
                                              <p:pRg st="0" end="0"/>
                                            </p:txEl>
                                          </p:spTgt>
                                        </p:tgtEl>
                                        <p:attrNameLst>
                                          <p:attrName>style.visibility</p:attrName>
                                        </p:attrNameLst>
                                      </p:cBhvr>
                                      <p:to>
                                        <p:strVal val="visible"/>
                                      </p:to>
                                    </p:set>
                                    <p:animEffect transition="in" filter="barn(inVertical)">
                                      <p:cBhvr>
                                        <p:cTn id="31" dur="500"/>
                                        <p:tgtEl>
                                          <p:spTgt spid="42">
                                            <p:txEl>
                                              <p:pRg st="0" end="0"/>
                                            </p:txEl>
                                          </p:spTgt>
                                        </p:tgtEl>
                                      </p:cBhvr>
                                    </p:animEffect>
                                  </p:childTnLst>
                                </p:cTn>
                              </p:par>
                            </p:childTnLst>
                          </p:cTn>
                        </p:par>
                        <p:par>
                          <p:cTn id="32" fill="hold">
                            <p:stCondLst>
                              <p:cond delay="2000"/>
                            </p:stCondLst>
                            <p:childTnLst>
                              <p:par>
                                <p:cTn id="33" presetID="26" presetClass="emph" presetSubtype="0" repeatCount="indefinite" fill="hold" nodeType="afterEffect">
                                  <p:stCondLst>
                                    <p:cond delay="0"/>
                                  </p:stCondLst>
                                  <p:childTnLst>
                                    <p:animEffect transition="out" filter="fade">
                                      <p:cBhvr>
                                        <p:cTn id="34" dur="500" tmFilter="0, 0; .2, .5; .8, .5; 1, 0"/>
                                        <p:tgtEl>
                                          <p:spTgt spid="42">
                                            <p:txEl>
                                              <p:pRg st="0" end="0"/>
                                            </p:txEl>
                                          </p:spTgt>
                                        </p:tgtEl>
                                      </p:cBhvr>
                                    </p:animEffect>
                                    <p:animScale>
                                      <p:cBhvr>
                                        <p:cTn id="35" dur="250" autoRev="1" fill="hold"/>
                                        <p:tgtEl>
                                          <p:spTgt spid="42">
                                            <p:txEl>
                                              <p:pRg st="0" end="0"/>
                                            </p:txEl>
                                          </p:spTgt>
                                        </p:tgtEl>
                                      </p:cBhvr>
                                      <p:by x="105000" y="105000"/>
                                    </p:animScale>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 calcmode="lin" valueType="num">
                                      <p:cBhvr>
                                        <p:cTn id="41" dur="500" fill="hold"/>
                                        <p:tgtEl>
                                          <p:spTgt spid="44"/>
                                        </p:tgtEl>
                                        <p:attrNameLst>
                                          <p:attrName>style.rotation</p:attrName>
                                        </p:attrNameLst>
                                      </p:cBhvr>
                                      <p:tavLst>
                                        <p:tav tm="0">
                                          <p:val>
                                            <p:fltVal val="360"/>
                                          </p:val>
                                        </p:tav>
                                        <p:tav tm="100000">
                                          <p:val>
                                            <p:fltVal val="0"/>
                                          </p:val>
                                        </p:tav>
                                      </p:tavLst>
                                    </p:anim>
                                    <p:animEffect transition="in" filter="fade">
                                      <p:cBhvr>
                                        <p:cTn id="42" dur="500"/>
                                        <p:tgtEl>
                                          <p:spTgt spid="44"/>
                                        </p:tgtEl>
                                      </p:cBhvr>
                                    </p:animEffect>
                                  </p:childTnLst>
                                </p:cTn>
                              </p:par>
                            </p:childTnLst>
                          </p:cTn>
                        </p:par>
                        <p:par>
                          <p:cTn id="43" fill="hold">
                            <p:stCondLst>
                              <p:cond delay="3000"/>
                            </p:stCondLst>
                            <p:childTnLst>
                              <p:par>
                                <p:cTn id="44" presetID="53" presetClass="entr" presetSubtype="52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anim calcmode="lin" valueType="num">
                                      <p:cBhvr>
                                        <p:cTn id="49" dur="500" fill="hold"/>
                                        <p:tgtEl>
                                          <p:spTgt spid="56"/>
                                        </p:tgtEl>
                                        <p:attrNameLst>
                                          <p:attrName>ppt_x</p:attrName>
                                        </p:attrNameLst>
                                      </p:cBhvr>
                                      <p:tavLst>
                                        <p:tav tm="0">
                                          <p:val>
                                            <p:fltVal val="0.5"/>
                                          </p:val>
                                        </p:tav>
                                        <p:tav tm="100000">
                                          <p:val>
                                            <p:strVal val="#ppt_x"/>
                                          </p:val>
                                        </p:tav>
                                      </p:tavLst>
                                    </p:anim>
                                    <p:anim calcmode="lin" valueType="num">
                                      <p:cBhvr>
                                        <p:cTn id="50" dur="500" fill="hold"/>
                                        <p:tgtEl>
                                          <p:spTgt spid="56"/>
                                        </p:tgtEl>
                                        <p:attrNameLst>
                                          <p:attrName>ppt_y</p:attrName>
                                        </p:attrNameLst>
                                      </p:cBhvr>
                                      <p:tavLst>
                                        <p:tav tm="0">
                                          <p:val>
                                            <p:fltVal val="0.5"/>
                                          </p:val>
                                        </p:tav>
                                        <p:tav tm="100000">
                                          <p:val>
                                            <p:strVal val="#ppt_y"/>
                                          </p:val>
                                        </p:tav>
                                      </p:tavLst>
                                    </p:anim>
                                  </p:childTnLst>
                                </p:cTn>
                              </p:par>
                              <p:par>
                                <p:cTn id="51" presetID="53" presetClass="entr" presetSubtype="528" fill="hold" grpId="0" nodeType="withEffect">
                                  <p:stCondLst>
                                    <p:cond delay="25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anim calcmode="lin" valueType="num">
                                      <p:cBhvr>
                                        <p:cTn id="56" dur="500" fill="hold"/>
                                        <p:tgtEl>
                                          <p:spTgt spid="48"/>
                                        </p:tgtEl>
                                        <p:attrNameLst>
                                          <p:attrName>ppt_x</p:attrName>
                                        </p:attrNameLst>
                                      </p:cBhvr>
                                      <p:tavLst>
                                        <p:tav tm="0">
                                          <p:val>
                                            <p:fltVal val="0.5"/>
                                          </p:val>
                                        </p:tav>
                                        <p:tav tm="100000">
                                          <p:val>
                                            <p:strVal val="#ppt_x"/>
                                          </p:val>
                                        </p:tav>
                                      </p:tavLst>
                                    </p:anim>
                                    <p:anim calcmode="lin" valueType="num">
                                      <p:cBhvr>
                                        <p:cTn id="57" dur="500" fill="hold"/>
                                        <p:tgtEl>
                                          <p:spTgt spid="48"/>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50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Effect transition="in" filter="fade">
                                      <p:cBhvr>
                                        <p:cTn id="62" dur="500"/>
                                        <p:tgtEl>
                                          <p:spTgt spid="54"/>
                                        </p:tgtEl>
                                      </p:cBhvr>
                                    </p:animEffect>
                                    <p:anim calcmode="lin" valueType="num">
                                      <p:cBhvr>
                                        <p:cTn id="63" dur="500" fill="hold"/>
                                        <p:tgtEl>
                                          <p:spTgt spid="54"/>
                                        </p:tgtEl>
                                        <p:attrNameLst>
                                          <p:attrName>ppt_x</p:attrName>
                                        </p:attrNameLst>
                                      </p:cBhvr>
                                      <p:tavLst>
                                        <p:tav tm="0">
                                          <p:val>
                                            <p:fltVal val="0.5"/>
                                          </p:val>
                                        </p:tav>
                                        <p:tav tm="100000">
                                          <p:val>
                                            <p:strVal val="#ppt_x"/>
                                          </p:val>
                                        </p:tav>
                                      </p:tavLst>
                                    </p:anim>
                                    <p:anim calcmode="lin" valueType="num">
                                      <p:cBhvr>
                                        <p:cTn id="64" dur="500" fill="hold"/>
                                        <p:tgtEl>
                                          <p:spTgt spid="54"/>
                                        </p:tgtEl>
                                        <p:attrNameLst>
                                          <p:attrName>ppt_y</p:attrName>
                                        </p:attrNameLst>
                                      </p:cBhvr>
                                      <p:tavLst>
                                        <p:tav tm="0">
                                          <p:val>
                                            <p:fltVal val="0.5"/>
                                          </p:val>
                                        </p:tav>
                                        <p:tav tm="100000">
                                          <p:val>
                                            <p:strVal val="#ppt_y"/>
                                          </p:val>
                                        </p:tav>
                                      </p:tavLst>
                                    </p:anim>
                                  </p:childTnLst>
                                </p:cTn>
                              </p:par>
                              <p:par>
                                <p:cTn id="65" presetID="53" presetClass="entr" presetSubtype="528" fill="hold" grpId="0" nodeType="withEffect">
                                  <p:stCondLst>
                                    <p:cond delay="750"/>
                                  </p:stCondLst>
                                  <p:childTnLst>
                                    <p:set>
                                      <p:cBhvr>
                                        <p:cTn id="66" dur="1" fill="hold">
                                          <p:stCondLst>
                                            <p:cond delay="0"/>
                                          </p:stCondLst>
                                        </p:cTn>
                                        <p:tgtEl>
                                          <p:spTgt spid="53"/>
                                        </p:tgtEl>
                                        <p:attrNameLst>
                                          <p:attrName>style.visibility</p:attrName>
                                        </p:attrNameLst>
                                      </p:cBhvr>
                                      <p:to>
                                        <p:strVal val="visible"/>
                                      </p:to>
                                    </p:set>
                                    <p:anim calcmode="lin" valueType="num">
                                      <p:cBhvr>
                                        <p:cTn id="67" dur="500" fill="hold"/>
                                        <p:tgtEl>
                                          <p:spTgt spid="53"/>
                                        </p:tgtEl>
                                        <p:attrNameLst>
                                          <p:attrName>ppt_w</p:attrName>
                                        </p:attrNameLst>
                                      </p:cBhvr>
                                      <p:tavLst>
                                        <p:tav tm="0">
                                          <p:val>
                                            <p:fltVal val="0"/>
                                          </p:val>
                                        </p:tav>
                                        <p:tav tm="100000">
                                          <p:val>
                                            <p:strVal val="#ppt_w"/>
                                          </p:val>
                                        </p:tav>
                                      </p:tavLst>
                                    </p:anim>
                                    <p:anim calcmode="lin" valueType="num">
                                      <p:cBhvr>
                                        <p:cTn id="68" dur="500" fill="hold"/>
                                        <p:tgtEl>
                                          <p:spTgt spid="53"/>
                                        </p:tgtEl>
                                        <p:attrNameLst>
                                          <p:attrName>ppt_h</p:attrName>
                                        </p:attrNameLst>
                                      </p:cBhvr>
                                      <p:tavLst>
                                        <p:tav tm="0">
                                          <p:val>
                                            <p:fltVal val="0"/>
                                          </p:val>
                                        </p:tav>
                                        <p:tav tm="100000">
                                          <p:val>
                                            <p:strVal val="#ppt_h"/>
                                          </p:val>
                                        </p:tav>
                                      </p:tavLst>
                                    </p:anim>
                                    <p:animEffect transition="in" filter="fade">
                                      <p:cBhvr>
                                        <p:cTn id="69" dur="500"/>
                                        <p:tgtEl>
                                          <p:spTgt spid="53"/>
                                        </p:tgtEl>
                                      </p:cBhvr>
                                    </p:animEffect>
                                    <p:anim calcmode="lin" valueType="num">
                                      <p:cBhvr>
                                        <p:cTn id="70" dur="500" fill="hold"/>
                                        <p:tgtEl>
                                          <p:spTgt spid="53"/>
                                        </p:tgtEl>
                                        <p:attrNameLst>
                                          <p:attrName>ppt_x</p:attrName>
                                        </p:attrNameLst>
                                      </p:cBhvr>
                                      <p:tavLst>
                                        <p:tav tm="0">
                                          <p:val>
                                            <p:fltVal val="0.5"/>
                                          </p:val>
                                        </p:tav>
                                        <p:tav tm="100000">
                                          <p:val>
                                            <p:strVal val="#ppt_x"/>
                                          </p:val>
                                        </p:tav>
                                      </p:tavLst>
                                    </p:anim>
                                    <p:anim calcmode="lin" valueType="num">
                                      <p:cBhvr>
                                        <p:cTn id="71" dur="500" fill="hold"/>
                                        <p:tgtEl>
                                          <p:spTgt spid="53"/>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1000"/>
                                  </p:stCondLst>
                                  <p:childTnLst>
                                    <p:set>
                                      <p:cBhvr>
                                        <p:cTn id="73" dur="1" fill="hold">
                                          <p:stCondLst>
                                            <p:cond delay="0"/>
                                          </p:stCondLst>
                                        </p:cTn>
                                        <p:tgtEl>
                                          <p:spTgt spid="61"/>
                                        </p:tgtEl>
                                        <p:attrNameLst>
                                          <p:attrName>style.visibility</p:attrName>
                                        </p:attrNameLst>
                                      </p:cBhvr>
                                      <p:to>
                                        <p:strVal val="visible"/>
                                      </p:to>
                                    </p:set>
                                    <p:anim calcmode="lin" valueType="num">
                                      <p:cBhvr>
                                        <p:cTn id="74" dur="500" fill="hold"/>
                                        <p:tgtEl>
                                          <p:spTgt spid="61"/>
                                        </p:tgtEl>
                                        <p:attrNameLst>
                                          <p:attrName>ppt_w</p:attrName>
                                        </p:attrNameLst>
                                      </p:cBhvr>
                                      <p:tavLst>
                                        <p:tav tm="0">
                                          <p:val>
                                            <p:fltVal val="0"/>
                                          </p:val>
                                        </p:tav>
                                        <p:tav tm="100000">
                                          <p:val>
                                            <p:strVal val="#ppt_w"/>
                                          </p:val>
                                        </p:tav>
                                      </p:tavLst>
                                    </p:anim>
                                    <p:anim calcmode="lin" valueType="num">
                                      <p:cBhvr>
                                        <p:cTn id="75" dur="500" fill="hold"/>
                                        <p:tgtEl>
                                          <p:spTgt spid="61"/>
                                        </p:tgtEl>
                                        <p:attrNameLst>
                                          <p:attrName>ppt_h</p:attrName>
                                        </p:attrNameLst>
                                      </p:cBhvr>
                                      <p:tavLst>
                                        <p:tav tm="0">
                                          <p:val>
                                            <p:fltVal val="0"/>
                                          </p:val>
                                        </p:tav>
                                        <p:tav tm="100000">
                                          <p:val>
                                            <p:strVal val="#ppt_h"/>
                                          </p:val>
                                        </p:tav>
                                      </p:tavLst>
                                    </p:anim>
                                    <p:animEffect transition="in" filter="fade">
                                      <p:cBhvr>
                                        <p:cTn id="76" dur="500"/>
                                        <p:tgtEl>
                                          <p:spTgt spid="61"/>
                                        </p:tgtEl>
                                      </p:cBhvr>
                                    </p:animEffect>
                                    <p:anim calcmode="lin" valueType="num">
                                      <p:cBhvr>
                                        <p:cTn id="77" dur="500" fill="hold"/>
                                        <p:tgtEl>
                                          <p:spTgt spid="61"/>
                                        </p:tgtEl>
                                        <p:attrNameLst>
                                          <p:attrName>ppt_x</p:attrName>
                                        </p:attrNameLst>
                                      </p:cBhvr>
                                      <p:tavLst>
                                        <p:tav tm="0">
                                          <p:val>
                                            <p:fltVal val="0.5"/>
                                          </p:val>
                                        </p:tav>
                                        <p:tav tm="100000">
                                          <p:val>
                                            <p:strVal val="#ppt_x"/>
                                          </p:val>
                                        </p:tav>
                                      </p:tavLst>
                                    </p:anim>
                                    <p:anim calcmode="lin" valueType="num">
                                      <p:cBhvr>
                                        <p:cTn id="78" dur="500" fill="hold"/>
                                        <p:tgtEl>
                                          <p:spTgt spid="61"/>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1250"/>
                                  </p:stCondLst>
                                  <p:childTnLst>
                                    <p:set>
                                      <p:cBhvr>
                                        <p:cTn id="80" dur="1" fill="hold">
                                          <p:stCondLst>
                                            <p:cond delay="0"/>
                                          </p:stCondLst>
                                        </p:cTn>
                                        <p:tgtEl>
                                          <p:spTgt spid="55"/>
                                        </p:tgtEl>
                                        <p:attrNameLst>
                                          <p:attrName>style.visibility</p:attrName>
                                        </p:attrNameLst>
                                      </p:cBhvr>
                                      <p:to>
                                        <p:strVal val="visible"/>
                                      </p:to>
                                    </p:set>
                                    <p:anim calcmode="lin" valueType="num">
                                      <p:cBhvr>
                                        <p:cTn id="81" dur="500" fill="hold"/>
                                        <p:tgtEl>
                                          <p:spTgt spid="55"/>
                                        </p:tgtEl>
                                        <p:attrNameLst>
                                          <p:attrName>ppt_w</p:attrName>
                                        </p:attrNameLst>
                                      </p:cBhvr>
                                      <p:tavLst>
                                        <p:tav tm="0">
                                          <p:val>
                                            <p:fltVal val="0"/>
                                          </p:val>
                                        </p:tav>
                                        <p:tav tm="100000">
                                          <p:val>
                                            <p:strVal val="#ppt_w"/>
                                          </p:val>
                                        </p:tav>
                                      </p:tavLst>
                                    </p:anim>
                                    <p:anim calcmode="lin" valueType="num">
                                      <p:cBhvr>
                                        <p:cTn id="82" dur="500" fill="hold"/>
                                        <p:tgtEl>
                                          <p:spTgt spid="55"/>
                                        </p:tgtEl>
                                        <p:attrNameLst>
                                          <p:attrName>ppt_h</p:attrName>
                                        </p:attrNameLst>
                                      </p:cBhvr>
                                      <p:tavLst>
                                        <p:tav tm="0">
                                          <p:val>
                                            <p:fltVal val="0"/>
                                          </p:val>
                                        </p:tav>
                                        <p:tav tm="100000">
                                          <p:val>
                                            <p:strVal val="#ppt_h"/>
                                          </p:val>
                                        </p:tav>
                                      </p:tavLst>
                                    </p:anim>
                                    <p:animEffect transition="in" filter="fade">
                                      <p:cBhvr>
                                        <p:cTn id="83" dur="500"/>
                                        <p:tgtEl>
                                          <p:spTgt spid="55"/>
                                        </p:tgtEl>
                                      </p:cBhvr>
                                    </p:animEffect>
                                    <p:anim calcmode="lin" valueType="num">
                                      <p:cBhvr>
                                        <p:cTn id="84" dur="500" fill="hold"/>
                                        <p:tgtEl>
                                          <p:spTgt spid="55"/>
                                        </p:tgtEl>
                                        <p:attrNameLst>
                                          <p:attrName>ppt_x</p:attrName>
                                        </p:attrNameLst>
                                      </p:cBhvr>
                                      <p:tavLst>
                                        <p:tav tm="0">
                                          <p:val>
                                            <p:fltVal val="0.5"/>
                                          </p:val>
                                        </p:tav>
                                        <p:tav tm="100000">
                                          <p:val>
                                            <p:strVal val="#ppt_x"/>
                                          </p:val>
                                        </p:tav>
                                      </p:tavLst>
                                    </p:anim>
                                    <p:anim calcmode="lin" valueType="num">
                                      <p:cBhvr>
                                        <p:cTn id="85" dur="500" fill="hold"/>
                                        <p:tgtEl>
                                          <p:spTgt spid="55"/>
                                        </p:tgtEl>
                                        <p:attrNameLst>
                                          <p:attrName>ppt_y</p:attrName>
                                        </p:attrNameLst>
                                      </p:cBhvr>
                                      <p:tavLst>
                                        <p:tav tm="0">
                                          <p:val>
                                            <p:fltVal val="0.5"/>
                                          </p:val>
                                        </p:tav>
                                        <p:tav tm="100000">
                                          <p:val>
                                            <p:strVal val="#ppt_y"/>
                                          </p:val>
                                        </p:tav>
                                      </p:tavLst>
                                    </p:anim>
                                  </p:childTnLst>
                                </p:cTn>
                              </p:par>
                              <p:par>
                                <p:cTn id="86" presetID="53" presetClass="entr" presetSubtype="528" fill="hold" grpId="0" nodeType="withEffect">
                                  <p:stCondLst>
                                    <p:cond delay="1500"/>
                                  </p:stCondLst>
                                  <p:childTnLst>
                                    <p:set>
                                      <p:cBhvr>
                                        <p:cTn id="87" dur="1" fill="hold">
                                          <p:stCondLst>
                                            <p:cond delay="0"/>
                                          </p:stCondLst>
                                        </p:cTn>
                                        <p:tgtEl>
                                          <p:spTgt spid="50"/>
                                        </p:tgtEl>
                                        <p:attrNameLst>
                                          <p:attrName>style.visibility</p:attrName>
                                        </p:attrNameLst>
                                      </p:cBhvr>
                                      <p:to>
                                        <p:strVal val="visible"/>
                                      </p:to>
                                    </p:set>
                                    <p:anim calcmode="lin" valueType="num">
                                      <p:cBhvr>
                                        <p:cTn id="88" dur="500" fill="hold"/>
                                        <p:tgtEl>
                                          <p:spTgt spid="50"/>
                                        </p:tgtEl>
                                        <p:attrNameLst>
                                          <p:attrName>ppt_w</p:attrName>
                                        </p:attrNameLst>
                                      </p:cBhvr>
                                      <p:tavLst>
                                        <p:tav tm="0">
                                          <p:val>
                                            <p:fltVal val="0"/>
                                          </p:val>
                                        </p:tav>
                                        <p:tav tm="100000">
                                          <p:val>
                                            <p:strVal val="#ppt_w"/>
                                          </p:val>
                                        </p:tav>
                                      </p:tavLst>
                                    </p:anim>
                                    <p:anim calcmode="lin" valueType="num">
                                      <p:cBhvr>
                                        <p:cTn id="89" dur="500" fill="hold"/>
                                        <p:tgtEl>
                                          <p:spTgt spid="50"/>
                                        </p:tgtEl>
                                        <p:attrNameLst>
                                          <p:attrName>ppt_h</p:attrName>
                                        </p:attrNameLst>
                                      </p:cBhvr>
                                      <p:tavLst>
                                        <p:tav tm="0">
                                          <p:val>
                                            <p:fltVal val="0"/>
                                          </p:val>
                                        </p:tav>
                                        <p:tav tm="100000">
                                          <p:val>
                                            <p:strVal val="#ppt_h"/>
                                          </p:val>
                                        </p:tav>
                                      </p:tavLst>
                                    </p:anim>
                                    <p:animEffect transition="in" filter="fade">
                                      <p:cBhvr>
                                        <p:cTn id="90" dur="500"/>
                                        <p:tgtEl>
                                          <p:spTgt spid="50"/>
                                        </p:tgtEl>
                                      </p:cBhvr>
                                    </p:animEffect>
                                    <p:anim calcmode="lin" valueType="num">
                                      <p:cBhvr>
                                        <p:cTn id="91" dur="500" fill="hold"/>
                                        <p:tgtEl>
                                          <p:spTgt spid="50"/>
                                        </p:tgtEl>
                                        <p:attrNameLst>
                                          <p:attrName>ppt_x</p:attrName>
                                        </p:attrNameLst>
                                      </p:cBhvr>
                                      <p:tavLst>
                                        <p:tav tm="0">
                                          <p:val>
                                            <p:fltVal val="0.5"/>
                                          </p:val>
                                        </p:tav>
                                        <p:tav tm="100000">
                                          <p:val>
                                            <p:strVal val="#ppt_x"/>
                                          </p:val>
                                        </p:tav>
                                      </p:tavLst>
                                    </p:anim>
                                    <p:anim calcmode="lin" valueType="num">
                                      <p:cBhvr>
                                        <p:cTn id="92" dur="500" fill="hold"/>
                                        <p:tgtEl>
                                          <p:spTgt spid="50"/>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1750"/>
                                  </p:stCondLst>
                                  <p:childTnLst>
                                    <p:set>
                                      <p:cBhvr>
                                        <p:cTn id="94" dur="1" fill="hold">
                                          <p:stCondLst>
                                            <p:cond delay="0"/>
                                          </p:stCondLst>
                                        </p:cTn>
                                        <p:tgtEl>
                                          <p:spTgt spid="59"/>
                                        </p:tgtEl>
                                        <p:attrNameLst>
                                          <p:attrName>style.visibility</p:attrName>
                                        </p:attrNameLst>
                                      </p:cBhvr>
                                      <p:to>
                                        <p:strVal val="visible"/>
                                      </p:to>
                                    </p:set>
                                    <p:anim calcmode="lin" valueType="num">
                                      <p:cBhvr>
                                        <p:cTn id="95" dur="500" fill="hold"/>
                                        <p:tgtEl>
                                          <p:spTgt spid="59"/>
                                        </p:tgtEl>
                                        <p:attrNameLst>
                                          <p:attrName>ppt_w</p:attrName>
                                        </p:attrNameLst>
                                      </p:cBhvr>
                                      <p:tavLst>
                                        <p:tav tm="0">
                                          <p:val>
                                            <p:fltVal val="0"/>
                                          </p:val>
                                        </p:tav>
                                        <p:tav tm="100000">
                                          <p:val>
                                            <p:strVal val="#ppt_w"/>
                                          </p:val>
                                        </p:tav>
                                      </p:tavLst>
                                    </p:anim>
                                    <p:anim calcmode="lin" valueType="num">
                                      <p:cBhvr>
                                        <p:cTn id="96" dur="500" fill="hold"/>
                                        <p:tgtEl>
                                          <p:spTgt spid="59"/>
                                        </p:tgtEl>
                                        <p:attrNameLst>
                                          <p:attrName>ppt_h</p:attrName>
                                        </p:attrNameLst>
                                      </p:cBhvr>
                                      <p:tavLst>
                                        <p:tav tm="0">
                                          <p:val>
                                            <p:fltVal val="0"/>
                                          </p:val>
                                        </p:tav>
                                        <p:tav tm="100000">
                                          <p:val>
                                            <p:strVal val="#ppt_h"/>
                                          </p:val>
                                        </p:tav>
                                      </p:tavLst>
                                    </p:anim>
                                    <p:animEffect transition="in" filter="fade">
                                      <p:cBhvr>
                                        <p:cTn id="97" dur="500"/>
                                        <p:tgtEl>
                                          <p:spTgt spid="59"/>
                                        </p:tgtEl>
                                      </p:cBhvr>
                                    </p:animEffect>
                                    <p:anim calcmode="lin" valueType="num">
                                      <p:cBhvr>
                                        <p:cTn id="98" dur="500" fill="hold"/>
                                        <p:tgtEl>
                                          <p:spTgt spid="59"/>
                                        </p:tgtEl>
                                        <p:attrNameLst>
                                          <p:attrName>ppt_x</p:attrName>
                                        </p:attrNameLst>
                                      </p:cBhvr>
                                      <p:tavLst>
                                        <p:tav tm="0">
                                          <p:val>
                                            <p:fltVal val="0.5"/>
                                          </p:val>
                                        </p:tav>
                                        <p:tav tm="100000">
                                          <p:val>
                                            <p:strVal val="#ppt_x"/>
                                          </p:val>
                                        </p:tav>
                                      </p:tavLst>
                                    </p:anim>
                                    <p:anim calcmode="lin" valueType="num">
                                      <p:cBhvr>
                                        <p:cTn id="99" dur="500" fill="hold"/>
                                        <p:tgtEl>
                                          <p:spTgt spid="59"/>
                                        </p:tgtEl>
                                        <p:attrNameLst>
                                          <p:attrName>ppt_y</p:attrName>
                                        </p:attrNameLst>
                                      </p:cBhvr>
                                      <p:tavLst>
                                        <p:tav tm="0">
                                          <p:val>
                                            <p:fltVal val="0.5"/>
                                          </p:val>
                                        </p:tav>
                                        <p:tav tm="100000">
                                          <p:val>
                                            <p:strVal val="#ppt_y"/>
                                          </p:val>
                                        </p:tav>
                                      </p:tavLst>
                                    </p:anim>
                                  </p:childTnLst>
                                </p:cTn>
                              </p:par>
                              <p:par>
                                <p:cTn id="100" presetID="53" presetClass="entr" presetSubtype="528" fill="hold" grpId="0" nodeType="withEffect">
                                  <p:stCondLst>
                                    <p:cond delay="2000"/>
                                  </p:stCondLst>
                                  <p:childTnLst>
                                    <p:set>
                                      <p:cBhvr>
                                        <p:cTn id="101" dur="1" fill="hold">
                                          <p:stCondLst>
                                            <p:cond delay="0"/>
                                          </p:stCondLst>
                                        </p:cTn>
                                        <p:tgtEl>
                                          <p:spTgt spid="58"/>
                                        </p:tgtEl>
                                        <p:attrNameLst>
                                          <p:attrName>style.visibility</p:attrName>
                                        </p:attrNameLst>
                                      </p:cBhvr>
                                      <p:to>
                                        <p:strVal val="visible"/>
                                      </p:to>
                                    </p:set>
                                    <p:anim calcmode="lin" valueType="num">
                                      <p:cBhvr>
                                        <p:cTn id="102" dur="500" fill="hold"/>
                                        <p:tgtEl>
                                          <p:spTgt spid="58"/>
                                        </p:tgtEl>
                                        <p:attrNameLst>
                                          <p:attrName>ppt_w</p:attrName>
                                        </p:attrNameLst>
                                      </p:cBhvr>
                                      <p:tavLst>
                                        <p:tav tm="0">
                                          <p:val>
                                            <p:fltVal val="0"/>
                                          </p:val>
                                        </p:tav>
                                        <p:tav tm="100000">
                                          <p:val>
                                            <p:strVal val="#ppt_w"/>
                                          </p:val>
                                        </p:tav>
                                      </p:tavLst>
                                    </p:anim>
                                    <p:anim calcmode="lin" valueType="num">
                                      <p:cBhvr>
                                        <p:cTn id="103" dur="500" fill="hold"/>
                                        <p:tgtEl>
                                          <p:spTgt spid="58"/>
                                        </p:tgtEl>
                                        <p:attrNameLst>
                                          <p:attrName>ppt_h</p:attrName>
                                        </p:attrNameLst>
                                      </p:cBhvr>
                                      <p:tavLst>
                                        <p:tav tm="0">
                                          <p:val>
                                            <p:fltVal val="0"/>
                                          </p:val>
                                        </p:tav>
                                        <p:tav tm="100000">
                                          <p:val>
                                            <p:strVal val="#ppt_h"/>
                                          </p:val>
                                        </p:tav>
                                      </p:tavLst>
                                    </p:anim>
                                    <p:animEffect transition="in" filter="fade">
                                      <p:cBhvr>
                                        <p:cTn id="104" dur="500"/>
                                        <p:tgtEl>
                                          <p:spTgt spid="58"/>
                                        </p:tgtEl>
                                      </p:cBhvr>
                                    </p:animEffect>
                                    <p:anim calcmode="lin" valueType="num">
                                      <p:cBhvr>
                                        <p:cTn id="105" dur="500" fill="hold"/>
                                        <p:tgtEl>
                                          <p:spTgt spid="58"/>
                                        </p:tgtEl>
                                        <p:attrNameLst>
                                          <p:attrName>ppt_x</p:attrName>
                                        </p:attrNameLst>
                                      </p:cBhvr>
                                      <p:tavLst>
                                        <p:tav tm="0">
                                          <p:val>
                                            <p:fltVal val="0.5"/>
                                          </p:val>
                                        </p:tav>
                                        <p:tav tm="100000">
                                          <p:val>
                                            <p:strVal val="#ppt_x"/>
                                          </p:val>
                                        </p:tav>
                                      </p:tavLst>
                                    </p:anim>
                                    <p:anim calcmode="lin" valueType="num">
                                      <p:cBhvr>
                                        <p:cTn id="106" dur="500" fill="hold"/>
                                        <p:tgtEl>
                                          <p:spTgt spid="58"/>
                                        </p:tgtEl>
                                        <p:attrNameLst>
                                          <p:attrName>ppt_y</p:attrName>
                                        </p:attrNameLst>
                                      </p:cBhvr>
                                      <p:tavLst>
                                        <p:tav tm="0">
                                          <p:val>
                                            <p:fltVal val="0.5"/>
                                          </p:val>
                                        </p:tav>
                                        <p:tav tm="100000">
                                          <p:val>
                                            <p:strVal val="#ppt_y"/>
                                          </p:val>
                                        </p:tav>
                                      </p:tavLst>
                                    </p:anim>
                                  </p:childTnLst>
                                </p:cTn>
                              </p:par>
                              <p:par>
                                <p:cTn id="107" presetID="53" presetClass="entr" presetSubtype="528" fill="hold" grpId="0" nodeType="withEffect">
                                  <p:stCondLst>
                                    <p:cond delay="2250"/>
                                  </p:stCondLst>
                                  <p:childTnLst>
                                    <p:set>
                                      <p:cBhvr>
                                        <p:cTn id="108" dur="1" fill="hold">
                                          <p:stCondLst>
                                            <p:cond delay="0"/>
                                          </p:stCondLst>
                                        </p:cTn>
                                        <p:tgtEl>
                                          <p:spTgt spid="60"/>
                                        </p:tgtEl>
                                        <p:attrNameLst>
                                          <p:attrName>style.visibility</p:attrName>
                                        </p:attrNameLst>
                                      </p:cBhvr>
                                      <p:to>
                                        <p:strVal val="visible"/>
                                      </p:to>
                                    </p:set>
                                    <p:anim calcmode="lin" valueType="num">
                                      <p:cBhvr>
                                        <p:cTn id="109" dur="500" fill="hold"/>
                                        <p:tgtEl>
                                          <p:spTgt spid="60"/>
                                        </p:tgtEl>
                                        <p:attrNameLst>
                                          <p:attrName>ppt_w</p:attrName>
                                        </p:attrNameLst>
                                      </p:cBhvr>
                                      <p:tavLst>
                                        <p:tav tm="0">
                                          <p:val>
                                            <p:fltVal val="0"/>
                                          </p:val>
                                        </p:tav>
                                        <p:tav tm="100000">
                                          <p:val>
                                            <p:strVal val="#ppt_w"/>
                                          </p:val>
                                        </p:tav>
                                      </p:tavLst>
                                    </p:anim>
                                    <p:anim calcmode="lin" valueType="num">
                                      <p:cBhvr>
                                        <p:cTn id="110" dur="500" fill="hold"/>
                                        <p:tgtEl>
                                          <p:spTgt spid="60"/>
                                        </p:tgtEl>
                                        <p:attrNameLst>
                                          <p:attrName>ppt_h</p:attrName>
                                        </p:attrNameLst>
                                      </p:cBhvr>
                                      <p:tavLst>
                                        <p:tav tm="0">
                                          <p:val>
                                            <p:fltVal val="0"/>
                                          </p:val>
                                        </p:tav>
                                        <p:tav tm="100000">
                                          <p:val>
                                            <p:strVal val="#ppt_h"/>
                                          </p:val>
                                        </p:tav>
                                      </p:tavLst>
                                    </p:anim>
                                    <p:animEffect transition="in" filter="fade">
                                      <p:cBhvr>
                                        <p:cTn id="111" dur="500"/>
                                        <p:tgtEl>
                                          <p:spTgt spid="60"/>
                                        </p:tgtEl>
                                      </p:cBhvr>
                                    </p:animEffect>
                                    <p:anim calcmode="lin" valueType="num">
                                      <p:cBhvr>
                                        <p:cTn id="112" dur="500" fill="hold"/>
                                        <p:tgtEl>
                                          <p:spTgt spid="60"/>
                                        </p:tgtEl>
                                        <p:attrNameLst>
                                          <p:attrName>ppt_x</p:attrName>
                                        </p:attrNameLst>
                                      </p:cBhvr>
                                      <p:tavLst>
                                        <p:tav tm="0">
                                          <p:val>
                                            <p:fltVal val="0.5"/>
                                          </p:val>
                                        </p:tav>
                                        <p:tav tm="100000">
                                          <p:val>
                                            <p:strVal val="#ppt_x"/>
                                          </p:val>
                                        </p:tav>
                                      </p:tavLst>
                                    </p:anim>
                                    <p:anim calcmode="lin" valueType="num">
                                      <p:cBhvr>
                                        <p:cTn id="113" dur="500" fill="hold"/>
                                        <p:tgtEl>
                                          <p:spTgt spid="60"/>
                                        </p:tgtEl>
                                        <p:attrNameLst>
                                          <p:attrName>ppt_y</p:attrName>
                                        </p:attrNameLst>
                                      </p:cBhvr>
                                      <p:tavLst>
                                        <p:tav tm="0">
                                          <p:val>
                                            <p:fltVal val="0.5"/>
                                          </p:val>
                                        </p:tav>
                                        <p:tav tm="100000">
                                          <p:val>
                                            <p:strVal val="#ppt_y"/>
                                          </p:val>
                                        </p:tav>
                                      </p:tavLst>
                                    </p:anim>
                                  </p:childTnLst>
                                </p:cTn>
                              </p:par>
                            </p:childTnLst>
                          </p:cTn>
                        </p:par>
                        <p:par>
                          <p:cTn id="114" fill="hold">
                            <p:stCondLst>
                              <p:cond delay="3500"/>
                            </p:stCondLst>
                            <p:childTnLst>
                              <p:par>
                                <p:cTn id="115" presetID="53" presetClass="entr" presetSubtype="528"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p:cTn id="117" dur="500" fill="hold"/>
                                        <p:tgtEl>
                                          <p:spTgt spid="52"/>
                                        </p:tgtEl>
                                        <p:attrNameLst>
                                          <p:attrName>ppt_w</p:attrName>
                                        </p:attrNameLst>
                                      </p:cBhvr>
                                      <p:tavLst>
                                        <p:tav tm="0">
                                          <p:val>
                                            <p:fltVal val="0"/>
                                          </p:val>
                                        </p:tav>
                                        <p:tav tm="100000">
                                          <p:val>
                                            <p:strVal val="#ppt_w"/>
                                          </p:val>
                                        </p:tav>
                                      </p:tavLst>
                                    </p:anim>
                                    <p:anim calcmode="lin" valueType="num">
                                      <p:cBhvr>
                                        <p:cTn id="118" dur="500" fill="hold"/>
                                        <p:tgtEl>
                                          <p:spTgt spid="52"/>
                                        </p:tgtEl>
                                        <p:attrNameLst>
                                          <p:attrName>ppt_h</p:attrName>
                                        </p:attrNameLst>
                                      </p:cBhvr>
                                      <p:tavLst>
                                        <p:tav tm="0">
                                          <p:val>
                                            <p:fltVal val="0"/>
                                          </p:val>
                                        </p:tav>
                                        <p:tav tm="100000">
                                          <p:val>
                                            <p:strVal val="#ppt_h"/>
                                          </p:val>
                                        </p:tav>
                                      </p:tavLst>
                                    </p:anim>
                                    <p:animEffect transition="in" filter="fade">
                                      <p:cBhvr>
                                        <p:cTn id="119" dur="500"/>
                                        <p:tgtEl>
                                          <p:spTgt spid="52"/>
                                        </p:tgtEl>
                                      </p:cBhvr>
                                    </p:animEffect>
                                    <p:anim calcmode="lin" valueType="num">
                                      <p:cBhvr>
                                        <p:cTn id="120" dur="500" fill="hold"/>
                                        <p:tgtEl>
                                          <p:spTgt spid="52"/>
                                        </p:tgtEl>
                                        <p:attrNameLst>
                                          <p:attrName>ppt_x</p:attrName>
                                        </p:attrNameLst>
                                      </p:cBhvr>
                                      <p:tavLst>
                                        <p:tav tm="0">
                                          <p:val>
                                            <p:fltVal val="0.5"/>
                                          </p:val>
                                        </p:tav>
                                        <p:tav tm="100000">
                                          <p:val>
                                            <p:strVal val="#ppt_x"/>
                                          </p:val>
                                        </p:tav>
                                      </p:tavLst>
                                    </p:anim>
                                    <p:anim calcmode="lin" valueType="num">
                                      <p:cBhvr>
                                        <p:cTn id="121" dur="500" fill="hold"/>
                                        <p:tgtEl>
                                          <p:spTgt spid="52"/>
                                        </p:tgtEl>
                                        <p:attrNameLst>
                                          <p:attrName>ppt_y</p:attrName>
                                        </p:attrNameLst>
                                      </p:cBhvr>
                                      <p:tavLst>
                                        <p:tav tm="0">
                                          <p:val>
                                            <p:fltVal val="0.5"/>
                                          </p:val>
                                        </p:tav>
                                        <p:tav tm="100000">
                                          <p:val>
                                            <p:strVal val="#ppt_y"/>
                                          </p:val>
                                        </p:tav>
                                      </p:tavLst>
                                    </p:anim>
                                  </p:childTnLst>
                                </p:cTn>
                              </p:par>
                              <p:par>
                                <p:cTn id="122" presetID="53" presetClass="entr" presetSubtype="528" fill="hold" grpId="0" nodeType="withEffect">
                                  <p:stCondLst>
                                    <p:cond delay="250"/>
                                  </p:stCondLst>
                                  <p:childTnLst>
                                    <p:set>
                                      <p:cBhvr>
                                        <p:cTn id="123" dur="1" fill="hold">
                                          <p:stCondLst>
                                            <p:cond delay="0"/>
                                          </p:stCondLst>
                                        </p:cTn>
                                        <p:tgtEl>
                                          <p:spTgt spid="57"/>
                                        </p:tgtEl>
                                        <p:attrNameLst>
                                          <p:attrName>style.visibility</p:attrName>
                                        </p:attrNameLst>
                                      </p:cBhvr>
                                      <p:to>
                                        <p:strVal val="visible"/>
                                      </p:to>
                                    </p:set>
                                    <p:anim calcmode="lin" valueType="num">
                                      <p:cBhvr>
                                        <p:cTn id="124" dur="500" fill="hold"/>
                                        <p:tgtEl>
                                          <p:spTgt spid="57"/>
                                        </p:tgtEl>
                                        <p:attrNameLst>
                                          <p:attrName>ppt_w</p:attrName>
                                        </p:attrNameLst>
                                      </p:cBhvr>
                                      <p:tavLst>
                                        <p:tav tm="0">
                                          <p:val>
                                            <p:fltVal val="0"/>
                                          </p:val>
                                        </p:tav>
                                        <p:tav tm="100000">
                                          <p:val>
                                            <p:strVal val="#ppt_w"/>
                                          </p:val>
                                        </p:tav>
                                      </p:tavLst>
                                    </p:anim>
                                    <p:anim calcmode="lin" valueType="num">
                                      <p:cBhvr>
                                        <p:cTn id="125" dur="500" fill="hold"/>
                                        <p:tgtEl>
                                          <p:spTgt spid="57"/>
                                        </p:tgtEl>
                                        <p:attrNameLst>
                                          <p:attrName>ppt_h</p:attrName>
                                        </p:attrNameLst>
                                      </p:cBhvr>
                                      <p:tavLst>
                                        <p:tav tm="0">
                                          <p:val>
                                            <p:fltVal val="0"/>
                                          </p:val>
                                        </p:tav>
                                        <p:tav tm="100000">
                                          <p:val>
                                            <p:strVal val="#ppt_h"/>
                                          </p:val>
                                        </p:tav>
                                      </p:tavLst>
                                    </p:anim>
                                    <p:animEffect transition="in" filter="fade">
                                      <p:cBhvr>
                                        <p:cTn id="126" dur="500"/>
                                        <p:tgtEl>
                                          <p:spTgt spid="57"/>
                                        </p:tgtEl>
                                      </p:cBhvr>
                                    </p:animEffect>
                                    <p:anim calcmode="lin" valueType="num">
                                      <p:cBhvr>
                                        <p:cTn id="127" dur="500" fill="hold"/>
                                        <p:tgtEl>
                                          <p:spTgt spid="57"/>
                                        </p:tgtEl>
                                        <p:attrNameLst>
                                          <p:attrName>ppt_x</p:attrName>
                                        </p:attrNameLst>
                                      </p:cBhvr>
                                      <p:tavLst>
                                        <p:tav tm="0">
                                          <p:val>
                                            <p:fltVal val="0.5"/>
                                          </p:val>
                                        </p:tav>
                                        <p:tav tm="100000">
                                          <p:val>
                                            <p:strVal val="#ppt_x"/>
                                          </p:val>
                                        </p:tav>
                                      </p:tavLst>
                                    </p:anim>
                                    <p:anim calcmode="lin" valueType="num">
                                      <p:cBhvr>
                                        <p:cTn id="128" dur="500" fill="hold"/>
                                        <p:tgtEl>
                                          <p:spTgt spid="57"/>
                                        </p:tgtEl>
                                        <p:attrNameLst>
                                          <p:attrName>ppt_y</p:attrName>
                                        </p:attrNameLst>
                                      </p:cBhvr>
                                      <p:tavLst>
                                        <p:tav tm="0">
                                          <p:val>
                                            <p:fltVal val="0.5"/>
                                          </p:val>
                                        </p:tav>
                                        <p:tav tm="100000">
                                          <p:val>
                                            <p:strVal val="#ppt_y"/>
                                          </p:val>
                                        </p:tav>
                                      </p:tavLst>
                                    </p:anim>
                                  </p:childTnLst>
                                </p:cTn>
                              </p:par>
                              <p:par>
                                <p:cTn id="129" presetID="53" presetClass="entr" presetSubtype="528" fill="hold" grpId="0" nodeType="withEffect">
                                  <p:stCondLst>
                                    <p:cond delay="500"/>
                                  </p:stCondLst>
                                  <p:childTnLst>
                                    <p:set>
                                      <p:cBhvr>
                                        <p:cTn id="130" dur="1" fill="hold">
                                          <p:stCondLst>
                                            <p:cond delay="0"/>
                                          </p:stCondLst>
                                        </p:cTn>
                                        <p:tgtEl>
                                          <p:spTgt spid="51"/>
                                        </p:tgtEl>
                                        <p:attrNameLst>
                                          <p:attrName>style.visibility</p:attrName>
                                        </p:attrNameLst>
                                      </p:cBhvr>
                                      <p:to>
                                        <p:strVal val="visible"/>
                                      </p:to>
                                    </p:set>
                                    <p:anim calcmode="lin" valueType="num">
                                      <p:cBhvr>
                                        <p:cTn id="131" dur="500" fill="hold"/>
                                        <p:tgtEl>
                                          <p:spTgt spid="51"/>
                                        </p:tgtEl>
                                        <p:attrNameLst>
                                          <p:attrName>ppt_w</p:attrName>
                                        </p:attrNameLst>
                                      </p:cBhvr>
                                      <p:tavLst>
                                        <p:tav tm="0">
                                          <p:val>
                                            <p:fltVal val="0"/>
                                          </p:val>
                                        </p:tav>
                                        <p:tav tm="100000">
                                          <p:val>
                                            <p:strVal val="#ppt_w"/>
                                          </p:val>
                                        </p:tav>
                                      </p:tavLst>
                                    </p:anim>
                                    <p:anim calcmode="lin" valueType="num">
                                      <p:cBhvr>
                                        <p:cTn id="132" dur="500" fill="hold"/>
                                        <p:tgtEl>
                                          <p:spTgt spid="51"/>
                                        </p:tgtEl>
                                        <p:attrNameLst>
                                          <p:attrName>ppt_h</p:attrName>
                                        </p:attrNameLst>
                                      </p:cBhvr>
                                      <p:tavLst>
                                        <p:tav tm="0">
                                          <p:val>
                                            <p:fltVal val="0"/>
                                          </p:val>
                                        </p:tav>
                                        <p:tav tm="100000">
                                          <p:val>
                                            <p:strVal val="#ppt_h"/>
                                          </p:val>
                                        </p:tav>
                                      </p:tavLst>
                                    </p:anim>
                                    <p:animEffect transition="in" filter="fade">
                                      <p:cBhvr>
                                        <p:cTn id="133" dur="500"/>
                                        <p:tgtEl>
                                          <p:spTgt spid="51"/>
                                        </p:tgtEl>
                                      </p:cBhvr>
                                    </p:animEffect>
                                    <p:anim calcmode="lin" valueType="num">
                                      <p:cBhvr>
                                        <p:cTn id="134" dur="500" fill="hold"/>
                                        <p:tgtEl>
                                          <p:spTgt spid="51"/>
                                        </p:tgtEl>
                                        <p:attrNameLst>
                                          <p:attrName>ppt_x</p:attrName>
                                        </p:attrNameLst>
                                      </p:cBhvr>
                                      <p:tavLst>
                                        <p:tav tm="0">
                                          <p:val>
                                            <p:fltVal val="0.5"/>
                                          </p:val>
                                        </p:tav>
                                        <p:tav tm="100000">
                                          <p:val>
                                            <p:strVal val="#ppt_x"/>
                                          </p:val>
                                        </p:tav>
                                      </p:tavLst>
                                    </p:anim>
                                    <p:anim calcmode="lin" valueType="num">
                                      <p:cBhvr>
                                        <p:cTn id="135" dur="500" fill="hold"/>
                                        <p:tgtEl>
                                          <p:spTgt spid="51"/>
                                        </p:tgtEl>
                                        <p:attrNameLst>
                                          <p:attrName>ppt_y</p:attrName>
                                        </p:attrNameLst>
                                      </p:cBhvr>
                                      <p:tavLst>
                                        <p:tav tm="0">
                                          <p:val>
                                            <p:fltVal val="0.5"/>
                                          </p:val>
                                        </p:tav>
                                        <p:tav tm="100000">
                                          <p:val>
                                            <p:strVal val="#ppt_y"/>
                                          </p:val>
                                        </p:tav>
                                      </p:tavLst>
                                    </p:anim>
                                  </p:childTnLst>
                                </p:cTn>
                              </p:par>
                              <p:par>
                                <p:cTn id="136" presetID="53" presetClass="entr" presetSubtype="528" fill="hold" grpId="0" nodeType="withEffect">
                                  <p:stCondLst>
                                    <p:cond delay="750"/>
                                  </p:stCondLst>
                                  <p:childTnLst>
                                    <p:set>
                                      <p:cBhvr>
                                        <p:cTn id="137" dur="1" fill="hold">
                                          <p:stCondLst>
                                            <p:cond delay="0"/>
                                          </p:stCondLst>
                                        </p:cTn>
                                        <p:tgtEl>
                                          <p:spTgt spid="49"/>
                                        </p:tgtEl>
                                        <p:attrNameLst>
                                          <p:attrName>style.visibility</p:attrName>
                                        </p:attrNameLst>
                                      </p:cBhvr>
                                      <p:to>
                                        <p:strVal val="visible"/>
                                      </p:to>
                                    </p:set>
                                    <p:anim calcmode="lin" valueType="num">
                                      <p:cBhvr>
                                        <p:cTn id="138" dur="500" fill="hold"/>
                                        <p:tgtEl>
                                          <p:spTgt spid="49"/>
                                        </p:tgtEl>
                                        <p:attrNameLst>
                                          <p:attrName>ppt_w</p:attrName>
                                        </p:attrNameLst>
                                      </p:cBhvr>
                                      <p:tavLst>
                                        <p:tav tm="0">
                                          <p:val>
                                            <p:fltVal val="0"/>
                                          </p:val>
                                        </p:tav>
                                        <p:tav tm="100000">
                                          <p:val>
                                            <p:strVal val="#ppt_w"/>
                                          </p:val>
                                        </p:tav>
                                      </p:tavLst>
                                    </p:anim>
                                    <p:anim calcmode="lin" valueType="num">
                                      <p:cBhvr>
                                        <p:cTn id="139" dur="500" fill="hold"/>
                                        <p:tgtEl>
                                          <p:spTgt spid="49"/>
                                        </p:tgtEl>
                                        <p:attrNameLst>
                                          <p:attrName>ppt_h</p:attrName>
                                        </p:attrNameLst>
                                      </p:cBhvr>
                                      <p:tavLst>
                                        <p:tav tm="0">
                                          <p:val>
                                            <p:fltVal val="0"/>
                                          </p:val>
                                        </p:tav>
                                        <p:tav tm="100000">
                                          <p:val>
                                            <p:strVal val="#ppt_h"/>
                                          </p:val>
                                        </p:tav>
                                      </p:tavLst>
                                    </p:anim>
                                    <p:animEffect transition="in" filter="fade">
                                      <p:cBhvr>
                                        <p:cTn id="140" dur="500"/>
                                        <p:tgtEl>
                                          <p:spTgt spid="49"/>
                                        </p:tgtEl>
                                      </p:cBhvr>
                                    </p:animEffect>
                                    <p:anim calcmode="lin" valueType="num">
                                      <p:cBhvr>
                                        <p:cTn id="141" dur="500" fill="hold"/>
                                        <p:tgtEl>
                                          <p:spTgt spid="49"/>
                                        </p:tgtEl>
                                        <p:attrNameLst>
                                          <p:attrName>ppt_x</p:attrName>
                                        </p:attrNameLst>
                                      </p:cBhvr>
                                      <p:tavLst>
                                        <p:tav tm="0">
                                          <p:val>
                                            <p:fltVal val="0.5"/>
                                          </p:val>
                                        </p:tav>
                                        <p:tav tm="100000">
                                          <p:val>
                                            <p:strVal val="#ppt_x"/>
                                          </p:val>
                                        </p:tav>
                                      </p:tavLst>
                                    </p:anim>
                                    <p:anim calcmode="lin" valueType="num">
                                      <p:cBhvr>
                                        <p:cTn id="142" dur="500" fill="hold"/>
                                        <p:tgtEl>
                                          <p:spTgt spid="4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37" grpId="0" animBg="1"/>
      <p:bldP spid="42" grpId="0" build="allAtOnce"/>
      <p:bldP spid="44"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581400" y="438150"/>
            <a:ext cx="1677382" cy="438582"/>
          </a:xfrm>
          <a:prstGeom prst="rect">
            <a:avLst/>
          </a:prstGeom>
        </p:spPr>
        <p:txBody>
          <a:bodyPr wrap="none" lIns="68580" tIns="34290" rIns="68580" bIns="34290">
            <a:spAutoFit/>
          </a:bodyPr>
          <a:lstStyle/>
          <a:p>
            <a:r>
              <a:rPr lang="zh-CN" altLang="en-US" sz="2400" b="1" dirty="0" smtClean="0">
                <a:solidFill>
                  <a:srgbClr val="C00000"/>
                </a:solidFill>
                <a:ea typeface="思源黑体" pitchFamily="34" charset="-122"/>
                <a:cs typeface="+mn-ea"/>
                <a:sym typeface="+mn-lt"/>
              </a:rPr>
              <a:t>什么是心态</a:t>
            </a:r>
            <a:endParaRPr lang="zh-CN" altLang="en-US" sz="2400" b="1" dirty="0">
              <a:solidFill>
                <a:srgbClr val="C00000"/>
              </a:solidFill>
              <a:ea typeface="思源黑体" pitchFamily="34" charset="-122"/>
              <a:cs typeface="+mn-ea"/>
              <a:sym typeface="+mn-lt"/>
            </a:endParaRPr>
          </a:p>
        </p:txBody>
      </p:sp>
      <p:grpSp>
        <p:nvGrpSpPr>
          <p:cNvPr id="15" name="组合 20"/>
          <p:cNvGrpSpPr/>
          <p:nvPr/>
        </p:nvGrpSpPr>
        <p:grpSpPr bwMode="auto">
          <a:xfrm>
            <a:off x="5775723" y="1352550"/>
            <a:ext cx="1688306" cy="3280172"/>
            <a:chOff x="7700358" y="1325285"/>
            <a:chExt cx="2252284" cy="4374038"/>
          </a:xfrm>
        </p:grpSpPr>
        <p:sp>
          <p:nvSpPr>
            <p:cNvPr id="16" name="圆角矩形 15"/>
            <p:cNvSpPr/>
            <p:nvPr/>
          </p:nvSpPr>
          <p:spPr>
            <a:xfrm>
              <a:off x="7700358" y="1325285"/>
              <a:ext cx="2252284" cy="4374038"/>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ea typeface="思源黑体" pitchFamily="34" charset="-122"/>
              </a:endParaRPr>
            </a:p>
          </p:txBody>
        </p:sp>
        <p:sp>
          <p:nvSpPr>
            <p:cNvPr id="18" name="矩形 17"/>
            <p:cNvSpPr/>
            <p:nvPr/>
          </p:nvSpPr>
          <p:spPr bwMode="auto">
            <a:xfrm>
              <a:off x="7700358" y="3952884"/>
              <a:ext cx="2252284" cy="84464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思源黑体" pitchFamily="34" charset="-122"/>
              </a:endParaRPr>
            </a:p>
          </p:txBody>
        </p:sp>
        <p:sp>
          <p:nvSpPr>
            <p:cNvPr id="22" name="文本框 112"/>
            <p:cNvSpPr txBox="1"/>
            <p:nvPr/>
          </p:nvSpPr>
          <p:spPr>
            <a:xfrm>
              <a:off x="8346817" y="3957170"/>
              <a:ext cx="959364" cy="738744"/>
            </a:xfrm>
            <a:prstGeom prst="rect">
              <a:avLst/>
            </a:prstGeom>
            <a:noFill/>
          </p:spPr>
          <p:txBody>
            <a:bodyPr>
              <a:spAutoFit/>
            </a:bodyPr>
            <a:lstStyle/>
            <a:p>
              <a:pPr algn="ctr">
                <a:defRPr/>
              </a:pPr>
              <a:r>
                <a:rPr lang="en-US" altLang="zh-CN" sz="3000" noProof="1">
                  <a:solidFill>
                    <a:schemeClr val="bg1"/>
                  </a:solidFill>
                  <a:effectLst>
                    <a:outerShdw blurRad="101600" dist="50800" dir="2700000" algn="tl" rotWithShape="0">
                      <a:prstClr val="black">
                        <a:alpha val="40000"/>
                      </a:prstClr>
                    </a:outerShdw>
                  </a:effectLst>
                  <a:latin typeface="Impact" panose="020B0806030902050204" pitchFamily="34" charset="0"/>
                  <a:ea typeface="思源黑体" pitchFamily="34" charset="-122"/>
                </a:rPr>
                <a:t>03</a:t>
              </a:r>
              <a:endParaRPr lang="zh-CN" altLang="en-US" sz="3000" noProof="1">
                <a:solidFill>
                  <a:schemeClr val="bg1"/>
                </a:solidFill>
                <a:effectLst>
                  <a:outerShdw blurRad="101600" dist="50800" dir="2700000" algn="tl" rotWithShape="0">
                    <a:prstClr val="black">
                      <a:alpha val="40000"/>
                    </a:prstClr>
                  </a:outerShdw>
                </a:effectLst>
                <a:latin typeface="Impact" panose="020B0806030902050204" pitchFamily="34" charset="0"/>
                <a:ea typeface="思源黑体" pitchFamily="34" charset="-122"/>
              </a:endParaRPr>
            </a:p>
          </p:txBody>
        </p:sp>
      </p:grpSp>
      <p:grpSp>
        <p:nvGrpSpPr>
          <p:cNvPr id="23" name="组合 42"/>
          <p:cNvGrpSpPr/>
          <p:nvPr/>
        </p:nvGrpSpPr>
        <p:grpSpPr bwMode="auto">
          <a:xfrm>
            <a:off x="3727848" y="1352550"/>
            <a:ext cx="1688306" cy="3280172"/>
            <a:chOff x="4969858" y="1325285"/>
            <a:chExt cx="2252284" cy="4374038"/>
          </a:xfrm>
        </p:grpSpPr>
        <p:sp>
          <p:nvSpPr>
            <p:cNvPr id="24" name="圆角矩形 23"/>
            <p:cNvSpPr/>
            <p:nvPr/>
          </p:nvSpPr>
          <p:spPr>
            <a:xfrm>
              <a:off x="4969858" y="1325285"/>
              <a:ext cx="2252284" cy="4374038"/>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ea typeface="思源黑体" pitchFamily="34" charset="-122"/>
              </a:endParaRPr>
            </a:p>
          </p:txBody>
        </p:sp>
        <p:sp>
          <p:nvSpPr>
            <p:cNvPr id="25" name="矩形 24"/>
            <p:cNvSpPr/>
            <p:nvPr/>
          </p:nvSpPr>
          <p:spPr bwMode="auto">
            <a:xfrm>
              <a:off x="4969858" y="3952884"/>
              <a:ext cx="2252284" cy="84464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思源黑体" pitchFamily="34" charset="-122"/>
              </a:endParaRPr>
            </a:p>
          </p:txBody>
        </p:sp>
        <p:sp>
          <p:nvSpPr>
            <p:cNvPr id="26" name="文本框 111"/>
            <p:cNvSpPr txBox="1"/>
            <p:nvPr/>
          </p:nvSpPr>
          <p:spPr>
            <a:xfrm>
              <a:off x="5616317" y="3984637"/>
              <a:ext cx="959364" cy="738744"/>
            </a:xfrm>
            <a:prstGeom prst="rect">
              <a:avLst/>
            </a:prstGeom>
            <a:noFill/>
          </p:spPr>
          <p:txBody>
            <a:bodyPr>
              <a:spAutoFit/>
            </a:bodyPr>
            <a:lstStyle/>
            <a:p>
              <a:pPr algn="ctr">
                <a:defRPr/>
              </a:pPr>
              <a:r>
                <a:rPr lang="en-US" altLang="zh-CN" sz="3000" noProof="1">
                  <a:solidFill>
                    <a:schemeClr val="bg1"/>
                  </a:solidFill>
                  <a:effectLst>
                    <a:outerShdw blurRad="101600" dist="50800" dir="2700000" algn="tl" rotWithShape="0">
                      <a:prstClr val="black">
                        <a:alpha val="40000"/>
                      </a:prstClr>
                    </a:outerShdw>
                  </a:effectLst>
                  <a:latin typeface="Impact" panose="020B0806030902050204" pitchFamily="34" charset="0"/>
                  <a:ea typeface="思源黑体" pitchFamily="34" charset="-122"/>
                </a:rPr>
                <a:t>02</a:t>
              </a:r>
              <a:endParaRPr lang="zh-CN" altLang="en-US" sz="3000" noProof="1">
                <a:solidFill>
                  <a:schemeClr val="bg1"/>
                </a:solidFill>
                <a:effectLst>
                  <a:outerShdw blurRad="101600" dist="50800" dir="2700000" algn="tl" rotWithShape="0">
                    <a:prstClr val="black">
                      <a:alpha val="40000"/>
                    </a:prstClr>
                  </a:outerShdw>
                </a:effectLst>
                <a:latin typeface="Impact" panose="020B0806030902050204" pitchFamily="34" charset="0"/>
                <a:ea typeface="思源黑体" pitchFamily="34" charset="-122"/>
              </a:endParaRPr>
            </a:p>
          </p:txBody>
        </p:sp>
      </p:grpSp>
      <p:grpSp>
        <p:nvGrpSpPr>
          <p:cNvPr id="27" name="组合 49"/>
          <p:cNvGrpSpPr/>
          <p:nvPr/>
        </p:nvGrpSpPr>
        <p:grpSpPr bwMode="auto">
          <a:xfrm>
            <a:off x="1679973" y="1352550"/>
            <a:ext cx="1688306" cy="3280172"/>
            <a:chOff x="2239358" y="1325285"/>
            <a:chExt cx="2252284" cy="4374038"/>
          </a:xfrm>
        </p:grpSpPr>
        <p:sp>
          <p:nvSpPr>
            <p:cNvPr id="28" name="圆角矩形 27"/>
            <p:cNvSpPr/>
            <p:nvPr/>
          </p:nvSpPr>
          <p:spPr>
            <a:xfrm>
              <a:off x="2239358" y="1325285"/>
              <a:ext cx="2252284" cy="4374038"/>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ea typeface="思源黑体" pitchFamily="34" charset="-122"/>
              </a:endParaRPr>
            </a:p>
          </p:txBody>
        </p:sp>
        <p:sp>
          <p:nvSpPr>
            <p:cNvPr id="29" name="矩形 28"/>
            <p:cNvSpPr/>
            <p:nvPr/>
          </p:nvSpPr>
          <p:spPr bwMode="auto">
            <a:xfrm>
              <a:off x="2239358" y="3952884"/>
              <a:ext cx="2252284" cy="84464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思源黑体" pitchFamily="34" charset="-122"/>
              </a:endParaRPr>
            </a:p>
          </p:txBody>
        </p:sp>
        <p:sp>
          <p:nvSpPr>
            <p:cNvPr id="30" name="文本框 110"/>
            <p:cNvSpPr txBox="1"/>
            <p:nvPr/>
          </p:nvSpPr>
          <p:spPr>
            <a:xfrm>
              <a:off x="2885817" y="3957170"/>
              <a:ext cx="959364" cy="738744"/>
            </a:xfrm>
            <a:prstGeom prst="rect">
              <a:avLst/>
            </a:prstGeom>
            <a:noFill/>
          </p:spPr>
          <p:txBody>
            <a:bodyPr>
              <a:spAutoFit/>
            </a:bodyPr>
            <a:lstStyle/>
            <a:p>
              <a:pPr algn="ctr">
                <a:defRPr/>
              </a:pPr>
              <a:r>
                <a:rPr lang="en-US" altLang="zh-CN" sz="3000" noProof="1">
                  <a:solidFill>
                    <a:schemeClr val="bg1"/>
                  </a:solidFill>
                  <a:effectLst>
                    <a:outerShdw blurRad="101600" dist="50800" dir="2700000" algn="tl" rotWithShape="0">
                      <a:prstClr val="black">
                        <a:alpha val="40000"/>
                      </a:prstClr>
                    </a:outerShdw>
                  </a:effectLst>
                  <a:latin typeface="Impact" panose="020B0806030902050204" pitchFamily="34" charset="0"/>
                  <a:ea typeface="思源黑体" pitchFamily="34" charset="-122"/>
                </a:rPr>
                <a:t>01</a:t>
              </a:r>
              <a:endParaRPr lang="zh-CN" altLang="en-US" sz="3000" noProof="1">
                <a:solidFill>
                  <a:schemeClr val="bg1"/>
                </a:solidFill>
                <a:effectLst>
                  <a:outerShdw blurRad="101600" dist="50800" dir="2700000" algn="tl" rotWithShape="0">
                    <a:prstClr val="black">
                      <a:alpha val="40000"/>
                    </a:prstClr>
                  </a:outerShdw>
                </a:effectLst>
                <a:latin typeface="Impact" panose="020B0806030902050204" pitchFamily="34" charset="0"/>
                <a:ea typeface="思源黑体" pitchFamily="34" charset="-122"/>
              </a:endParaRPr>
            </a:p>
          </p:txBody>
        </p:sp>
      </p:grpSp>
      <p:grpSp>
        <p:nvGrpSpPr>
          <p:cNvPr id="31" name="组合 56"/>
          <p:cNvGrpSpPr/>
          <p:nvPr/>
        </p:nvGrpSpPr>
        <p:grpSpPr bwMode="auto">
          <a:xfrm>
            <a:off x="3207544" y="1649016"/>
            <a:ext cx="695325" cy="117872"/>
            <a:chOff x="4111386" y="2043778"/>
            <a:chExt cx="926499" cy="158012"/>
          </a:xfrm>
        </p:grpSpPr>
        <p:grpSp>
          <p:nvGrpSpPr>
            <p:cNvPr id="32" name="组合 57"/>
            <p:cNvGrpSpPr/>
            <p:nvPr/>
          </p:nvGrpSpPr>
          <p:grpSpPr bwMode="auto">
            <a:xfrm>
              <a:off x="4879231" y="2043779"/>
              <a:ext cx="158647" cy="158012"/>
              <a:chOff x="4485507" y="3001076"/>
              <a:chExt cx="275803" cy="274699"/>
            </a:xfrm>
          </p:grpSpPr>
          <p:sp>
            <p:nvSpPr>
              <p:cNvPr id="38" name="椭圆 37"/>
              <p:cNvSpPr/>
              <p:nvPr/>
            </p:nvSpPr>
            <p:spPr>
              <a:xfrm rot="16200000">
                <a:off x="4486059" y="3000524"/>
                <a:ext cx="274699" cy="27580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思源黑体" pitchFamily="34" charset="-122"/>
                </a:endParaRPr>
              </a:p>
            </p:txBody>
          </p:sp>
          <p:sp>
            <p:nvSpPr>
              <p:cNvPr id="39" name="椭圆 38"/>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grpSp>
        <p:grpSp>
          <p:nvGrpSpPr>
            <p:cNvPr id="33" name="组合 58"/>
            <p:cNvGrpSpPr/>
            <p:nvPr/>
          </p:nvGrpSpPr>
          <p:grpSpPr bwMode="auto">
            <a:xfrm>
              <a:off x="4111380" y="2043779"/>
              <a:ext cx="158647" cy="158012"/>
              <a:chOff x="4486615" y="3001076"/>
              <a:chExt cx="275803" cy="274699"/>
            </a:xfrm>
          </p:grpSpPr>
          <p:sp>
            <p:nvSpPr>
              <p:cNvPr id="36" name="椭圆 35"/>
              <p:cNvSpPr/>
              <p:nvPr/>
            </p:nvSpPr>
            <p:spPr>
              <a:xfrm rot="16200000">
                <a:off x="4487167" y="3000524"/>
                <a:ext cx="274699" cy="27580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思源黑体" pitchFamily="34" charset="-122"/>
                </a:endParaRPr>
              </a:p>
            </p:txBody>
          </p:sp>
          <p:sp>
            <p:nvSpPr>
              <p:cNvPr id="37" name="椭圆 3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grpSp>
        <p:sp>
          <p:nvSpPr>
            <p:cNvPr id="34" name="圆角矩形 33"/>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sp>
          <p:nvSpPr>
            <p:cNvPr id="35" name="圆角矩形 34"/>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grpSp>
      <p:grpSp>
        <p:nvGrpSpPr>
          <p:cNvPr id="40" name="组合 65"/>
          <p:cNvGrpSpPr/>
          <p:nvPr/>
        </p:nvGrpSpPr>
        <p:grpSpPr bwMode="auto">
          <a:xfrm>
            <a:off x="5248275" y="1649016"/>
            <a:ext cx="695325" cy="117872"/>
            <a:chOff x="4111386" y="2043778"/>
            <a:chExt cx="926499" cy="158012"/>
          </a:xfrm>
        </p:grpSpPr>
        <p:grpSp>
          <p:nvGrpSpPr>
            <p:cNvPr id="41" name="组合 66"/>
            <p:cNvGrpSpPr/>
            <p:nvPr/>
          </p:nvGrpSpPr>
          <p:grpSpPr bwMode="auto">
            <a:xfrm>
              <a:off x="4879231" y="2043779"/>
              <a:ext cx="158647" cy="158012"/>
              <a:chOff x="4485507" y="3001076"/>
              <a:chExt cx="275803" cy="274699"/>
            </a:xfrm>
          </p:grpSpPr>
          <p:sp>
            <p:nvSpPr>
              <p:cNvPr id="47" name="椭圆 46"/>
              <p:cNvSpPr/>
              <p:nvPr/>
            </p:nvSpPr>
            <p:spPr>
              <a:xfrm rot="16200000">
                <a:off x="4486059" y="3000524"/>
                <a:ext cx="274699" cy="27580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思源黑体" pitchFamily="34" charset="-122"/>
                </a:endParaRPr>
              </a:p>
            </p:txBody>
          </p:sp>
          <p:sp>
            <p:nvSpPr>
              <p:cNvPr id="48" name="椭圆 47"/>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grpSp>
        <p:grpSp>
          <p:nvGrpSpPr>
            <p:cNvPr id="42" name="组合 67"/>
            <p:cNvGrpSpPr/>
            <p:nvPr/>
          </p:nvGrpSpPr>
          <p:grpSpPr bwMode="auto">
            <a:xfrm>
              <a:off x="4111380" y="2043779"/>
              <a:ext cx="158647" cy="158012"/>
              <a:chOff x="4486615" y="3001076"/>
              <a:chExt cx="275803" cy="274699"/>
            </a:xfrm>
          </p:grpSpPr>
          <p:sp>
            <p:nvSpPr>
              <p:cNvPr id="45" name="椭圆 44"/>
              <p:cNvSpPr/>
              <p:nvPr/>
            </p:nvSpPr>
            <p:spPr>
              <a:xfrm rot="16200000">
                <a:off x="4487167" y="3000524"/>
                <a:ext cx="274699" cy="27580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思源黑体" pitchFamily="34" charset="-122"/>
                </a:endParaRPr>
              </a:p>
            </p:txBody>
          </p:sp>
          <p:sp>
            <p:nvSpPr>
              <p:cNvPr id="46" name="椭圆 45"/>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grpSp>
        <p:sp>
          <p:nvSpPr>
            <p:cNvPr id="43" name="圆角矩形 42"/>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sp>
          <p:nvSpPr>
            <p:cNvPr id="44" name="圆角矩形 43"/>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grpSp>
      <p:grpSp>
        <p:nvGrpSpPr>
          <p:cNvPr id="49" name="组合 74"/>
          <p:cNvGrpSpPr/>
          <p:nvPr/>
        </p:nvGrpSpPr>
        <p:grpSpPr bwMode="auto">
          <a:xfrm>
            <a:off x="3207544" y="4448175"/>
            <a:ext cx="695325" cy="117872"/>
            <a:chOff x="4111386" y="2043778"/>
            <a:chExt cx="926499" cy="158012"/>
          </a:xfrm>
        </p:grpSpPr>
        <p:grpSp>
          <p:nvGrpSpPr>
            <p:cNvPr id="50" name="组合 75"/>
            <p:cNvGrpSpPr/>
            <p:nvPr/>
          </p:nvGrpSpPr>
          <p:grpSpPr bwMode="auto">
            <a:xfrm>
              <a:off x="4879231" y="2043779"/>
              <a:ext cx="158647" cy="158012"/>
              <a:chOff x="4485507" y="3001076"/>
              <a:chExt cx="275803" cy="274699"/>
            </a:xfrm>
          </p:grpSpPr>
          <p:sp>
            <p:nvSpPr>
              <p:cNvPr id="56" name="椭圆 55"/>
              <p:cNvSpPr/>
              <p:nvPr/>
            </p:nvSpPr>
            <p:spPr>
              <a:xfrm rot="16200000">
                <a:off x="4486059" y="3000524"/>
                <a:ext cx="274699" cy="27580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思源黑体" pitchFamily="34" charset="-122"/>
                </a:endParaRPr>
              </a:p>
            </p:txBody>
          </p:sp>
          <p:sp>
            <p:nvSpPr>
              <p:cNvPr id="57" name="椭圆 5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grpSp>
        <p:grpSp>
          <p:nvGrpSpPr>
            <p:cNvPr id="51" name="组合 76"/>
            <p:cNvGrpSpPr/>
            <p:nvPr/>
          </p:nvGrpSpPr>
          <p:grpSpPr bwMode="auto">
            <a:xfrm>
              <a:off x="4111380" y="2043779"/>
              <a:ext cx="158647" cy="158012"/>
              <a:chOff x="4486615" y="3001076"/>
              <a:chExt cx="275803" cy="274699"/>
            </a:xfrm>
          </p:grpSpPr>
          <p:sp>
            <p:nvSpPr>
              <p:cNvPr id="54" name="椭圆 53"/>
              <p:cNvSpPr/>
              <p:nvPr/>
            </p:nvSpPr>
            <p:spPr>
              <a:xfrm rot="16200000">
                <a:off x="4487167" y="3000524"/>
                <a:ext cx="274699" cy="27580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思源黑体" pitchFamily="34" charset="-122"/>
                </a:endParaRPr>
              </a:p>
            </p:txBody>
          </p:sp>
          <p:sp>
            <p:nvSpPr>
              <p:cNvPr id="55" name="椭圆 54"/>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grpSp>
        <p:sp>
          <p:nvSpPr>
            <p:cNvPr id="52" name="圆角矩形 51"/>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sp>
          <p:nvSpPr>
            <p:cNvPr id="53" name="圆角矩形 52"/>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grpSp>
      <p:grpSp>
        <p:nvGrpSpPr>
          <p:cNvPr id="58" name="组合 83"/>
          <p:cNvGrpSpPr/>
          <p:nvPr/>
        </p:nvGrpSpPr>
        <p:grpSpPr bwMode="auto">
          <a:xfrm>
            <a:off x="5248275" y="4448175"/>
            <a:ext cx="695325" cy="117872"/>
            <a:chOff x="4111386" y="2043778"/>
            <a:chExt cx="926499" cy="158012"/>
          </a:xfrm>
        </p:grpSpPr>
        <p:grpSp>
          <p:nvGrpSpPr>
            <p:cNvPr id="59" name="组合 84"/>
            <p:cNvGrpSpPr/>
            <p:nvPr/>
          </p:nvGrpSpPr>
          <p:grpSpPr bwMode="auto">
            <a:xfrm>
              <a:off x="4879231" y="2043779"/>
              <a:ext cx="158647" cy="158012"/>
              <a:chOff x="4485507" y="3001076"/>
              <a:chExt cx="275803" cy="274699"/>
            </a:xfrm>
          </p:grpSpPr>
          <p:sp>
            <p:nvSpPr>
              <p:cNvPr id="65" name="椭圆 64"/>
              <p:cNvSpPr/>
              <p:nvPr/>
            </p:nvSpPr>
            <p:spPr>
              <a:xfrm rot="16200000">
                <a:off x="4486059" y="3000524"/>
                <a:ext cx="274699" cy="27580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思源黑体" pitchFamily="34" charset="-122"/>
                </a:endParaRPr>
              </a:p>
            </p:txBody>
          </p:sp>
          <p:sp>
            <p:nvSpPr>
              <p:cNvPr id="66" name="椭圆 65"/>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grpSp>
        <p:grpSp>
          <p:nvGrpSpPr>
            <p:cNvPr id="60" name="组合 85"/>
            <p:cNvGrpSpPr/>
            <p:nvPr/>
          </p:nvGrpSpPr>
          <p:grpSpPr bwMode="auto">
            <a:xfrm>
              <a:off x="4111380" y="2043779"/>
              <a:ext cx="158647" cy="158012"/>
              <a:chOff x="4486615" y="3001076"/>
              <a:chExt cx="275803" cy="274699"/>
            </a:xfrm>
          </p:grpSpPr>
          <p:sp>
            <p:nvSpPr>
              <p:cNvPr id="63" name="椭圆 62"/>
              <p:cNvSpPr/>
              <p:nvPr/>
            </p:nvSpPr>
            <p:spPr>
              <a:xfrm rot="16200000">
                <a:off x="4487167" y="3000524"/>
                <a:ext cx="274699" cy="275803"/>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思源黑体" pitchFamily="34" charset="-122"/>
                </a:endParaRPr>
              </a:p>
            </p:txBody>
          </p:sp>
          <p:sp>
            <p:nvSpPr>
              <p:cNvPr id="64" name="椭圆 63"/>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grpSp>
        <p:sp>
          <p:nvSpPr>
            <p:cNvPr id="61" name="圆角矩形 60"/>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sp>
          <p:nvSpPr>
            <p:cNvPr id="62" name="圆角矩形 61"/>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noProof="1">
                <a:solidFill>
                  <a:prstClr val="white"/>
                </a:solidFill>
                <a:ea typeface="思源黑体" pitchFamily="34" charset="-122"/>
              </a:endParaRPr>
            </a:p>
          </p:txBody>
        </p:sp>
      </p:grpSp>
      <p:grpSp>
        <p:nvGrpSpPr>
          <p:cNvPr id="67" name="组合 92"/>
          <p:cNvGrpSpPr/>
          <p:nvPr/>
        </p:nvGrpSpPr>
        <p:grpSpPr bwMode="auto">
          <a:xfrm>
            <a:off x="1868091" y="1568053"/>
            <a:ext cx="1312069" cy="447675"/>
            <a:chOff x="2198560" y="1644530"/>
            <a:chExt cx="1749680" cy="596843"/>
          </a:xfrm>
        </p:grpSpPr>
        <p:pic>
          <p:nvPicPr>
            <p:cNvPr id="68" name="图片 93"/>
            <p:cNvPicPr>
              <a:picLocks noChangeAspect="1" noChangeArrowheads="1"/>
            </p:cNvPicPr>
            <p:nvPr/>
          </p:nvPicPr>
          <p:blipFill>
            <a:blip r:embed="rId1" cstate="print">
              <a:grayscl/>
            </a:blip>
            <a:srcRect b="72279"/>
            <a:stretch>
              <a:fillRect/>
            </a:stretch>
          </p:blipFill>
          <p:spPr bwMode="auto">
            <a:xfrm flipH="1">
              <a:off x="2198560" y="1644530"/>
              <a:ext cx="1749680" cy="92018"/>
            </a:xfrm>
            <a:prstGeom prst="rect">
              <a:avLst/>
            </a:prstGeom>
            <a:noFill/>
            <a:ln w="9525">
              <a:noFill/>
              <a:miter lim="800000"/>
              <a:headEnd/>
              <a:tailEnd/>
            </a:ln>
          </p:spPr>
        </p:pic>
        <p:pic>
          <p:nvPicPr>
            <p:cNvPr id="69" name="图片 94"/>
            <p:cNvPicPr>
              <a:picLocks noChangeAspect="1" noChangeArrowheads="1"/>
            </p:cNvPicPr>
            <p:nvPr/>
          </p:nvPicPr>
          <p:blipFill>
            <a:blip r:embed="rId1" cstate="print">
              <a:grayscl/>
            </a:blip>
            <a:srcRect b="72279"/>
            <a:stretch>
              <a:fillRect/>
            </a:stretch>
          </p:blipFill>
          <p:spPr bwMode="auto">
            <a:xfrm flipH="1" flipV="1">
              <a:off x="2198560" y="2149355"/>
              <a:ext cx="1749680" cy="92018"/>
            </a:xfrm>
            <a:prstGeom prst="rect">
              <a:avLst/>
            </a:prstGeom>
            <a:noFill/>
            <a:ln w="9525">
              <a:noFill/>
              <a:miter lim="800000"/>
              <a:headEnd/>
              <a:tailEnd/>
            </a:ln>
          </p:spPr>
        </p:pic>
      </p:grpSp>
      <p:grpSp>
        <p:nvGrpSpPr>
          <p:cNvPr id="70" name="组合 95"/>
          <p:cNvGrpSpPr/>
          <p:nvPr/>
        </p:nvGrpSpPr>
        <p:grpSpPr bwMode="auto">
          <a:xfrm>
            <a:off x="1868091" y="4119562"/>
            <a:ext cx="1312069" cy="446485"/>
            <a:chOff x="2198560" y="1644530"/>
            <a:chExt cx="1749680" cy="596843"/>
          </a:xfrm>
        </p:grpSpPr>
        <p:pic>
          <p:nvPicPr>
            <p:cNvPr id="71" name="图片 96"/>
            <p:cNvPicPr>
              <a:picLocks noChangeAspect="1" noChangeArrowheads="1"/>
            </p:cNvPicPr>
            <p:nvPr/>
          </p:nvPicPr>
          <p:blipFill>
            <a:blip r:embed="rId1" cstate="print">
              <a:grayscl/>
            </a:blip>
            <a:srcRect b="72279"/>
            <a:stretch>
              <a:fillRect/>
            </a:stretch>
          </p:blipFill>
          <p:spPr bwMode="auto">
            <a:xfrm flipH="1">
              <a:off x="2198560" y="1644530"/>
              <a:ext cx="1749680" cy="92018"/>
            </a:xfrm>
            <a:prstGeom prst="rect">
              <a:avLst/>
            </a:prstGeom>
            <a:noFill/>
            <a:ln w="9525">
              <a:noFill/>
              <a:miter lim="800000"/>
              <a:headEnd/>
              <a:tailEnd/>
            </a:ln>
          </p:spPr>
        </p:pic>
        <p:pic>
          <p:nvPicPr>
            <p:cNvPr id="72" name="图片 97"/>
            <p:cNvPicPr>
              <a:picLocks noChangeAspect="1" noChangeArrowheads="1"/>
            </p:cNvPicPr>
            <p:nvPr/>
          </p:nvPicPr>
          <p:blipFill>
            <a:blip r:embed="rId1" cstate="print">
              <a:grayscl/>
            </a:blip>
            <a:srcRect b="72279"/>
            <a:stretch>
              <a:fillRect/>
            </a:stretch>
          </p:blipFill>
          <p:spPr bwMode="auto">
            <a:xfrm flipH="1" flipV="1">
              <a:off x="2198560" y="2149355"/>
              <a:ext cx="1749680" cy="92018"/>
            </a:xfrm>
            <a:prstGeom prst="rect">
              <a:avLst/>
            </a:prstGeom>
            <a:noFill/>
            <a:ln w="9525">
              <a:noFill/>
              <a:miter lim="800000"/>
              <a:headEnd/>
              <a:tailEnd/>
            </a:ln>
          </p:spPr>
        </p:pic>
      </p:grpSp>
      <p:grpSp>
        <p:nvGrpSpPr>
          <p:cNvPr id="73" name="组合 98"/>
          <p:cNvGrpSpPr/>
          <p:nvPr/>
        </p:nvGrpSpPr>
        <p:grpSpPr bwMode="auto">
          <a:xfrm>
            <a:off x="3926682" y="1568053"/>
            <a:ext cx="1312069" cy="447675"/>
            <a:chOff x="2198560" y="1644530"/>
            <a:chExt cx="1749680" cy="596843"/>
          </a:xfrm>
        </p:grpSpPr>
        <p:pic>
          <p:nvPicPr>
            <p:cNvPr id="74" name="图片 99"/>
            <p:cNvPicPr>
              <a:picLocks noChangeAspect="1" noChangeArrowheads="1"/>
            </p:cNvPicPr>
            <p:nvPr/>
          </p:nvPicPr>
          <p:blipFill>
            <a:blip r:embed="rId1" cstate="print">
              <a:grayscl/>
            </a:blip>
            <a:srcRect b="72279"/>
            <a:stretch>
              <a:fillRect/>
            </a:stretch>
          </p:blipFill>
          <p:spPr bwMode="auto">
            <a:xfrm flipH="1">
              <a:off x="2198560" y="1644530"/>
              <a:ext cx="1749680" cy="92018"/>
            </a:xfrm>
            <a:prstGeom prst="rect">
              <a:avLst/>
            </a:prstGeom>
            <a:noFill/>
            <a:ln w="9525">
              <a:noFill/>
              <a:miter lim="800000"/>
              <a:headEnd/>
              <a:tailEnd/>
            </a:ln>
          </p:spPr>
        </p:pic>
        <p:pic>
          <p:nvPicPr>
            <p:cNvPr id="75" name="图片 100"/>
            <p:cNvPicPr>
              <a:picLocks noChangeAspect="1" noChangeArrowheads="1"/>
            </p:cNvPicPr>
            <p:nvPr/>
          </p:nvPicPr>
          <p:blipFill>
            <a:blip r:embed="rId1" cstate="print">
              <a:grayscl/>
            </a:blip>
            <a:srcRect b="72279"/>
            <a:stretch>
              <a:fillRect/>
            </a:stretch>
          </p:blipFill>
          <p:spPr bwMode="auto">
            <a:xfrm flipH="1" flipV="1">
              <a:off x="2198560" y="2149355"/>
              <a:ext cx="1749680" cy="92018"/>
            </a:xfrm>
            <a:prstGeom prst="rect">
              <a:avLst/>
            </a:prstGeom>
            <a:noFill/>
            <a:ln w="9525">
              <a:noFill/>
              <a:miter lim="800000"/>
              <a:headEnd/>
              <a:tailEnd/>
            </a:ln>
          </p:spPr>
        </p:pic>
      </p:grpSp>
      <p:grpSp>
        <p:nvGrpSpPr>
          <p:cNvPr id="76" name="组合 101"/>
          <p:cNvGrpSpPr/>
          <p:nvPr/>
        </p:nvGrpSpPr>
        <p:grpSpPr bwMode="auto">
          <a:xfrm>
            <a:off x="3926682" y="4119562"/>
            <a:ext cx="1312069" cy="446485"/>
            <a:chOff x="2198560" y="1644530"/>
            <a:chExt cx="1749680" cy="596843"/>
          </a:xfrm>
        </p:grpSpPr>
        <p:pic>
          <p:nvPicPr>
            <p:cNvPr id="77" name="图片 102"/>
            <p:cNvPicPr>
              <a:picLocks noChangeAspect="1" noChangeArrowheads="1"/>
            </p:cNvPicPr>
            <p:nvPr/>
          </p:nvPicPr>
          <p:blipFill>
            <a:blip r:embed="rId1" cstate="print">
              <a:grayscl/>
            </a:blip>
            <a:srcRect b="72279"/>
            <a:stretch>
              <a:fillRect/>
            </a:stretch>
          </p:blipFill>
          <p:spPr bwMode="auto">
            <a:xfrm flipH="1">
              <a:off x="2198560" y="1644530"/>
              <a:ext cx="1749680" cy="92018"/>
            </a:xfrm>
            <a:prstGeom prst="rect">
              <a:avLst/>
            </a:prstGeom>
            <a:noFill/>
            <a:ln w="9525">
              <a:noFill/>
              <a:miter lim="800000"/>
              <a:headEnd/>
              <a:tailEnd/>
            </a:ln>
          </p:spPr>
        </p:pic>
        <p:pic>
          <p:nvPicPr>
            <p:cNvPr id="78" name="图片 103"/>
            <p:cNvPicPr>
              <a:picLocks noChangeAspect="1" noChangeArrowheads="1"/>
            </p:cNvPicPr>
            <p:nvPr/>
          </p:nvPicPr>
          <p:blipFill>
            <a:blip r:embed="rId1" cstate="print">
              <a:grayscl/>
            </a:blip>
            <a:srcRect b="72279"/>
            <a:stretch>
              <a:fillRect/>
            </a:stretch>
          </p:blipFill>
          <p:spPr bwMode="auto">
            <a:xfrm flipH="1" flipV="1">
              <a:off x="2198560" y="2149355"/>
              <a:ext cx="1749680" cy="92018"/>
            </a:xfrm>
            <a:prstGeom prst="rect">
              <a:avLst/>
            </a:prstGeom>
            <a:noFill/>
            <a:ln w="9525">
              <a:noFill/>
              <a:miter lim="800000"/>
              <a:headEnd/>
              <a:tailEnd/>
            </a:ln>
          </p:spPr>
        </p:pic>
      </p:grpSp>
      <p:grpSp>
        <p:nvGrpSpPr>
          <p:cNvPr id="79" name="组合 104"/>
          <p:cNvGrpSpPr/>
          <p:nvPr/>
        </p:nvGrpSpPr>
        <p:grpSpPr bwMode="auto">
          <a:xfrm>
            <a:off x="5954316" y="1568053"/>
            <a:ext cx="1312069" cy="447675"/>
            <a:chOff x="2198560" y="1644530"/>
            <a:chExt cx="1749680" cy="596843"/>
          </a:xfrm>
        </p:grpSpPr>
        <p:pic>
          <p:nvPicPr>
            <p:cNvPr id="80" name="图片 105"/>
            <p:cNvPicPr>
              <a:picLocks noChangeAspect="1" noChangeArrowheads="1"/>
            </p:cNvPicPr>
            <p:nvPr/>
          </p:nvPicPr>
          <p:blipFill>
            <a:blip r:embed="rId1" cstate="print">
              <a:grayscl/>
            </a:blip>
            <a:srcRect b="72279"/>
            <a:stretch>
              <a:fillRect/>
            </a:stretch>
          </p:blipFill>
          <p:spPr bwMode="auto">
            <a:xfrm flipH="1">
              <a:off x="2198560" y="1644530"/>
              <a:ext cx="1749680" cy="92018"/>
            </a:xfrm>
            <a:prstGeom prst="rect">
              <a:avLst/>
            </a:prstGeom>
            <a:noFill/>
            <a:ln w="9525">
              <a:noFill/>
              <a:miter lim="800000"/>
              <a:headEnd/>
              <a:tailEnd/>
            </a:ln>
          </p:spPr>
        </p:pic>
        <p:pic>
          <p:nvPicPr>
            <p:cNvPr id="81" name="图片 106"/>
            <p:cNvPicPr>
              <a:picLocks noChangeAspect="1" noChangeArrowheads="1"/>
            </p:cNvPicPr>
            <p:nvPr/>
          </p:nvPicPr>
          <p:blipFill>
            <a:blip r:embed="rId1" cstate="print">
              <a:grayscl/>
            </a:blip>
            <a:srcRect b="72279"/>
            <a:stretch>
              <a:fillRect/>
            </a:stretch>
          </p:blipFill>
          <p:spPr bwMode="auto">
            <a:xfrm flipH="1" flipV="1">
              <a:off x="2198560" y="2149355"/>
              <a:ext cx="1749680" cy="92018"/>
            </a:xfrm>
            <a:prstGeom prst="rect">
              <a:avLst/>
            </a:prstGeom>
            <a:noFill/>
            <a:ln w="9525">
              <a:noFill/>
              <a:miter lim="800000"/>
              <a:headEnd/>
              <a:tailEnd/>
            </a:ln>
          </p:spPr>
        </p:pic>
      </p:grpSp>
      <p:grpSp>
        <p:nvGrpSpPr>
          <p:cNvPr id="82" name="组合 107"/>
          <p:cNvGrpSpPr/>
          <p:nvPr/>
        </p:nvGrpSpPr>
        <p:grpSpPr bwMode="auto">
          <a:xfrm>
            <a:off x="5954316" y="4119562"/>
            <a:ext cx="1312069" cy="446485"/>
            <a:chOff x="2198560" y="1644530"/>
            <a:chExt cx="1749680" cy="596843"/>
          </a:xfrm>
        </p:grpSpPr>
        <p:pic>
          <p:nvPicPr>
            <p:cNvPr id="83" name="图片 108"/>
            <p:cNvPicPr>
              <a:picLocks noChangeAspect="1" noChangeArrowheads="1"/>
            </p:cNvPicPr>
            <p:nvPr/>
          </p:nvPicPr>
          <p:blipFill>
            <a:blip r:embed="rId1" cstate="print">
              <a:grayscl/>
            </a:blip>
            <a:srcRect b="72279"/>
            <a:stretch>
              <a:fillRect/>
            </a:stretch>
          </p:blipFill>
          <p:spPr bwMode="auto">
            <a:xfrm flipH="1">
              <a:off x="2198560" y="1644530"/>
              <a:ext cx="1749680" cy="92018"/>
            </a:xfrm>
            <a:prstGeom prst="rect">
              <a:avLst/>
            </a:prstGeom>
            <a:noFill/>
            <a:ln w="9525">
              <a:noFill/>
              <a:miter lim="800000"/>
              <a:headEnd/>
              <a:tailEnd/>
            </a:ln>
          </p:spPr>
        </p:pic>
        <p:pic>
          <p:nvPicPr>
            <p:cNvPr id="84" name="图片 109"/>
            <p:cNvPicPr>
              <a:picLocks noChangeAspect="1" noChangeArrowheads="1"/>
            </p:cNvPicPr>
            <p:nvPr/>
          </p:nvPicPr>
          <p:blipFill>
            <a:blip r:embed="rId1" cstate="print">
              <a:grayscl/>
            </a:blip>
            <a:srcRect b="72279"/>
            <a:stretch>
              <a:fillRect/>
            </a:stretch>
          </p:blipFill>
          <p:spPr bwMode="auto">
            <a:xfrm flipH="1" flipV="1">
              <a:off x="2198560" y="2149355"/>
              <a:ext cx="1749680" cy="92018"/>
            </a:xfrm>
            <a:prstGeom prst="rect">
              <a:avLst/>
            </a:prstGeom>
            <a:noFill/>
            <a:ln w="9525">
              <a:noFill/>
              <a:miter lim="800000"/>
              <a:headEnd/>
              <a:tailEnd/>
            </a:ln>
          </p:spPr>
        </p:pic>
      </p:grpSp>
      <p:sp>
        <p:nvSpPr>
          <p:cNvPr id="85" name="文本框 116"/>
          <p:cNvSpPr txBox="1">
            <a:spLocks noChangeArrowheads="1"/>
          </p:cNvSpPr>
          <p:nvPr/>
        </p:nvSpPr>
        <p:spPr bwMode="auto">
          <a:xfrm>
            <a:off x="1752600" y="2121695"/>
            <a:ext cx="1600200" cy="652038"/>
          </a:xfrm>
          <a:prstGeom prst="rect">
            <a:avLst/>
          </a:prstGeom>
          <a:noFill/>
          <a:ln w="9525">
            <a:noFill/>
            <a:miter lim="800000"/>
          </a:ln>
        </p:spPr>
        <p:txBody>
          <a:bodyPr wrap="square" lIns="68580" tIns="34290" rIns="68580" bIns="34290">
            <a:spAutoFit/>
          </a:bodyPr>
          <a:lstStyle/>
          <a:p>
            <a:pPr algn="just">
              <a:lnSpc>
                <a:spcPct val="150000"/>
              </a:lnSpc>
            </a:pPr>
            <a:r>
              <a:rPr lang="en-US" altLang="zh-CN" sz="1400" b="1" smtClean="0">
                <a:ea typeface="思源黑体" pitchFamily="34" charset="-122"/>
                <a:cs typeface="+mn-ea"/>
                <a:sym typeface="+mn-lt"/>
              </a:rPr>
              <a:t> </a:t>
            </a:r>
            <a:r>
              <a:rPr lang="zh-CN" altLang="zh-CN" sz="1400" b="1" smtClean="0">
                <a:ea typeface="思源黑体" pitchFamily="34" charset="-122"/>
                <a:cs typeface="+mn-ea"/>
                <a:sym typeface="+mn-lt"/>
              </a:rPr>
              <a:t>顾名思义就是人的心理的状态；</a:t>
            </a:r>
            <a:endParaRPr lang="zh-CN" altLang="en-US" sz="1400">
              <a:latin typeface="思源黑体" pitchFamily="34" charset="-122"/>
              <a:ea typeface="思源黑体" pitchFamily="34" charset="-122"/>
            </a:endParaRPr>
          </a:p>
        </p:txBody>
      </p:sp>
      <p:sp>
        <p:nvSpPr>
          <p:cNvPr id="86" name="文本框 117"/>
          <p:cNvSpPr txBox="1">
            <a:spLocks noChangeArrowheads="1"/>
          </p:cNvSpPr>
          <p:nvPr/>
        </p:nvSpPr>
        <p:spPr bwMode="auto">
          <a:xfrm>
            <a:off x="3657600" y="1975247"/>
            <a:ext cx="1752600" cy="1189556"/>
          </a:xfrm>
          <a:prstGeom prst="rect">
            <a:avLst/>
          </a:prstGeom>
          <a:noFill/>
          <a:ln w="9525">
            <a:noFill/>
            <a:miter lim="800000"/>
          </a:ln>
        </p:spPr>
        <p:txBody>
          <a:bodyPr wrap="square" lIns="68580" tIns="34290" rIns="68580" bIns="34290">
            <a:spAutoFit/>
          </a:bodyPr>
          <a:lstStyle/>
          <a:p>
            <a:pPr indent="342900">
              <a:lnSpc>
                <a:spcPct val="130000"/>
              </a:lnSpc>
            </a:pPr>
            <a:r>
              <a:rPr lang="zh-CN" altLang="zh-CN" sz="1400" b="1" smtClean="0">
                <a:ea typeface="思源黑体" pitchFamily="34" charset="-122"/>
                <a:cs typeface="+mn-ea"/>
                <a:sym typeface="+mn-lt"/>
              </a:rPr>
              <a:t>泛指人们对事物的看法和认识，心态就是内心的想法，是一种思维的习惯状态。</a:t>
            </a:r>
            <a:endParaRPr lang="en-US" altLang="zh-CN" sz="1400" dirty="0">
              <a:ea typeface="思源黑体" pitchFamily="34" charset="-122"/>
              <a:cs typeface="+mn-ea"/>
              <a:sym typeface="+mn-lt"/>
            </a:endParaRPr>
          </a:p>
        </p:txBody>
      </p:sp>
      <p:sp>
        <p:nvSpPr>
          <p:cNvPr id="87" name="文本框 118"/>
          <p:cNvSpPr txBox="1">
            <a:spLocks noChangeArrowheads="1"/>
          </p:cNvSpPr>
          <p:nvPr/>
        </p:nvSpPr>
        <p:spPr bwMode="auto">
          <a:xfrm>
            <a:off x="5791200" y="2121695"/>
            <a:ext cx="1600200" cy="994759"/>
          </a:xfrm>
          <a:prstGeom prst="rect">
            <a:avLst/>
          </a:prstGeom>
          <a:noFill/>
          <a:ln w="9525">
            <a:noFill/>
            <a:miter lim="800000"/>
          </a:ln>
        </p:spPr>
        <p:txBody>
          <a:bodyPr wrap="square" lIns="68580" tIns="34290" rIns="68580" bIns="34290">
            <a:spAutoFit/>
          </a:bodyPr>
          <a:lstStyle/>
          <a:p>
            <a:pPr algn="just">
              <a:lnSpc>
                <a:spcPct val="150000"/>
              </a:lnSpc>
            </a:pPr>
            <a:r>
              <a:rPr lang="zh-CN" altLang="zh-CN" sz="1400" b="1" smtClean="0">
                <a:ea typeface="思源黑体" pitchFamily="34" charset="-122"/>
                <a:cs typeface="+mn-ea"/>
                <a:sym typeface="+mn-lt"/>
              </a:rPr>
              <a:t>也可理解为心态是人对事物所反映出来的态度 。</a:t>
            </a:r>
            <a:endParaRPr lang="zh-CN" altLang="en-US" sz="1400">
              <a:latin typeface="思源黑体" pitchFamily="34" charset="-122"/>
              <a:ea typeface="思源黑体" pitchFamily="34" charset="-122"/>
            </a:endParaRPr>
          </a:p>
        </p:txBody>
      </p:sp>
      <p:grpSp>
        <p:nvGrpSpPr>
          <p:cNvPr id="88" name="组合 116"/>
          <p:cNvGrpSpPr/>
          <p:nvPr/>
        </p:nvGrpSpPr>
        <p:grpSpPr>
          <a:xfrm>
            <a:off x="4515410" y="4224991"/>
            <a:ext cx="191492" cy="233411"/>
            <a:chOff x="3683997" y="856343"/>
            <a:chExt cx="576394" cy="702571"/>
          </a:xfrm>
          <a:solidFill>
            <a:srgbClr val="C00000"/>
          </a:solidFill>
        </p:grpSpPr>
        <p:sp>
          <p:nvSpPr>
            <p:cNvPr id="89"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p:spPr>
          <p:txBody>
            <a:bodyPr/>
            <a:lstStyle/>
            <a:p>
              <a:pPr>
                <a:defRPr/>
              </a:pPr>
              <a:endParaRPr lang="zh-CN" altLang="en-US" noProof="1">
                <a:ea typeface="思源黑体" pitchFamily="34" charset="-122"/>
              </a:endParaRPr>
            </a:p>
          </p:txBody>
        </p:sp>
        <p:sp>
          <p:nvSpPr>
            <p:cNvPr id="90"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p:spPr>
          <p:txBody>
            <a:bodyPr/>
            <a:lstStyle/>
            <a:p>
              <a:pPr>
                <a:defRPr/>
              </a:pPr>
              <a:endParaRPr lang="zh-CN" altLang="en-US" noProof="1">
                <a:ea typeface="思源黑体" pitchFamily="34" charset="-122"/>
              </a:endParaRPr>
            </a:p>
          </p:txBody>
        </p:sp>
      </p:grpSp>
      <p:grpSp>
        <p:nvGrpSpPr>
          <p:cNvPr id="91" name="组合 119"/>
          <p:cNvGrpSpPr/>
          <p:nvPr/>
        </p:nvGrpSpPr>
        <p:grpSpPr>
          <a:xfrm>
            <a:off x="2441964" y="4236585"/>
            <a:ext cx="236219" cy="219199"/>
            <a:chOff x="7903081" y="894379"/>
            <a:chExt cx="675141" cy="626498"/>
          </a:xfrm>
          <a:solidFill>
            <a:srgbClr val="C00000"/>
          </a:solidFill>
        </p:grpSpPr>
        <p:sp>
          <p:nvSpPr>
            <p:cNvPr id="92"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p:spPr>
          <p:txBody>
            <a:bodyPr/>
            <a:lstStyle/>
            <a:p>
              <a:pPr>
                <a:defRPr/>
              </a:pPr>
              <a:endParaRPr lang="zh-CN" altLang="en-US" noProof="1">
                <a:ea typeface="思源黑体" pitchFamily="34" charset="-122"/>
              </a:endParaRPr>
            </a:p>
          </p:txBody>
        </p:sp>
        <p:sp>
          <p:nvSpPr>
            <p:cNvPr id="93"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p:spPr>
          <p:txBody>
            <a:bodyPr/>
            <a:lstStyle/>
            <a:p>
              <a:pPr>
                <a:defRPr/>
              </a:pPr>
              <a:endParaRPr lang="zh-CN" altLang="en-US" noProof="1">
                <a:ea typeface="思源黑体" pitchFamily="34" charset="-122"/>
              </a:endParaRPr>
            </a:p>
          </p:txBody>
        </p:sp>
        <p:sp>
          <p:nvSpPr>
            <p:cNvPr id="94"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p:spPr>
          <p:txBody>
            <a:bodyPr/>
            <a:lstStyle/>
            <a:p>
              <a:pPr>
                <a:defRPr/>
              </a:pPr>
              <a:endParaRPr lang="zh-CN" altLang="en-US" noProof="1">
                <a:ea typeface="思源黑体" pitchFamily="34" charset="-122"/>
              </a:endParaRPr>
            </a:p>
          </p:txBody>
        </p:sp>
      </p:grpSp>
      <p:grpSp>
        <p:nvGrpSpPr>
          <p:cNvPr id="95" name="组合 123"/>
          <p:cNvGrpSpPr/>
          <p:nvPr/>
        </p:nvGrpSpPr>
        <p:grpSpPr>
          <a:xfrm>
            <a:off x="6514623" y="4235076"/>
            <a:ext cx="227426" cy="223469"/>
            <a:chOff x="5037571" y="856343"/>
            <a:chExt cx="715006" cy="702571"/>
          </a:xfrm>
          <a:solidFill>
            <a:srgbClr val="C00000"/>
          </a:solidFill>
        </p:grpSpPr>
        <p:sp>
          <p:nvSpPr>
            <p:cNvPr id="96"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p:spPr>
          <p:txBody>
            <a:bodyPr/>
            <a:lstStyle/>
            <a:p>
              <a:pPr>
                <a:defRPr/>
              </a:pPr>
              <a:endParaRPr lang="zh-CN" altLang="en-US" noProof="1">
                <a:ea typeface="思源黑体" pitchFamily="34" charset="-122"/>
              </a:endParaRPr>
            </a:p>
          </p:txBody>
        </p:sp>
        <p:sp>
          <p:nvSpPr>
            <p:cNvPr id="97"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p:spPr>
          <p:txBody>
            <a:bodyPr/>
            <a:lstStyle/>
            <a:p>
              <a:pPr>
                <a:defRPr/>
              </a:pPr>
              <a:endParaRPr lang="zh-CN" altLang="en-US" noProof="1">
                <a:ea typeface="思源黑体" pitchFamily="34" charset="-122"/>
              </a:endParaRPr>
            </a:p>
          </p:txBody>
        </p:sp>
        <p:sp>
          <p:nvSpPr>
            <p:cNvPr id="98"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p:spPr>
          <p:txBody>
            <a:bodyPr/>
            <a:lstStyle/>
            <a:p>
              <a:pPr>
                <a:defRPr/>
              </a:pPr>
              <a:endParaRPr lang="zh-CN" altLang="en-US" noProof="1">
                <a:ea typeface="思源黑体"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500" tmFilter="0, 0; .2, .5; .8, .5; 1, 0"/>
                                        <p:tgtEl>
                                          <p:spTgt spid="17"/>
                                        </p:tgtEl>
                                      </p:cBhvr>
                                    </p:animEffect>
                                    <p:animScale>
                                      <p:cBhvr>
                                        <p:cTn id="11" dur="250" autoRev="1" fill="hold"/>
                                        <p:tgtEl>
                                          <p:spTgt spid="17"/>
                                        </p:tgtEl>
                                      </p:cBhvr>
                                      <p:by x="105000" y="105000"/>
                                    </p:animScale>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1000"/>
                                        <p:tgtEl>
                                          <p:spTgt spid="27"/>
                                        </p:tgtEl>
                                      </p:cBhvr>
                                    </p:animEffect>
                                    <p:anim calcmode="lin" valueType="num">
                                      <p:cBhvr>
                                        <p:cTn id="16" dur="1000" fill="hold"/>
                                        <p:tgtEl>
                                          <p:spTgt spid="27"/>
                                        </p:tgtEl>
                                        <p:attrNameLst>
                                          <p:attrName>ppt_x</p:attrName>
                                        </p:attrNameLst>
                                      </p:cBhvr>
                                      <p:tavLst>
                                        <p:tav tm="0">
                                          <p:val>
                                            <p:strVal val="#ppt_x"/>
                                          </p:val>
                                        </p:tav>
                                        <p:tav tm="100000">
                                          <p:val>
                                            <p:strVal val="#ppt_x"/>
                                          </p:val>
                                        </p:tav>
                                      </p:tavLst>
                                    </p:anim>
                                    <p:anim calcmode="lin" valueType="num">
                                      <p:cBhvr>
                                        <p:cTn id="17" dur="900" decel="100000" fill="hold"/>
                                        <p:tgtEl>
                                          <p:spTgt spid="27"/>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900" decel="100000" fill="hold"/>
                                        <p:tgtEl>
                                          <p:spTgt spid="23"/>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900" decel="100000" fill="hold"/>
                                        <p:tgtEl>
                                          <p:spTgt spid="15"/>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500"/>
                                        <p:tgtEl>
                                          <p:spTgt spid="31"/>
                                        </p:tgtEl>
                                      </p:cBhvr>
                                    </p:animEffect>
                                  </p:childTnLst>
                                </p:cTn>
                              </p:par>
                              <p:par>
                                <p:cTn id="35" presetID="22" presetClass="entr" presetSubtype="8"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500"/>
                                        <p:tgtEl>
                                          <p:spTgt spid="49"/>
                                        </p:tgtEl>
                                      </p:cBhvr>
                                    </p:animEffect>
                                  </p:childTnLst>
                                </p:cTn>
                              </p:par>
                            </p:childTnLst>
                          </p:cTn>
                        </p:par>
                        <p:par>
                          <p:cTn id="38" fill="hold">
                            <p:stCondLst>
                              <p:cond delay="2500"/>
                            </p:stCondLst>
                            <p:childTnLst>
                              <p:par>
                                <p:cTn id="39" presetID="22" presetClass="entr" presetSubtype="8"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par>
                                <p:cTn id="42" presetID="22" presetClass="entr" presetSubtype="8" fill="hold" nodeType="with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left)">
                                      <p:cBhvr>
                                        <p:cTn id="44" dur="500"/>
                                        <p:tgtEl>
                                          <p:spTgt spid="58"/>
                                        </p:tgtEl>
                                      </p:cBhvr>
                                    </p:animEffect>
                                  </p:childTnLst>
                                </p:cTn>
                              </p:par>
                            </p:childTnLst>
                          </p:cTn>
                        </p:par>
                        <p:par>
                          <p:cTn id="45" fill="hold">
                            <p:stCondLst>
                              <p:cond delay="3000"/>
                            </p:stCondLst>
                            <p:childTnLst>
                              <p:par>
                                <p:cTn id="46" presetID="16" presetClass="entr" presetSubtype="37" fill="hold" nodeType="after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barn(outVertical)">
                                      <p:cBhvr>
                                        <p:cTn id="48" dur="500"/>
                                        <p:tgtEl>
                                          <p:spTgt spid="67"/>
                                        </p:tgtEl>
                                      </p:cBhvr>
                                    </p:animEffect>
                                  </p:childTnLst>
                                </p:cTn>
                              </p:par>
                              <p:par>
                                <p:cTn id="49" presetID="16" presetClass="entr" presetSubtype="37" fill="hold" nodeType="with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barn(outVertical)">
                                      <p:cBhvr>
                                        <p:cTn id="51" dur="500"/>
                                        <p:tgtEl>
                                          <p:spTgt spid="73"/>
                                        </p:tgtEl>
                                      </p:cBhvr>
                                    </p:animEffect>
                                  </p:childTnLst>
                                </p:cTn>
                              </p:par>
                              <p:par>
                                <p:cTn id="52" presetID="16" presetClass="entr" presetSubtype="37" fill="hold" nodeType="with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barn(outVertical)">
                                      <p:cBhvr>
                                        <p:cTn id="54" dur="500"/>
                                        <p:tgtEl>
                                          <p:spTgt spid="79"/>
                                        </p:tgtEl>
                                      </p:cBhvr>
                                    </p:animEffect>
                                  </p:childTnLst>
                                </p:cTn>
                              </p:par>
                              <p:par>
                                <p:cTn id="55" presetID="16" presetClass="entr" presetSubtype="37"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barn(outVertical)">
                                      <p:cBhvr>
                                        <p:cTn id="57" dur="500"/>
                                        <p:tgtEl>
                                          <p:spTgt spid="70"/>
                                        </p:tgtEl>
                                      </p:cBhvr>
                                    </p:animEffect>
                                  </p:childTnLst>
                                </p:cTn>
                              </p:par>
                              <p:par>
                                <p:cTn id="58" presetID="16" presetClass="entr" presetSubtype="37" fill="hold" nodeType="withEffect">
                                  <p:stCondLst>
                                    <p:cond delay="0"/>
                                  </p:stCondLst>
                                  <p:childTnLst>
                                    <p:set>
                                      <p:cBhvr>
                                        <p:cTn id="59" dur="1" fill="hold">
                                          <p:stCondLst>
                                            <p:cond delay="0"/>
                                          </p:stCondLst>
                                        </p:cTn>
                                        <p:tgtEl>
                                          <p:spTgt spid="76"/>
                                        </p:tgtEl>
                                        <p:attrNameLst>
                                          <p:attrName>style.visibility</p:attrName>
                                        </p:attrNameLst>
                                      </p:cBhvr>
                                      <p:to>
                                        <p:strVal val="visible"/>
                                      </p:to>
                                    </p:set>
                                    <p:animEffect transition="in" filter="barn(outVertical)">
                                      <p:cBhvr>
                                        <p:cTn id="60" dur="500"/>
                                        <p:tgtEl>
                                          <p:spTgt spid="76"/>
                                        </p:tgtEl>
                                      </p:cBhvr>
                                    </p:animEffect>
                                  </p:childTnLst>
                                </p:cTn>
                              </p:par>
                              <p:par>
                                <p:cTn id="61" presetID="16" presetClass="entr" presetSubtype="37" fill="hold" nodeType="with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barn(outVertical)">
                                      <p:cBhvr>
                                        <p:cTn id="63" dur="500"/>
                                        <p:tgtEl>
                                          <p:spTgt spid="82"/>
                                        </p:tgtEl>
                                      </p:cBhvr>
                                    </p:animEffect>
                                  </p:childTnLst>
                                </p:cTn>
                              </p:par>
                            </p:childTnLst>
                          </p:cTn>
                        </p:par>
                        <p:par>
                          <p:cTn id="64" fill="hold">
                            <p:stCondLst>
                              <p:cond delay="3500"/>
                            </p:stCondLst>
                            <p:childTnLst>
                              <p:par>
                                <p:cTn id="65" presetID="14" presetClass="entr" presetSubtype="10" fill="hold" nodeType="afterEffect">
                                  <p:stCondLst>
                                    <p:cond delay="0"/>
                                  </p:stCondLst>
                                  <p:childTnLst>
                                    <p:set>
                                      <p:cBhvr>
                                        <p:cTn id="66" dur="1" fill="hold">
                                          <p:stCondLst>
                                            <p:cond delay="0"/>
                                          </p:stCondLst>
                                        </p:cTn>
                                        <p:tgtEl>
                                          <p:spTgt spid="88"/>
                                        </p:tgtEl>
                                        <p:attrNameLst>
                                          <p:attrName>style.visibility</p:attrName>
                                        </p:attrNameLst>
                                      </p:cBhvr>
                                      <p:to>
                                        <p:strVal val="visible"/>
                                      </p:to>
                                    </p:set>
                                    <p:animEffect transition="in" filter="randombar(horizontal)">
                                      <p:cBhvr>
                                        <p:cTn id="67" dur="500"/>
                                        <p:tgtEl>
                                          <p:spTgt spid="88"/>
                                        </p:tgtEl>
                                      </p:cBhvr>
                                    </p:animEffect>
                                  </p:childTnLst>
                                </p:cTn>
                              </p:par>
                              <p:par>
                                <p:cTn id="68" presetID="14" presetClass="entr" presetSubtype="10" fill="hold" nodeType="withEffect">
                                  <p:stCondLst>
                                    <p:cond delay="0"/>
                                  </p:stCondLst>
                                  <p:childTnLst>
                                    <p:set>
                                      <p:cBhvr>
                                        <p:cTn id="69" dur="1" fill="hold">
                                          <p:stCondLst>
                                            <p:cond delay="0"/>
                                          </p:stCondLst>
                                        </p:cTn>
                                        <p:tgtEl>
                                          <p:spTgt spid="95"/>
                                        </p:tgtEl>
                                        <p:attrNameLst>
                                          <p:attrName>style.visibility</p:attrName>
                                        </p:attrNameLst>
                                      </p:cBhvr>
                                      <p:to>
                                        <p:strVal val="visible"/>
                                      </p:to>
                                    </p:set>
                                    <p:animEffect transition="in" filter="randombar(horizontal)">
                                      <p:cBhvr>
                                        <p:cTn id="70" dur="500"/>
                                        <p:tgtEl>
                                          <p:spTgt spid="95"/>
                                        </p:tgtEl>
                                      </p:cBhvr>
                                    </p:animEffect>
                                  </p:childTnLst>
                                </p:cTn>
                              </p:par>
                              <p:par>
                                <p:cTn id="71" presetID="14" presetClass="entr" presetSubtype="10" fill="hold" nodeType="withEffect">
                                  <p:stCondLst>
                                    <p:cond delay="0"/>
                                  </p:stCondLst>
                                  <p:childTnLst>
                                    <p:set>
                                      <p:cBhvr>
                                        <p:cTn id="72" dur="1" fill="hold">
                                          <p:stCondLst>
                                            <p:cond delay="0"/>
                                          </p:stCondLst>
                                        </p:cTn>
                                        <p:tgtEl>
                                          <p:spTgt spid="91"/>
                                        </p:tgtEl>
                                        <p:attrNameLst>
                                          <p:attrName>style.visibility</p:attrName>
                                        </p:attrNameLst>
                                      </p:cBhvr>
                                      <p:to>
                                        <p:strVal val="visible"/>
                                      </p:to>
                                    </p:set>
                                    <p:animEffect transition="in" filter="randombar(horizontal)">
                                      <p:cBhvr>
                                        <p:cTn id="73" dur="500"/>
                                        <p:tgtEl>
                                          <p:spTgt spid="91"/>
                                        </p:tgtEl>
                                      </p:cBhvr>
                                    </p:animEffect>
                                  </p:childTnLst>
                                </p:cTn>
                              </p:par>
                            </p:childTnLst>
                          </p:cTn>
                        </p:par>
                        <p:par>
                          <p:cTn id="74" fill="hold">
                            <p:stCondLst>
                              <p:cond delay="4000"/>
                            </p:stCondLst>
                            <p:childTnLst>
                              <p:par>
                                <p:cTn id="75" presetID="10" presetClass="entr" presetSubtype="0" fill="hold" grpId="0" nodeType="afterEffect">
                                  <p:stCondLst>
                                    <p:cond delay="0"/>
                                  </p:stCondLst>
                                  <p:iterate type="lt">
                                    <p:tmPct val="10000"/>
                                  </p:iterate>
                                  <p:childTnLst>
                                    <p:set>
                                      <p:cBhvr>
                                        <p:cTn id="76" dur="1" fill="hold">
                                          <p:stCondLst>
                                            <p:cond delay="0"/>
                                          </p:stCondLst>
                                        </p:cTn>
                                        <p:tgtEl>
                                          <p:spTgt spid="85"/>
                                        </p:tgtEl>
                                        <p:attrNameLst>
                                          <p:attrName>style.visibility</p:attrName>
                                        </p:attrNameLst>
                                      </p:cBhvr>
                                      <p:to>
                                        <p:strVal val="visible"/>
                                      </p:to>
                                    </p:set>
                                    <p:animEffect transition="in" filter="fade">
                                      <p:cBhvr>
                                        <p:cTn id="77" dur="500"/>
                                        <p:tgtEl>
                                          <p:spTgt spid="85"/>
                                        </p:tgtEl>
                                      </p:cBhvr>
                                    </p:animEffect>
                                  </p:childTnLst>
                                </p:cTn>
                              </p:par>
                            </p:childTnLst>
                          </p:cTn>
                        </p:par>
                        <p:par>
                          <p:cTn id="78" fill="hold">
                            <p:stCondLst>
                              <p:cond delay="5699"/>
                            </p:stCondLst>
                            <p:childTnLst>
                              <p:par>
                                <p:cTn id="79" presetID="10" presetClass="entr" presetSubtype="0" fill="hold" grpId="0" nodeType="afterEffect">
                                  <p:stCondLst>
                                    <p:cond delay="0"/>
                                  </p:stCondLst>
                                  <p:iterate type="lt">
                                    <p:tmPct val="10000"/>
                                  </p:iterate>
                                  <p:childTnLst>
                                    <p:set>
                                      <p:cBhvr>
                                        <p:cTn id="80" dur="1" fill="hold">
                                          <p:stCondLst>
                                            <p:cond delay="0"/>
                                          </p:stCondLst>
                                        </p:cTn>
                                        <p:tgtEl>
                                          <p:spTgt spid="86"/>
                                        </p:tgtEl>
                                        <p:attrNameLst>
                                          <p:attrName>style.visibility</p:attrName>
                                        </p:attrNameLst>
                                      </p:cBhvr>
                                      <p:to>
                                        <p:strVal val="visible"/>
                                      </p:to>
                                    </p:set>
                                    <p:animEffect transition="in" filter="fade">
                                      <p:cBhvr>
                                        <p:cTn id="81" dur="500"/>
                                        <p:tgtEl>
                                          <p:spTgt spid="86"/>
                                        </p:tgtEl>
                                      </p:cBhvr>
                                    </p:animEffect>
                                  </p:childTnLst>
                                </p:cTn>
                              </p:par>
                            </p:childTnLst>
                          </p:cTn>
                        </p:par>
                        <p:par>
                          <p:cTn id="82" fill="hold">
                            <p:stCondLst>
                              <p:cond delay="7900"/>
                            </p:stCondLst>
                            <p:childTnLst>
                              <p:par>
                                <p:cTn id="83" presetID="10" presetClass="entr" presetSubtype="0" fill="hold" grpId="0" nodeType="afterEffect">
                                  <p:stCondLst>
                                    <p:cond delay="0"/>
                                  </p:stCondLst>
                                  <p:iterate type="lt">
                                    <p:tmPct val="10000"/>
                                  </p:iterate>
                                  <p:childTnLst>
                                    <p:set>
                                      <p:cBhvr>
                                        <p:cTn id="84" dur="1" fill="hold">
                                          <p:stCondLst>
                                            <p:cond delay="0"/>
                                          </p:stCondLst>
                                        </p:cTn>
                                        <p:tgtEl>
                                          <p:spTgt spid="87"/>
                                        </p:tgtEl>
                                        <p:attrNameLst>
                                          <p:attrName>style.visibility</p:attrName>
                                        </p:attrNameLst>
                                      </p:cBhvr>
                                      <p:to>
                                        <p:strVal val="visible"/>
                                      </p:to>
                                    </p:set>
                                    <p:animEffect transition="in" filter="fade">
                                      <p:cBhvr>
                                        <p:cTn id="8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85" grpId="0"/>
      <p:bldP spid="86" grpId="0"/>
      <p:bldP spid="8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2203378" y="784831"/>
            <a:ext cx="3635604" cy="339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850" b="1" dirty="0">
              <a:solidFill>
                <a:srgbClr val="C00000"/>
              </a:solidFill>
              <a:ea typeface="思源黑体" pitchFamily="34" charset="-122"/>
              <a:cs typeface="+mn-ea"/>
              <a:sym typeface="+mn-lt"/>
            </a:endParaRPr>
          </a:p>
        </p:txBody>
      </p:sp>
      <p:sp>
        <p:nvSpPr>
          <p:cNvPr id="18" name="Rectangle 1"/>
          <p:cNvSpPr>
            <a:spLocks noChangeArrowheads="1"/>
          </p:cNvSpPr>
          <p:nvPr/>
        </p:nvSpPr>
        <p:spPr bwMode="auto">
          <a:xfrm>
            <a:off x="3164096" y="445474"/>
            <a:ext cx="2703304"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zh-CN" sz="2500" b="1" dirty="0">
                <a:solidFill>
                  <a:srgbClr val="C00000"/>
                </a:solidFill>
                <a:ea typeface="思源黑体" pitchFamily="34" charset="-122"/>
                <a:cs typeface="+mn-ea"/>
                <a:sym typeface="+mn-lt"/>
              </a:rPr>
              <a:t>著名学者马斯洛说</a:t>
            </a:r>
            <a:endParaRPr lang="zh-CN" altLang="en-US" sz="2500" b="1" dirty="0">
              <a:solidFill>
                <a:srgbClr val="C00000"/>
              </a:solidFill>
              <a:ea typeface="思源黑体" pitchFamily="34" charset="-122"/>
              <a:cs typeface="+mn-ea"/>
              <a:sym typeface="+mn-lt"/>
            </a:endParaRPr>
          </a:p>
        </p:txBody>
      </p:sp>
      <p:sp>
        <p:nvSpPr>
          <p:cNvPr id="6" name="椭圆 1"/>
          <p:cNvSpPr/>
          <p:nvPr/>
        </p:nvSpPr>
        <p:spPr>
          <a:xfrm>
            <a:off x="875478" y="2025555"/>
            <a:ext cx="1814404" cy="1751628"/>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C00000"/>
          </a:solidFill>
          <a:ln w="25400" cap="flat" cmpd="sng" algn="ctr">
            <a:noFill/>
            <a:prstDash val="solid"/>
          </a:ln>
          <a:effectLst/>
          <a:scene3d>
            <a:camera prst="orthographicFront"/>
            <a:lightRig rig="threePt" dir="t"/>
          </a:scene3d>
          <a:sp3d>
            <a:bevelT h="25400"/>
          </a:sp3d>
        </p:spPr>
        <p:txBody>
          <a:bodyPr lIns="0" tIns="36000" rIns="0" bIns="36000" spcCol="953" anchor="ctr">
            <a:normAutofit/>
          </a:bodyPr>
          <a:lstStyle/>
          <a:p>
            <a:pPr algn="ctr" defTabSz="1599565">
              <a:lnSpc>
                <a:spcPct val="90000"/>
              </a:lnSpc>
              <a:spcAft>
                <a:spcPct val="35000"/>
              </a:spcAft>
            </a:pPr>
            <a:endParaRPr lang="zh-CN" altLang="en-US" sz="2400" kern="0">
              <a:solidFill>
                <a:prstClr val="white"/>
              </a:solidFill>
              <a:latin typeface="Arial" panose="020B0604020202020204" pitchFamily="34" charset="0"/>
              <a:ea typeface="思源黑体" pitchFamily="34" charset="-122"/>
            </a:endParaRPr>
          </a:p>
        </p:txBody>
      </p:sp>
      <p:sp>
        <p:nvSpPr>
          <p:cNvPr id="7" name="椭圆 6"/>
          <p:cNvSpPr/>
          <p:nvPr/>
        </p:nvSpPr>
        <p:spPr>
          <a:xfrm>
            <a:off x="6580403" y="2039322"/>
            <a:ext cx="1939709" cy="1751628"/>
          </a:xfrm>
          <a:prstGeom prst="ellipse">
            <a:avLst/>
          </a:prstGeom>
          <a:solidFill>
            <a:srgbClr val="C00000"/>
          </a:solidFill>
          <a:ln w="25400" cap="flat" cmpd="sng" algn="ctr">
            <a:noFill/>
            <a:prstDash val="solid"/>
          </a:ln>
          <a:effectLst/>
          <a:scene3d>
            <a:camera prst="orthographicFront"/>
            <a:lightRig rig="threePt" dir="t"/>
          </a:scene3d>
          <a:sp3d>
            <a:bevelT h="25400"/>
          </a:sp3d>
        </p:spPr>
        <p:txBody>
          <a:bodyPr lIns="0" tIns="36000" rIns="0" bIns="36000" spcCol="953" anchor="ctr">
            <a:normAutofit/>
          </a:bodyPr>
          <a:lstStyle/>
          <a:p>
            <a:pPr algn="ctr" defTabSz="1599565">
              <a:lnSpc>
                <a:spcPct val="90000"/>
              </a:lnSpc>
              <a:spcAft>
                <a:spcPct val="35000"/>
              </a:spcAft>
            </a:pPr>
            <a:endParaRPr lang="zh-CN" altLang="en-US" sz="2400" kern="0">
              <a:solidFill>
                <a:prstClr val="white"/>
              </a:solidFill>
              <a:latin typeface="Arial" panose="020B0604020202020204" pitchFamily="34" charset="0"/>
              <a:ea typeface="思源黑体" pitchFamily="34" charset="-122"/>
            </a:endParaRPr>
          </a:p>
        </p:txBody>
      </p:sp>
      <p:sp>
        <p:nvSpPr>
          <p:cNvPr id="8" name="椭圆 1"/>
          <p:cNvSpPr/>
          <p:nvPr/>
        </p:nvSpPr>
        <p:spPr>
          <a:xfrm>
            <a:off x="2764627" y="2039322"/>
            <a:ext cx="1814404" cy="1751628"/>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C00000"/>
          </a:solidFill>
          <a:ln w="25400" cap="flat" cmpd="sng" algn="ctr">
            <a:noFill/>
            <a:prstDash val="solid"/>
          </a:ln>
          <a:effectLst/>
          <a:scene3d>
            <a:camera prst="orthographicFront"/>
            <a:lightRig rig="threePt" dir="t"/>
          </a:scene3d>
          <a:sp3d>
            <a:bevelT h="25400"/>
          </a:sp3d>
        </p:spPr>
        <p:txBody>
          <a:bodyPr lIns="0" tIns="36000" rIns="0" bIns="36000" spcCol="953" anchor="ctr">
            <a:normAutofit/>
          </a:bodyPr>
          <a:lstStyle/>
          <a:p>
            <a:pPr algn="ctr" defTabSz="1599565">
              <a:lnSpc>
                <a:spcPct val="90000"/>
              </a:lnSpc>
              <a:spcAft>
                <a:spcPct val="35000"/>
              </a:spcAft>
            </a:pPr>
            <a:endParaRPr lang="zh-CN" altLang="en-US" sz="2400" kern="0">
              <a:solidFill>
                <a:prstClr val="white"/>
              </a:solidFill>
              <a:latin typeface="Arial" panose="020B0604020202020204" pitchFamily="34" charset="0"/>
              <a:ea typeface="思源黑体" pitchFamily="34" charset="-122"/>
            </a:endParaRPr>
          </a:p>
        </p:txBody>
      </p:sp>
      <p:sp>
        <p:nvSpPr>
          <p:cNvPr id="9" name="椭圆 1"/>
          <p:cNvSpPr/>
          <p:nvPr/>
        </p:nvSpPr>
        <p:spPr>
          <a:xfrm>
            <a:off x="4668064" y="2039322"/>
            <a:ext cx="1814404" cy="1751628"/>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C00000"/>
          </a:solidFill>
          <a:ln w="25400" cap="flat" cmpd="sng" algn="ctr">
            <a:noFill/>
            <a:prstDash val="solid"/>
          </a:ln>
          <a:effectLst/>
          <a:scene3d>
            <a:camera prst="orthographicFront"/>
            <a:lightRig rig="threePt" dir="t"/>
          </a:scene3d>
          <a:sp3d>
            <a:bevelT h="25400"/>
          </a:sp3d>
        </p:spPr>
        <p:txBody>
          <a:bodyPr lIns="0" tIns="36000" rIns="0" bIns="36000" spcCol="953" anchor="ctr">
            <a:normAutofit/>
          </a:bodyPr>
          <a:lstStyle/>
          <a:p>
            <a:pPr algn="ctr" defTabSz="1599565">
              <a:lnSpc>
                <a:spcPct val="90000"/>
              </a:lnSpc>
              <a:spcAft>
                <a:spcPct val="35000"/>
              </a:spcAft>
            </a:pPr>
            <a:endParaRPr lang="zh-CN" altLang="en-US" sz="2400" kern="0">
              <a:solidFill>
                <a:prstClr val="white"/>
              </a:solidFill>
              <a:latin typeface="Arial" panose="020B0604020202020204" pitchFamily="34" charset="0"/>
              <a:ea typeface="思源黑体" pitchFamily="34" charset="-122"/>
            </a:endParaRPr>
          </a:p>
        </p:txBody>
      </p:sp>
      <p:sp>
        <p:nvSpPr>
          <p:cNvPr id="10" name="TextBox 25"/>
          <p:cNvSpPr txBox="1"/>
          <p:nvPr/>
        </p:nvSpPr>
        <p:spPr>
          <a:xfrm>
            <a:off x="762000" y="2597443"/>
            <a:ext cx="1906493" cy="583907"/>
          </a:xfrm>
          <a:prstGeom prst="rect">
            <a:avLst/>
          </a:prstGeom>
          <a:noFill/>
        </p:spPr>
        <p:txBody>
          <a:bodyPr wrap="square" lIns="68580" tIns="34290" rIns="68580" bIns="34290" rtlCol="0">
            <a:spAutoFit/>
          </a:bodyPr>
          <a:lstStyle/>
          <a:p>
            <a:pPr marL="285750" indent="-285750" algn="ctr">
              <a:spcBef>
                <a:spcPct val="0"/>
              </a:spcBef>
            </a:pPr>
            <a:r>
              <a:rPr lang="zh-CN" altLang="en-US" sz="1600" b="1" smtClean="0">
                <a:solidFill>
                  <a:schemeClr val="bg1"/>
                </a:solidFill>
                <a:ea typeface="思源黑体" pitchFamily="34" charset="-122"/>
                <a:cs typeface="+mn-ea"/>
                <a:sym typeface="+mn-lt"/>
              </a:rPr>
              <a:t>心若改变</a:t>
            </a:r>
            <a:r>
              <a:rPr lang="en-US" altLang="zh-CN" sz="1600" b="1" smtClean="0">
                <a:solidFill>
                  <a:schemeClr val="bg1"/>
                </a:solidFill>
                <a:ea typeface="思源黑体" pitchFamily="34" charset="-122"/>
                <a:cs typeface="+mn-ea"/>
                <a:sym typeface="+mn-lt"/>
              </a:rPr>
              <a:t>,</a:t>
            </a:r>
            <a:endParaRPr lang="en-US" altLang="zh-CN" sz="1600" b="1" smtClean="0">
              <a:solidFill>
                <a:schemeClr val="bg1"/>
              </a:solidFill>
              <a:ea typeface="思源黑体" pitchFamily="34" charset="-122"/>
              <a:cs typeface="+mn-ea"/>
              <a:sym typeface="+mn-lt"/>
            </a:endParaRPr>
          </a:p>
          <a:p>
            <a:pPr marL="285750" indent="-285750" algn="ctr">
              <a:spcBef>
                <a:spcPct val="0"/>
              </a:spcBef>
            </a:pPr>
            <a:r>
              <a:rPr lang="zh-CN" altLang="en-US" sz="1600" b="1" smtClean="0">
                <a:solidFill>
                  <a:schemeClr val="bg1"/>
                </a:solidFill>
                <a:ea typeface="思源黑体" pitchFamily="34" charset="-122"/>
                <a:cs typeface="+mn-ea"/>
                <a:sym typeface="+mn-lt"/>
              </a:rPr>
              <a:t>你的态度跟着改变</a:t>
            </a:r>
            <a:r>
              <a:rPr lang="en-US" altLang="zh-CN" sz="1600" b="1" smtClean="0">
                <a:solidFill>
                  <a:schemeClr val="bg1"/>
                </a:solidFill>
                <a:ea typeface="思源黑体" pitchFamily="34" charset="-122"/>
                <a:cs typeface="+mn-ea"/>
                <a:sym typeface="+mn-lt"/>
              </a:rPr>
              <a:t>;</a:t>
            </a:r>
            <a:endParaRPr lang="en-US" altLang="zh-CN" sz="1600" b="1" dirty="0">
              <a:solidFill>
                <a:schemeClr val="bg1"/>
              </a:solidFill>
              <a:ea typeface="思源黑体" pitchFamily="34" charset="-122"/>
              <a:cs typeface="+mn-ea"/>
              <a:sym typeface="+mn-lt"/>
            </a:endParaRPr>
          </a:p>
        </p:txBody>
      </p:sp>
      <p:sp>
        <p:nvSpPr>
          <p:cNvPr id="11" name="TextBox 27"/>
          <p:cNvSpPr txBox="1"/>
          <p:nvPr/>
        </p:nvSpPr>
        <p:spPr>
          <a:xfrm>
            <a:off x="2652712" y="2571750"/>
            <a:ext cx="1906493" cy="561692"/>
          </a:xfrm>
          <a:prstGeom prst="rect">
            <a:avLst/>
          </a:prstGeom>
          <a:noFill/>
        </p:spPr>
        <p:txBody>
          <a:bodyPr wrap="square" lIns="68580" tIns="34290" rIns="68580" bIns="34290" rtlCol="0">
            <a:spAutoFit/>
          </a:bodyPr>
          <a:lstStyle/>
          <a:p>
            <a:pPr marL="285750" indent="-285750" algn="ctr">
              <a:spcBef>
                <a:spcPct val="0"/>
              </a:spcBef>
            </a:pPr>
            <a:r>
              <a:rPr lang="zh-CN" altLang="en-US" sz="1600" b="1" smtClean="0">
                <a:solidFill>
                  <a:schemeClr val="bg1"/>
                </a:solidFill>
                <a:ea typeface="思源黑体" pitchFamily="34" charset="-122"/>
                <a:cs typeface="+mn-ea"/>
                <a:sym typeface="+mn-lt"/>
              </a:rPr>
              <a:t>态度改变</a:t>
            </a:r>
            <a:r>
              <a:rPr lang="en-US" altLang="zh-CN" sz="1600" b="1" smtClean="0">
                <a:solidFill>
                  <a:schemeClr val="bg1"/>
                </a:solidFill>
                <a:ea typeface="思源黑体" pitchFamily="34" charset="-122"/>
                <a:cs typeface="+mn-ea"/>
                <a:sym typeface="+mn-lt"/>
              </a:rPr>
              <a:t>,</a:t>
            </a:r>
            <a:endParaRPr lang="en-US" altLang="zh-CN" sz="1600" b="1" smtClean="0">
              <a:solidFill>
                <a:schemeClr val="bg1"/>
              </a:solidFill>
              <a:ea typeface="思源黑体" pitchFamily="34" charset="-122"/>
              <a:cs typeface="+mn-ea"/>
              <a:sym typeface="+mn-lt"/>
            </a:endParaRPr>
          </a:p>
          <a:p>
            <a:pPr marL="285750" indent="-285750" algn="ctr">
              <a:spcBef>
                <a:spcPct val="0"/>
              </a:spcBef>
            </a:pPr>
            <a:r>
              <a:rPr lang="zh-CN" altLang="en-US" sz="1600" b="1" smtClean="0">
                <a:solidFill>
                  <a:schemeClr val="bg1"/>
                </a:solidFill>
                <a:ea typeface="思源黑体" pitchFamily="34" charset="-122"/>
                <a:cs typeface="+mn-ea"/>
                <a:sym typeface="+mn-lt"/>
              </a:rPr>
              <a:t>你的习惯跟着改变</a:t>
            </a:r>
            <a:r>
              <a:rPr lang="en-US" altLang="zh-CN" sz="1600" b="1" smtClean="0">
                <a:solidFill>
                  <a:schemeClr val="bg1"/>
                </a:solidFill>
                <a:ea typeface="思源黑体" pitchFamily="34" charset="-122"/>
                <a:cs typeface="+mn-ea"/>
                <a:sym typeface="+mn-lt"/>
              </a:rPr>
              <a:t>;</a:t>
            </a:r>
            <a:endParaRPr lang="en-US" altLang="zh-CN" sz="1600" b="1" dirty="0">
              <a:solidFill>
                <a:schemeClr val="bg1"/>
              </a:solidFill>
              <a:ea typeface="思源黑体" pitchFamily="34" charset="-122"/>
              <a:cs typeface="+mn-ea"/>
              <a:sym typeface="+mn-lt"/>
            </a:endParaRPr>
          </a:p>
        </p:txBody>
      </p:sp>
      <p:sp>
        <p:nvSpPr>
          <p:cNvPr id="12" name="TextBox 29"/>
          <p:cNvSpPr txBox="1"/>
          <p:nvPr/>
        </p:nvSpPr>
        <p:spPr>
          <a:xfrm>
            <a:off x="4632419" y="2571750"/>
            <a:ext cx="1906493" cy="561692"/>
          </a:xfrm>
          <a:prstGeom prst="rect">
            <a:avLst/>
          </a:prstGeom>
          <a:noFill/>
        </p:spPr>
        <p:txBody>
          <a:bodyPr wrap="square" lIns="68580" tIns="34290" rIns="68580" bIns="34290" rtlCol="0">
            <a:spAutoFit/>
          </a:bodyPr>
          <a:lstStyle/>
          <a:p>
            <a:pPr marL="285750" indent="-285750" algn="ctr">
              <a:spcBef>
                <a:spcPct val="0"/>
              </a:spcBef>
            </a:pPr>
            <a:r>
              <a:rPr lang="zh-CN" altLang="en-US" sz="1600" b="1" smtClean="0">
                <a:solidFill>
                  <a:schemeClr val="bg1"/>
                </a:solidFill>
                <a:ea typeface="思源黑体" pitchFamily="34" charset="-122"/>
                <a:cs typeface="+mn-ea"/>
                <a:sym typeface="+mn-lt"/>
              </a:rPr>
              <a:t>习惯改变</a:t>
            </a:r>
            <a:r>
              <a:rPr lang="en-US" altLang="zh-CN" sz="1600" b="1" smtClean="0">
                <a:solidFill>
                  <a:schemeClr val="bg1"/>
                </a:solidFill>
                <a:ea typeface="思源黑体" pitchFamily="34" charset="-122"/>
                <a:cs typeface="+mn-ea"/>
                <a:sym typeface="+mn-lt"/>
              </a:rPr>
              <a:t>,</a:t>
            </a:r>
            <a:endParaRPr lang="en-US" altLang="zh-CN" sz="1600" b="1" smtClean="0">
              <a:solidFill>
                <a:schemeClr val="bg1"/>
              </a:solidFill>
              <a:ea typeface="思源黑体" pitchFamily="34" charset="-122"/>
              <a:cs typeface="+mn-ea"/>
              <a:sym typeface="+mn-lt"/>
            </a:endParaRPr>
          </a:p>
          <a:p>
            <a:pPr marL="285750" indent="-285750" algn="ctr">
              <a:spcBef>
                <a:spcPct val="0"/>
              </a:spcBef>
            </a:pPr>
            <a:r>
              <a:rPr lang="zh-CN" altLang="en-US" sz="1600" b="1" smtClean="0">
                <a:solidFill>
                  <a:schemeClr val="bg1"/>
                </a:solidFill>
                <a:ea typeface="思源黑体" pitchFamily="34" charset="-122"/>
                <a:cs typeface="+mn-ea"/>
                <a:sym typeface="+mn-lt"/>
              </a:rPr>
              <a:t>你的性格跟着改变</a:t>
            </a:r>
            <a:r>
              <a:rPr lang="en-US" altLang="zh-CN" sz="1600" b="1" smtClean="0">
                <a:solidFill>
                  <a:schemeClr val="bg1"/>
                </a:solidFill>
                <a:ea typeface="思源黑体" pitchFamily="34" charset="-122"/>
                <a:cs typeface="+mn-ea"/>
                <a:sym typeface="+mn-lt"/>
              </a:rPr>
              <a:t>;</a:t>
            </a:r>
            <a:endParaRPr lang="en-US" altLang="zh-CN" sz="1600" b="1" dirty="0">
              <a:solidFill>
                <a:schemeClr val="bg1"/>
              </a:solidFill>
              <a:ea typeface="思源黑体" pitchFamily="34" charset="-122"/>
              <a:cs typeface="+mn-ea"/>
              <a:sym typeface="+mn-lt"/>
            </a:endParaRPr>
          </a:p>
        </p:txBody>
      </p:sp>
      <p:sp>
        <p:nvSpPr>
          <p:cNvPr id="13" name="TextBox 31"/>
          <p:cNvSpPr txBox="1"/>
          <p:nvPr/>
        </p:nvSpPr>
        <p:spPr>
          <a:xfrm>
            <a:off x="6627907" y="2543458"/>
            <a:ext cx="1906493" cy="561692"/>
          </a:xfrm>
          <a:prstGeom prst="rect">
            <a:avLst/>
          </a:prstGeom>
          <a:noFill/>
        </p:spPr>
        <p:txBody>
          <a:bodyPr wrap="square" lIns="68580" tIns="34290" rIns="68580" bIns="34290" rtlCol="0">
            <a:spAutoFit/>
          </a:bodyPr>
          <a:lstStyle/>
          <a:p>
            <a:pPr marL="285750" indent="-285750" algn="ctr">
              <a:spcBef>
                <a:spcPct val="0"/>
              </a:spcBef>
            </a:pPr>
            <a:r>
              <a:rPr lang="zh-CN" altLang="en-US" sz="1600" b="1" smtClean="0">
                <a:solidFill>
                  <a:schemeClr val="bg1"/>
                </a:solidFill>
                <a:ea typeface="思源黑体" pitchFamily="34" charset="-122"/>
                <a:cs typeface="+mn-ea"/>
                <a:sym typeface="+mn-lt"/>
              </a:rPr>
              <a:t>性格改变</a:t>
            </a:r>
            <a:r>
              <a:rPr lang="en-US" altLang="zh-CN" sz="1600" b="1" smtClean="0">
                <a:solidFill>
                  <a:schemeClr val="bg1"/>
                </a:solidFill>
                <a:ea typeface="思源黑体" pitchFamily="34" charset="-122"/>
                <a:cs typeface="+mn-ea"/>
                <a:sym typeface="+mn-lt"/>
              </a:rPr>
              <a:t>,</a:t>
            </a:r>
            <a:endParaRPr lang="en-US" altLang="zh-CN" sz="1600" b="1" smtClean="0">
              <a:solidFill>
                <a:schemeClr val="bg1"/>
              </a:solidFill>
              <a:ea typeface="思源黑体" pitchFamily="34" charset="-122"/>
              <a:cs typeface="+mn-ea"/>
              <a:sym typeface="+mn-lt"/>
            </a:endParaRPr>
          </a:p>
          <a:p>
            <a:pPr marL="285750" indent="-285750" algn="ctr">
              <a:spcBef>
                <a:spcPct val="0"/>
              </a:spcBef>
            </a:pPr>
            <a:r>
              <a:rPr lang="zh-CN" altLang="en-US" sz="1600" b="1" smtClean="0">
                <a:solidFill>
                  <a:schemeClr val="bg1"/>
                </a:solidFill>
                <a:ea typeface="思源黑体" pitchFamily="34" charset="-122"/>
                <a:cs typeface="+mn-ea"/>
                <a:sym typeface="+mn-lt"/>
              </a:rPr>
              <a:t>你的命运跟着改变。</a:t>
            </a:r>
            <a:endParaRPr lang="zh-CN" altLang="en-US" sz="1600" b="1" dirty="0">
              <a:solidFill>
                <a:schemeClr val="bg1"/>
              </a:solidFill>
              <a:ea typeface="思源黑体"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250" fill="hold"/>
                                        <p:tgtEl>
                                          <p:spTgt spid="6"/>
                                        </p:tgtEl>
                                        <p:attrNameLst>
                                          <p:attrName>ppt_w</p:attrName>
                                        </p:attrNameLst>
                                      </p:cBhvr>
                                      <p:tavLst>
                                        <p:tav tm="0">
                                          <p:val>
                                            <p:strVal val="4*#ppt_w"/>
                                          </p:val>
                                        </p:tav>
                                        <p:tav tm="100000">
                                          <p:val>
                                            <p:strVal val="#ppt_w"/>
                                          </p:val>
                                        </p:tav>
                                      </p:tavLst>
                                    </p:anim>
                                    <p:anim calcmode="lin" valueType="num">
                                      <p:cBhvr>
                                        <p:cTn id="12" dur="250" fill="hold"/>
                                        <p:tgtEl>
                                          <p:spTgt spid="6"/>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 calcmode="lin" valueType="num">
                                      <p:cBhvr>
                                        <p:cTn id="15" dur="250" fill="hold"/>
                                        <p:tgtEl>
                                          <p:spTgt spid="8"/>
                                        </p:tgtEl>
                                        <p:attrNameLst>
                                          <p:attrName>ppt_w</p:attrName>
                                        </p:attrNameLst>
                                      </p:cBhvr>
                                      <p:tavLst>
                                        <p:tav tm="0">
                                          <p:val>
                                            <p:strVal val="4*#ppt_w"/>
                                          </p:val>
                                        </p:tav>
                                        <p:tav tm="100000">
                                          <p:val>
                                            <p:strVal val="#ppt_w"/>
                                          </p:val>
                                        </p:tav>
                                      </p:tavLst>
                                    </p:anim>
                                    <p:anim calcmode="lin" valueType="num">
                                      <p:cBhvr>
                                        <p:cTn id="16" dur="250" fill="hold"/>
                                        <p:tgtEl>
                                          <p:spTgt spid="8"/>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p:cTn id="19" dur="250" fill="hold"/>
                                        <p:tgtEl>
                                          <p:spTgt spid="9"/>
                                        </p:tgtEl>
                                        <p:attrNameLst>
                                          <p:attrName>ppt_w</p:attrName>
                                        </p:attrNameLst>
                                      </p:cBhvr>
                                      <p:tavLst>
                                        <p:tav tm="0">
                                          <p:val>
                                            <p:strVal val="4*#ppt_w"/>
                                          </p:val>
                                        </p:tav>
                                        <p:tav tm="100000">
                                          <p:val>
                                            <p:strVal val="#ppt_w"/>
                                          </p:val>
                                        </p:tav>
                                      </p:tavLst>
                                    </p:anim>
                                    <p:anim calcmode="lin" valueType="num">
                                      <p:cBhvr>
                                        <p:cTn id="20" dur="250" fill="hold"/>
                                        <p:tgtEl>
                                          <p:spTgt spid="9"/>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750"/>
                                  </p:stCondLst>
                                  <p:childTnLst>
                                    <p:set>
                                      <p:cBhvr>
                                        <p:cTn id="22" dur="1" fill="hold">
                                          <p:stCondLst>
                                            <p:cond delay="0"/>
                                          </p:stCondLst>
                                        </p:cTn>
                                        <p:tgtEl>
                                          <p:spTgt spid="7"/>
                                        </p:tgtEl>
                                        <p:attrNameLst>
                                          <p:attrName>style.visibility</p:attrName>
                                        </p:attrNameLst>
                                      </p:cBhvr>
                                      <p:to>
                                        <p:strVal val="visible"/>
                                      </p:to>
                                    </p:set>
                                    <p:anim calcmode="lin" valueType="num">
                                      <p:cBhvr>
                                        <p:cTn id="23" dur="250" fill="hold"/>
                                        <p:tgtEl>
                                          <p:spTgt spid="7"/>
                                        </p:tgtEl>
                                        <p:attrNameLst>
                                          <p:attrName>ppt_w</p:attrName>
                                        </p:attrNameLst>
                                      </p:cBhvr>
                                      <p:tavLst>
                                        <p:tav tm="0">
                                          <p:val>
                                            <p:strVal val="4*#ppt_w"/>
                                          </p:val>
                                        </p:tav>
                                        <p:tav tm="100000">
                                          <p:val>
                                            <p:strVal val="#ppt_w"/>
                                          </p:val>
                                        </p:tav>
                                      </p:tavLst>
                                    </p:anim>
                                    <p:anim calcmode="lin" valueType="num">
                                      <p:cBhvr>
                                        <p:cTn id="24" dur="250" fill="hold"/>
                                        <p:tgtEl>
                                          <p:spTgt spid="7"/>
                                        </p:tgtEl>
                                        <p:attrNameLst>
                                          <p:attrName>ppt_h</p:attrName>
                                        </p:attrNameLst>
                                      </p:cBhvr>
                                      <p:tavLst>
                                        <p:tav tm="0">
                                          <p:val>
                                            <p:strVal val="4*#ppt_h"/>
                                          </p:val>
                                        </p:tav>
                                        <p:tav tm="100000">
                                          <p:val>
                                            <p:strVal val="#ppt_h"/>
                                          </p:val>
                                        </p:tav>
                                      </p:tavLst>
                                    </p:anim>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0"/>
                                        </p:tgtEl>
                                        <p:attrNameLst>
                                          <p:attrName>ppt_y</p:attrName>
                                        </p:attrNameLst>
                                      </p:cBhvr>
                                      <p:tavLst>
                                        <p:tav tm="0">
                                          <p:val>
                                            <p:strVal val="#ppt_y"/>
                                          </p:val>
                                        </p:tav>
                                        <p:tav tm="100000">
                                          <p:val>
                                            <p:strVal val="#ppt_y"/>
                                          </p:val>
                                        </p:tav>
                                      </p:tavLst>
                                    </p:anim>
                                    <p:anim calcmode="lin" valueType="num">
                                      <p:cBhvr>
                                        <p:cTn id="2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0"/>
                                        </p:tgtEl>
                                      </p:cBhvr>
                                    </p:animEffect>
                                  </p:childTnLst>
                                </p:cTn>
                              </p:par>
                              <p:par>
                                <p:cTn id="32" presetID="41" presetClass="entr" presetSubtype="0" fill="hold" grpId="0" nodeType="withEffect">
                                  <p:stCondLst>
                                    <p:cond delay="0"/>
                                  </p:stCondLst>
                                  <p:iterate type="lt">
                                    <p:tmPct val="10000"/>
                                  </p:iterate>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1"/>
                                        </p:tgtEl>
                                        <p:attrNameLst>
                                          <p:attrName>ppt_y</p:attrName>
                                        </p:attrNameLst>
                                      </p:cBhvr>
                                      <p:tavLst>
                                        <p:tav tm="0">
                                          <p:val>
                                            <p:strVal val="#ppt_y"/>
                                          </p:val>
                                        </p:tav>
                                        <p:tav tm="100000">
                                          <p:val>
                                            <p:strVal val="#ppt_y"/>
                                          </p:val>
                                        </p:tav>
                                      </p:tavLst>
                                    </p:anim>
                                    <p:anim calcmode="lin" valueType="num">
                                      <p:cBhvr>
                                        <p:cTn id="3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1"/>
                                        </p:tgtEl>
                                      </p:cBhvr>
                                    </p:animEffect>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2"/>
                                        </p:tgtEl>
                                        <p:attrNameLst>
                                          <p:attrName>ppt_y</p:attrName>
                                        </p:attrNameLst>
                                      </p:cBhvr>
                                      <p:tavLst>
                                        <p:tav tm="0">
                                          <p:val>
                                            <p:strVal val="#ppt_y"/>
                                          </p:val>
                                        </p:tav>
                                        <p:tav tm="100000">
                                          <p:val>
                                            <p:strVal val="#ppt_y"/>
                                          </p:val>
                                        </p:tav>
                                      </p:tavLst>
                                    </p:anim>
                                    <p:anim calcmode="lin" valueType="num">
                                      <p:cBhvr>
                                        <p:cTn id="4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2"/>
                                        </p:tgtEl>
                                      </p:cBhvr>
                                    </p:animEffect>
                                  </p:childTnLst>
                                </p:cTn>
                              </p:par>
                              <p:par>
                                <p:cTn id="46" presetID="41" presetClass="entr" presetSubtype="0" fill="hold" grpId="0" nodeType="withEffect">
                                  <p:stCondLst>
                                    <p:cond delay="0"/>
                                  </p:stCondLst>
                                  <p:iterate type="lt">
                                    <p:tmPct val="10000"/>
                                  </p:iterate>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13"/>
                                        </p:tgtEl>
                                        <p:attrNameLst>
                                          <p:attrName>ppt_y</p:attrName>
                                        </p:attrNameLst>
                                      </p:cBhvr>
                                      <p:tavLst>
                                        <p:tav tm="0">
                                          <p:val>
                                            <p:strVal val="#ppt_y"/>
                                          </p:val>
                                        </p:tav>
                                        <p:tav tm="100000">
                                          <p:val>
                                            <p:strVal val="#ppt_y"/>
                                          </p:val>
                                        </p:tav>
                                      </p:tavLst>
                                    </p:anim>
                                    <p:anim calcmode="lin" valueType="num">
                                      <p:cBhvr>
                                        <p:cTn id="5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 grpId="0" animBg="1"/>
      <p:bldP spid="7" grpId="0" animBg="1"/>
      <p:bldP spid="8" grpId="0" animBg="1"/>
      <p:bldP spid="9" grpId="0" animBg="1"/>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424297" y="44138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有志者事竟成</a:t>
            </a:r>
            <a:endParaRPr lang="zh-CN" altLang="en-US" sz="2500" b="1" dirty="0">
              <a:solidFill>
                <a:srgbClr val="C00000"/>
              </a:solidFill>
              <a:ea typeface="思源黑体" pitchFamily="34" charset="-122"/>
              <a:cs typeface="+mn-ea"/>
              <a:sym typeface="+mn-lt"/>
            </a:endParaRPr>
          </a:p>
        </p:txBody>
      </p:sp>
      <p:sp>
        <p:nvSpPr>
          <p:cNvPr id="2" name="矩形 1"/>
          <p:cNvSpPr/>
          <p:nvPr/>
        </p:nvSpPr>
        <p:spPr>
          <a:xfrm>
            <a:off x="4419600" y="1581150"/>
            <a:ext cx="3581400" cy="1569660"/>
          </a:xfrm>
          <a:prstGeom prst="rect">
            <a:avLst/>
          </a:prstGeom>
          <a:solidFill>
            <a:srgbClr val="C00000"/>
          </a:solidFill>
        </p:spPr>
        <p:txBody>
          <a:bodyPr wrap="square">
            <a:spAutoFit/>
          </a:bodyPr>
          <a:lstStyle/>
          <a:p>
            <a:pPr>
              <a:lnSpc>
                <a:spcPct val="150000"/>
              </a:lnSpc>
            </a:pPr>
            <a:r>
              <a:rPr lang="zh-CN" altLang="zh-CN" sz="1600" b="1" dirty="0">
                <a:solidFill>
                  <a:schemeClr val="bg1"/>
                </a:solidFill>
                <a:ea typeface="思源黑体" pitchFamily="34" charset="-122"/>
                <a:cs typeface="+mn-ea"/>
                <a:sym typeface="+mn-lt"/>
              </a:rPr>
              <a:t>综合以上的名言，我们不难看出这样一个因果关系：心态决定行为，行为决定习惯，习惯决定性格，性格决定命运！</a:t>
            </a:r>
            <a:endParaRPr lang="zh-CN" altLang="zh-CN" sz="1600" b="1" dirty="0">
              <a:solidFill>
                <a:schemeClr val="bg1"/>
              </a:solidFill>
              <a:ea typeface="思源黑体" pitchFamily="34" charset="-122"/>
              <a:cs typeface="+mn-ea"/>
              <a:sym typeface="+mn-lt"/>
            </a:endParaRPr>
          </a:p>
        </p:txBody>
      </p:sp>
      <p:sp>
        <p:nvSpPr>
          <p:cNvPr id="3" name="矩形 2"/>
          <p:cNvSpPr/>
          <p:nvPr/>
        </p:nvSpPr>
        <p:spPr>
          <a:xfrm>
            <a:off x="4417423" y="3407828"/>
            <a:ext cx="3581400" cy="830997"/>
          </a:xfrm>
          <a:prstGeom prst="rect">
            <a:avLst/>
          </a:prstGeom>
          <a:solidFill>
            <a:srgbClr val="C00000"/>
          </a:solidFill>
        </p:spPr>
        <p:txBody>
          <a:bodyPr wrap="square">
            <a:spAutoFit/>
          </a:bodyPr>
          <a:lstStyle/>
          <a:p>
            <a:pPr>
              <a:lnSpc>
                <a:spcPct val="150000"/>
              </a:lnSpc>
            </a:pPr>
            <a:r>
              <a:rPr lang="zh-CN" altLang="zh-CN" sz="1600" b="1" dirty="0">
                <a:solidFill>
                  <a:schemeClr val="bg1"/>
                </a:solidFill>
                <a:ea typeface="思源黑体" pitchFamily="34" charset="-122"/>
                <a:cs typeface="+mn-ea"/>
                <a:sym typeface="+mn-lt"/>
              </a:rPr>
              <a:t>关于心态与命运的关系，简单说就是：心态 决定命运！</a:t>
            </a:r>
            <a:endParaRPr lang="zh-CN" altLang="zh-CN" sz="1600" b="1" dirty="0">
              <a:solidFill>
                <a:schemeClr val="bg1"/>
              </a:solidFill>
              <a:ea typeface="思源黑体" pitchFamily="34" charset="-122"/>
              <a:cs typeface="+mn-ea"/>
              <a:sym typeface="+mn-lt"/>
            </a:endParaRPr>
          </a:p>
        </p:txBody>
      </p:sp>
      <p:pic>
        <p:nvPicPr>
          <p:cNvPr id="5" name="图片 4" descr="5a97c4ad0c6cd"/>
          <p:cNvPicPr>
            <a:picLocks noChangeAspect="1"/>
          </p:cNvPicPr>
          <p:nvPr/>
        </p:nvPicPr>
        <p:blipFill>
          <a:blip r:embed="rId1" cstate="print"/>
          <a:stretch>
            <a:fillRect/>
          </a:stretch>
        </p:blipFill>
        <p:spPr>
          <a:xfrm>
            <a:off x="762000" y="1200150"/>
            <a:ext cx="3267486" cy="359342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par>
                          <p:cTn id="18" fill="hold">
                            <p:stCondLst>
                              <p:cond delay="500"/>
                            </p:stCondLst>
                            <p:childTnLst>
                              <p:par>
                                <p:cTn id="19" presetID="42"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3179896" y="441380"/>
            <a:ext cx="2382704"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销售的工作压力</a:t>
            </a:r>
            <a:endParaRPr lang="zh-CN" altLang="en-US" sz="2500" b="1" dirty="0">
              <a:solidFill>
                <a:srgbClr val="C00000"/>
              </a:solidFill>
              <a:ea typeface="思源黑体" pitchFamily="34" charset="-122"/>
              <a:cs typeface="+mn-ea"/>
              <a:sym typeface="+mn-lt"/>
            </a:endParaRPr>
          </a:p>
        </p:txBody>
      </p:sp>
      <p:sp>
        <p:nvSpPr>
          <p:cNvPr id="7" name="圆角矩形 6"/>
          <p:cNvSpPr/>
          <p:nvPr/>
        </p:nvSpPr>
        <p:spPr>
          <a:xfrm>
            <a:off x="554916" y="1382515"/>
            <a:ext cx="5083884" cy="3424718"/>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lstStyle/>
          <a:p>
            <a:pPr algn="ctr"/>
            <a:endParaRPr lang="zh-CN" altLang="en-US">
              <a:solidFill>
                <a:prstClr val="white"/>
              </a:solidFill>
              <a:latin typeface="思源黑体" pitchFamily="34" charset="-122"/>
              <a:ea typeface="思源黑体" pitchFamily="34" charset="-122"/>
            </a:endParaRPr>
          </a:p>
        </p:txBody>
      </p:sp>
      <p:sp>
        <p:nvSpPr>
          <p:cNvPr id="8" name="圆角矩形 7"/>
          <p:cNvSpPr/>
          <p:nvPr/>
        </p:nvSpPr>
        <p:spPr>
          <a:xfrm>
            <a:off x="662071" y="1915412"/>
            <a:ext cx="4660569" cy="2495014"/>
          </a:xfrm>
          <a:prstGeom prst="roundRect">
            <a:avLst>
              <a:gd name="adj" fmla="val 8586"/>
            </a:avLst>
          </a:prstGeom>
          <a:solidFill>
            <a:srgbClr val="C00000"/>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lstStyle/>
          <a:p>
            <a:pPr algn="ctr"/>
            <a:endParaRPr lang="zh-CN" altLang="en-US">
              <a:solidFill>
                <a:schemeClr val="bg1"/>
              </a:solidFill>
              <a:latin typeface="思源黑体" pitchFamily="34" charset="-122"/>
              <a:ea typeface="思源黑体" pitchFamily="34" charset="-122"/>
            </a:endParaRPr>
          </a:p>
        </p:txBody>
      </p:sp>
      <p:sp>
        <p:nvSpPr>
          <p:cNvPr id="9" name="文本框 113"/>
          <p:cNvSpPr txBox="1"/>
          <p:nvPr/>
        </p:nvSpPr>
        <p:spPr>
          <a:xfrm>
            <a:off x="745398" y="2208397"/>
            <a:ext cx="4503416" cy="3030353"/>
          </a:xfrm>
          <a:prstGeom prst="rect">
            <a:avLst/>
          </a:prstGeom>
          <a:noFill/>
        </p:spPr>
        <p:txBody>
          <a:bodyPr wrap="square" lIns="74965" tIns="37483" rIns="74965" bIns="37483" rtlCol="0">
            <a:spAutoFit/>
          </a:bodyPr>
          <a:lstStyle/>
          <a:p>
            <a:pPr defTabSz="650240">
              <a:lnSpc>
                <a:spcPct val="120000"/>
              </a:lnSpc>
            </a:pPr>
            <a:r>
              <a:rPr lang="zh-CN" altLang="en-US" sz="1600" kern="0" smtClean="0">
                <a:solidFill>
                  <a:schemeClr val="bg1"/>
                </a:solidFill>
                <a:ea typeface="思源黑体" pitchFamily="34" charset="-122"/>
                <a:cs typeface="+mn-ea"/>
                <a:sym typeface="+mn-lt"/>
              </a:rPr>
              <a:t>难免是竭尽全力的努力，用尽方式的推销，结果依然是失败，这时候我们的心态会非常的沮丧，没有信心。</a:t>
            </a:r>
            <a:r>
              <a:rPr lang="zh-CN" altLang="en-US" sz="1600" smtClean="0">
                <a:solidFill>
                  <a:schemeClr val="bg1"/>
                </a:solidFill>
                <a:ea typeface="思源黑体" pitchFamily="34" charset="-122"/>
                <a:cs typeface="+mn-ea"/>
                <a:sym typeface="+mn-lt"/>
              </a:rPr>
              <a:t>试着去这样想</a:t>
            </a:r>
            <a:r>
              <a:rPr lang="en-US" altLang="zh-CN" sz="1600" smtClean="0">
                <a:solidFill>
                  <a:schemeClr val="bg1"/>
                </a:solidFill>
                <a:ea typeface="思源黑体" pitchFamily="34" charset="-122"/>
                <a:cs typeface="+mn-ea"/>
                <a:sym typeface="+mn-lt"/>
              </a:rPr>
              <a:t>--</a:t>
            </a:r>
            <a:r>
              <a:rPr lang="zh-CN" altLang="en-US" sz="1600" smtClean="0">
                <a:solidFill>
                  <a:schemeClr val="bg1"/>
                </a:solidFill>
                <a:ea typeface="思源黑体" pitchFamily="34" charset="-122"/>
                <a:cs typeface="+mn-ea"/>
                <a:sym typeface="+mn-lt"/>
              </a:rPr>
              <a:t>只要用心的去努力过就不要给自己太大的压力。有时候你不能让你的客户满意去接受你，接受你的产品，那是因为不是所有的客户都是有效客户。放松自己新的面貌去接待你新的客户。</a:t>
            </a:r>
            <a:endParaRPr lang="zh-CN" altLang="en-US" sz="1600" kern="0" smtClean="0">
              <a:solidFill>
                <a:schemeClr val="bg1"/>
              </a:solidFill>
              <a:ea typeface="思源黑体" pitchFamily="34" charset="-122"/>
              <a:cs typeface="+mn-ea"/>
              <a:sym typeface="+mn-lt"/>
            </a:endParaRPr>
          </a:p>
          <a:p>
            <a:pPr defTabSz="650240">
              <a:lnSpc>
                <a:spcPct val="120000"/>
              </a:lnSpc>
            </a:pPr>
            <a:endParaRPr lang="zh-CN" altLang="en-US" sz="1600" kern="0" smtClean="0">
              <a:solidFill>
                <a:schemeClr val="bg1"/>
              </a:solidFill>
              <a:ea typeface="思源黑体" pitchFamily="34" charset="-122"/>
              <a:cs typeface="+mn-ea"/>
              <a:sym typeface="+mn-lt"/>
            </a:endParaRPr>
          </a:p>
          <a:p>
            <a:pPr defTabSz="650240">
              <a:lnSpc>
                <a:spcPct val="120000"/>
              </a:lnSpc>
            </a:pPr>
            <a:endParaRPr lang="zh-CN" altLang="en-US" sz="1600" kern="0" smtClean="0">
              <a:solidFill>
                <a:schemeClr val="bg1"/>
              </a:solidFill>
              <a:ea typeface="思源黑体" pitchFamily="34" charset="-122"/>
              <a:cs typeface="+mn-ea"/>
              <a:sym typeface="+mn-lt"/>
            </a:endParaRPr>
          </a:p>
          <a:p>
            <a:pPr defTabSz="650240">
              <a:lnSpc>
                <a:spcPct val="120000"/>
              </a:lnSpc>
            </a:pPr>
            <a:endParaRPr lang="zh-CN" altLang="en-US" sz="1600" kern="0" dirty="0" smtClean="0">
              <a:solidFill>
                <a:schemeClr val="bg1"/>
              </a:solidFill>
              <a:ea typeface="思源黑体" pitchFamily="34" charset="-122"/>
              <a:cs typeface="+mn-ea"/>
              <a:sym typeface="+mn-lt"/>
            </a:endParaRPr>
          </a:p>
        </p:txBody>
      </p:sp>
      <p:sp>
        <p:nvSpPr>
          <p:cNvPr id="10" name="TextBox 35"/>
          <p:cNvSpPr txBox="1">
            <a:spLocks noChangeArrowheads="1"/>
          </p:cNvSpPr>
          <p:nvPr/>
        </p:nvSpPr>
        <p:spPr bwMode="auto">
          <a:xfrm>
            <a:off x="554917" y="1484427"/>
            <a:ext cx="5031567" cy="352697"/>
          </a:xfrm>
          <a:prstGeom prst="rect">
            <a:avLst/>
          </a:prstGeom>
          <a:noFill/>
          <a:ln w="9525">
            <a:noFill/>
            <a:miter lim="800000"/>
          </a:ln>
        </p:spPr>
        <p:txBody>
          <a:bodyPr wrap="square" lIns="74965" tIns="37483" rIns="74965" bIns="37483">
            <a:spAutoFit/>
          </a:bodyPr>
          <a:lstStyle/>
          <a:p>
            <a:pPr lvl="0" algn="ctr" fontAlgn="base">
              <a:spcBef>
                <a:spcPct val="0"/>
              </a:spcBef>
              <a:spcAft>
                <a:spcPct val="0"/>
              </a:spcAft>
            </a:pPr>
            <a:r>
              <a:rPr lang="zh-CN" altLang="en-US" b="1" smtClean="0">
                <a:ea typeface="思源黑体" pitchFamily="34" charset="-122"/>
                <a:cs typeface="+mn-ea"/>
                <a:sym typeface="+mn-lt"/>
              </a:rPr>
              <a:t>销售的工作压力</a:t>
            </a:r>
            <a:endParaRPr lang="zh-CN" altLang="en-US" b="1" dirty="0">
              <a:ea typeface="思源黑体" pitchFamily="34" charset="-122"/>
              <a:cs typeface="+mn-ea"/>
              <a:sym typeface="+mn-lt"/>
            </a:endParaRPr>
          </a:p>
        </p:txBody>
      </p:sp>
      <p:pic>
        <p:nvPicPr>
          <p:cNvPr id="11" name="Picture 3" descr="C:\Users\Administrator\Desktop\qwas71重复用\46e542e2380dbba7885d76db4f671184.png"/>
          <p:cNvPicPr>
            <a:picLocks noChangeAspect="1" noChangeArrowheads="1"/>
          </p:cNvPicPr>
          <p:nvPr/>
        </p:nvPicPr>
        <p:blipFill>
          <a:blip r:embed="rId1" cstate="print"/>
          <a:srcRect/>
          <a:stretch>
            <a:fillRect/>
          </a:stretch>
        </p:blipFill>
        <p:spPr bwMode="auto">
          <a:xfrm>
            <a:off x="6172200" y="2038350"/>
            <a:ext cx="2674275" cy="250825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任意多边形 32"/>
          <p:cNvSpPr/>
          <p:nvPr/>
        </p:nvSpPr>
        <p:spPr>
          <a:xfrm>
            <a:off x="1569897" y="655320"/>
            <a:ext cx="1543098" cy="1186440"/>
          </a:xfrm>
          <a:custGeom>
            <a:avLst/>
            <a:gdLst>
              <a:gd name="connsiteX0" fmla="*/ 868680 w 1737360"/>
              <a:gd name="connsiteY0" fmla="*/ 0 h 1335802"/>
              <a:gd name="connsiteX1" fmla="*/ 1737360 w 1737360"/>
              <a:gd name="connsiteY1" fmla="*/ 868680 h 1335802"/>
              <a:gd name="connsiteX2" fmla="*/ 1270238 w 1737360"/>
              <a:gd name="connsiteY2" fmla="*/ 1335802 h 1335802"/>
              <a:gd name="connsiteX3" fmla="*/ 1215904 w 1737360"/>
              <a:gd name="connsiteY3" fmla="*/ 1290972 h 1335802"/>
              <a:gd name="connsiteX4" fmla="*/ 868680 w 1737360"/>
              <a:gd name="connsiteY4" fmla="*/ 1184910 h 1335802"/>
              <a:gd name="connsiteX5" fmla="*/ 521456 w 1737360"/>
              <a:gd name="connsiteY5" fmla="*/ 1290972 h 1335802"/>
              <a:gd name="connsiteX6" fmla="*/ 467122 w 1737360"/>
              <a:gd name="connsiteY6" fmla="*/ 1335802 h 1335802"/>
              <a:gd name="connsiteX7" fmla="*/ 0 w 1737360"/>
              <a:gd name="connsiteY7" fmla="*/ 868680 h 1335802"/>
              <a:gd name="connsiteX8" fmla="*/ 868680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868680" y="0"/>
                </a:moveTo>
                <a:lnTo>
                  <a:pt x="1737360" y="868680"/>
                </a:lnTo>
                <a:lnTo>
                  <a:pt x="1270238" y="1335802"/>
                </a:lnTo>
                <a:lnTo>
                  <a:pt x="1215904" y="1290972"/>
                </a:lnTo>
                <a:cubicBezTo>
                  <a:pt x="1116787" y="1224010"/>
                  <a:pt x="997300" y="1184910"/>
                  <a:pt x="868680" y="1184910"/>
                </a:cubicBezTo>
                <a:cubicBezTo>
                  <a:pt x="740061" y="1184910"/>
                  <a:pt x="620574" y="1224010"/>
                  <a:pt x="521456" y="1290972"/>
                </a:cubicBezTo>
                <a:lnTo>
                  <a:pt x="467122" y="1335802"/>
                </a:lnTo>
                <a:lnTo>
                  <a:pt x="0" y="868680"/>
                </a:lnTo>
                <a:lnTo>
                  <a:pt x="868680" y="0"/>
                </a:lnTo>
                <a:close/>
              </a:path>
            </a:pathLst>
          </a:custGeom>
          <a:blipFill>
            <a:blip r:embed="rId1"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4" name="任意多边形 33"/>
          <p:cNvSpPr/>
          <p:nvPr/>
        </p:nvSpPr>
        <p:spPr>
          <a:xfrm>
            <a:off x="723901" y="1487781"/>
            <a:ext cx="1193857" cy="1543098"/>
          </a:xfrm>
          <a:custGeom>
            <a:avLst/>
            <a:gdLst>
              <a:gd name="connsiteX0" fmla="*/ 868680 w 1344153"/>
              <a:gd name="connsiteY0" fmla="*/ 0 h 1737360"/>
              <a:gd name="connsiteX1" fmla="*/ 1344153 w 1344153"/>
              <a:gd name="connsiteY1" fmla="*/ 475473 h 1737360"/>
              <a:gd name="connsiteX2" fmla="*/ 1306212 w 1344153"/>
              <a:gd name="connsiteY2" fmla="*/ 521456 h 1737360"/>
              <a:gd name="connsiteX3" fmla="*/ 1200150 w 1344153"/>
              <a:gd name="connsiteY3" fmla="*/ 868680 h 1737360"/>
              <a:gd name="connsiteX4" fmla="*/ 1306212 w 1344153"/>
              <a:gd name="connsiteY4" fmla="*/ 1215904 h 1737360"/>
              <a:gd name="connsiteX5" fmla="*/ 1344153 w 1344153"/>
              <a:gd name="connsiteY5" fmla="*/ 1261888 h 1737360"/>
              <a:gd name="connsiteX6" fmla="*/ 868680 w 1344153"/>
              <a:gd name="connsiteY6" fmla="*/ 1737360 h 1737360"/>
              <a:gd name="connsiteX7" fmla="*/ 0 w 1344153"/>
              <a:gd name="connsiteY7" fmla="*/ 868680 h 1737360"/>
              <a:gd name="connsiteX8" fmla="*/ 868680 w 1344153"/>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3" h="1737360">
                <a:moveTo>
                  <a:pt x="868680" y="0"/>
                </a:moveTo>
                <a:lnTo>
                  <a:pt x="1344153" y="475473"/>
                </a:lnTo>
                <a:lnTo>
                  <a:pt x="1306212" y="521456"/>
                </a:lnTo>
                <a:cubicBezTo>
                  <a:pt x="1239250" y="620574"/>
                  <a:pt x="1200150" y="740061"/>
                  <a:pt x="1200150" y="868680"/>
                </a:cubicBezTo>
                <a:cubicBezTo>
                  <a:pt x="1200150" y="997300"/>
                  <a:pt x="1239250" y="1116787"/>
                  <a:pt x="1306212" y="1215904"/>
                </a:cubicBezTo>
                <a:lnTo>
                  <a:pt x="1344153" y="1261888"/>
                </a:lnTo>
                <a:lnTo>
                  <a:pt x="868680" y="1737360"/>
                </a:lnTo>
                <a:lnTo>
                  <a:pt x="0" y="868680"/>
                </a:lnTo>
                <a:lnTo>
                  <a:pt x="868680" y="0"/>
                </a:lnTo>
                <a:close/>
              </a:path>
            </a:pathLst>
          </a:custGeom>
          <a:blipFill>
            <a:blip r:embed="rId2"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5" name="任意多边形 34"/>
          <p:cNvSpPr/>
          <p:nvPr/>
        </p:nvSpPr>
        <p:spPr>
          <a:xfrm>
            <a:off x="2796547" y="1487781"/>
            <a:ext cx="1193857" cy="1543098"/>
          </a:xfrm>
          <a:custGeom>
            <a:avLst/>
            <a:gdLst>
              <a:gd name="connsiteX0" fmla="*/ 475472 w 1344152"/>
              <a:gd name="connsiteY0" fmla="*/ 0 h 1737360"/>
              <a:gd name="connsiteX1" fmla="*/ 1344152 w 1344152"/>
              <a:gd name="connsiteY1" fmla="*/ 868680 h 1737360"/>
              <a:gd name="connsiteX2" fmla="*/ 475472 w 1344152"/>
              <a:gd name="connsiteY2" fmla="*/ 1737360 h 1737360"/>
              <a:gd name="connsiteX3" fmla="*/ 0 w 1344152"/>
              <a:gd name="connsiteY3" fmla="*/ 1261888 h 1737360"/>
              <a:gd name="connsiteX4" fmla="*/ 37940 w 1344152"/>
              <a:gd name="connsiteY4" fmla="*/ 1215904 h 1737360"/>
              <a:gd name="connsiteX5" fmla="*/ 144002 w 1344152"/>
              <a:gd name="connsiteY5" fmla="*/ 868680 h 1737360"/>
              <a:gd name="connsiteX6" fmla="*/ 37940 w 1344152"/>
              <a:gd name="connsiteY6" fmla="*/ 521456 h 1737360"/>
              <a:gd name="connsiteX7" fmla="*/ 0 w 1344152"/>
              <a:gd name="connsiteY7" fmla="*/ 475473 h 1737360"/>
              <a:gd name="connsiteX8" fmla="*/ 475472 w 1344152"/>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2" h="1737360">
                <a:moveTo>
                  <a:pt x="475472" y="0"/>
                </a:moveTo>
                <a:lnTo>
                  <a:pt x="1344152" y="868680"/>
                </a:lnTo>
                <a:lnTo>
                  <a:pt x="475472" y="1737360"/>
                </a:lnTo>
                <a:lnTo>
                  <a:pt x="0" y="1261888"/>
                </a:lnTo>
                <a:lnTo>
                  <a:pt x="37940" y="1215904"/>
                </a:lnTo>
                <a:cubicBezTo>
                  <a:pt x="104902" y="1116787"/>
                  <a:pt x="144002" y="997300"/>
                  <a:pt x="144002" y="868680"/>
                </a:cubicBezTo>
                <a:cubicBezTo>
                  <a:pt x="144002" y="740061"/>
                  <a:pt x="104902" y="620574"/>
                  <a:pt x="37940" y="521456"/>
                </a:cubicBezTo>
                <a:lnTo>
                  <a:pt x="0" y="475473"/>
                </a:lnTo>
                <a:lnTo>
                  <a:pt x="475472" y="0"/>
                </a:lnTo>
                <a:close/>
              </a:path>
            </a:pathLst>
          </a:custGeom>
          <a:blipFill>
            <a:blip r:embed="rId3"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6" name="任意多边形 35"/>
          <p:cNvSpPr/>
          <p:nvPr/>
        </p:nvSpPr>
        <p:spPr>
          <a:xfrm>
            <a:off x="1569897" y="2676900"/>
            <a:ext cx="1543098" cy="1186440"/>
          </a:xfrm>
          <a:custGeom>
            <a:avLst/>
            <a:gdLst>
              <a:gd name="connsiteX0" fmla="*/ 467122 w 1737360"/>
              <a:gd name="connsiteY0" fmla="*/ 0 h 1335802"/>
              <a:gd name="connsiteX1" fmla="*/ 521456 w 1737360"/>
              <a:gd name="connsiteY1" fmla="*/ 44830 h 1335802"/>
              <a:gd name="connsiteX2" fmla="*/ 868680 w 1737360"/>
              <a:gd name="connsiteY2" fmla="*/ 150892 h 1335802"/>
              <a:gd name="connsiteX3" fmla="*/ 1215904 w 1737360"/>
              <a:gd name="connsiteY3" fmla="*/ 44830 h 1335802"/>
              <a:gd name="connsiteX4" fmla="*/ 1270238 w 1737360"/>
              <a:gd name="connsiteY4" fmla="*/ 0 h 1335802"/>
              <a:gd name="connsiteX5" fmla="*/ 1737360 w 1737360"/>
              <a:gd name="connsiteY5" fmla="*/ 467122 h 1335802"/>
              <a:gd name="connsiteX6" fmla="*/ 868680 w 1737360"/>
              <a:gd name="connsiteY6" fmla="*/ 1335802 h 1335802"/>
              <a:gd name="connsiteX7" fmla="*/ 0 w 1737360"/>
              <a:gd name="connsiteY7" fmla="*/ 467122 h 1335802"/>
              <a:gd name="connsiteX8" fmla="*/ 467122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467122" y="0"/>
                </a:moveTo>
                <a:lnTo>
                  <a:pt x="521456" y="44830"/>
                </a:lnTo>
                <a:cubicBezTo>
                  <a:pt x="620574" y="111792"/>
                  <a:pt x="740061" y="150892"/>
                  <a:pt x="868680" y="150892"/>
                </a:cubicBezTo>
                <a:cubicBezTo>
                  <a:pt x="997300" y="150892"/>
                  <a:pt x="1116787" y="111792"/>
                  <a:pt x="1215904" y="44830"/>
                </a:cubicBezTo>
                <a:lnTo>
                  <a:pt x="1270238" y="0"/>
                </a:lnTo>
                <a:lnTo>
                  <a:pt x="1737360" y="467122"/>
                </a:lnTo>
                <a:lnTo>
                  <a:pt x="868680" y="1335802"/>
                </a:lnTo>
                <a:lnTo>
                  <a:pt x="0" y="467122"/>
                </a:lnTo>
                <a:lnTo>
                  <a:pt x="467122" y="0"/>
                </a:lnTo>
                <a:close/>
              </a:path>
            </a:pathLst>
          </a:custGeom>
          <a:blipFill>
            <a:blip r:embed="rId4"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7" name="椭圆 36"/>
          <p:cNvSpPr/>
          <p:nvPr/>
        </p:nvSpPr>
        <p:spPr>
          <a:xfrm>
            <a:off x="1886346" y="1802891"/>
            <a:ext cx="910201" cy="910201"/>
          </a:xfrm>
          <a:prstGeom prst="ellipse">
            <a:avLst/>
          </a:prstGeom>
          <a:gradFill flip="none" rotWithShape="1">
            <a:gsLst>
              <a:gs pos="0">
                <a:srgbClr val="C00000"/>
              </a:gs>
              <a:gs pos="100000">
                <a:srgbClr val="FF000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42" name="文本框 41"/>
          <p:cNvSpPr txBox="1"/>
          <p:nvPr/>
        </p:nvSpPr>
        <p:spPr>
          <a:xfrm>
            <a:off x="1963471" y="1925421"/>
            <a:ext cx="932129" cy="646329"/>
          </a:xfrm>
          <a:prstGeom prst="rect">
            <a:avLst/>
          </a:prstGeom>
          <a:noFill/>
        </p:spPr>
        <p:txBody>
          <a:bodyPr wrap="square" lIns="91438" tIns="45719" rIns="91438" bIns="45719" rtlCol="0">
            <a:spAutoFit/>
          </a:bodyPr>
          <a:lstStyle/>
          <a:p>
            <a:r>
              <a:rPr lang="en-US" altLang="zh-CN" sz="3600" b="1" smtClean="0">
                <a:solidFill>
                  <a:schemeClr val="bg1"/>
                </a:solidFill>
                <a:latin typeface="思源黑体" pitchFamily="34" charset="-122"/>
                <a:ea typeface="思源黑体" pitchFamily="34" charset="-122"/>
              </a:rPr>
              <a:t>02</a:t>
            </a:r>
            <a:endParaRPr lang="zh-CN" altLang="en-US" sz="3600" b="1" dirty="0">
              <a:solidFill>
                <a:schemeClr val="bg1"/>
              </a:solidFill>
              <a:latin typeface="思源黑体" pitchFamily="34" charset="-122"/>
              <a:ea typeface="思源黑体" pitchFamily="34" charset="-122"/>
            </a:endParaRPr>
          </a:p>
        </p:txBody>
      </p:sp>
      <p:sp>
        <p:nvSpPr>
          <p:cNvPr id="44" name="文本框 43"/>
          <p:cNvSpPr txBox="1"/>
          <p:nvPr/>
        </p:nvSpPr>
        <p:spPr>
          <a:xfrm>
            <a:off x="4038600" y="1878509"/>
            <a:ext cx="5173360" cy="830995"/>
          </a:xfrm>
          <a:prstGeom prst="rect">
            <a:avLst/>
          </a:prstGeom>
          <a:noFill/>
        </p:spPr>
        <p:txBody>
          <a:bodyPr wrap="square" lIns="91438" tIns="45719" rIns="91438" bIns="45719" rtlCol="0">
            <a:spAutoFit/>
          </a:bodyPr>
          <a:lstStyle/>
          <a:p>
            <a:r>
              <a:rPr lang="zh-CN" altLang="en-US" sz="4800" b="1" smtClean="0">
                <a:gradFill flip="none" rotWithShape="1">
                  <a:gsLst>
                    <a:gs pos="0">
                      <a:srgbClr val="C00000"/>
                    </a:gs>
                    <a:gs pos="100000">
                      <a:srgbClr val="FF0000"/>
                    </a:gs>
                  </a:gsLst>
                  <a:lin ang="18900000" scaled="1"/>
                  <a:tileRect/>
                </a:gradFill>
                <a:effectLst>
                  <a:innerShdw blurRad="63500" dist="50800" dir="18900000">
                    <a:prstClr val="black">
                      <a:alpha val="50000"/>
                    </a:prstClr>
                  </a:innerShdw>
                </a:effectLst>
                <a:latin typeface="思源黑体" pitchFamily="34" charset="-122"/>
                <a:ea typeface="思源黑体" pitchFamily="34" charset="-122"/>
                <a:sym typeface="+mn-lt"/>
              </a:rPr>
              <a:t>销售人员十大心态</a:t>
            </a:r>
            <a:endParaRPr lang="zh-CN" altLang="en-US" sz="4800" b="1" smtClean="0">
              <a:gradFill flip="none" rotWithShape="1">
                <a:gsLst>
                  <a:gs pos="0">
                    <a:srgbClr val="C00000"/>
                  </a:gs>
                  <a:gs pos="100000">
                    <a:srgbClr val="FF0000"/>
                  </a:gs>
                </a:gsLst>
                <a:lin ang="18900000" scaled="1"/>
                <a:tileRect/>
              </a:gradFill>
              <a:effectLst>
                <a:innerShdw blurRad="63500" dist="50800" dir="18900000">
                  <a:prstClr val="black">
                    <a:alpha val="50000"/>
                  </a:prstClr>
                </a:innerShdw>
              </a:effectLst>
              <a:latin typeface="思源黑体" pitchFamily="34" charset="-122"/>
              <a:ea typeface="思源黑体" pitchFamily="34" charset="-122"/>
              <a:sym typeface="+mn-lt"/>
            </a:endParaRPr>
          </a:p>
        </p:txBody>
      </p:sp>
      <p:sp>
        <p:nvSpPr>
          <p:cNvPr id="48" name="椭圆 47"/>
          <p:cNvSpPr/>
          <p:nvPr/>
        </p:nvSpPr>
        <p:spPr>
          <a:xfrm>
            <a:off x="723900" y="2857191"/>
            <a:ext cx="474100" cy="474100"/>
          </a:xfrm>
          <a:prstGeom prst="ellipse">
            <a:avLst/>
          </a:prstGeom>
          <a:gradFill flip="none" rotWithShape="1">
            <a:gsLst>
              <a:gs pos="0">
                <a:schemeClr val="bg1"/>
              </a:gs>
              <a:gs pos="100000">
                <a:schemeClr val="bg1">
                  <a:lumMod val="85000"/>
                </a:schemeClr>
              </a:gs>
            </a:gsLst>
            <a:lin ang="18900000" scaled="1"/>
            <a:tileRect/>
          </a:gradFill>
          <a:ln w="28575">
            <a:gradFill flip="none" rotWithShape="1">
              <a:gsLst>
                <a:gs pos="0">
                  <a:schemeClr val="bg1"/>
                </a:gs>
                <a:gs pos="100000">
                  <a:schemeClr val="bg1">
                    <a:lumMod val="85000"/>
                  </a:schemeClr>
                </a:gs>
              </a:gsLst>
              <a:lin ang="8100000" scaled="1"/>
              <a:tileRect/>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49" name="椭圆 48"/>
          <p:cNvSpPr/>
          <p:nvPr/>
        </p:nvSpPr>
        <p:spPr>
          <a:xfrm>
            <a:off x="7774320" y="4602480"/>
            <a:ext cx="376828" cy="376828"/>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0" name="椭圆 49"/>
          <p:cNvSpPr/>
          <p:nvPr/>
        </p:nvSpPr>
        <p:spPr>
          <a:xfrm>
            <a:off x="3282325" y="4263262"/>
            <a:ext cx="489374" cy="489374"/>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1" name="椭圆 50"/>
          <p:cNvSpPr/>
          <p:nvPr/>
        </p:nvSpPr>
        <p:spPr>
          <a:xfrm>
            <a:off x="7085355" y="4134613"/>
            <a:ext cx="302375" cy="302375"/>
          </a:xfrm>
          <a:prstGeom prst="ellipse">
            <a:avLst/>
          </a:prstGeom>
          <a:gradFill flip="none" rotWithShape="1">
            <a:gsLst>
              <a:gs pos="0">
                <a:srgbClr val="C00000">
                  <a:lumMod val="90000"/>
                </a:srgbClr>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2" name="椭圆 51"/>
          <p:cNvSpPr/>
          <p:nvPr/>
        </p:nvSpPr>
        <p:spPr>
          <a:xfrm>
            <a:off x="8475784" y="4400550"/>
            <a:ext cx="257708" cy="257708"/>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3" name="椭圆 52"/>
          <p:cNvSpPr/>
          <p:nvPr/>
        </p:nvSpPr>
        <p:spPr>
          <a:xfrm>
            <a:off x="1281776" y="4328708"/>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4" name="椭圆 53"/>
          <p:cNvSpPr/>
          <p:nvPr/>
        </p:nvSpPr>
        <p:spPr>
          <a:xfrm>
            <a:off x="471398" y="3612080"/>
            <a:ext cx="305403" cy="305403"/>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5" name="椭圆 54"/>
          <p:cNvSpPr/>
          <p:nvPr/>
        </p:nvSpPr>
        <p:spPr>
          <a:xfrm>
            <a:off x="2354164" y="4585528"/>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6" name="椭圆 55"/>
          <p:cNvSpPr/>
          <p:nvPr/>
        </p:nvSpPr>
        <p:spPr>
          <a:xfrm>
            <a:off x="1610357" y="3496246"/>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7" name="椭圆 56"/>
          <p:cNvSpPr/>
          <p:nvPr/>
        </p:nvSpPr>
        <p:spPr>
          <a:xfrm>
            <a:off x="7717574" y="3745230"/>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8" name="椭圆 57"/>
          <p:cNvSpPr/>
          <p:nvPr/>
        </p:nvSpPr>
        <p:spPr>
          <a:xfrm>
            <a:off x="3654811" y="3210479"/>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9" name="椭圆 58"/>
          <p:cNvSpPr/>
          <p:nvPr/>
        </p:nvSpPr>
        <p:spPr>
          <a:xfrm>
            <a:off x="3042954" y="3404806"/>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60" name="椭圆 59"/>
          <p:cNvSpPr/>
          <p:nvPr/>
        </p:nvSpPr>
        <p:spPr>
          <a:xfrm>
            <a:off x="3614430" y="2812868"/>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61" name="椭圆 60"/>
          <p:cNvSpPr/>
          <p:nvPr/>
        </p:nvSpPr>
        <p:spPr>
          <a:xfrm>
            <a:off x="2261534" y="3927793"/>
            <a:ext cx="302375" cy="302375"/>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fill="hold"/>
                                        <p:tgtEl>
                                          <p:spTgt spid="35"/>
                                        </p:tgtEl>
                                        <p:attrNameLst>
                                          <p:attrName>ppt_x</p:attrName>
                                        </p:attrNameLst>
                                      </p:cBhvr>
                                      <p:tavLst>
                                        <p:tav tm="0">
                                          <p:val>
                                            <p:strVal val="1+#ppt_w/2"/>
                                          </p:val>
                                        </p:tav>
                                        <p:tav tm="100000">
                                          <p:val>
                                            <p:strVal val="#ppt_x"/>
                                          </p:val>
                                        </p:tav>
                                      </p:tavLst>
                                    </p:anim>
                                    <p:anim calcmode="lin" valueType="num">
                                      <p:cBhvr additive="base">
                                        <p:cTn id="17" dur="500" fill="hold"/>
                                        <p:tgtEl>
                                          <p:spTgt spid="35"/>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0-#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1500"/>
                            </p:stCondLst>
                            <p:childTnLst>
                              <p:par>
                                <p:cTn id="29" presetID="16" presetClass="entr" presetSubtype="21" fill="hold" grpId="0" nodeType="afterEffect">
                                  <p:stCondLst>
                                    <p:cond delay="0"/>
                                  </p:stCondLst>
                                  <p:childTnLst>
                                    <p:set>
                                      <p:cBhvr>
                                        <p:cTn id="30" dur="1" fill="hold">
                                          <p:stCondLst>
                                            <p:cond delay="0"/>
                                          </p:stCondLst>
                                        </p:cTn>
                                        <p:tgtEl>
                                          <p:spTgt spid="42">
                                            <p:txEl>
                                              <p:pRg st="0" end="0"/>
                                            </p:txEl>
                                          </p:spTgt>
                                        </p:tgtEl>
                                        <p:attrNameLst>
                                          <p:attrName>style.visibility</p:attrName>
                                        </p:attrNameLst>
                                      </p:cBhvr>
                                      <p:to>
                                        <p:strVal val="visible"/>
                                      </p:to>
                                    </p:set>
                                    <p:animEffect transition="in" filter="barn(inVertical)">
                                      <p:cBhvr>
                                        <p:cTn id="31" dur="500"/>
                                        <p:tgtEl>
                                          <p:spTgt spid="42">
                                            <p:txEl>
                                              <p:pRg st="0" end="0"/>
                                            </p:txEl>
                                          </p:spTgt>
                                        </p:tgtEl>
                                      </p:cBhvr>
                                    </p:animEffect>
                                  </p:childTnLst>
                                </p:cTn>
                              </p:par>
                            </p:childTnLst>
                          </p:cTn>
                        </p:par>
                        <p:par>
                          <p:cTn id="32" fill="hold">
                            <p:stCondLst>
                              <p:cond delay="2000"/>
                            </p:stCondLst>
                            <p:childTnLst>
                              <p:par>
                                <p:cTn id="33" presetID="26" presetClass="emph" presetSubtype="0" repeatCount="indefinite" fill="hold" nodeType="afterEffect">
                                  <p:stCondLst>
                                    <p:cond delay="0"/>
                                  </p:stCondLst>
                                  <p:childTnLst>
                                    <p:animEffect transition="out" filter="fade">
                                      <p:cBhvr>
                                        <p:cTn id="34" dur="500" tmFilter="0, 0; .2, .5; .8, .5; 1, 0"/>
                                        <p:tgtEl>
                                          <p:spTgt spid="42">
                                            <p:txEl>
                                              <p:pRg st="0" end="0"/>
                                            </p:txEl>
                                          </p:spTgt>
                                        </p:tgtEl>
                                      </p:cBhvr>
                                    </p:animEffect>
                                    <p:animScale>
                                      <p:cBhvr>
                                        <p:cTn id="35" dur="250" autoRev="1" fill="hold"/>
                                        <p:tgtEl>
                                          <p:spTgt spid="42">
                                            <p:txEl>
                                              <p:pRg st="0" end="0"/>
                                            </p:txEl>
                                          </p:spTgt>
                                        </p:tgtEl>
                                      </p:cBhvr>
                                      <p:by x="105000" y="105000"/>
                                    </p:animScale>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 calcmode="lin" valueType="num">
                                      <p:cBhvr>
                                        <p:cTn id="41" dur="500" fill="hold"/>
                                        <p:tgtEl>
                                          <p:spTgt spid="44"/>
                                        </p:tgtEl>
                                        <p:attrNameLst>
                                          <p:attrName>style.rotation</p:attrName>
                                        </p:attrNameLst>
                                      </p:cBhvr>
                                      <p:tavLst>
                                        <p:tav tm="0">
                                          <p:val>
                                            <p:fltVal val="360"/>
                                          </p:val>
                                        </p:tav>
                                        <p:tav tm="100000">
                                          <p:val>
                                            <p:fltVal val="0"/>
                                          </p:val>
                                        </p:tav>
                                      </p:tavLst>
                                    </p:anim>
                                    <p:animEffect transition="in" filter="fade">
                                      <p:cBhvr>
                                        <p:cTn id="42" dur="500"/>
                                        <p:tgtEl>
                                          <p:spTgt spid="44"/>
                                        </p:tgtEl>
                                      </p:cBhvr>
                                    </p:animEffect>
                                  </p:childTnLst>
                                </p:cTn>
                              </p:par>
                            </p:childTnLst>
                          </p:cTn>
                        </p:par>
                        <p:par>
                          <p:cTn id="43" fill="hold">
                            <p:stCondLst>
                              <p:cond delay="3000"/>
                            </p:stCondLst>
                            <p:childTnLst>
                              <p:par>
                                <p:cTn id="44" presetID="53" presetClass="entr" presetSubtype="52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anim calcmode="lin" valueType="num">
                                      <p:cBhvr>
                                        <p:cTn id="49" dur="500" fill="hold"/>
                                        <p:tgtEl>
                                          <p:spTgt spid="56"/>
                                        </p:tgtEl>
                                        <p:attrNameLst>
                                          <p:attrName>ppt_x</p:attrName>
                                        </p:attrNameLst>
                                      </p:cBhvr>
                                      <p:tavLst>
                                        <p:tav tm="0">
                                          <p:val>
                                            <p:fltVal val="0.5"/>
                                          </p:val>
                                        </p:tav>
                                        <p:tav tm="100000">
                                          <p:val>
                                            <p:strVal val="#ppt_x"/>
                                          </p:val>
                                        </p:tav>
                                      </p:tavLst>
                                    </p:anim>
                                    <p:anim calcmode="lin" valueType="num">
                                      <p:cBhvr>
                                        <p:cTn id="50" dur="500" fill="hold"/>
                                        <p:tgtEl>
                                          <p:spTgt spid="56"/>
                                        </p:tgtEl>
                                        <p:attrNameLst>
                                          <p:attrName>ppt_y</p:attrName>
                                        </p:attrNameLst>
                                      </p:cBhvr>
                                      <p:tavLst>
                                        <p:tav tm="0">
                                          <p:val>
                                            <p:fltVal val="0.5"/>
                                          </p:val>
                                        </p:tav>
                                        <p:tav tm="100000">
                                          <p:val>
                                            <p:strVal val="#ppt_y"/>
                                          </p:val>
                                        </p:tav>
                                      </p:tavLst>
                                    </p:anim>
                                  </p:childTnLst>
                                </p:cTn>
                              </p:par>
                              <p:par>
                                <p:cTn id="51" presetID="53" presetClass="entr" presetSubtype="528" fill="hold" grpId="0" nodeType="withEffect">
                                  <p:stCondLst>
                                    <p:cond delay="25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anim calcmode="lin" valueType="num">
                                      <p:cBhvr>
                                        <p:cTn id="56" dur="500" fill="hold"/>
                                        <p:tgtEl>
                                          <p:spTgt spid="48"/>
                                        </p:tgtEl>
                                        <p:attrNameLst>
                                          <p:attrName>ppt_x</p:attrName>
                                        </p:attrNameLst>
                                      </p:cBhvr>
                                      <p:tavLst>
                                        <p:tav tm="0">
                                          <p:val>
                                            <p:fltVal val="0.5"/>
                                          </p:val>
                                        </p:tav>
                                        <p:tav tm="100000">
                                          <p:val>
                                            <p:strVal val="#ppt_x"/>
                                          </p:val>
                                        </p:tav>
                                      </p:tavLst>
                                    </p:anim>
                                    <p:anim calcmode="lin" valueType="num">
                                      <p:cBhvr>
                                        <p:cTn id="57" dur="500" fill="hold"/>
                                        <p:tgtEl>
                                          <p:spTgt spid="48"/>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50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Effect transition="in" filter="fade">
                                      <p:cBhvr>
                                        <p:cTn id="62" dur="500"/>
                                        <p:tgtEl>
                                          <p:spTgt spid="54"/>
                                        </p:tgtEl>
                                      </p:cBhvr>
                                    </p:animEffect>
                                    <p:anim calcmode="lin" valueType="num">
                                      <p:cBhvr>
                                        <p:cTn id="63" dur="500" fill="hold"/>
                                        <p:tgtEl>
                                          <p:spTgt spid="54"/>
                                        </p:tgtEl>
                                        <p:attrNameLst>
                                          <p:attrName>ppt_x</p:attrName>
                                        </p:attrNameLst>
                                      </p:cBhvr>
                                      <p:tavLst>
                                        <p:tav tm="0">
                                          <p:val>
                                            <p:fltVal val="0.5"/>
                                          </p:val>
                                        </p:tav>
                                        <p:tav tm="100000">
                                          <p:val>
                                            <p:strVal val="#ppt_x"/>
                                          </p:val>
                                        </p:tav>
                                      </p:tavLst>
                                    </p:anim>
                                    <p:anim calcmode="lin" valueType="num">
                                      <p:cBhvr>
                                        <p:cTn id="64" dur="500" fill="hold"/>
                                        <p:tgtEl>
                                          <p:spTgt spid="54"/>
                                        </p:tgtEl>
                                        <p:attrNameLst>
                                          <p:attrName>ppt_y</p:attrName>
                                        </p:attrNameLst>
                                      </p:cBhvr>
                                      <p:tavLst>
                                        <p:tav tm="0">
                                          <p:val>
                                            <p:fltVal val="0.5"/>
                                          </p:val>
                                        </p:tav>
                                        <p:tav tm="100000">
                                          <p:val>
                                            <p:strVal val="#ppt_y"/>
                                          </p:val>
                                        </p:tav>
                                      </p:tavLst>
                                    </p:anim>
                                  </p:childTnLst>
                                </p:cTn>
                              </p:par>
                              <p:par>
                                <p:cTn id="65" presetID="53" presetClass="entr" presetSubtype="528" fill="hold" grpId="0" nodeType="withEffect">
                                  <p:stCondLst>
                                    <p:cond delay="750"/>
                                  </p:stCondLst>
                                  <p:childTnLst>
                                    <p:set>
                                      <p:cBhvr>
                                        <p:cTn id="66" dur="1" fill="hold">
                                          <p:stCondLst>
                                            <p:cond delay="0"/>
                                          </p:stCondLst>
                                        </p:cTn>
                                        <p:tgtEl>
                                          <p:spTgt spid="53"/>
                                        </p:tgtEl>
                                        <p:attrNameLst>
                                          <p:attrName>style.visibility</p:attrName>
                                        </p:attrNameLst>
                                      </p:cBhvr>
                                      <p:to>
                                        <p:strVal val="visible"/>
                                      </p:to>
                                    </p:set>
                                    <p:anim calcmode="lin" valueType="num">
                                      <p:cBhvr>
                                        <p:cTn id="67" dur="500" fill="hold"/>
                                        <p:tgtEl>
                                          <p:spTgt spid="53"/>
                                        </p:tgtEl>
                                        <p:attrNameLst>
                                          <p:attrName>ppt_w</p:attrName>
                                        </p:attrNameLst>
                                      </p:cBhvr>
                                      <p:tavLst>
                                        <p:tav tm="0">
                                          <p:val>
                                            <p:fltVal val="0"/>
                                          </p:val>
                                        </p:tav>
                                        <p:tav tm="100000">
                                          <p:val>
                                            <p:strVal val="#ppt_w"/>
                                          </p:val>
                                        </p:tav>
                                      </p:tavLst>
                                    </p:anim>
                                    <p:anim calcmode="lin" valueType="num">
                                      <p:cBhvr>
                                        <p:cTn id="68" dur="500" fill="hold"/>
                                        <p:tgtEl>
                                          <p:spTgt spid="53"/>
                                        </p:tgtEl>
                                        <p:attrNameLst>
                                          <p:attrName>ppt_h</p:attrName>
                                        </p:attrNameLst>
                                      </p:cBhvr>
                                      <p:tavLst>
                                        <p:tav tm="0">
                                          <p:val>
                                            <p:fltVal val="0"/>
                                          </p:val>
                                        </p:tav>
                                        <p:tav tm="100000">
                                          <p:val>
                                            <p:strVal val="#ppt_h"/>
                                          </p:val>
                                        </p:tav>
                                      </p:tavLst>
                                    </p:anim>
                                    <p:animEffect transition="in" filter="fade">
                                      <p:cBhvr>
                                        <p:cTn id="69" dur="500"/>
                                        <p:tgtEl>
                                          <p:spTgt spid="53"/>
                                        </p:tgtEl>
                                      </p:cBhvr>
                                    </p:animEffect>
                                    <p:anim calcmode="lin" valueType="num">
                                      <p:cBhvr>
                                        <p:cTn id="70" dur="500" fill="hold"/>
                                        <p:tgtEl>
                                          <p:spTgt spid="53"/>
                                        </p:tgtEl>
                                        <p:attrNameLst>
                                          <p:attrName>ppt_x</p:attrName>
                                        </p:attrNameLst>
                                      </p:cBhvr>
                                      <p:tavLst>
                                        <p:tav tm="0">
                                          <p:val>
                                            <p:fltVal val="0.5"/>
                                          </p:val>
                                        </p:tav>
                                        <p:tav tm="100000">
                                          <p:val>
                                            <p:strVal val="#ppt_x"/>
                                          </p:val>
                                        </p:tav>
                                      </p:tavLst>
                                    </p:anim>
                                    <p:anim calcmode="lin" valueType="num">
                                      <p:cBhvr>
                                        <p:cTn id="71" dur="500" fill="hold"/>
                                        <p:tgtEl>
                                          <p:spTgt spid="53"/>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1000"/>
                                  </p:stCondLst>
                                  <p:childTnLst>
                                    <p:set>
                                      <p:cBhvr>
                                        <p:cTn id="73" dur="1" fill="hold">
                                          <p:stCondLst>
                                            <p:cond delay="0"/>
                                          </p:stCondLst>
                                        </p:cTn>
                                        <p:tgtEl>
                                          <p:spTgt spid="61"/>
                                        </p:tgtEl>
                                        <p:attrNameLst>
                                          <p:attrName>style.visibility</p:attrName>
                                        </p:attrNameLst>
                                      </p:cBhvr>
                                      <p:to>
                                        <p:strVal val="visible"/>
                                      </p:to>
                                    </p:set>
                                    <p:anim calcmode="lin" valueType="num">
                                      <p:cBhvr>
                                        <p:cTn id="74" dur="500" fill="hold"/>
                                        <p:tgtEl>
                                          <p:spTgt spid="61"/>
                                        </p:tgtEl>
                                        <p:attrNameLst>
                                          <p:attrName>ppt_w</p:attrName>
                                        </p:attrNameLst>
                                      </p:cBhvr>
                                      <p:tavLst>
                                        <p:tav tm="0">
                                          <p:val>
                                            <p:fltVal val="0"/>
                                          </p:val>
                                        </p:tav>
                                        <p:tav tm="100000">
                                          <p:val>
                                            <p:strVal val="#ppt_w"/>
                                          </p:val>
                                        </p:tav>
                                      </p:tavLst>
                                    </p:anim>
                                    <p:anim calcmode="lin" valueType="num">
                                      <p:cBhvr>
                                        <p:cTn id="75" dur="500" fill="hold"/>
                                        <p:tgtEl>
                                          <p:spTgt spid="61"/>
                                        </p:tgtEl>
                                        <p:attrNameLst>
                                          <p:attrName>ppt_h</p:attrName>
                                        </p:attrNameLst>
                                      </p:cBhvr>
                                      <p:tavLst>
                                        <p:tav tm="0">
                                          <p:val>
                                            <p:fltVal val="0"/>
                                          </p:val>
                                        </p:tav>
                                        <p:tav tm="100000">
                                          <p:val>
                                            <p:strVal val="#ppt_h"/>
                                          </p:val>
                                        </p:tav>
                                      </p:tavLst>
                                    </p:anim>
                                    <p:animEffect transition="in" filter="fade">
                                      <p:cBhvr>
                                        <p:cTn id="76" dur="500"/>
                                        <p:tgtEl>
                                          <p:spTgt spid="61"/>
                                        </p:tgtEl>
                                      </p:cBhvr>
                                    </p:animEffect>
                                    <p:anim calcmode="lin" valueType="num">
                                      <p:cBhvr>
                                        <p:cTn id="77" dur="500" fill="hold"/>
                                        <p:tgtEl>
                                          <p:spTgt spid="61"/>
                                        </p:tgtEl>
                                        <p:attrNameLst>
                                          <p:attrName>ppt_x</p:attrName>
                                        </p:attrNameLst>
                                      </p:cBhvr>
                                      <p:tavLst>
                                        <p:tav tm="0">
                                          <p:val>
                                            <p:fltVal val="0.5"/>
                                          </p:val>
                                        </p:tav>
                                        <p:tav tm="100000">
                                          <p:val>
                                            <p:strVal val="#ppt_x"/>
                                          </p:val>
                                        </p:tav>
                                      </p:tavLst>
                                    </p:anim>
                                    <p:anim calcmode="lin" valueType="num">
                                      <p:cBhvr>
                                        <p:cTn id="78" dur="500" fill="hold"/>
                                        <p:tgtEl>
                                          <p:spTgt spid="61"/>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1250"/>
                                  </p:stCondLst>
                                  <p:childTnLst>
                                    <p:set>
                                      <p:cBhvr>
                                        <p:cTn id="80" dur="1" fill="hold">
                                          <p:stCondLst>
                                            <p:cond delay="0"/>
                                          </p:stCondLst>
                                        </p:cTn>
                                        <p:tgtEl>
                                          <p:spTgt spid="55"/>
                                        </p:tgtEl>
                                        <p:attrNameLst>
                                          <p:attrName>style.visibility</p:attrName>
                                        </p:attrNameLst>
                                      </p:cBhvr>
                                      <p:to>
                                        <p:strVal val="visible"/>
                                      </p:to>
                                    </p:set>
                                    <p:anim calcmode="lin" valueType="num">
                                      <p:cBhvr>
                                        <p:cTn id="81" dur="500" fill="hold"/>
                                        <p:tgtEl>
                                          <p:spTgt spid="55"/>
                                        </p:tgtEl>
                                        <p:attrNameLst>
                                          <p:attrName>ppt_w</p:attrName>
                                        </p:attrNameLst>
                                      </p:cBhvr>
                                      <p:tavLst>
                                        <p:tav tm="0">
                                          <p:val>
                                            <p:fltVal val="0"/>
                                          </p:val>
                                        </p:tav>
                                        <p:tav tm="100000">
                                          <p:val>
                                            <p:strVal val="#ppt_w"/>
                                          </p:val>
                                        </p:tav>
                                      </p:tavLst>
                                    </p:anim>
                                    <p:anim calcmode="lin" valueType="num">
                                      <p:cBhvr>
                                        <p:cTn id="82" dur="500" fill="hold"/>
                                        <p:tgtEl>
                                          <p:spTgt spid="55"/>
                                        </p:tgtEl>
                                        <p:attrNameLst>
                                          <p:attrName>ppt_h</p:attrName>
                                        </p:attrNameLst>
                                      </p:cBhvr>
                                      <p:tavLst>
                                        <p:tav tm="0">
                                          <p:val>
                                            <p:fltVal val="0"/>
                                          </p:val>
                                        </p:tav>
                                        <p:tav tm="100000">
                                          <p:val>
                                            <p:strVal val="#ppt_h"/>
                                          </p:val>
                                        </p:tav>
                                      </p:tavLst>
                                    </p:anim>
                                    <p:animEffect transition="in" filter="fade">
                                      <p:cBhvr>
                                        <p:cTn id="83" dur="500"/>
                                        <p:tgtEl>
                                          <p:spTgt spid="55"/>
                                        </p:tgtEl>
                                      </p:cBhvr>
                                    </p:animEffect>
                                    <p:anim calcmode="lin" valueType="num">
                                      <p:cBhvr>
                                        <p:cTn id="84" dur="500" fill="hold"/>
                                        <p:tgtEl>
                                          <p:spTgt spid="55"/>
                                        </p:tgtEl>
                                        <p:attrNameLst>
                                          <p:attrName>ppt_x</p:attrName>
                                        </p:attrNameLst>
                                      </p:cBhvr>
                                      <p:tavLst>
                                        <p:tav tm="0">
                                          <p:val>
                                            <p:fltVal val="0.5"/>
                                          </p:val>
                                        </p:tav>
                                        <p:tav tm="100000">
                                          <p:val>
                                            <p:strVal val="#ppt_x"/>
                                          </p:val>
                                        </p:tav>
                                      </p:tavLst>
                                    </p:anim>
                                    <p:anim calcmode="lin" valueType="num">
                                      <p:cBhvr>
                                        <p:cTn id="85" dur="500" fill="hold"/>
                                        <p:tgtEl>
                                          <p:spTgt spid="55"/>
                                        </p:tgtEl>
                                        <p:attrNameLst>
                                          <p:attrName>ppt_y</p:attrName>
                                        </p:attrNameLst>
                                      </p:cBhvr>
                                      <p:tavLst>
                                        <p:tav tm="0">
                                          <p:val>
                                            <p:fltVal val="0.5"/>
                                          </p:val>
                                        </p:tav>
                                        <p:tav tm="100000">
                                          <p:val>
                                            <p:strVal val="#ppt_y"/>
                                          </p:val>
                                        </p:tav>
                                      </p:tavLst>
                                    </p:anim>
                                  </p:childTnLst>
                                </p:cTn>
                              </p:par>
                              <p:par>
                                <p:cTn id="86" presetID="53" presetClass="entr" presetSubtype="528" fill="hold" grpId="0" nodeType="withEffect">
                                  <p:stCondLst>
                                    <p:cond delay="1500"/>
                                  </p:stCondLst>
                                  <p:childTnLst>
                                    <p:set>
                                      <p:cBhvr>
                                        <p:cTn id="87" dur="1" fill="hold">
                                          <p:stCondLst>
                                            <p:cond delay="0"/>
                                          </p:stCondLst>
                                        </p:cTn>
                                        <p:tgtEl>
                                          <p:spTgt spid="50"/>
                                        </p:tgtEl>
                                        <p:attrNameLst>
                                          <p:attrName>style.visibility</p:attrName>
                                        </p:attrNameLst>
                                      </p:cBhvr>
                                      <p:to>
                                        <p:strVal val="visible"/>
                                      </p:to>
                                    </p:set>
                                    <p:anim calcmode="lin" valueType="num">
                                      <p:cBhvr>
                                        <p:cTn id="88" dur="500" fill="hold"/>
                                        <p:tgtEl>
                                          <p:spTgt spid="50"/>
                                        </p:tgtEl>
                                        <p:attrNameLst>
                                          <p:attrName>ppt_w</p:attrName>
                                        </p:attrNameLst>
                                      </p:cBhvr>
                                      <p:tavLst>
                                        <p:tav tm="0">
                                          <p:val>
                                            <p:fltVal val="0"/>
                                          </p:val>
                                        </p:tav>
                                        <p:tav tm="100000">
                                          <p:val>
                                            <p:strVal val="#ppt_w"/>
                                          </p:val>
                                        </p:tav>
                                      </p:tavLst>
                                    </p:anim>
                                    <p:anim calcmode="lin" valueType="num">
                                      <p:cBhvr>
                                        <p:cTn id="89" dur="500" fill="hold"/>
                                        <p:tgtEl>
                                          <p:spTgt spid="50"/>
                                        </p:tgtEl>
                                        <p:attrNameLst>
                                          <p:attrName>ppt_h</p:attrName>
                                        </p:attrNameLst>
                                      </p:cBhvr>
                                      <p:tavLst>
                                        <p:tav tm="0">
                                          <p:val>
                                            <p:fltVal val="0"/>
                                          </p:val>
                                        </p:tav>
                                        <p:tav tm="100000">
                                          <p:val>
                                            <p:strVal val="#ppt_h"/>
                                          </p:val>
                                        </p:tav>
                                      </p:tavLst>
                                    </p:anim>
                                    <p:animEffect transition="in" filter="fade">
                                      <p:cBhvr>
                                        <p:cTn id="90" dur="500"/>
                                        <p:tgtEl>
                                          <p:spTgt spid="50"/>
                                        </p:tgtEl>
                                      </p:cBhvr>
                                    </p:animEffect>
                                    <p:anim calcmode="lin" valueType="num">
                                      <p:cBhvr>
                                        <p:cTn id="91" dur="500" fill="hold"/>
                                        <p:tgtEl>
                                          <p:spTgt spid="50"/>
                                        </p:tgtEl>
                                        <p:attrNameLst>
                                          <p:attrName>ppt_x</p:attrName>
                                        </p:attrNameLst>
                                      </p:cBhvr>
                                      <p:tavLst>
                                        <p:tav tm="0">
                                          <p:val>
                                            <p:fltVal val="0.5"/>
                                          </p:val>
                                        </p:tav>
                                        <p:tav tm="100000">
                                          <p:val>
                                            <p:strVal val="#ppt_x"/>
                                          </p:val>
                                        </p:tav>
                                      </p:tavLst>
                                    </p:anim>
                                    <p:anim calcmode="lin" valueType="num">
                                      <p:cBhvr>
                                        <p:cTn id="92" dur="500" fill="hold"/>
                                        <p:tgtEl>
                                          <p:spTgt spid="50"/>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1750"/>
                                  </p:stCondLst>
                                  <p:childTnLst>
                                    <p:set>
                                      <p:cBhvr>
                                        <p:cTn id="94" dur="1" fill="hold">
                                          <p:stCondLst>
                                            <p:cond delay="0"/>
                                          </p:stCondLst>
                                        </p:cTn>
                                        <p:tgtEl>
                                          <p:spTgt spid="59"/>
                                        </p:tgtEl>
                                        <p:attrNameLst>
                                          <p:attrName>style.visibility</p:attrName>
                                        </p:attrNameLst>
                                      </p:cBhvr>
                                      <p:to>
                                        <p:strVal val="visible"/>
                                      </p:to>
                                    </p:set>
                                    <p:anim calcmode="lin" valueType="num">
                                      <p:cBhvr>
                                        <p:cTn id="95" dur="500" fill="hold"/>
                                        <p:tgtEl>
                                          <p:spTgt spid="59"/>
                                        </p:tgtEl>
                                        <p:attrNameLst>
                                          <p:attrName>ppt_w</p:attrName>
                                        </p:attrNameLst>
                                      </p:cBhvr>
                                      <p:tavLst>
                                        <p:tav tm="0">
                                          <p:val>
                                            <p:fltVal val="0"/>
                                          </p:val>
                                        </p:tav>
                                        <p:tav tm="100000">
                                          <p:val>
                                            <p:strVal val="#ppt_w"/>
                                          </p:val>
                                        </p:tav>
                                      </p:tavLst>
                                    </p:anim>
                                    <p:anim calcmode="lin" valueType="num">
                                      <p:cBhvr>
                                        <p:cTn id="96" dur="500" fill="hold"/>
                                        <p:tgtEl>
                                          <p:spTgt spid="59"/>
                                        </p:tgtEl>
                                        <p:attrNameLst>
                                          <p:attrName>ppt_h</p:attrName>
                                        </p:attrNameLst>
                                      </p:cBhvr>
                                      <p:tavLst>
                                        <p:tav tm="0">
                                          <p:val>
                                            <p:fltVal val="0"/>
                                          </p:val>
                                        </p:tav>
                                        <p:tav tm="100000">
                                          <p:val>
                                            <p:strVal val="#ppt_h"/>
                                          </p:val>
                                        </p:tav>
                                      </p:tavLst>
                                    </p:anim>
                                    <p:animEffect transition="in" filter="fade">
                                      <p:cBhvr>
                                        <p:cTn id="97" dur="500"/>
                                        <p:tgtEl>
                                          <p:spTgt spid="59"/>
                                        </p:tgtEl>
                                      </p:cBhvr>
                                    </p:animEffect>
                                    <p:anim calcmode="lin" valueType="num">
                                      <p:cBhvr>
                                        <p:cTn id="98" dur="500" fill="hold"/>
                                        <p:tgtEl>
                                          <p:spTgt spid="59"/>
                                        </p:tgtEl>
                                        <p:attrNameLst>
                                          <p:attrName>ppt_x</p:attrName>
                                        </p:attrNameLst>
                                      </p:cBhvr>
                                      <p:tavLst>
                                        <p:tav tm="0">
                                          <p:val>
                                            <p:fltVal val="0.5"/>
                                          </p:val>
                                        </p:tav>
                                        <p:tav tm="100000">
                                          <p:val>
                                            <p:strVal val="#ppt_x"/>
                                          </p:val>
                                        </p:tav>
                                      </p:tavLst>
                                    </p:anim>
                                    <p:anim calcmode="lin" valueType="num">
                                      <p:cBhvr>
                                        <p:cTn id="99" dur="500" fill="hold"/>
                                        <p:tgtEl>
                                          <p:spTgt spid="59"/>
                                        </p:tgtEl>
                                        <p:attrNameLst>
                                          <p:attrName>ppt_y</p:attrName>
                                        </p:attrNameLst>
                                      </p:cBhvr>
                                      <p:tavLst>
                                        <p:tav tm="0">
                                          <p:val>
                                            <p:fltVal val="0.5"/>
                                          </p:val>
                                        </p:tav>
                                        <p:tav tm="100000">
                                          <p:val>
                                            <p:strVal val="#ppt_y"/>
                                          </p:val>
                                        </p:tav>
                                      </p:tavLst>
                                    </p:anim>
                                  </p:childTnLst>
                                </p:cTn>
                              </p:par>
                              <p:par>
                                <p:cTn id="100" presetID="53" presetClass="entr" presetSubtype="528" fill="hold" grpId="0" nodeType="withEffect">
                                  <p:stCondLst>
                                    <p:cond delay="2000"/>
                                  </p:stCondLst>
                                  <p:childTnLst>
                                    <p:set>
                                      <p:cBhvr>
                                        <p:cTn id="101" dur="1" fill="hold">
                                          <p:stCondLst>
                                            <p:cond delay="0"/>
                                          </p:stCondLst>
                                        </p:cTn>
                                        <p:tgtEl>
                                          <p:spTgt spid="58"/>
                                        </p:tgtEl>
                                        <p:attrNameLst>
                                          <p:attrName>style.visibility</p:attrName>
                                        </p:attrNameLst>
                                      </p:cBhvr>
                                      <p:to>
                                        <p:strVal val="visible"/>
                                      </p:to>
                                    </p:set>
                                    <p:anim calcmode="lin" valueType="num">
                                      <p:cBhvr>
                                        <p:cTn id="102" dur="500" fill="hold"/>
                                        <p:tgtEl>
                                          <p:spTgt spid="58"/>
                                        </p:tgtEl>
                                        <p:attrNameLst>
                                          <p:attrName>ppt_w</p:attrName>
                                        </p:attrNameLst>
                                      </p:cBhvr>
                                      <p:tavLst>
                                        <p:tav tm="0">
                                          <p:val>
                                            <p:fltVal val="0"/>
                                          </p:val>
                                        </p:tav>
                                        <p:tav tm="100000">
                                          <p:val>
                                            <p:strVal val="#ppt_w"/>
                                          </p:val>
                                        </p:tav>
                                      </p:tavLst>
                                    </p:anim>
                                    <p:anim calcmode="lin" valueType="num">
                                      <p:cBhvr>
                                        <p:cTn id="103" dur="500" fill="hold"/>
                                        <p:tgtEl>
                                          <p:spTgt spid="58"/>
                                        </p:tgtEl>
                                        <p:attrNameLst>
                                          <p:attrName>ppt_h</p:attrName>
                                        </p:attrNameLst>
                                      </p:cBhvr>
                                      <p:tavLst>
                                        <p:tav tm="0">
                                          <p:val>
                                            <p:fltVal val="0"/>
                                          </p:val>
                                        </p:tav>
                                        <p:tav tm="100000">
                                          <p:val>
                                            <p:strVal val="#ppt_h"/>
                                          </p:val>
                                        </p:tav>
                                      </p:tavLst>
                                    </p:anim>
                                    <p:animEffect transition="in" filter="fade">
                                      <p:cBhvr>
                                        <p:cTn id="104" dur="500"/>
                                        <p:tgtEl>
                                          <p:spTgt spid="58"/>
                                        </p:tgtEl>
                                      </p:cBhvr>
                                    </p:animEffect>
                                    <p:anim calcmode="lin" valueType="num">
                                      <p:cBhvr>
                                        <p:cTn id="105" dur="500" fill="hold"/>
                                        <p:tgtEl>
                                          <p:spTgt spid="58"/>
                                        </p:tgtEl>
                                        <p:attrNameLst>
                                          <p:attrName>ppt_x</p:attrName>
                                        </p:attrNameLst>
                                      </p:cBhvr>
                                      <p:tavLst>
                                        <p:tav tm="0">
                                          <p:val>
                                            <p:fltVal val="0.5"/>
                                          </p:val>
                                        </p:tav>
                                        <p:tav tm="100000">
                                          <p:val>
                                            <p:strVal val="#ppt_x"/>
                                          </p:val>
                                        </p:tav>
                                      </p:tavLst>
                                    </p:anim>
                                    <p:anim calcmode="lin" valueType="num">
                                      <p:cBhvr>
                                        <p:cTn id="106" dur="500" fill="hold"/>
                                        <p:tgtEl>
                                          <p:spTgt spid="58"/>
                                        </p:tgtEl>
                                        <p:attrNameLst>
                                          <p:attrName>ppt_y</p:attrName>
                                        </p:attrNameLst>
                                      </p:cBhvr>
                                      <p:tavLst>
                                        <p:tav tm="0">
                                          <p:val>
                                            <p:fltVal val="0.5"/>
                                          </p:val>
                                        </p:tav>
                                        <p:tav tm="100000">
                                          <p:val>
                                            <p:strVal val="#ppt_y"/>
                                          </p:val>
                                        </p:tav>
                                      </p:tavLst>
                                    </p:anim>
                                  </p:childTnLst>
                                </p:cTn>
                              </p:par>
                              <p:par>
                                <p:cTn id="107" presetID="53" presetClass="entr" presetSubtype="528" fill="hold" grpId="0" nodeType="withEffect">
                                  <p:stCondLst>
                                    <p:cond delay="2250"/>
                                  </p:stCondLst>
                                  <p:childTnLst>
                                    <p:set>
                                      <p:cBhvr>
                                        <p:cTn id="108" dur="1" fill="hold">
                                          <p:stCondLst>
                                            <p:cond delay="0"/>
                                          </p:stCondLst>
                                        </p:cTn>
                                        <p:tgtEl>
                                          <p:spTgt spid="60"/>
                                        </p:tgtEl>
                                        <p:attrNameLst>
                                          <p:attrName>style.visibility</p:attrName>
                                        </p:attrNameLst>
                                      </p:cBhvr>
                                      <p:to>
                                        <p:strVal val="visible"/>
                                      </p:to>
                                    </p:set>
                                    <p:anim calcmode="lin" valueType="num">
                                      <p:cBhvr>
                                        <p:cTn id="109" dur="500" fill="hold"/>
                                        <p:tgtEl>
                                          <p:spTgt spid="60"/>
                                        </p:tgtEl>
                                        <p:attrNameLst>
                                          <p:attrName>ppt_w</p:attrName>
                                        </p:attrNameLst>
                                      </p:cBhvr>
                                      <p:tavLst>
                                        <p:tav tm="0">
                                          <p:val>
                                            <p:fltVal val="0"/>
                                          </p:val>
                                        </p:tav>
                                        <p:tav tm="100000">
                                          <p:val>
                                            <p:strVal val="#ppt_w"/>
                                          </p:val>
                                        </p:tav>
                                      </p:tavLst>
                                    </p:anim>
                                    <p:anim calcmode="lin" valueType="num">
                                      <p:cBhvr>
                                        <p:cTn id="110" dur="500" fill="hold"/>
                                        <p:tgtEl>
                                          <p:spTgt spid="60"/>
                                        </p:tgtEl>
                                        <p:attrNameLst>
                                          <p:attrName>ppt_h</p:attrName>
                                        </p:attrNameLst>
                                      </p:cBhvr>
                                      <p:tavLst>
                                        <p:tav tm="0">
                                          <p:val>
                                            <p:fltVal val="0"/>
                                          </p:val>
                                        </p:tav>
                                        <p:tav tm="100000">
                                          <p:val>
                                            <p:strVal val="#ppt_h"/>
                                          </p:val>
                                        </p:tav>
                                      </p:tavLst>
                                    </p:anim>
                                    <p:animEffect transition="in" filter="fade">
                                      <p:cBhvr>
                                        <p:cTn id="111" dur="500"/>
                                        <p:tgtEl>
                                          <p:spTgt spid="60"/>
                                        </p:tgtEl>
                                      </p:cBhvr>
                                    </p:animEffect>
                                    <p:anim calcmode="lin" valueType="num">
                                      <p:cBhvr>
                                        <p:cTn id="112" dur="500" fill="hold"/>
                                        <p:tgtEl>
                                          <p:spTgt spid="60"/>
                                        </p:tgtEl>
                                        <p:attrNameLst>
                                          <p:attrName>ppt_x</p:attrName>
                                        </p:attrNameLst>
                                      </p:cBhvr>
                                      <p:tavLst>
                                        <p:tav tm="0">
                                          <p:val>
                                            <p:fltVal val="0.5"/>
                                          </p:val>
                                        </p:tav>
                                        <p:tav tm="100000">
                                          <p:val>
                                            <p:strVal val="#ppt_x"/>
                                          </p:val>
                                        </p:tav>
                                      </p:tavLst>
                                    </p:anim>
                                    <p:anim calcmode="lin" valueType="num">
                                      <p:cBhvr>
                                        <p:cTn id="113" dur="500" fill="hold"/>
                                        <p:tgtEl>
                                          <p:spTgt spid="60"/>
                                        </p:tgtEl>
                                        <p:attrNameLst>
                                          <p:attrName>ppt_y</p:attrName>
                                        </p:attrNameLst>
                                      </p:cBhvr>
                                      <p:tavLst>
                                        <p:tav tm="0">
                                          <p:val>
                                            <p:fltVal val="0.5"/>
                                          </p:val>
                                        </p:tav>
                                        <p:tav tm="100000">
                                          <p:val>
                                            <p:strVal val="#ppt_y"/>
                                          </p:val>
                                        </p:tav>
                                      </p:tavLst>
                                    </p:anim>
                                  </p:childTnLst>
                                </p:cTn>
                              </p:par>
                            </p:childTnLst>
                          </p:cTn>
                        </p:par>
                        <p:par>
                          <p:cTn id="114" fill="hold">
                            <p:stCondLst>
                              <p:cond delay="3500"/>
                            </p:stCondLst>
                            <p:childTnLst>
                              <p:par>
                                <p:cTn id="115" presetID="53" presetClass="entr" presetSubtype="528"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p:cTn id="117" dur="500" fill="hold"/>
                                        <p:tgtEl>
                                          <p:spTgt spid="52"/>
                                        </p:tgtEl>
                                        <p:attrNameLst>
                                          <p:attrName>ppt_w</p:attrName>
                                        </p:attrNameLst>
                                      </p:cBhvr>
                                      <p:tavLst>
                                        <p:tav tm="0">
                                          <p:val>
                                            <p:fltVal val="0"/>
                                          </p:val>
                                        </p:tav>
                                        <p:tav tm="100000">
                                          <p:val>
                                            <p:strVal val="#ppt_w"/>
                                          </p:val>
                                        </p:tav>
                                      </p:tavLst>
                                    </p:anim>
                                    <p:anim calcmode="lin" valueType="num">
                                      <p:cBhvr>
                                        <p:cTn id="118" dur="500" fill="hold"/>
                                        <p:tgtEl>
                                          <p:spTgt spid="52"/>
                                        </p:tgtEl>
                                        <p:attrNameLst>
                                          <p:attrName>ppt_h</p:attrName>
                                        </p:attrNameLst>
                                      </p:cBhvr>
                                      <p:tavLst>
                                        <p:tav tm="0">
                                          <p:val>
                                            <p:fltVal val="0"/>
                                          </p:val>
                                        </p:tav>
                                        <p:tav tm="100000">
                                          <p:val>
                                            <p:strVal val="#ppt_h"/>
                                          </p:val>
                                        </p:tav>
                                      </p:tavLst>
                                    </p:anim>
                                    <p:animEffect transition="in" filter="fade">
                                      <p:cBhvr>
                                        <p:cTn id="119" dur="500"/>
                                        <p:tgtEl>
                                          <p:spTgt spid="52"/>
                                        </p:tgtEl>
                                      </p:cBhvr>
                                    </p:animEffect>
                                    <p:anim calcmode="lin" valueType="num">
                                      <p:cBhvr>
                                        <p:cTn id="120" dur="500" fill="hold"/>
                                        <p:tgtEl>
                                          <p:spTgt spid="52"/>
                                        </p:tgtEl>
                                        <p:attrNameLst>
                                          <p:attrName>ppt_x</p:attrName>
                                        </p:attrNameLst>
                                      </p:cBhvr>
                                      <p:tavLst>
                                        <p:tav tm="0">
                                          <p:val>
                                            <p:fltVal val="0.5"/>
                                          </p:val>
                                        </p:tav>
                                        <p:tav tm="100000">
                                          <p:val>
                                            <p:strVal val="#ppt_x"/>
                                          </p:val>
                                        </p:tav>
                                      </p:tavLst>
                                    </p:anim>
                                    <p:anim calcmode="lin" valueType="num">
                                      <p:cBhvr>
                                        <p:cTn id="121" dur="500" fill="hold"/>
                                        <p:tgtEl>
                                          <p:spTgt spid="52"/>
                                        </p:tgtEl>
                                        <p:attrNameLst>
                                          <p:attrName>ppt_y</p:attrName>
                                        </p:attrNameLst>
                                      </p:cBhvr>
                                      <p:tavLst>
                                        <p:tav tm="0">
                                          <p:val>
                                            <p:fltVal val="0.5"/>
                                          </p:val>
                                        </p:tav>
                                        <p:tav tm="100000">
                                          <p:val>
                                            <p:strVal val="#ppt_y"/>
                                          </p:val>
                                        </p:tav>
                                      </p:tavLst>
                                    </p:anim>
                                  </p:childTnLst>
                                </p:cTn>
                              </p:par>
                              <p:par>
                                <p:cTn id="122" presetID="53" presetClass="entr" presetSubtype="528" fill="hold" grpId="0" nodeType="withEffect">
                                  <p:stCondLst>
                                    <p:cond delay="250"/>
                                  </p:stCondLst>
                                  <p:childTnLst>
                                    <p:set>
                                      <p:cBhvr>
                                        <p:cTn id="123" dur="1" fill="hold">
                                          <p:stCondLst>
                                            <p:cond delay="0"/>
                                          </p:stCondLst>
                                        </p:cTn>
                                        <p:tgtEl>
                                          <p:spTgt spid="57"/>
                                        </p:tgtEl>
                                        <p:attrNameLst>
                                          <p:attrName>style.visibility</p:attrName>
                                        </p:attrNameLst>
                                      </p:cBhvr>
                                      <p:to>
                                        <p:strVal val="visible"/>
                                      </p:to>
                                    </p:set>
                                    <p:anim calcmode="lin" valueType="num">
                                      <p:cBhvr>
                                        <p:cTn id="124" dur="500" fill="hold"/>
                                        <p:tgtEl>
                                          <p:spTgt spid="57"/>
                                        </p:tgtEl>
                                        <p:attrNameLst>
                                          <p:attrName>ppt_w</p:attrName>
                                        </p:attrNameLst>
                                      </p:cBhvr>
                                      <p:tavLst>
                                        <p:tav tm="0">
                                          <p:val>
                                            <p:fltVal val="0"/>
                                          </p:val>
                                        </p:tav>
                                        <p:tav tm="100000">
                                          <p:val>
                                            <p:strVal val="#ppt_w"/>
                                          </p:val>
                                        </p:tav>
                                      </p:tavLst>
                                    </p:anim>
                                    <p:anim calcmode="lin" valueType="num">
                                      <p:cBhvr>
                                        <p:cTn id="125" dur="500" fill="hold"/>
                                        <p:tgtEl>
                                          <p:spTgt spid="57"/>
                                        </p:tgtEl>
                                        <p:attrNameLst>
                                          <p:attrName>ppt_h</p:attrName>
                                        </p:attrNameLst>
                                      </p:cBhvr>
                                      <p:tavLst>
                                        <p:tav tm="0">
                                          <p:val>
                                            <p:fltVal val="0"/>
                                          </p:val>
                                        </p:tav>
                                        <p:tav tm="100000">
                                          <p:val>
                                            <p:strVal val="#ppt_h"/>
                                          </p:val>
                                        </p:tav>
                                      </p:tavLst>
                                    </p:anim>
                                    <p:animEffect transition="in" filter="fade">
                                      <p:cBhvr>
                                        <p:cTn id="126" dur="500"/>
                                        <p:tgtEl>
                                          <p:spTgt spid="57"/>
                                        </p:tgtEl>
                                      </p:cBhvr>
                                    </p:animEffect>
                                    <p:anim calcmode="lin" valueType="num">
                                      <p:cBhvr>
                                        <p:cTn id="127" dur="500" fill="hold"/>
                                        <p:tgtEl>
                                          <p:spTgt spid="57"/>
                                        </p:tgtEl>
                                        <p:attrNameLst>
                                          <p:attrName>ppt_x</p:attrName>
                                        </p:attrNameLst>
                                      </p:cBhvr>
                                      <p:tavLst>
                                        <p:tav tm="0">
                                          <p:val>
                                            <p:fltVal val="0.5"/>
                                          </p:val>
                                        </p:tav>
                                        <p:tav tm="100000">
                                          <p:val>
                                            <p:strVal val="#ppt_x"/>
                                          </p:val>
                                        </p:tav>
                                      </p:tavLst>
                                    </p:anim>
                                    <p:anim calcmode="lin" valueType="num">
                                      <p:cBhvr>
                                        <p:cTn id="128" dur="500" fill="hold"/>
                                        <p:tgtEl>
                                          <p:spTgt spid="57"/>
                                        </p:tgtEl>
                                        <p:attrNameLst>
                                          <p:attrName>ppt_y</p:attrName>
                                        </p:attrNameLst>
                                      </p:cBhvr>
                                      <p:tavLst>
                                        <p:tav tm="0">
                                          <p:val>
                                            <p:fltVal val="0.5"/>
                                          </p:val>
                                        </p:tav>
                                        <p:tav tm="100000">
                                          <p:val>
                                            <p:strVal val="#ppt_y"/>
                                          </p:val>
                                        </p:tav>
                                      </p:tavLst>
                                    </p:anim>
                                  </p:childTnLst>
                                </p:cTn>
                              </p:par>
                              <p:par>
                                <p:cTn id="129" presetID="53" presetClass="entr" presetSubtype="528" fill="hold" grpId="0" nodeType="withEffect">
                                  <p:stCondLst>
                                    <p:cond delay="500"/>
                                  </p:stCondLst>
                                  <p:childTnLst>
                                    <p:set>
                                      <p:cBhvr>
                                        <p:cTn id="130" dur="1" fill="hold">
                                          <p:stCondLst>
                                            <p:cond delay="0"/>
                                          </p:stCondLst>
                                        </p:cTn>
                                        <p:tgtEl>
                                          <p:spTgt spid="51"/>
                                        </p:tgtEl>
                                        <p:attrNameLst>
                                          <p:attrName>style.visibility</p:attrName>
                                        </p:attrNameLst>
                                      </p:cBhvr>
                                      <p:to>
                                        <p:strVal val="visible"/>
                                      </p:to>
                                    </p:set>
                                    <p:anim calcmode="lin" valueType="num">
                                      <p:cBhvr>
                                        <p:cTn id="131" dur="500" fill="hold"/>
                                        <p:tgtEl>
                                          <p:spTgt spid="51"/>
                                        </p:tgtEl>
                                        <p:attrNameLst>
                                          <p:attrName>ppt_w</p:attrName>
                                        </p:attrNameLst>
                                      </p:cBhvr>
                                      <p:tavLst>
                                        <p:tav tm="0">
                                          <p:val>
                                            <p:fltVal val="0"/>
                                          </p:val>
                                        </p:tav>
                                        <p:tav tm="100000">
                                          <p:val>
                                            <p:strVal val="#ppt_w"/>
                                          </p:val>
                                        </p:tav>
                                      </p:tavLst>
                                    </p:anim>
                                    <p:anim calcmode="lin" valueType="num">
                                      <p:cBhvr>
                                        <p:cTn id="132" dur="500" fill="hold"/>
                                        <p:tgtEl>
                                          <p:spTgt spid="51"/>
                                        </p:tgtEl>
                                        <p:attrNameLst>
                                          <p:attrName>ppt_h</p:attrName>
                                        </p:attrNameLst>
                                      </p:cBhvr>
                                      <p:tavLst>
                                        <p:tav tm="0">
                                          <p:val>
                                            <p:fltVal val="0"/>
                                          </p:val>
                                        </p:tav>
                                        <p:tav tm="100000">
                                          <p:val>
                                            <p:strVal val="#ppt_h"/>
                                          </p:val>
                                        </p:tav>
                                      </p:tavLst>
                                    </p:anim>
                                    <p:animEffect transition="in" filter="fade">
                                      <p:cBhvr>
                                        <p:cTn id="133" dur="500"/>
                                        <p:tgtEl>
                                          <p:spTgt spid="51"/>
                                        </p:tgtEl>
                                      </p:cBhvr>
                                    </p:animEffect>
                                    <p:anim calcmode="lin" valueType="num">
                                      <p:cBhvr>
                                        <p:cTn id="134" dur="500" fill="hold"/>
                                        <p:tgtEl>
                                          <p:spTgt spid="51"/>
                                        </p:tgtEl>
                                        <p:attrNameLst>
                                          <p:attrName>ppt_x</p:attrName>
                                        </p:attrNameLst>
                                      </p:cBhvr>
                                      <p:tavLst>
                                        <p:tav tm="0">
                                          <p:val>
                                            <p:fltVal val="0.5"/>
                                          </p:val>
                                        </p:tav>
                                        <p:tav tm="100000">
                                          <p:val>
                                            <p:strVal val="#ppt_x"/>
                                          </p:val>
                                        </p:tav>
                                      </p:tavLst>
                                    </p:anim>
                                    <p:anim calcmode="lin" valueType="num">
                                      <p:cBhvr>
                                        <p:cTn id="135" dur="500" fill="hold"/>
                                        <p:tgtEl>
                                          <p:spTgt spid="51"/>
                                        </p:tgtEl>
                                        <p:attrNameLst>
                                          <p:attrName>ppt_y</p:attrName>
                                        </p:attrNameLst>
                                      </p:cBhvr>
                                      <p:tavLst>
                                        <p:tav tm="0">
                                          <p:val>
                                            <p:fltVal val="0.5"/>
                                          </p:val>
                                        </p:tav>
                                        <p:tav tm="100000">
                                          <p:val>
                                            <p:strVal val="#ppt_y"/>
                                          </p:val>
                                        </p:tav>
                                      </p:tavLst>
                                    </p:anim>
                                  </p:childTnLst>
                                </p:cTn>
                              </p:par>
                              <p:par>
                                <p:cTn id="136" presetID="53" presetClass="entr" presetSubtype="528" fill="hold" grpId="0" nodeType="withEffect">
                                  <p:stCondLst>
                                    <p:cond delay="750"/>
                                  </p:stCondLst>
                                  <p:childTnLst>
                                    <p:set>
                                      <p:cBhvr>
                                        <p:cTn id="137" dur="1" fill="hold">
                                          <p:stCondLst>
                                            <p:cond delay="0"/>
                                          </p:stCondLst>
                                        </p:cTn>
                                        <p:tgtEl>
                                          <p:spTgt spid="49"/>
                                        </p:tgtEl>
                                        <p:attrNameLst>
                                          <p:attrName>style.visibility</p:attrName>
                                        </p:attrNameLst>
                                      </p:cBhvr>
                                      <p:to>
                                        <p:strVal val="visible"/>
                                      </p:to>
                                    </p:set>
                                    <p:anim calcmode="lin" valueType="num">
                                      <p:cBhvr>
                                        <p:cTn id="138" dur="500" fill="hold"/>
                                        <p:tgtEl>
                                          <p:spTgt spid="49"/>
                                        </p:tgtEl>
                                        <p:attrNameLst>
                                          <p:attrName>ppt_w</p:attrName>
                                        </p:attrNameLst>
                                      </p:cBhvr>
                                      <p:tavLst>
                                        <p:tav tm="0">
                                          <p:val>
                                            <p:fltVal val="0"/>
                                          </p:val>
                                        </p:tav>
                                        <p:tav tm="100000">
                                          <p:val>
                                            <p:strVal val="#ppt_w"/>
                                          </p:val>
                                        </p:tav>
                                      </p:tavLst>
                                    </p:anim>
                                    <p:anim calcmode="lin" valueType="num">
                                      <p:cBhvr>
                                        <p:cTn id="139" dur="500" fill="hold"/>
                                        <p:tgtEl>
                                          <p:spTgt spid="49"/>
                                        </p:tgtEl>
                                        <p:attrNameLst>
                                          <p:attrName>ppt_h</p:attrName>
                                        </p:attrNameLst>
                                      </p:cBhvr>
                                      <p:tavLst>
                                        <p:tav tm="0">
                                          <p:val>
                                            <p:fltVal val="0"/>
                                          </p:val>
                                        </p:tav>
                                        <p:tav tm="100000">
                                          <p:val>
                                            <p:strVal val="#ppt_h"/>
                                          </p:val>
                                        </p:tav>
                                      </p:tavLst>
                                    </p:anim>
                                    <p:animEffect transition="in" filter="fade">
                                      <p:cBhvr>
                                        <p:cTn id="140" dur="500"/>
                                        <p:tgtEl>
                                          <p:spTgt spid="49"/>
                                        </p:tgtEl>
                                      </p:cBhvr>
                                    </p:animEffect>
                                    <p:anim calcmode="lin" valueType="num">
                                      <p:cBhvr>
                                        <p:cTn id="141" dur="500" fill="hold"/>
                                        <p:tgtEl>
                                          <p:spTgt spid="49"/>
                                        </p:tgtEl>
                                        <p:attrNameLst>
                                          <p:attrName>ppt_x</p:attrName>
                                        </p:attrNameLst>
                                      </p:cBhvr>
                                      <p:tavLst>
                                        <p:tav tm="0">
                                          <p:val>
                                            <p:fltVal val="0.5"/>
                                          </p:val>
                                        </p:tav>
                                        <p:tav tm="100000">
                                          <p:val>
                                            <p:strVal val="#ppt_x"/>
                                          </p:val>
                                        </p:tav>
                                      </p:tavLst>
                                    </p:anim>
                                    <p:anim calcmode="lin" valueType="num">
                                      <p:cBhvr>
                                        <p:cTn id="142" dur="500" fill="hold"/>
                                        <p:tgtEl>
                                          <p:spTgt spid="4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37" grpId="0" animBg="1"/>
      <p:bldP spid="42" grpId="0" build="allAtOnce"/>
      <p:bldP spid="44"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4" name="11 Rectángulo"/>
          <p:cNvSpPr/>
          <p:nvPr/>
        </p:nvSpPr>
        <p:spPr>
          <a:xfrm>
            <a:off x="519615" y="1352550"/>
            <a:ext cx="2372454" cy="946149"/>
          </a:xfrm>
          <a:prstGeom prst="rect">
            <a:avLst/>
          </a:prstGeom>
          <a:solidFill>
            <a:srgbClr val="C00000"/>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sz="1575" b="1" kern="0" dirty="0">
                <a:solidFill>
                  <a:schemeClr val="bg1"/>
                </a:solidFill>
                <a:latin typeface="+mn-lt"/>
                <a:ea typeface="思源黑体" pitchFamily="34" charset="-122"/>
                <a:cs typeface="+mn-ea"/>
                <a:sym typeface="+mn-lt"/>
              </a:rPr>
              <a:t>兵强于心而不强于力</a:t>
            </a:r>
            <a:endParaRPr lang="en-US" altLang="zh-CN" sz="1575" b="1" kern="0" dirty="0">
              <a:solidFill>
                <a:schemeClr val="bg1"/>
              </a:solidFill>
              <a:latin typeface="+mn-lt"/>
              <a:ea typeface="思源黑体" pitchFamily="34" charset="-122"/>
              <a:cs typeface="+mn-ea"/>
              <a:sym typeface="+mn-lt"/>
            </a:endParaRPr>
          </a:p>
        </p:txBody>
      </p:sp>
      <p:sp>
        <p:nvSpPr>
          <p:cNvPr id="2827" name="矩形 2826"/>
          <p:cNvSpPr/>
          <p:nvPr/>
        </p:nvSpPr>
        <p:spPr>
          <a:xfrm>
            <a:off x="3124200" y="1323910"/>
            <a:ext cx="5562600" cy="866840"/>
          </a:xfrm>
          <a:prstGeom prst="rect">
            <a:avLst/>
          </a:prstGeom>
        </p:spPr>
        <p:txBody>
          <a:bodyPr wrap="square">
            <a:spAutoFit/>
          </a:bodyPr>
          <a:lstStyle/>
          <a:p>
            <a:pPr>
              <a:lnSpc>
                <a:spcPct val="150000"/>
              </a:lnSpc>
            </a:pPr>
            <a:r>
              <a:rPr lang="zh-CN" altLang="zh-CN" dirty="0">
                <a:solidFill>
                  <a:schemeClr val="tx1">
                    <a:lumMod val="75000"/>
                    <a:lumOff val="25000"/>
                  </a:schemeClr>
                </a:solidFill>
                <a:ea typeface="思源黑体" pitchFamily="34" charset="-122"/>
                <a:cs typeface="+mn-ea"/>
                <a:sym typeface="+mn-lt"/>
              </a:rPr>
              <a:t>首先我们必须先具备积极的心态。积极的心态就是把好的、正确的方面扩张开来，同时第一时间投入进去。</a:t>
            </a:r>
            <a:endParaRPr lang="en-US" altLang="zh-CN" dirty="0">
              <a:solidFill>
                <a:schemeClr val="tx1">
                  <a:lumMod val="75000"/>
                  <a:lumOff val="25000"/>
                </a:schemeClr>
              </a:solidFill>
              <a:ea typeface="思源黑体" pitchFamily="34" charset="-122"/>
              <a:cs typeface="+mn-ea"/>
              <a:sym typeface="+mn-lt"/>
            </a:endParaRPr>
          </a:p>
        </p:txBody>
      </p:sp>
      <p:sp>
        <p:nvSpPr>
          <p:cNvPr id="2829" name="42 Rectángulo"/>
          <p:cNvSpPr/>
          <p:nvPr/>
        </p:nvSpPr>
        <p:spPr>
          <a:xfrm>
            <a:off x="533400" y="2552916"/>
            <a:ext cx="2372456" cy="946149"/>
          </a:xfrm>
          <a:prstGeom prst="rect">
            <a:avLst/>
          </a:prstGeom>
          <a:solidFill>
            <a:srgbClr val="C00000"/>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1575" b="1" kern="0" dirty="0">
                <a:solidFill>
                  <a:schemeClr val="bg1"/>
                </a:solidFill>
                <a:ea typeface="思源黑体" pitchFamily="34" charset="-122"/>
                <a:cs typeface="+mn-ea"/>
                <a:sym typeface="+mn-lt"/>
              </a:rPr>
              <a:t>好与不好</a:t>
            </a:r>
            <a:endParaRPr lang="en-US" altLang="zh-CN" sz="1575" b="1" kern="0" dirty="0">
              <a:solidFill>
                <a:schemeClr val="bg1"/>
              </a:solidFill>
              <a:ea typeface="思源黑体" pitchFamily="34" charset="-122"/>
              <a:cs typeface="+mn-ea"/>
              <a:sym typeface="+mn-lt"/>
            </a:endParaRPr>
          </a:p>
          <a:p>
            <a:pPr lvl="0" algn="ctr" eaLnBrk="0" fontAlgn="base" hangingPunct="0">
              <a:spcBef>
                <a:spcPct val="0"/>
              </a:spcBef>
              <a:spcAft>
                <a:spcPct val="0"/>
              </a:spcAft>
              <a:defRPr/>
            </a:pPr>
            <a:r>
              <a:rPr lang="zh-CN" altLang="en-US" sz="1575" b="1" kern="0" dirty="0">
                <a:solidFill>
                  <a:schemeClr val="bg1"/>
                </a:solidFill>
                <a:ea typeface="思源黑体" pitchFamily="34" charset="-122"/>
                <a:cs typeface="+mn-ea"/>
                <a:sym typeface="+mn-lt"/>
              </a:rPr>
              <a:t>都要有积极心态</a:t>
            </a:r>
            <a:endParaRPr lang="en-US" altLang="zh-CN" sz="1050" kern="0" dirty="0">
              <a:solidFill>
                <a:schemeClr val="bg1"/>
              </a:solidFill>
              <a:ea typeface="思源黑体" pitchFamily="34" charset="-122"/>
              <a:cs typeface="+mn-ea"/>
              <a:sym typeface="+mn-lt"/>
            </a:endParaRPr>
          </a:p>
        </p:txBody>
      </p:sp>
      <p:sp>
        <p:nvSpPr>
          <p:cNvPr id="2832" name="矩形 2831"/>
          <p:cNvSpPr/>
          <p:nvPr/>
        </p:nvSpPr>
        <p:spPr>
          <a:xfrm>
            <a:off x="3200400" y="2486620"/>
            <a:ext cx="5562600" cy="866840"/>
          </a:xfrm>
          <a:prstGeom prst="rect">
            <a:avLst/>
          </a:prstGeom>
        </p:spPr>
        <p:txBody>
          <a:bodyPr wrap="square">
            <a:spAutoFit/>
          </a:bodyPr>
          <a:lstStyle/>
          <a:p>
            <a:pPr>
              <a:lnSpc>
                <a:spcPct val="150000"/>
              </a:lnSpc>
            </a:pPr>
            <a:r>
              <a:rPr lang="zh-CN" altLang="zh-CN" dirty="0">
                <a:solidFill>
                  <a:schemeClr val="tx1">
                    <a:lumMod val="75000"/>
                    <a:lumOff val="25000"/>
                  </a:schemeClr>
                </a:solidFill>
                <a:ea typeface="思源黑体" pitchFamily="34" charset="-122"/>
                <a:cs typeface="+mn-ea"/>
                <a:sym typeface="+mn-lt"/>
              </a:rPr>
              <a:t>一个国家、一个企业肯定都有很多好的方面，也有很多不够好的地方，我们就需要用积极的心态去对待。</a:t>
            </a:r>
            <a:endParaRPr lang="en-US" altLang="zh-CN" dirty="0">
              <a:solidFill>
                <a:schemeClr val="tx1">
                  <a:lumMod val="75000"/>
                  <a:lumOff val="25000"/>
                </a:schemeClr>
              </a:solidFill>
              <a:ea typeface="思源黑体" pitchFamily="34" charset="-122"/>
              <a:cs typeface="+mn-ea"/>
              <a:sym typeface="+mn-lt"/>
            </a:endParaRPr>
          </a:p>
        </p:txBody>
      </p:sp>
      <p:sp>
        <p:nvSpPr>
          <p:cNvPr id="2834" name="51 Rectángulo"/>
          <p:cNvSpPr/>
          <p:nvPr/>
        </p:nvSpPr>
        <p:spPr>
          <a:xfrm>
            <a:off x="533400" y="3721317"/>
            <a:ext cx="2374042" cy="946149"/>
          </a:xfrm>
          <a:prstGeom prst="rect">
            <a:avLst/>
          </a:prstGeom>
          <a:solidFill>
            <a:srgbClr val="C00000"/>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1575" b="1" kern="0" dirty="0">
                <a:solidFill>
                  <a:schemeClr val="bg1"/>
                </a:solidFill>
                <a:ea typeface="思源黑体" pitchFamily="34" charset="-122"/>
                <a:cs typeface="+mn-ea"/>
                <a:sym typeface="+mn-lt"/>
              </a:rPr>
              <a:t>充满阳光和能力</a:t>
            </a:r>
            <a:endParaRPr lang="en-US" altLang="zh-CN" sz="1575" b="1" kern="0" dirty="0">
              <a:solidFill>
                <a:schemeClr val="bg1"/>
              </a:solidFill>
              <a:ea typeface="思源黑体" pitchFamily="34" charset="-122"/>
              <a:cs typeface="+mn-ea"/>
              <a:sym typeface="+mn-lt"/>
            </a:endParaRPr>
          </a:p>
        </p:txBody>
      </p:sp>
      <p:sp>
        <p:nvSpPr>
          <p:cNvPr id="2837" name="矩形 2836"/>
          <p:cNvSpPr/>
          <p:nvPr/>
        </p:nvSpPr>
        <p:spPr>
          <a:xfrm>
            <a:off x="3200400" y="3705820"/>
            <a:ext cx="5562600" cy="866840"/>
          </a:xfrm>
          <a:prstGeom prst="rect">
            <a:avLst/>
          </a:prstGeom>
        </p:spPr>
        <p:txBody>
          <a:bodyPr wrap="square">
            <a:spAutoFit/>
          </a:bodyPr>
          <a:lstStyle/>
          <a:p>
            <a:pPr>
              <a:lnSpc>
                <a:spcPct val="150000"/>
              </a:lnSpc>
            </a:pPr>
            <a:r>
              <a:rPr lang="zh-CN" altLang="zh-CN" dirty="0">
                <a:solidFill>
                  <a:schemeClr val="tx1">
                    <a:lumMod val="75000"/>
                    <a:lumOff val="25000"/>
                  </a:schemeClr>
                </a:solidFill>
                <a:ea typeface="思源黑体" pitchFamily="34" charset="-122"/>
                <a:cs typeface="+mn-ea"/>
                <a:sym typeface="+mn-lt"/>
              </a:rPr>
              <a:t>关注着这种阴暗的改变、困难的排除，你会感觉到自己的心中充满阳光和力量。</a:t>
            </a:r>
            <a:endParaRPr lang="en-US" altLang="zh-CN" dirty="0">
              <a:solidFill>
                <a:schemeClr val="tx1">
                  <a:lumMod val="75000"/>
                  <a:lumOff val="25000"/>
                </a:schemeClr>
              </a:solidFill>
              <a:ea typeface="思源黑体" pitchFamily="34" charset="-122"/>
              <a:cs typeface="+mn-ea"/>
              <a:sym typeface="+mn-lt"/>
            </a:endParaRPr>
          </a:p>
        </p:txBody>
      </p:sp>
      <p:sp>
        <p:nvSpPr>
          <p:cNvPr id="16" name="Rectangle 1"/>
          <p:cNvSpPr>
            <a:spLocks noChangeArrowheads="1"/>
          </p:cNvSpPr>
          <p:nvPr/>
        </p:nvSpPr>
        <p:spPr bwMode="auto">
          <a:xfrm>
            <a:off x="2827695" y="44138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第一心态：积极的心态</a:t>
            </a:r>
            <a:endParaRPr lang="zh-CN" altLang="en-US" sz="2500" b="1" dirty="0">
              <a:solidFill>
                <a:srgbClr val="C00000"/>
              </a:solidFill>
              <a:ea typeface="思源黑体" pitchFamily="34" charset="-122"/>
              <a:cs typeface="+mn-ea"/>
              <a:sym typeface="+mn-lt"/>
            </a:endParaRPr>
          </a:p>
        </p:txBody>
      </p:sp>
      <p:sp>
        <p:nvSpPr>
          <p:cNvPr id="9" name="圆角矩形 8"/>
          <p:cNvSpPr/>
          <p:nvPr/>
        </p:nvSpPr>
        <p:spPr>
          <a:xfrm>
            <a:off x="3048000" y="1352550"/>
            <a:ext cx="5715000" cy="990600"/>
          </a:xfrm>
          <a:prstGeom prst="roundRect">
            <a:avLst>
              <a:gd name="adj" fmla="val 8586"/>
            </a:avLst>
          </a:prstGeom>
          <a:noFill/>
          <a:ln w="25400">
            <a:solidFill>
              <a:srgbClr val="C00000"/>
            </a:soli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lstStyle/>
          <a:p>
            <a:pPr algn="ctr"/>
            <a:endParaRPr lang="zh-CN" altLang="en-US">
              <a:solidFill>
                <a:schemeClr val="bg1"/>
              </a:solidFill>
              <a:latin typeface="思源黑体" pitchFamily="34" charset="-122"/>
              <a:ea typeface="思源黑体" pitchFamily="34" charset="-122"/>
            </a:endParaRPr>
          </a:p>
        </p:txBody>
      </p:sp>
      <p:sp>
        <p:nvSpPr>
          <p:cNvPr id="10" name="圆角矩形 9"/>
          <p:cNvSpPr/>
          <p:nvPr/>
        </p:nvSpPr>
        <p:spPr>
          <a:xfrm>
            <a:off x="3048000" y="2495550"/>
            <a:ext cx="5715000" cy="990600"/>
          </a:xfrm>
          <a:prstGeom prst="roundRect">
            <a:avLst>
              <a:gd name="adj" fmla="val 8586"/>
            </a:avLst>
          </a:prstGeom>
          <a:noFill/>
          <a:ln w="25400">
            <a:solidFill>
              <a:srgbClr val="C00000"/>
            </a:soli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lstStyle/>
          <a:p>
            <a:pPr algn="ctr"/>
            <a:endParaRPr lang="zh-CN" altLang="en-US">
              <a:solidFill>
                <a:schemeClr val="bg1"/>
              </a:solidFill>
              <a:latin typeface="思源黑体" pitchFamily="34" charset="-122"/>
              <a:ea typeface="思源黑体" pitchFamily="34" charset="-122"/>
            </a:endParaRPr>
          </a:p>
        </p:txBody>
      </p:sp>
      <p:sp>
        <p:nvSpPr>
          <p:cNvPr id="11" name="圆角矩形 10"/>
          <p:cNvSpPr/>
          <p:nvPr/>
        </p:nvSpPr>
        <p:spPr>
          <a:xfrm>
            <a:off x="3048000" y="3714750"/>
            <a:ext cx="5715000" cy="990600"/>
          </a:xfrm>
          <a:prstGeom prst="roundRect">
            <a:avLst>
              <a:gd name="adj" fmla="val 8586"/>
            </a:avLst>
          </a:prstGeom>
          <a:noFill/>
          <a:ln w="25400">
            <a:solidFill>
              <a:srgbClr val="C00000"/>
            </a:soli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lstStyle/>
          <a:p>
            <a:pPr algn="ctr"/>
            <a:endParaRPr lang="zh-CN" altLang="en-US">
              <a:solidFill>
                <a:schemeClr val="bg1"/>
              </a:solidFill>
              <a:latin typeface="思源黑体" pitchFamily="34" charset="-122"/>
              <a:ea typeface="思源黑体"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824"/>
                                        </p:tgtEl>
                                        <p:attrNameLst>
                                          <p:attrName>style.visibility</p:attrName>
                                        </p:attrNameLst>
                                      </p:cBhvr>
                                      <p:to>
                                        <p:strVal val="visible"/>
                                      </p:to>
                                    </p:set>
                                    <p:animEffect transition="in" filter="randombar(horizontal)">
                                      <p:cBhvr>
                                        <p:cTn id="11" dur="500"/>
                                        <p:tgtEl>
                                          <p:spTgt spid="2824"/>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829"/>
                                        </p:tgtEl>
                                        <p:attrNameLst>
                                          <p:attrName>style.visibility</p:attrName>
                                        </p:attrNameLst>
                                      </p:cBhvr>
                                      <p:to>
                                        <p:strVal val="visible"/>
                                      </p:to>
                                    </p:set>
                                    <p:animEffect transition="in" filter="randombar(horizontal)">
                                      <p:cBhvr>
                                        <p:cTn id="15" dur="500"/>
                                        <p:tgtEl>
                                          <p:spTgt spid="2829"/>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834"/>
                                        </p:tgtEl>
                                        <p:attrNameLst>
                                          <p:attrName>style.visibility</p:attrName>
                                        </p:attrNameLst>
                                      </p:cBhvr>
                                      <p:to>
                                        <p:strVal val="visible"/>
                                      </p:to>
                                    </p:set>
                                    <p:animEffect transition="in" filter="randombar(horizontal)">
                                      <p:cBhvr>
                                        <p:cTn id="19" dur="500"/>
                                        <p:tgtEl>
                                          <p:spTgt spid="283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827"/>
                                        </p:tgtEl>
                                        <p:attrNameLst>
                                          <p:attrName>style.visibility</p:attrName>
                                        </p:attrNameLst>
                                      </p:cBhvr>
                                      <p:to>
                                        <p:strVal val="visible"/>
                                      </p:to>
                                    </p:set>
                                    <p:animEffect transition="in" filter="randombar(horizontal)">
                                      <p:cBhvr>
                                        <p:cTn id="24" dur="500"/>
                                        <p:tgtEl>
                                          <p:spTgt spid="2827"/>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2832"/>
                                        </p:tgtEl>
                                        <p:attrNameLst>
                                          <p:attrName>style.visibility</p:attrName>
                                        </p:attrNameLst>
                                      </p:cBhvr>
                                      <p:to>
                                        <p:strVal val="visible"/>
                                      </p:to>
                                    </p:set>
                                    <p:animEffect transition="in" filter="randombar(horizontal)">
                                      <p:cBhvr>
                                        <p:cTn id="27" dur="500"/>
                                        <p:tgtEl>
                                          <p:spTgt spid="2832"/>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2837"/>
                                        </p:tgtEl>
                                        <p:attrNameLst>
                                          <p:attrName>style.visibility</p:attrName>
                                        </p:attrNameLst>
                                      </p:cBhvr>
                                      <p:to>
                                        <p:strVal val="visible"/>
                                      </p:to>
                                    </p:set>
                                    <p:animEffect transition="in" filter="randombar(horizontal)">
                                      <p:cBhvr>
                                        <p:cTn id="30" dur="500"/>
                                        <p:tgtEl>
                                          <p:spTgt spid="2837"/>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randombar(horizontal)">
                                      <p:cBhvr>
                                        <p:cTn id="33" dur="500"/>
                                        <p:tgtEl>
                                          <p:spTgt spid="9"/>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randombar(horizontal)">
                                      <p:cBhvr>
                                        <p:cTn id="36" dur="500"/>
                                        <p:tgtEl>
                                          <p:spTgt spid="10"/>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randombar(horizontal)">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7" grpId="0"/>
      <p:bldP spid="2829" grpId="0" animBg="1"/>
      <p:bldP spid="2832" grpId="0"/>
      <p:bldP spid="2834" grpId="0" animBg="1"/>
      <p:bldP spid="2837" grpId="0"/>
      <p:bldP spid="16" grpId="0"/>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矩形 94"/>
          <p:cNvSpPr>
            <a:spLocks noChangeArrowheads="1"/>
          </p:cNvSpPr>
          <p:nvPr/>
        </p:nvSpPr>
        <p:spPr bwMode="auto">
          <a:xfrm>
            <a:off x="832838" y="1586121"/>
            <a:ext cx="7478323" cy="1017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pPr>
            <a:r>
              <a:rPr lang="en-US" altLang="zh-CN" sz="1400" b="1" dirty="0" smtClean="0">
                <a:ea typeface="思源黑体" pitchFamily="34" charset="-122"/>
                <a:cs typeface="+mn-ea"/>
                <a:sym typeface="+mn-lt"/>
              </a:rPr>
              <a:t>      </a:t>
            </a:r>
            <a:r>
              <a:rPr lang="zh-CN" altLang="zh-CN" sz="1400" b="1" dirty="0" smtClean="0">
                <a:ea typeface="思源黑体" pitchFamily="34" charset="-122"/>
                <a:cs typeface="+mn-ea"/>
                <a:sym typeface="+mn-lt"/>
              </a:rPr>
              <a:t>主</a:t>
            </a:r>
            <a:r>
              <a:rPr lang="zh-CN" altLang="zh-CN" sz="1400" b="1" dirty="0">
                <a:ea typeface="思源黑体" pitchFamily="34" charset="-122"/>
                <a:cs typeface="+mn-ea"/>
                <a:sym typeface="+mn-lt"/>
              </a:rPr>
              <a:t>动是什么？主动就是“没有人告诉你而你正做着恰当的事情”。在竞争异常激烈的时代，被动就会挨打，主动就可以占据优势地位。我们的事业、我们的人生不是上天安排的，是我们主动的去争取的。</a:t>
            </a:r>
            <a:endParaRPr lang="en-US" altLang="zh-CN" sz="1400" b="1" dirty="0">
              <a:ea typeface="思源黑体" pitchFamily="34" charset="-122"/>
              <a:cs typeface="+mn-ea"/>
              <a:sym typeface="+mn-lt"/>
            </a:endParaRPr>
          </a:p>
        </p:txBody>
      </p:sp>
      <p:sp>
        <p:nvSpPr>
          <p:cNvPr id="102" name="矩形 101"/>
          <p:cNvSpPr/>
          <p:nvPr/>
        </p:nvSpPr>
        <p:spPr>
          <a:xfrm>
            <a:off x="4731321" y="3028950"/>
            <a:ext cx="3498279" cy="1200329"/>
          </a:xfrm>
          <a:prstGeom prst="rect">
            <a:avLst/>
          </a:prstGeom>
          <a:solidFill>
            <a:srgbClr val="C00000"/>
          </a:solidFill>
        </p:spPr>
        <p:txBody>
          <a:bodyPr wrap="square">
            <a:spAutoFit/>
          </a:bodyPr>
          <a:lstStyle/>
          <a:p>
            <a:pPr>
              <a:lnSpc>
                <a:spcPct val="150000"/>
              </a:lnSpc>
            </a:pPr>
            <a:r>
              <a:rPr lang="zh-CN" altLang="zh-CN" sz="1200" dirty="0">
                <a:solidFill>
                  <a:schemeClr val="bg1"/>
                </a:solidFill>
                <a:ea typeface="思源黑体" pitchFamily="34" charset="-122"/>
                <a:cs typeface="+mn-ea"/>
                <a:sym typeface="+mn-lt"/>
              </a:rPr>
              <a:t>主动是为了给自己增加机会，增加锻炼自己的机会，增加实现自己价值的机会。公司给我们提供道具，舞台，能演出什么精彩的节目，有怎样的收视率决定权在你自己了。 </a:t>
            </a:r>
            <a:endParaRPr lang="zh-CN" altLang="zh-CN" sz="1200" dirty="0">
              <a:solidFill>
                <a:schemeClr val="bg1"/>
              </a:solidFill>
              <a:ea typeface="思源黑体" pitchFamily="34" charset="-122"/>
              <a:cs typeface="+mn-ea"/>
              <a:sym typeface="+mn-lt"/>
            </a:endParaRPr>
          </a:p>
        </p:txBody>
      </p:sp>
      <p:sp>
        <p:nvSpPr>
          <p:cNvPr id="105" name="矩形 104"/>
          <p:cNvSpPr/>
          <p:nvPr/>
        </p:nvSpPr>
        <p:spPr>
          <a:xfrm>
            <a:off x="1302321" y="3028950"/>
            <a:ext cx="2514600" cy="1200329"/>
          </a:xfrm>
          <a:prstGeom prst="rect">
            <a:avLst/>
          </a:prstGeom>
          <a:solidFill>
            <a:srgbClr val="C00000"/>
          </a:solidFill>
        </p:spPr>
        <p:txBody>
          <a:bodyPr wrap="square">
            <a:spAutoFit/>
          </a:bodyPr>
          <a:lstStyle/>
          <a:p>
            <a:pPr>
              <a:lnSpc>
                <a:spcPct val="150000"/>
              </a:lnSpc>
            </a:pPr>
            <a:r>
              <a:rPr lang="zh-CN" altLang="zh-CN" sz="1600" dirty="0">
                <a:solidFill>
                  <a:schemeClr val="bg1"/>
                </a:solidFill>
                <a:ea typeface="思源黑体" pitchFamily="34" charset="-122"/>
                <a:cs typeface="+mn-ea"/>
                <a:sym typeface="+mn-lt"/>
              </a:rPr>
              <a:t>在企业里，有很多的事情也许没有人安排你去做，有很多的职位空缺。</a:t>
            </a:r>
            <a:endParaRPr lang="zh-CN" altLang="zh-CN" sz="1600" dirty="0">
              <a:solidFill>
                <a:schemeClr val="bg1"/>
              </a:solidFill>
              <a:ea typeface="思源黑体" pitchFamily="34" charset="-122"/>
              <a:cs typeface="+mn-ea"/>
              <a:sym typeface="+mn-lt"/>
            </a:endParaRPr>
          </a:p>
        </p:txBody>
      </p:sp>
      <p:sp>
        <p:nvSpPr>
          <p:cNvPr id="29" name="Rectangle 1"/>
          <p:cNvSpPr>
            <a:spLocks noChangeArrowheads="1"/>
          </p:cNvSpPr>
          <p:nvPr/>
        </p:nvSpPr>
        <p:spPr bwMode="auto">
          <a:xfrm>
            <a:off x="2827695" y="44138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第二心态：主动的心态</a:t>
            </a:r>
            <a:endParaRPr lang="zh-CN" altLang="en-US" sz="2500" b="1" dirty="0">
              <a:solidFill>
                <a:srgbClr val="C00000"/>
              </a:solidFill>
              <a:ea typeface="思源黑体" pitchFamily="34" charset="-122"/>
              <a:cs typeface="+mn-ea"/>
              <a:sym typeface="+mn-lt"/>
            </a:endParaRP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1000"/>
                                        <p:tgtEl>
                                          <p:spTgt spid="95"/>
                                        </p:tgtEl>
                                      </p:cBhvr>
                                    </p:animEffect>
                                    <p:anim calcmode="lin" valueType="num">
                                      <p:cBhvr>
                                        <p:cTn id="13" dur="1000" fill="hold"/>
                                        <p:tgtEl>
                                          <p:spTgt spid="95"/>
                                        </p:tgtEl>
                                        <p:attrNameLst>
                                          <p:attrName>ppt_x</p:attrName>
                                        </p:attrNameLst>
                                      </p:cBhvr>
                                      <p:tavLst>
                                        <p:tav tm="0">
                                          <p:val>
                                            <p:strVal val="#ppt_x"/>
                                          </p:val>
                                        </p:tav>
                                        <p:tav tm="100000">
                                          <p:val>
                                            <p:strVal val="#ppt_x"/>
                                          </p:val>
                                        </p:tav>
                                      </p:tavLst>
                                    </p:anim>
                                    <p:anim calcmode="lin" valueType="num">
                                      <p:cBhvr>
                                        <p:cTn id="14"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barn(inVertical)">
                                      <p:cBhvr>
                                        <p:cTn id="19" dur="500"/>
                                        <p:tgtEl>
                                          <p:spTgt spid="105"/>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02"/>
                                        </p:tgtEl>
                                        <p:attrNameLst>
                                          <p:attrName>style.visibility</p:attrName>
                                        </p:attrNameLst>
                                      </p:cBhvr>
                                      <p:to>
                                        <p:strVal val="visible"/>
                                      </p:to>
                                    </p:set>
                                    <p:animEffect transition="in" filter="barn(inVertical)">
                                      <p:cBhvr>
                                        <p:cTn id="22"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102" grpId="0" animBg="1"/>
      <p:bldP spid="105" grpId="0" animBg="1"/>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5"/>
          <p:cNvSpPr txBox="1"/>
          <p:nvPr/>
        </p:nvSpPr>
        <p:spPr>
          <a:xfrm>
            <a:off x="690866" y="1361986"/>
            <a:ext cx="5024134" cy="608693"/>
          </a:xfrm>
          <a:prstGeom prst="rect">
            <a:avLst/>
          </a:prstGeom>
          <a:solidFill>
            <a:srgbClr val="C00000"/>
          </a:solidFill>
        </p:spPr>
        <p:txBody>
          <a:bodyPr wrap="square" rtlCol="0">
            <a:spAutoFit/>
          </a:bodyPr>
          <a:lstStyle/>
          <a:p>
            <a:pPr>
              <a:lnSpc>
                <a:spcPct val="150000"/>
              </a:lnSpc>
            </a:pPr>
            <a:r>
              <a:rPr lang="zh-CN" altLang="zh-CN" sz="1200" dirty="0" smtClean="0">
                <a:solidFill>
                  <a:schemeClr val="bg1"/>
                </a:solidFill>
                <a:ea typeface="思源黑体" pitchFamily="34" charset="-122"/>
                <a:cs typeface="+mn-ea"/>
                <a:sym typeface="+mn-lt"/>
              </a:rPr>
              <a:t>我想问一下，主管们会不会去把自己当成一个新人一样去向新来的员工请教。</a:t>
            </a:r>
            <a:endParaRPr lang="zh-CN" altLang="zh-CN" sz="1200" dirty="0">
              <a:solidFill>
                <a:schemeClr val="bg1"/>
              </a:solidFill>
              <a:ea typeface="思源黑体" pitchFamily="34" charset="-122"/>
              <a:cs typeface="+mn-ea"/>
              <a:sym typeface="+mn-lt"/>
            </a:endParaRPr>
          </a:p>
        </p:txBody>
      </p:sp>
      <p:sp>
        <p:nvSpPr>
          <p:cNvPr id="26" name="矩形 25"/>
          <p:cNvSpPr/>
          <p:nvPr/>
        </p:nvSpPr>
        <p:spPr>
          <a:xfrm>
            <a:off x="684517" y="2188771"/>
            <a:ext cx="5028591" cy="819520"/>
          </a:xfrm>
          <a:prstGeom prst="rect">
            <a:avLst/>
          </a:prstGeom>
          <a:solidFill>
            <a:srgbClr val="C00000"/>
          </a:solidFill>
        </p:spPr>
        <p:txBody>
          <a:bodyPr wrap="square">
            <a:spAutoFit/>
          </a:bodyPr>
          <a:lstStyle/>
          <a:p>
            <a:pPr>
              <a:lnSpc>
                <a:spcPct val="150000"/>
              </a:lnSpc>
            </a:pPr>
            <a:r>
              <a:rPr lang="zh-CN" altLang="en-US" sz="1100" dirty="0" smtClean="0">
                <a:solidFill>
                  <a:schemeClr val="bg1"/>
                </a:solidFill>
                <a:ea typeface="思源黑体" pitchFamily="34" charset="-122"/>
                <a:cs typeface="+mn-ea"/>
                <a:sym typeface="+mn-lt"/>
              </a:rPr>
              <a:t>任何人都有相对较弱的地方。也许你在某个行业已经满腹经纶，也许你已经具备了丰富的技能，但是你对于新的企业、新的工作、新的客户、新的同事，你仍然是你，没有任何的特别。</a:t>
            </a:r>
            <a:endParaRPr lang="zh-CN" altLang="en-US" sz="1100" dirty="0">
              <a:solidFill>
                <a:schemeClr val="bg1"/>
              </a:solidFill>
              <a:ea typeface="思源黑体" pitchFamily="34" charset="-122"/>
              <a:cs typeface="+mn-ea"/>
              <a:sym typeface="+mn-lt"/>
            </a:endParaRPr>
          </a:p>
        </p:txBody>
      </p:sp>
      <p:sp>
        <p:nvSpPr>
          <p:cNvPr id="27" name="矩形 26"/>
          <p:cNvSpPr/>
          <p:nvPr/>
        </p:nvSpPr>
        <p:spPr>
          <a:xfrm>
            <a:off x="684518" y="3266986"/>
            <a:ext cx="5028591" cy="819520"/>
          </a:xfrm>
          <a:prstGeom prst="rect">
            <a:avLst/>
          </a:prstGeom>
          <a:solidFill>
            <a:srgbClr val="C00000"/>
          </a:solidFill>
        </p:spPr>
        <p:txBody>
          <a:bodyPr wrap="square">
            <a:spAutoFit/>
          </a:bodyPr>
          <a:lstStyle/>
          <a:p>
            <a:pPr>
              <a:lnSpc>
                <a:spcPct val="150000"/>
              </a:lnSpc>
            </a:pPr>
            <a:r>
              <a:rPr lang="zh-CN" altLang="en-US" sz="1100" dirty="0" smtClean="0">
                <a:solidFill>
                  <a:schemeClr val="bg1"/>
                </a:solidFill>
                <a:ea typeface="思源黑体" pitchFamily="34" charset="-122"/>
                <a:cs typeface="+mn-ea"/>
                <a:sym typeface="+mn-lt"/>
              </a:rPr>
              <a:t>你需要用空杯的心态重新去整理自己的智慧，去吸收现在的、别人正确的、优秀的东西。只要他的方法他的经验是正确的、合理的，我们就必须去领悟，去感受。</a:t>
            </a:r>
            <a:endParaRPr lang="zh-CN" altLang="en-US" sz="1100" dirty="0">
              <a:solidFill>
                <a:schemeClr val="bg1"/>
              </a:solidFill>
              <a:ea typeface="思源黑体" pitchFamily="34" charset="-122"/>
              <a:cs typeface="+mn-ea"/>
              <a:sym typeface="+mn-lt"/>
            </a:endParaRPr>
          </a:p>
        </p:txBody>
      </p:sp>
      <p:sp>
        <p:nvSpPr>
          <p:cNvPr id="28" name="矩形 27"/>
          <p:cNvSpPr/>
          <p:nvPr/>
        </p:nvSpPr>
        <p:spPr>
          <a:xfrm>
            <a:off x="683908" y="4181386"/>
            <a:ext cx="5028591" cy="565604"/>
          </a:xfrm>
          <a:prstGeom prst="rect">
            <a:avLst/>
          </a:prstGeom>
          <a:solidFill>
            <a:srgbClr val="C00000"/>
          </a:solidFill>
        </p:spPr>
        <p:txBody>
          <a:bodyPr wrap="square">
            <a:spAutoFit/>
          </a:bodyPr>
          <a:lstStyle/>
          <a:p>
            <a:pPr>
              <a:lnSpc>
                <a:spcPct val="150000"/>
              </a:lnSpc>
            </a:pPr>
            <a:r>
              <a:rPr lang="zh-CN" altLang="en-US" sz="1100" dirty="0" smtClean="0">
                <a:solidFill>
                  <a:schemeClr val="bg1"/>
                </a:solidFill>
                <a:ea typeface="思源黑体" pitchFamily="34" charset="-122"/>
                <a:cs typeface="+mn-ea"/>
                <a:sym typeface="+mn-lt"/>
              </a:rPr>
              <a:t>把自己融入到团队之中，不管自己是什么岗位，什么职位，你永远把自己永远当成新人。</a:t>
            </a:r>
            <a:endParaRPr lang="zh-CN" altLang="en-US" sz="1100" dirty="0">
              <a:solidFill>
                <a:schemeClr val="bg1"/>
              </a:solidFill>
              <a:ea typeface="思源黑体" pitchFamily="34" charset="-122"/>
              <a:cs typeface="+mn-ea"/>
              <a:sym typeface="+mn-lt"/>
            </a:endParaRPr>
          </a:p>
        </p:txBody>
      </p:sp>
      <p:sp>
        <p:nvSpPr>
          <p:cNvPr id="7" name="Rectangle 1"/>
          <p:cNvSpPr>
            <a:spLocks noChangeArrowheads="1"/>
          </p:cNvSpPr>
          <p:nvPr/>
        </p:nvSpPr>
        <p:spPr bwMode="auto">
          <a:xfrm>
            <a:off x="2903895" y="44138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第三心态：空杯的心态</a:t>
            </a:r>
            <a:endParaRPr lang="zh-CN" altLang="en-US" sz="2500" b="1" dirty="0">
              <a:solidFill>
                <a:srgbClr val="C00000"/>
              </a:solidFill>
              <a:ea typeface="思源黑体" pitchFamily="34" charset="-122"/>
              <a:cs typeface="+mn-ea"/>
              <a:sym typeface="+mn-lt"/>
            </a:endParaRPr>
          </a:p>
        </p:txBody>
      </p:sp>
      <p:pic>
        <p:nvPicPr>
          <p:cNvPr id="8" name="图片 7" descr="5a97c4ad0c67a"/>
          <p:cNvPicPr>
            <a:picLocks noChangeAspect="1"/>
          </p:cNvPicPr>
          <p:nvPr/>
        </p:nvPicPr>
        <p:blipFill>
          <a:blip r:embed="rId1" cstate="print"/>
          <a:stretch>
            <a:fillRect/>
          </a:stretch>
        </p:blipFill>
        <p:spPr>
          <a:xfrm>
            <a:off x="5199637" y="590550"/>
            <a:ext cx="3944363" cy="45529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inVertical)">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barn(inVertical)">
                                      <p:cBhvr>
                                        <p:cTn id="18" dur="500"/>
                                        <p:tgtEl>
                                          <p:spTgt spid="28"/>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5"/>
          <p:cNvSpPr txBox="1"/>
          <p:nvPr/>
        </p:nvSpPr>
        <p:spPr>
          <a:xfrm>
            <a:off x="4194309" y="1438186"/>
            <a:ext cx="4416291" cy="600164"/>
          </a:xfrm>
          <a:prstGeom prst="rect">
            <a:avLst/>
          </a:prstGeom>
          <a:solidFill>
            <a:srgbClr val="C00000"/>
          </a:solidFill>
        </p:spPr>
        <p:txBody>
          <a:bodyPr wrap="square" rtlCol="0">
            <a:spAutoFit/>
          </a:bodyPr>
          <a:lstStyle/>
          <a:p>
            <a:r>
              <a:rPr lang="zh-CN" altLang="zh-CN" sz="1100" dirty="0" smtClean="0">
                <a:solidFill>
                  <a:schemeClr val="bg1"/>
                </a:solidFill>
                <a:ea typeface="思源黑体" pitchFamily="34" charset="-122"/>
                <a:cs typeface="+mn-ea"/>
                <a:sym typeface="+mn-lt"/>
              </a:rPr>
              <a:t>杀头的事情有人干，亏本的买卖没人干，这是商业规则。你必须站在双赢的心态上去处理你与企业之间的、企业与商家之间的、企业和消费者之间的关系。</a:t>
            </a:r>
            <a:endParaRPr lang="en-US" altLang="zh-CN" sz="1100" dirty="0">
              <a:solidFill>
                <a:schemeClr val="bg1"/>
              </a:solidFill>
              <a:ea typeface="思源黑体" pitchFamily="34" charset="-122"/>
              <a:cs typeface="+mn-ea"/>
              <a:sym typeface="+mn-lt"/>
            </a:endParaRPr>
          </a:p>
        </p:txBody>
      </p:sp>
      <p:sp>
        <p:nvSpPr>
          <p:cNvPr id="26" name="矩形 25"/>
          <p:cNvSpPr/>
          <p:nvPr/>
        </p:nvSpPr>
        <p:spPr>
          <a:xfrm>
            <a:off x="4191000" y="2200186"/>
            <a:ext cx="4420209" cy="565604"/>
          </a:xfrm>
          <a:prstGeom prst="rect">
            <a:avLst/>
          </a:prstGeom>
          <a:solidFill>
            <a:srgbClr val="C00000"/>
          </a:solidFill>
        </p:spPr>
        <p:txBody>
          <a:bodyPr wrap="square">
            <a:spAutoFit/>
          </a:bodyPr>
          <a:lstStyle/>
          <a:p>
            <a:pPr>
              <a:lnSpc>
                <a:spcPct val="150000"/>
              </a:lnSpc>
            </a:pPr>
            <a:r>
              <a:rPr lang="zh-CN" altLang="zh-CN" sz="1100" dirty="0" smtClean="0">
                <a:solidFill>
                  <a:schemeClr val="bg1"/>
                </a:solidFill>
                <a:ea typeface="思源黑体" pitchFamily="34" charset="-122"/>
                <a:cs typeface="+mn-ea"/>
                <a:sym typeface="+mn-lt"/>
              </a:rPr>
              <a:t>你不能为了自身的利益去损坏企业的利益。没有大家哪有小家？企业首先是一个利润中心，企业都没有了利益，你也肯定没有利益。</a:t>
            </a:r>
            <a:endParaRPr lang="en-US" altLang="zh-CN" sz="1100" dirty="0">
              <a:solidFill>
                <a:schemeClr val="bg1"/>
              </a:solidFill>
              <a:ea typeface="思源黑体" pitchFamily="34" charset="-122"/>
              <a:cs typeface="+mn-ea"/>
              <a:sym typeface="+mn-lt"/>
            </a:endParaRPr>
          </a:p>
        </p:txBody>
      </p:sp>
      <p:sp>
        <p:nvSpPr>
          <p:cNvPr id="27" name="矩形 26"/>
          <p:cNvSpPr/>
          <p:nvPr/>
        </p:nvSpPr>
        <p:spPr>
          <a:xfrm>
            <a:off x="4191001" y="3190786"/>
            <a:ext cx="4420209" cy="565604"/>
          </a:xfrm>
          <a:prstGeom prst="rect">
            <a:avLst/>
          </a:prstGeom>
          <a:solidFill>
            <a:srgbClr val="C00000"/>
          </a:solidFill>
        </p:spPr>
        <p:txBody>
          <a:bodyPr wrap="square">
            <a:spAutoFit/>
          </a:bodyPr>
          <a:lstStyle/>
          <a:p>
            <a:pPr>
              <a:lnSpc>
                <a:spcPct val="150000"/>
              </a:lnSpc>
            </a:pPr>
            <a:r>
              <a:rPr lang="zh-CN" altLang="zh-CN" sz="1100" dirty="0" smtClean="0">
                <a:solidFill>
                  <a:schemeClr val="bg1"/>
                </a:solidFill>
                <a:ea typeface="思源黑体" pitchFamily="34" charset="-122"/>
                <a:cs typeface="+mn-ea"/>
                <a:sym typeface="+mn-lt"/>
              </a:rPr>
              <a:t>我们也不能破坏企业与消费者之间的双赢规则，只要某一方失去了利益，必定就会放弃这样的合作。</a:t>
            </a:r>
            <a:endParaRPr lang="en-US" altLang="zh-CN" sz="1100" dirty="0">
              <a:solidFill>
                <a:schemeClr val="bg1"/>
              </a:solidFill>
              <a:ea typeface="思源黑体" pitchFamily="34" charset="-122"/>
              <a:cs typeface="+mn-ea"/>
              <a:sym typeface="+mn-lt"/>
            </a:endParaRPr>
          </a:p>
        </p:txBody>
      </p:sp>
      <p:sp>
        <p:nvSpPr>
          <p:cNvPr id="28" name="矩形 27"/>
          <p:cNvSpPr/>
          <p:nvPr/>
        </p:nvSpPr>
        <p:spPr>
          <a:xfrm>
            <a:off x="4190391" y="4105186"/>
            <a:ext cx="4420209" cy="565604"/>
          </a:xfrm>
          <a:prstGeom prst="rect">
            <a:avLst/>
          </a:prstGeom>
          <a:solidFill>
            <a:srgbClr val="C00000"/>
          </a:solidFill>
        </p:spPr>
        <p:txBody>
          <a:bodyPr wrap="square">
            <a:spAutoFit/>
          </a:bodyPr>
          <a:lstStyle/>
          <a:p>
            <a:pPr>
              <a:lnSpc>
                <a:spcPct val="150000"/>
              </a:lnSpc>
            </a:pPr>
            <a:r>
              <a:rPr lang="zh-CN" altLang="zh-CN" sz="1100" dirty="0" smtClean="0">
                <a:solidFill>
                  <a:schemeClr val="bg1"/>
                </a:solidFill>
                <a:ea typeface="思源黑体" pitchFamily="34" charset="-122"/>
                <a:cs typeface="+mn-ea"/>
                <a:sym typeface="+mn-lt"/>
              </a:rPr>
              <a:t>消费者满足自己的需求，而企业实现自己的产品价值，这同样也是一个双赢，任何一方的利益受到损坏都会付出代价。 </a:t>
            </a:r>
            <a:endParaRPr lang="zh-CN" altLang="zh-CN" sz="1100" dirty="0">
              <a:solidFill>
                <a:schemeClr val="bg1"/>
              </a:solidFill>
              <a:ea typeface="思源黑体" pitchFamily="34" charset="-122"/>
              <a:cs typeface="+mn-ea"/>
              <a:sym typeface="+mn-lt"/>
            </a:endParaRPr>
          </a:p>
        </p:txBody>
      </p:sp>
      <p:sp>
        <p:nvSpPr>
          <p:cNvPr id="8" name="Rectangle 1"/>
          <p:cNvSpPr>
            <a:spLocks noChangeArrowheads="1"/>
          </p:cNvSpPr>
          <p:nvPr/>
        </p:nvSpPr>
        <p:spPr bwMode="auto">
          <a:xfrm>
            <a:off x="2895600" y="36195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第四心态：双赢的心态</a:t>
            </a:r>
            <a:endParaRPr lang="zh-CN" altLang="en-US" sz="2500" b="1" dirty="0">
              <a:solidFill>
                <a:srgbClr val="C00000"/>
              </a:solidFill>
              <a:ea typeface="思源黑体" pitchFamily="34" charset="-122"/>
              <a:cs typeface="+mn-ea"/>
              <a:sym typeface="+mn-lt"/>
            </a:endParaRPr>
          </a:p>
        </p:txBody>
      </p:sp>
      <p:pic>
        <p:nvPicPr>
          <p:cNvPr id="7" name="图片 119" descr="170a28084a6fd4a6101826cb579f7a1b"/>
          <p:cNvPicPr>
            <a:picLocks noChangeAspect="1" noChangeArrowheads="1"/>
          </p:cNvPicPr>
          <p:nvPr/>
        </p:nvPicPr>
        <p:blipFill>
          <a:blip r:embed="rId1" cstate="print"/>
          <a:srcRect/>
          <a:stretch>
            <a:fillRect/>
          </a:stretch>
        </p:blipFill>
        <p:spPr bwMode="auto">
          <a:xfrm>
            <a:off x="914400" y="1428750"/>
            <a:ext cx="2693222" cy="325755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inVertical)">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barn(inVertical)">
                                      <p:cBhvr>
                                        <p:cTn id="18" dur="500"/>
                                        <p:tgtEl>
                                          <p:spTgt spid="28"/>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1"/>
          <p:cNvSpPr>
            <a:spLocks noChangeArrowheads="1"/>
          </p:cNvSpPr>
          <p:nvPr/>
        </p:nvSpPr>
        <p:spPr bwMode="auto">
          <a:xfrm>
            <a:off x="2827695" y="36195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第五心态：包容的心态</a:t>
            </a:r>
            <a:endParaRPr lang="zh-CN" altLang="en-US" sz="2500" b="1" dirty="0">
              <a:solidFill>
                <a:srgbClr val="C00000"/>
              </a:solidFill>
              <a:ea typeface="思源黑体" pitchFamily="34" charset="-122"/>
              <a:cs typeface="+mn-ea"/>
              <a:sym typeface="+mn-lt"/>
            </a:endParaRPr>
          </a:p>
        </p:txBody>
      </p:sp>
      <p:pic>
        <p:nvPicPr>
          <p:cNvPr id="6" name="Picture 2" descr="C:\Users\Administrator\Desktop\6c1a16faabe0f13947f3144c4448f036.png"/>
          <p:cNvPicPr>
            <a:picLocks noChangeAspect="1" noChangeArrowheads="1"/>
          </p:cNvPicPr>
          <p:nvPr/>
        </p:nvPicPr>
        <p:blipFill>
          <a:blip r:embed="rId1" cstate="print"/>
          <a:srcRect/>
          <a:stretch>
            <a:fillRect/>
          </a:stretch>
        </p:blipFill>
        <p:spPr bwMode="auto">
          <a:xfrm>
            <a:off x="5791200" y="1200150"/>
            <a:ext cx="2895600" cy="3536983"/>
          </a:xfrm>
          <a:prstGeom prst="rect">
            <a:avLst/>
          </a:prstGeom>
          <a:noFill/>
          <a:ln w="9525">
            <a:noFill/>
            <a:miter lim="800000"/>
            <a:headEnd/>
            <a:tailEnd/>
          </a:ln>
        </p:spPr>
      </p:pic>
      <p:sp>
        <p:nvSpPr>
          <p:cNvPr id="7" name="圆角矩形 6"/>
          <p:cNvSpPr/>
          <p:nvPr/>
        </p:nvSpPr>
        <p:spPr>
          <a:xfrm>
            <a:off x="554916" y="1382515"/>
            <a:ext cx="5083884" cy="3424718"/>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lstStyle/>
          <a:p>
            <a:pPr algn="ctr"/>
            <a:endParaRPr lang="zh-CN" altLang="en-US">
              <a:solidFill>
                <a:prstClr val="white"/>
              </a:solidFill>
              <a:latin typeface="思源黑体" pitchFamily="34" charset="-122"/>
              <a:ea typeface="思源黑体" pitchFamily="34" charset="-122"/>
            </a:endParaRPr>
          </a:p>
        </p:txBody>
      </p:sp>
      <p:sp>
        <p:nvSpPr>
          <p:cNvPr id="8" name="圆角矩形 7"/>
          <p:cNvSpPr/>
          <p:nvPr/>
        </p:nvSpPr>
        <p:spPr>
          <a:xfrm>
            <a:off x="662071" y="1915412"/>
            <a:ext cx="4660569" cy="2495014"/>
          </a:xfrm>
          <a:prstGeom prst="roundRect">
            <a:avLst>
              <a:gd name="adj" fmla="val 8586"/>
            </a:avLst>
          </a:prstGeom>
          <a:solidFill>
            <a:srgbClr val="C00000"/>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lstStyle/>
          <a:p>
            <a:pPr algn="ctr"/>
            <a:endParaRPr lang="zh-CN" altLang="en-US">
              <a:solidFill>
                <a:schemeClr val="bg1"/>
              </a:solidFill>
              <a:latin typeface="思源黑体" pitchFamily="34" charset="-122"/>
              <a:ea typeface="思源黑体" pitchFamily="34" charset="-122"/>
            </a:endParaRPr>
          </a:p>
        </p:txBody>
      </p:sp>
      <p:sp>
        <p:nvSpPr>
          <p:cNvPr id="9" name="文本框 113"/>
          <p:cNvSpPr txBox="1"/>
          <p:nvPr/>
        </p:nvSpPr>
        <p:spPr>
          <a:xfrm>
            <a:off x="745398" y="1962150"/>
            <a:ext cx="4503416" cy="2984187"/>
          </a:xfrm>
          <a:prstGeom prst="rect">
            <a:avLst/>
          </a:prstGeom>
          <a:noFill/>
        </p:spPr>
        <p:txBody>
          <a:bodyPr wrap="square" lIns="74965" tIns="37483" rIns="74965" bIns="37483" rtlCol="0">
            <a:spAutoFit/>
          </a:bodyPr>
          <a:lstStyle/>
          <a:p>
            <a:pPr>
              <a:lnSpc>
                <a:spcPct val="150000"/>
              </a:lnSpc>
            </a:pPr>
            <a:r>
              <a:rPr lang="zh-CN" altLang="zh-CN" sz="1400" smtClean="0">
                <a:solidFill>
                  <a:schemeClr val="bg1"/>
                </a:solidFill>
                <a:ea typeface="思源黑体" pitchFamily="34" charset="-122"/>
                <a:cs typeface="+mn-ea"/>
                <a:sym typeface="+mn-lt"/>
              </a:rPr>
              <a:t>作为销售人员，你会接触到各种各样的经销商、零售店，也会接触到各种各样的消费者。这个经销商有这样的爱好，那个消费者有那样的需求。我们是为客户提供服务的，满足客户需求的，这就要求我们学会包容，包容他人的不同喜好，包容别人的挑剔。你的同事也许与你也有不同的喜好，有不同的做事风格，你也应该去包容、去宽容他。</a:t>
            </a:r>
            <a:endParaRPr lang="en-US" altLang="zh-CN" sz="1400" smtClean="0">
              <a:solidFill>
                <a:schemeClr val="bg1"/>
              </a:solidFill>
              <a:ea typeface="思源黑体" pitchFamily="34" charset="-122"/>
              <a:cs typeface="+mn-ea"/>
              <a:sym typeface="+mn-lt"/>
            </a:endParaRPr>
          </a:p>
          <a:p>
            <a:pPr>
              <a:lnSpc>
                <a:spcPct val="150000"/>
              </a:lnSpc>
            </a:pPr>
            <a:endParaRPr lang="en-US" altLang="zh-CN" sz="1400" smtClean="0">
              <a:solidFill>
                <a:schemeClr val="bg1"/>
              </a:solidFill>
              <a:ea typeface="思源黑体" pitchFamily="34" charset="-122"/>
              <a:cs typeface="+mn-ea"/>
              <a:sym typeface="+mn-lt"/>
            </a:endParaRPr>
          </a:p>
          <a:p>
            <a:pPr>
              <a:lnSpc>
                <a:spcPct val="150000"/>
              </a:lnSpc>
            </a:pPr>
            <a:endParaRPr lang="en-US" altLang="zh-CN" sz="1400" dirty="0">
              <a:solidFill>
                <a:schemeClr val="bg1"/>
              </a:solidFill>
              <a:ea typeface="思源黑体" pitchFamily="34" charset="-122"/>
              <a:cs typeface="+mn-ea"/>
              <a:sym typeface="+mn-lt"/>
            </a:endParaRPr>
          </a:p>
        </p:txBody>
      </p:sp>
      <p:sp>
        <p:nvSpPr>
          <p:cNvPr id="10" name="TextBox 35"/>
          <p:cNvSpPr txBox="1">
            <a:spLocks noChangeArrowheads="1"/>
          </p:cNvSpPr>
          <p:nvPr/>
        </p:nvSpPr>
        <p:spPr bwMode="auto">
          <a:xfrm>
            <a:off x="607233" y="1484427"/>
            <a:ext cx="5031567" cy="352697"/>
          </a:xfrm>
          <a:prstGeom prst="rect">
            <a:avLst/>
          </a:prstGeom>
          <a:noFill/>
          <a:ln w="9525">
            <a:noFill/>
            <a:miter lim="800000"/>
          </a:ln>
        </p:spPr>
        <p:txBody>
          <a:bodyPr wrap="square" lIns="74965" tIns="37483" rIns="74965" bIns="37483">
            <a:spAutoFit/>
          </a:bodyPr>
          <a:lstStyle/>
          <a:p>
            <a:pPr lvl="0" algn="ctr" fontAlgn="base">
              <a:spcBef>
                <a:spcPct val="0"/>
              </a:spcBef>
              <a:spcAft>
                <a:spcPct val="0"/>
              </a:spcAft>
            </a:pPr>
            <a:r>
              <a:rPr lang="zh-CN" altLang="en-US" b="1" smtClean="0">
                <a:ea typeface="思源黑体" pitchFamily="34" charset="-122"/>
                <a:cs typeface="+mn-ea"/>
                <a:sym typeface="+mn-lt"/>
              </a:rPr>
              <a:t>包容的心态</a:t>
            </a:r>
            <a:endParaRPr lang="zh-CN" altLang="en-US" b="1" dirty="0">
              <a:ea typeface="思源黑体" pitchFamily="34" charset="-122"/>
              <a:cs typeface="+mn-ea"/>
              <a:sym typeface="+mn-lt"/>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5"/>
          <p:cNvSpPr txBox="1"/>
          <p:nvPr/>
        </p:nvSpPr>
        <p:spPr>
          <a:xfrm>
            <a:off x="3581399" y="1327475"/>
            <a:ext cx="5029201" cy="786497"/>
          </a:xfrm>
          <a:prstGeom prst="rect">
            <a:avLst/>
          </a:prstGeom>
          <a:solidFill>
            <a:srgbClr val="C00000"/>
          </a:solidFill>
        </p:spPr>
        <p:txBody>
          <a:bodyPr wrap="square" rtlCol="0">
            <a:spAutoFit/>
          </a:bodyPr>
          <a:lstStyle/>
          <a:p>
            <a:pPr>
              <a:lnSpc>
                <a:spcPct val="150000"/>
              </a:lnSpc>
            </a:pPr>
            <a:r>
              <a:rPr lang="zh-CN" altLang="zh-CN" sz="1050" dirty="0" smtClean="0">
                <a:solidFill>
                  <a:schemeClr val="bg1"/>
                </a:solidFill>
                <a:ea typeface="思源黑体" pitchFamily="34" charset="-122"/>
                <a:cs typeface="+mn-ea"/>
                <a:sym typeface="+mn-lt"/>
              </a:rPr>
              <a:t>自信是一切行动的源动力，没有了自信就没有动力去行动。我们对自己服务的企业充满自信，对我们的产品充满自信，对自己的能力充满自信，对同事充满自信，对未来充满自信。</a:t>
            </a:r>
            <a:endParaRPr lang="en-US" altLang="zh-CN" sz="1050" dirty="0">
              <a:solidFill>
                <a:schemeClr val="bg1"/>
              </a:solidFill>
              <a:ea typeface="思源黑体" pitchFamily="34" charset="-122"/>
              <a:cs typeface="+mn-ea"/>
              <a:sym typeface="+mn-lt"/>
            </a:endParaRPr>
          </a:p>
        </p:txBody>
      </p:sp>
      <p:sp>
        <p:nvSpPr>
          <p:cNvPr id="26" name="矩形 25"/>
          <p:cNvSpPr/>
          <p:nvPr/>
        </p:nvSpPr>
        <p:spPr>
          <a:xfrm>
            <a:off x="3577547" y="2322805"/>
            <a:ext cx="5033662" cy="786497"/>
          </a:xfrm>
          <a:prstGeom prst="rect">
            <a:avLst/>
          </a:prstGeom>
          <a:solidFill>
            <a:srgbClr val="C00000"/>
          </a:solidFill>
        </p:spPr>
        <p:txBody>
          <a:bodyPr wrap="square">
            <a:spAutoFit/>
          </a:bodyPr>
          <a:lstStyle/>
          <a:p>
            <a:pPr>
              <a:lnSpc>
                <a:spcPct val="150000"/>
              </a:lnSpc>
            </a:pPr>
            <a:r>
              <a:rPr lang="zh-CN" altLang="zh-CN" sz="1050" dirty="0" smtClean="0">
                <a:solidFill>
                  <a:schemeClr val="bg1"/>
                </a:solidFill>
                <a:ea typeface="思源黑体" pitchFamily="34" charset="-122"/>
                <a:cs typeface="+mn-ea"/>
                <a:sym typeface="+mn-lt"/>
              </a:rPr>
              <a:t>自己是将优良的产品推荐给我们的消费者去满足他们的需求，我们的一切活动都是有价值的。很多销售人员自己都不相信自己的产品，又怎么样说服别人相信自己的产品。</a:t>
            </a:r>
            <a:endParaRPr lang="en-US" altLang="zh-CN" sz="1050" dirty="0">
              <a:solidFill>
                <a:schemeClr val="bg1"/>
              </a:solidFill>
              <a:ea typeface="思源黑体" pitchFamily="34" charset="-122"/>
              <a:cs typeface="+mn-ea"/>
              <a:sym typeface="+mn-lt"/>
            </a:endParaRPr>
          </a:p>
        </p:txBody>
      </p:sp>
      <p:sp>
        <p:nvSpPr>
          <p:cNvPr id="27" name="矩形 26"/>
          <p:cNvSpPr/>
          <p:nvPr/>
        </p:nvSpPr>
        <p:spPr>
          <a:xfrm>
            <a:off x="3577548" y="3290069"/>
            <a:ext cx="5033662" cy="544123"/>
          </a:xfrm>
          <a:prstGeom prst="rect">
            <a:avLst/>
          </a:prstGeom>
          <a:solidFill>
            <a:srgbClr val="C00000"/>
          </a:solidFill>
        </p:spPr>
        <p:txBody>
          <a:bodyPr wrap="square">
            <a:spAutoFit/>
          </a:bodyPr>
          <a:lstStyle/>
          <a:p>
            <a:pPr>
              <a:lnSpc>
                <a:spcPct val="150000"/>
              </a:lnSpc>
            </a:pPr>
            <a:r>
              <a:rPr lang="zh-CN" altLang="zh-CN" sz="1050" dirty="0" smtClean="0">
                <a:solidFill>
                  <a:schemeClr val="bg1"/>
                </a:solidFill>
                <a:ea typeface="思源黑体" pitchFamily="34" charset="-122"/>
                <a:cs typeface="+mn-ea"/>
                <a:sym typeface="+mn-lt"/>
              </a:rPr>
              <a:t>很多销售人员不相信自己的能力，不相信自己的产品，所以在拜访客户的时候非常慌张犹豫不定，甚至不敢去介绍自己不敢去介绍自己的产品。 </a:t>
            </a:r>
            <a:endParaRPr lang="zh-CN" altLang="zh-CN" sz="1050" dirty="0">
              <a:solidFill>
                <a:schemeClr val="bg1"/>
              </a:solidFill>
              <a:ea typeface="思源黑体" pitchFamily="34" charset="-122"/>
              <a:cs typeface="+mn-ea"/>
              <a:sym typeface="+mn-lt"/>
            </a:endParaRPr>
          </a:p>
        </p:txBody>
      </p:sp>
      <p:sp>
        <p:nvSpPr>
          <p:cNvPr id="28" name="矩形 27"/>
          <p:cNvSpPr/>
          <p:nvPr/>
        </p:nvSpPr>
        <p:spPr>
          <a:xfrm>
            <a:off x="3576938" y="3975869"/>
            <a:ext cx="5033662" cy="544123"/>
          </a:xfrm>
          <a:prstGeom prst="rect">
            <a:avLst/>
          </a:prstGeom>
          <a:solidFill>
            <a:srgbClr val="C00000"/>
          </a:solidFill>
        </p:spPr>
        <p:txBody>
          <a:bodyPr wrap="square">
            <a:spAutoFit/>
          </a:bodyPr>
          <a:lstStyle/>
          <a:p>
            <a:pPr>
              <a:lnSpc>
                <a:spcPct val="150000"/>
              </a:lnSpc>
            </a:pPr>
            <a:r>
              <a:rPr lang="zh-CN" altLang="zh-CN" sz="1050" dirty="0" smtClean="0">
                <a:solidFill>
                  <a:schemeClr val="bg1"/>
                </a:solidFill>
                <a:ea typeface="思源黑体" pitchFamily="34" charset="-122"/>
                <a:cs typeface="+mn-ea"/>
                <a:sym typeface="+mn-lt"/>
              </a:rPr>
              <a:t>如果你充满了自信，你也就会充满了干劲，你开始感觉到这些事情是我们可以完成的，是我们应该完成的。 </a:t>
            </a:r>
            <a:endParaRPr lang="zh-CN" altLang="zh-CN" sz="1050" dirty="0">
              <a:solidFill>
                <a:schemeClr val="bg1"/>
              </a:solidFill>
              <a:ea typeface="思源黑体" pitchFamily="34" charset="-122"/>
              <a:cs typeface="+mn-ea"/>
              <a:sym typeface="+mn-lt"/>
            </a:endParaRPr>
          </a:p>
        </p:txBody>
      </p:sp>
      <p:sp>
        <p:nvSpPr>
          <p:cNvPr id="7" name="Rectangle 1"/>
          <p:cNvSpPr>
            <a:spLocks noChangeArrowheads="1"/>
          </p:cNvSpPr>
          <p:nvPr/>
        </p:nvSpPr>
        <p:spPr bwMode="auto">
          <a:xfrm>
            <a:off x="2675295"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第六心态：自信的心态</a:t>
            </a:r>
            <a:endParaRPr lang="zh-CN" altLang="en-US" sz="2500" b="1" dirty="0">
              <a:solidFill>
                <a:srgbClr val="C00000"/>
              </a:solidFill>
              <a:ea typeface="思源黑体" pitchFamily="34" charset="-122"/>
              <a:cs typeface="+mn-ea"/>
              <a:sym typeface="+mn-lt"/>
            </a:endParaRPr>
          </a:p>
        </p:txBody>
      </p:sp>
      <p:pic>
        <p:nvPicPr>
          <p:cNvPr id="8" name="Picture 3" descr="C:\Users\Administrator\Desktop\fc047933aff9bc9cc37740bfa8fe1c79.png"/>
          <p:cNvPicPr>
            <a:picLocks noChangeAspect="1" noChangeArrowheads="1"/>
          </p:cNvPicPr>
          <p:nvPr/>
        </p:nvPicPr>
        <p:blipFill>
          <a:blip r:embed="rId1" cstate="print"/>
          <a:srcRect/>
          <a:stretch>
            <a:fillRect/>
          </a:stretch>
        </p:blipFill>
        <p:spPr bwMode="auto">
          <a:xfrm>
            <a:off x="685800" y="1276350"/>
            <a:ext cx="2590800" cy="3455156"/>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barn(inVertical)">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barn(inVertical)">
                                      <p:cBhvr>
                                        <p:cTn id="18" dur="500"/>
                                        <p:tgtEl>
                                          <p:spTgt spid="28"/>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00600" y="1581150"/>
            <a:ext cx="3505200" cy="2895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思源黑体" pitchFamily="34" charset="-122"/>
              <a:cs typeface="+mn-ea"/>
              <a:sym typeface="+mn-lt"/>
            </a:endParaRPr>
          </a:p>
        </p:txBody>
      </p:sp>
      <p:sp>
        <p:nvSpPr>
          <p:cNvPr id="48" name="Rectangle 1"/>
          <p:cNvSpPr>
            <a:spLocks noChangeArrowheads="1"/>
          </p:cNvSpPr>
          <p:nvPr/>
        </p:nvSpPr>
        <p:spPr bwMode="auto">
          <a:xfrm>
            <a:off x="2751495" y="44138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第七心态：给予的心态</a:t>
            </a:r>
            <a:endParaRPr lang="zh-CN" altLang="en-US" sz="2500" b="1" dirty="0">
              <a:solidFill>
                <a:srgbClr val="C00000"/>
              </a:solidFill>
              <a:ea typeface="思源黑体" pitchFamily="34" charset="-122"/>
              <a:cs typeface="+mn-ea"/>
              <a:sym typeface="+mn-lt"/>
            </a:endParaRPr>
          </a:p>
        </p:txBody>
      </p:sp>
      <p:sp>
        <p:nvSpPr>
          <p:cNvPr id="2" name="矩形 1"/>
          <p:cNvSpPr/>
          <p:nvPr/>
        </p:nvSpPr>
        <p:spPr>
          <a:xfrm>
            <a:off x="5181600" y="1874788"/>
            <a:ext cx="2743200" cy="2308324"/>
          </a:xfrm>
          <a:prstGeom prst="rect">
            <a:avLst/>
          </a:prstGeom>
        </p:spPr>
        <p:txBody>
          <a:bodyPr wrap="square">
            <a:spAutoFit/>
          </a:bodyPr>
          <a:lstStyle/>
          <a:p>
            <a:pPr>
              <a:lnSpc>
                <a:spcPct val="150000"/>
              </a:lnSpc>
            </a:pPr>
            <a:r>
              <a:rPr lang="zh-CN" altLang="en-US" sz="1600" dirty="0">
                <a:ea typeface="思源黑体" pitchFamily="34" charset="-122"/>
                <a:cs typeface="+mn-ea"/>
                <a:sym typeface="+mn-lt"/>
              </a:rPr>
              <a:t>“</a:t>
            </a:r>
            <a:r>
              <a:rPr lang="zh-CN" altLang="zh-CN" sz="1600" b="1" dirty="0">
                <a:ea typeface="思源黑体" pitchFamily="34" charset="-122"/>
                <a:cs typeface="+mn-ea"/>
                <a:sym typeface="+mn-lt"/>
              </a:rPr>
              <a:t>付出终有回报</a:t>
            </a:r>
            <a:r>
              <a:rPr lang="zh-CN" altLang="zh-CN" sz="1600" dirty="0">
                <a:ea typeface="思源黑体" pitchFamily="34" charset="-122"/>
                <a:cs typeface="+mn-ea"/>
                <a:sym typeface="+mn-lt"/>
              </a:rPr>
              <a:t>”，要索取，首先学会给予。没有给予，你就不可能索取。唯有给予是永恒的，因为给予不会受到别人的拒绝，反而会得到别人的感激。 </a:t>
            </a:r>
            <a:endParaRPr lang="zh-CN" altLang="en-US" sz="1600" dirty="0">
              <a:ea typeface="思源黑体" pitchFamily="34" charset="-122"/>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19200" y="1276350"/>
            <a:ext cx="2362200" cy="3166488"/>
          </a:xfrm>
          <a:prstGeom prst="rect">
            <a:avLst/>
          </a:prstGeom>
          <a:effectLst/>
        </p:spPr>
      </p:pic>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par>
                                <p:cTn id="8" presetID="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0-#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ChangeArrowheads="1"/>
          </p:cNvSpPr>
          <p:nvPr/>
        </p:nvSpPr>
        <p:spPr bwMode="auto">
          <a:xfrm>
            <a:off x="2827695" y="44138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第八心态：行动的心态</a:t>
            </a:r>
            <a:endParaRPr lang="zh-CN" altLang="en-US" sz="2500" b="1" dirty="0">
              <a:solidFill>
                <a:srgbClr val="C00000"/>
              </a:solidFill>
              <a:ea typeface="思源黑体" pitchFamily="34" charset="-122"/>
              <a:cs typeface="+mn-ea"/>
              <a:sym typeface="+mn-lt"/>
            </a:endParaRPr>
          </a:p>
        </p:txBody>
      </p:sp>
      <p:pic>
        <p:nvPicPr>
          <p:cNvPr id="7" name="Picture 3" descr="C:\Users\Administrator\Desktop\qwas71重复用\46e542e2380dbba7885d76db4f671184.png"/>
          <p:cNvPicPr>
            <a:picLocks noChangeAspect="1" noChangeArrowheads="1"/>
          </p:cNvPicPr>
          <p:nvPr/>
        </p:nvPicPr>
        <p:blipFill>
          <a:blip r:embed="rId1" cstate="print"/>
          <a:srcRect/>
          <a:stretch>
            <a:fillRect/>
          </a:stretch>
        </p:blipFill>
        <p:spPr bwMode="auto">
          <a:xfrm>
            <a:off x="6172200" y="2038350"/>
            <a:ext cx="2674275" cy="2508250"/>
          </a:xfrm>
          <a:prstGeom prst="rect">
            <a:avLst/>
          </a:prstGeom>
          <a:noFill/>
          <a:ln w="9525">
            <a:noFill/>
            <a:miter lim="800000"/>
            <a:headEnd/>
            <a:tailEnd/>
          </a:ln>
        </p:spPr>
      </p:pic>
      <p:sp>
        <p:nvSpPr>
          <p:cNvPr id="8" name="圆角矩形 7"/>
          <p:cNvSpPr/>
          <p:nvPr/>
        </p:nvSpPr>
        <p:spPr>
          <a:xfrm>
            <a:off x="554916" y="1382515"/>
            <a:ext cx="5388684" cy="3424718"/>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lstStyle/>
          <a:p>
            <a:pPr algn="ctr"/>
            <a:endParaRPr lang="zh-CN" altLang="en-US">
              <a:solidFill>
                <a:prstClr val="white"/>
              </a:solidFill>
              <a:latin typeface="思源黑体" pitchFamily="34" charset="-122"/>
              <a:ea typeface="思源黑体" pitchFamily="34" charset="-122"/>
            </a:endParaRPr>
          </a:p>
        </p:txBody>
      </p:sp>
      <p:sp>
        <p:nvSpPr>
          <p:cNvPr id="9" name="圆角矩形 8"/>
          <p:cNvSpPr/>
          <p:nvPr/>
        </p:nvSpPr>
        <p:spPr>
          <a:xfrm>
            <a:off x="662071" y="1915412"/>
            <a:ext cx="4939990" cy="2713738"/>
          </a:xfrm>
          <a:prstGeom prst="roundRect">
            <a:avLst>
              <a:gd name="adj" fmla="val 8586"/>
            </a:avLst>
          </a:prstGeom>
          <a:solidFill>
            <a:srgbClr val="C00000"/>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lstStyle/>
          <a:p>
            <a:pPr algn="ctr"/>
            <a:endParaRPr lang="zh-CN" altLang="en-US">
              <a:solidFill>
                <a:schemeClr val="bg1"/>
              </a:solidFill>
              <a:latin typeface="思源黑体" pitchFamily="34" charset="-122"/>
              <a:ea typeface="思源黑体" pitchFamily="34" charset="-122"/>
            </a:endParaRPr>
          </a:p>
        </p:txBody>
      </p:sp>
      <p:sp>
        <p:nvSpPr>
          <p:cNvPr id="10" name="文本框 113"/>
          <p:cNvSpPr txBox="1"/>
          <p:nvPr/>
        </p:nvSpPr>
        <p:spPr>
          <a:xfrm>
            <a:off x="745397" y="1962150"/>
            <a:ext cx="4773415" cy="3399685"/>
          </a:xfrm>
          <a:prstGeom prst="rect">
            <a:avLst/>
          </a:prstGeom>
          <a:noFill/>
        </p:spPr>
        <p:txBody>
          <a:bodyPr wrap="square" lIns="74965" tIns="37483" rIns="74965" bIns="37483" rtlCol="0">
            <a:spAutoFit/>
          </a:bodyPr>
          <a:lstStyle/>
          <a:p>
            <a:pPr>
              <a:lnSpc>
                <a:spcPct val="150000"/>
              </a:lnSpc>
            </a:pPr>
            <a:r>
              <a:rPr lang="zh-CN" altLang="zh-CN" sz="1600" smtClean="0">
                <a:solidFill>
                  <a:schemeClr val="bg1"/>
                </a:solidFill>
                <a:ea typeface="思源黑体" pitchFamily="34" charset="-122"/>
                <a:cs typeface="+mn-ea"/>
                <a:sym typeface="+mn-lt"/>
              </a:rPr>
              <a:t>行动是最有说服力的。千百句美丽的雄辩胜不过真实的行动。我们需要用行动去证明自己的存在，证明自己的价值；我们需要用行动去真正的关怀我们的客户</a:t>
            </a:r>
            <a:r>
              <a:rPr lang="zh-CN" altLang="en-US" sz="1600" smtClean="0">
                <a:solidFill>
                  <a:schemeClr val="bg1"/>
                </a:solidFill>
                <a:ea typeface="思源黑体" pitchFamily="34" charset="-122"/>
                <a:cs typeface="+mn-ea"/>
                <a:sym typeface="+mn-lt"/>
              </a:rPr>
              <a:t>；</a:t>
            </a:r>
            <a:r>
              <a:rPr lang="zh-CN" altLang="zh-CN" sz="1600" smtClean="0">
                <a:solidFill>
                  <a:schemeClr val="bg1"/>
                </a:solidFill>
                <a:ea typeface="思源黑体" pitchFamily="34" charset="-122"/>
                <a:cs typeface="+mn-ea"/>
                <a:sym typeface="+mn-lt"/>
              </a:rPr>
              <a:t>我们需要用行动去完成我们的目标。如果一切计划、一切目标、一切愿景都是停留在纸上，不去付诸行动，那计划就不能执行，目标就不能实现，愿景就是肥皂泡。</a:t>
            </a:r>
            <a:endParaRPr lang="zh-CN" altLang="zh-CN" sz="1600" smtClean="0">
              <a:solidFill>
                <a:schemeClr val="bg1"/>
              </a:solidFill>
              <a:ea typeface="思源黑体" pitchFamily="34" charset="-122"/>
              <a:cs typeface="+mn-ea"/>
              <a:sym typeface="+mn-lt"/>
            </a:endParaRPr>
          </a:p>
          <a:p>
            <a:pPr>
              <a:lnSpc>
                <a:spcPct val="150000"/>
              </a:lnSpc>
            </a:pPr>
            <a:endParaRPr lang="zh-CN" altLang="en-US" sz="1600" smtClean="0">
              <a:solidFill>
                <a:schemeClr val="bg1"/>
              </a:solidFill>
              <a:ea typeface="思源黑体" pitchFamily="34" charset="-122"/>
              <a:cs typeface="+mn-ea"/>
              <a:sym typeface="+mn-lt"/>
            </a:endParaRPr>
          </a:p>
          <a:p>
            <a:pPr>
              <a:lnSpc>
                <a:spcPct val="150000"/>
              </a:lnSpc>
            </a:pPr>
            <a:endParaRPr lang="en-US" altLang="zh-CN" sz="1600" dirty="0">
              <a:solidFill>
                <a:schemeClr val="bg1"/>
              </a:solidFill>
              <a:ea typeface="思源黑体" pitchFamily="34" charset="-122"/>
              <a:cs typeface="+mn-ea"/>
              <a:sym typeface="+mn-lt"/>
            </a:endParaRPr>
          </a:p>
        </p:txBody>
      </p:sp>
      <p:sp>
        <p:nvSpPr>
          <p:cNvPr id="11" name="TextBox 35"/>
          <p:cNvSpPr txBox="1">
            <a:spLocks noChangeArrowheads="1"/>
          </p:cNvSpPr>
          <p:nvPr/>
        </p:nvSpPr>
        <p:spPr bwMode="auto">
          <a:xfrm>
            <a:off x="610370" y="1484427"/>
            <a:ext cx="5333230" cy="352697"/>
          </a:xfrm>
          <a:prstGeom prst="rect">
            <a:avLst/>
          </a:prstGeom>
          <a:noFill/>
          <a:ln w="9525">
            <a:noFill/>
            <a:miter lim="800000"/>
          </a:ln>
        </p:spPr>
        <p:txBody>
          <a:bodyPr wrap="square" lIns="74965" tIns="37483" rIns="74965" bIns="37483">
            <a:spAutoFit/>
          </a:bodyPr>
          <a:lstStyle/>
          <a:p>
            <a:pPr lvl="0" algn="ctr" fontAlgn="base">
              <a:spcBef>
                <a:spcPct val="0"/>
              </a:spcBef>
              <a:spcAft>
                <a:spcPct val="0"/>
              </a:spcAft>
            </a:pPr>
            <a:r>
              <a:rPr lang="zh-CN" altLang="en-US" b="1" smtClean="0">
                <a:ea typeface="思源黑体" pitchFamily="34" charset="-122"/>
                <a:cs typeface="+mn-ea"/>
                <a:sym typeface="+mn-lt"/>
              </a:rPr>
              <a:t>包容的心态</a:t>
            </a:r>
            <a:endParaRPr lang="zh-CN" altLang="en-US" b="1" dirty="0">
              <a:ea typeface="思源黑体" pitchFamily="34" charset="-122"/>
              <a:cs typeface="+mn-ea"/>
              <a:sym typeface="+mn-lt"/>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
          <p:cNvSpPr>
            <a:spLocks noChangeArrowheads="1"/>
          </p:cNvSpPr>
          <p:nvPr/>
        </p:nvSpPr>
        <p:spPr bwMode="auto">
          <a:xfrm>
            <a:off x="2827695" y="36195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第九心态：学习的心态</a:t>
            </a:r>
            <a:endParaRPr lang="zh-CN" altLang="en-US" sz="2500" b="1" dirty="0">
              <a:solidFill>
                <a:srgbClr val="C00000"/>
              </a:solidFill>
              <a:ea typeface="思源黑体" pitchFamily="34" charset="-122"/>
              <a:cs typeface="+mn-ea"/>
              <a:sym typeface="+mn-lt"/>
            </a:endParaRPr>
          </a:p>
        </p:txBody>
      </p:sp>
      <p:sp>
        <p:nvSpPr>
          <p:cNvPr id="3" name="矩形 2"/>
          <p:cNvSpPr/>
          <p:nvPr/>
        </p:nvSpPr>
        <p:spPr>
          <a:xfrm>
            <a:off x="3962400" y="1428750"/>
            <a:ext cx="4800600" cy="3000821"/>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ea typeface="思源黑体" pitchFamily="34" charset="-122"/>
                <a:cs typeface="+mn-ea"/>
                <a:sym typeface="+mn-lt"/>
              </a:rPr>
              <a:t>干到老，学到老。竞争在加剧，实力和能力的打拼将越加激烈。</a:t>
            </a:r>
            <a:endParaRPr lang="en-US" altLang="zh-CN" sz="1400" dirty="0">
              <a:solidFill>
                <a:schemeClr val="tx1">
                  <a:lumMod val="75000"/>
                  <a:lumOff val="25000"/>
                </a:schemeClr>
              </a:solidFill>
              <a:ea typeface="思源黑体" pitchFamily="34" charset="-122"/>
              <a:cs typeface="+mn-ea"/>
              <a:sym typeface="+mn-lt"/>
            </a:endParaRPr>
          </a:p>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ea typeface="思源黑体" pitchFamily="34" charset="-122"/>
                <a:cs typeface="+mn-ea"/>
                <a:sym typeface="+mn-lt"/>
              </a:rPr>
              <a:t>谁不去学习，谁就不能提高，谁就不会去创新，谁的武器就会落后。</a:t>
            </a:r>
            <a:endParaRPr lang="en-US" altLang="zh-CN" sz="1400" dirty="0">
              <a:solidFill>
                <a:schemeClr val="tx1">
                  <a:lumMod val="75000"/>
                  <a:lumOff val="25000"/>
                </a:schemeClr>
              </a:solidFill>
              <a:ea typeface="思源黑体" pitchFamily="34" charset="-122"/>
              <a:cs typeface="+mn-ea"/>
              <a:sym typeface="+mn-lt"/>
            </a:endParaRPr>
          </a:p>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ea typeface="思源黑体" pitchFamily="34" charset="-122"/>
                <a:cs typeface="+mn-ea"/>
                <a:sym typeface="+mn-lt"/>
              </a:rPr>
              <a:t>同事是老师；上级是老师；客户是老师；竞争对手是老师。</a:t>
            </a:r>
            <a:endParaRPr lang="en-US" altLang="zh-CN" sz="1400" dirty="0">
              <a:solidFill>
                <a:schemeClr val="tx1">
                  <a:lumMod val="75000"/>
                  <a:lumOff val="25000"/>
                </a:schemeClr>
              </a:solidFill>
              <a:ea typeface="思源黑体" pitchFamily="34" charset="-122"/>
              <a:cs typeface="+mn-ea"/>
              <a:sym typeface="+mn-lt"/>
            </a:endParaRPr>
          </a:p>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ea typeface="思源黑体" pitchFamily="34" charset="-122"/>
                <a:cs typeface="+mn-ea"/>
                <a:sym typeface="+mn-lt"/>
              </a:rPr>
              <a:t>学习不但是一种心态，更应该是我们的一种生活方式。</a:t>
            </a:r>
            <a:endParaRPr lang="en-US" altLang="zh-CN" sz="1400" dirty="0">
              <a:solidFill>
                <a:schemeClr val="tx1">
                  <a:lumMod val="75000"/>
                  <a:lumOff val="25000"/>
                </a:schemeClr>
              </a:solidFill>
              <a:ea typeface="思源黑体" pitchFamily="34" charset="-122"/>
              <a:cs typeface="+mn-ea"/>
              <a:sym typeface="+mn-lt"/>
            </a:endParaRPr>
          </a:p>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ea typeface="思源黑体" pitchFamily="34" charset="-122"/>
                <a:cs typeface="+mn-ea"/>
                <a:sym typeface="+mn-lt"/>
              </a:rPr>
              <a:t>二十一世纪，谁会学习，谁就会成功，学习成为了自己的竞争力，也成为了企业的竞争力。</a:t>
            </a:r>
            <a:endParaRPr lang="zh-CN" altLang="zh-CN" sz="1400" dirty="0">
              <a:solidFill>
                <a:schemeClr val="tx1">
                  <a:lumMod val="75000"/>
                  <a:lumOff val="25000"/>
                </a:schemeClr>
              </a:solidFill>
              <a:ea typeface="思源黑体" pitchFamily="34" charset="-122"/>
              <a:cs typeface="+mn-ea"/>
              <a:sym typeface="+mn-lt"/>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04800" y="1657350"/>
            <a:ext cx="3967141" cy="2913369"/>
          </a:xfrm>
          <a:prstGeom prst="rect">
            <a:avLst/>
          </a:prstGeom>
        </p:spPr>
      </p:pic>
      <p:sp>
        <p:nvSpPr>
          <p:cNvPr id="5" name="圆角矩形 4"/>
          <p:cNvSpPr/>
          <p:nvPr/>
        </p:nvSpPr>
        <p:spPr>
          <a:xfrm>
            <a:off x="3810000" y="1352550"/>
            <a:ext cx="5181600" cy="3200400"/>
          </a:xfrm>
          <a:prstGeom prst="roundRect">
            <a:avLst>
              <a:gd name="adj" fmla="val 8586"/>
            </a:avLst>
          </a:prstGeom>
          <a:noFill/>
          <a:ln w="25400">
            <a:solidFill>
              <a:srgbClr val="C00000"/>
            </a:soli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lstStyle/>
          <a:p>
            <a:pPr algn="ctr"/>
            <a:endParaRPr lang="zh-CN" altLang="en-US">
              <a:solidFill>
                <a:schemeClr val="bg1"/>
              </a:solidFill>
              <a:latin typeface="思源黑体" pitchFamily="34" charset="-122"/>
              <a:ea typeface="思源黑体"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1500">
        <p14:switch dir="r"/>
      </p:transition>
    </mc:Choice>
    <mc:Fallback>
      <p:transition spd="slow" advTm="1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 grpId="0"/>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762000" y="2039131"/>
            <a:ext cx="7696200" cy="2285219"/>
          </a:xfrm>
          <a:prstGeom prst="rect">
            <a:avLst/>
          </a:prstGeom>
        </p:spPr>
        <p:txBody>
          <a:bodyPr wrap="square" lIns="68559" tIns="34279" rIns="68559" bIns="34279">
            <a:spAutoFit/>
          </a:bodyPr>
          <a:lstStyle/>
          <a:p>
            <a:pPr>
              <a:lnSpc>
                <a:spcPct val="150000"/>
              </a:lnSpc>
            </a:pPr>
            <a:r>
              <a:rPr lang="zh-CN" altLang="zh-CN" sz="1600" dirty="0">
                <a:solidFill>
                  <a:schemeClr val="tx1">
                    <a:lumMod val="75000"/>
                    <a:lumOff val="25000"/>
                  </a:schemeClr>
                </a:solidFill>
                <a:ea typeface="思源黑体" pitchFamily="34" charset="-122"/>
                <a:cs typeface="+mn-ea"/>
                <a:sym typeface="+mn-lt"/>
              </a:rPr>
              <a:t>你具备了老板的心态，你就会去考虑企业的成长，考虑企业的费用，你会感觉到企业的事情就是自己的事情。你知道什么是自己应该去做的，什么是自己不应该做</a:t>
            </a:r>
            <a:r>
              <a:rPr lang="zh-CN" altLang="zh-CN" sz="1600">
                <a:solidFill>
                  <a:schemeClr val="tx1">
                    <a:lumMod val="75000"/>
                    <a:lumOff val="25000"/>
                  </a:schemeClr>
                </a:solidFill>
                <a:ea typeface="思源黑体" pitchFamily="34" charset="-122"/>
                <a:cs typeface="+mn-ea"/>
                <a:sym typeface="+mn-lt"/>
              </a:rPr>
              <a:t>的</a:t>
            </a:r>
            <a:r>
              <a:rPr lang="zh-CN" altLang="zh-CN" sz="1600" smtClean="0">
                <a:solidFill>
                  <a:schemeClr val="tx1">
                    <a:lumMod val="75000"/>
                    <a:lumOff val="25000"/>
                  </a:schemeClr>
                </a:solidFill>
                <a:ea typeface="思源黑体" pitchFamily="34" charset="-122"/>
                <a:cs typeface="+mn-ea"/>
                <a:sym typeface="+mn-lt"/>
              </a:rPr>
              <a:t>。</a:t>
            </a:r>
            <a:endParaRPr lang="en-US" altLang="zh-CN" sz="1600" smtClean="0">
              <a:solidFill>
                <a:schemeClr val="tx1">
                  <a:lumMod val="75000"/>
                  <a:lumOff val="25000"/>
                </a:schemeClr>
              </a:solidFill>
              <a:ea typeface="思源黑体" pitchFamily="34" charset="-122"/>
              <a:cs typeface="+mn-ea"/>
              <a:sym typeface="+mn-lt"/>
            </a:endParaRPr>
          </a:p>
          <a:p>
            <a:pPr>
              <a:lnSpc>
                <a:spcPct val="150000"/>
              </a:lnSpc>
            </a:pPr>
            <a:r>
              <a:rPr lang="zh-CN" altLang="zh-CN" sz="1600" smtClean="0">
                <a:solidFill>
                  <a:schemeClr val="tx1">
                    <a:lumMod val="75000"/>
                    <a:lumOff val="25000"/>
                  </a:schemeClr>
                </a:solidFill>
                <a:ea typeface="思源黑体" pitchFamily="34" charset="-122"/>
                <a:cs typeface="+mn-ea"/>
                <a:sym typeface="+mn-lt"/>
              </a:rPr>
              <a:t>反之，你就会得过且过，不付责任，认为自己永远是打工者，企业的命运与自己无关。对公司的态度，其实也是你对自己的态度。</a:t>
            </a:r>
            <a:endParaRPr lang="en-US" altLang="zh-CN" sz="1600" smtClean="0">
              <a:solidFill>
                <a:schemeClr val="tx1">
                  <a:lumMod val="75000"/>
                  <a:lumOff val="25000"/>
                </a:schemeClr>
              </a:solidFill>
              <a:ea typeface="思源黑体" pitchFamily="34" charset="-122"/>
              <a:cs typeface="+mn-ea"/>
              <a:sym typeface="+mn-lt"/>
            </a:endParaRPr>
          </a:p>
          <a:p>
            <a:pPr>
              <a:lnSpc>
                <a:spcPct val="150000"/>
              </a:lnSpc>
            </a:pPr>
            <a:r>
              <a:rPr lang="zh-CN" altLang="zh-CN" sz="1600" smtClean="0">
                <a:solidFill>
                  <a:schemeClr val="tx1">
                    <a:lumMod val="75000"/>
                    <a:lumOff val="25000"/>
                  </a:schemeClr>
                </a:solidFill>
                <a:ea typeface="思源黑体" pitchFamily="34" charset="-122"/>
                <a:cs typeface="+mn-ea"/>
                <a:sym typeface="+mn-lt"/>
              </a:rPr>
              <a:t>自己不会有压力，不会有强烈的责任心，如果你不能把自己放到更高的位子去思考问题，那你永远都不会成长，不会进步，面临的不只有公司的淘汰。而是社会的淘汰。。</a:t>
            </a:r>
            <a:endParaRPr lang="zh-CN" altLang="zh-CN" sz="1600" smtClean="0">
              <a:solidFill>
                <a:schemeClr val="tx1">
                  <a:lumMod val="75000"/>
                  <a:lumOff val="25000"/>
                </a:schemeClr>
              </a:solidFill>
              <a:ea typeface="思源黑体" pitchFamily="34" charset="-122"/>
              <a:cs typeface="+mn-ea"/>
              <a:sym typeface="+mn-lt"/>
            </a:endParaRPr>
          </a:p>
        </p:txBody>
      </p:sp>
      <p:sp>
        <p:nvSpPr>
          <p:cNvPr id="21" name="矩形 3"/>
          <p:cNvSpPr>
            <a:spLocks noChangeArrowheads="1"/>
          </p:cNvSpPr>
          <p:nvPr/>
        </p:nvSpPr>
        <p:spPr bwMode="auto">
          <a:xfrm>
            <a:off x="761999" y="1276350"/>
            <a:ext cx="7696201" cy="500115"/>
          </a:xfrm>
          <a:prstGeom prst="rect">
            <a:avLst/>
          </a:prstGeom>
          <a:solidFill>
            <a:srgbClr val="C00000"/>
          </a:solidFill>
        </p:spPr>
        <p:txBody>
          <a:bodyPr wrap="square" lIns="68559" tIns="34279" rIns="68559" bIns="34279">
            <a:spAutoFit/>
          </a:bodyPr>
          <a:lstStyle/>
          <a:p>
            <a:pPr algn="ctr"/>
            <a:r>
              <a:rPr lang="zh-CN" altLang="en-US" sz="2800" b="1" dirty="0">
                <a:solidFill>
                  <a:schemeClr val="bg1"/>
                </a:solidFill>
                <a:ea typeface="思源黑体" pitchFamily="34" charset="-122"/>
                <a:cs typeface="+mn-ea"/>
                <a:sym typeface="+mn-lt"/>
              </a:rPr>
              <a:t>像</a:t>
            </a:r>
            <a:r>
              <a:rPr lang="zh-CN" altLang="zh-CN" sz="2800" b="1" dirty="0">
                <a:solidFill>
                  <a:schemeClr val="bg1"/>
                </a:solidFill>
                <a:ea typeface="思源黑体" pitchFamily="34" charset="-122"/>
                <a:cs typeface="+mn-ea"/>
                <a:sym typeface="+mn-lt"/>
              </a:rPr>
              <a:t>老板一样思考</a:t>
            </a:r>
            <a:r>
              <a:rPr lang="zh-CN" altLang="en-US" sz="2800" b="1" dirty="0">
                <a:solidFill>
                  <a:schemeClr val="bg1"/>
                </a:solidFill>
                <a:ea typeface="思源黑体" pitchFamily="34" charset="-122"/>
                <a:cs typeface="+mn-ea"/>
                <a:sym typeface="+mn-lt"/>
              </a:rPr>
              <a:t>像</a:t>
            </a:r>
            <a:r>
              <a:rPr lang="zh-CN" altLang="zh-CN" sz="2800" b="1" dirty="0">
                <a:solidFill>
                  <a:schemeClr val="bg1"/>
                </a:solidFill>
                <a:ea typeface="思源黑体" pitchFamily="34" charset="-122"/>
                <a:cs typeface="+mn-ea"/>
                <a:sym typeface="+mn-lt"/>
              </a:rPr>
              <a:t>老板一样行动</a:t>
            </a:r>
            <a:endParaRPr lang="zh-CN" altLang="en-US" sz="2800" b="1" kern="100" dirty="0">
              <a:solidFill>
                <a:schemeClr val="bg1"/>
              </a:solidFill>
              <a:ea typeface="思源黑体" pitchFamily="34" charset="-122"/>
              <a:cs typeface="+mn-ea"/>
              <a:sym typeface="+mn-lt"/>
            </a:endParaRPr>
          </a:p>
        </p:txBody>
      </p:sp>
      <p:sp>
        <p:nvSpPr>
          <p:cNvPr id="28" name="Rectangle 1"/>
          <p:cNvSpPr>
            <a:spLocks noChangeArrowheads="1"/>
          </p:cNvSpPr>
          <p:nvPr/>
        </p:nvSpPr>
        <p:spPr bwMode="auto">
          <a:xfrm>
            <a:off x="2971800"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第十心态：老板的心态</a:t>
            </a:r>
            <a:endParaRPr lang="zh-CN" altLang="en-US" sz="2500" b="1" dirty="0">
              <a:solidFill>
                <a:srgbClr val="C00000"/>
              </a:solidFill>
              <a:ea typeface="思源黑体" pitchFamily="34" charset="-122"/>
              <a:cs typeface="+mn-ea"/>
              <a:sym typeface="+mn-lt"/>
            </a:endParaRPr>
          </a:p>
        </p:txBody>
      </p:sp>
      <p:sp>
        <p:nvSpPr>
          <p:cNvPr id="10" name="圆角矩形 9"/>
          <p:cNvSpPr/>
          <p:nvPr/>
        </p:nvSpPr>
        <p:spPr>
          <a:xfrm>
            <a:off x="609600" y="1962150"/>
            <a:ext cx="8001000" cy="2514600"/>
          </a:xfrm>
          <a:prstGeom prst="roundRect">
            <a:avLst>
              <a:gd name="adj" fmla="val 8586"/>
            </a:avLst>
          </a:prstGeom>
          <a:noFill/>
          <a:ln w="25400">
            <a:solidFill>
              <a:srgbClr val="C00000"/>
            </a:soli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lstStyle/>
          <a:p>
            <a:pPr algn="ctr"/>
            <a:endParaRPr lang="zh-CN" altLang="en-US">
              <a:solidFill>
                <a:schemeClr val="bg1"/>
              </a:solidFill>
              <a:latin typeface="思源黑体" pitchFamily="34" charset="-122"/>
              <a:ea typeface="思源黑体"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100" fill="hold"/>
                                        <p:tgtEl>
                                          <p:spTgt spid="8"/>
                                        </p:tgtEl>
                                        <p:attrNameLst>
                                          <p:attrName>ppt_w</p:attrName>
                                        </p:attrNameLst>
                                      </p:cBhvr>
                                      <p:tavLst>
                                        <p:tav tm="0">
                                          <p:val>
                                            <p:fltVal val="0"/>
                                          </p:val>
                                        </p:tav>
                                        <p:tav tm="100000">
                                          <p:val>
                                            <p:strVal val="#ppt_w"/>
                                          </p:val>
                                        </p:tav>
                                      </p:tavLst>
                                    </p:anim>
                                    <p:anim calcmode="lin" valueType="num">
                                      <p:cBhvr>
                                        <p:cTn id="14" dur="100" fill="hold"/>
                                        <p:tgtEl>
                                          <p:spTgt spid="8"/>
                                        </p:tgtEl>
                                        <p:attrNameLst>
                                          <p:attrName>ppt_h</p:attrName>
                                        </p:attrNameLst>
                                      </p:cBhvr>
                                      <p:tavLst>
                                        <p:tav tm="0">
                                          <p:val>
                                            <p:fltVal val="0"/>
                                          </p:val>
                                        </p:tav>
                                        <p:tav tm="100000">
                                          <p:val>
                                            <p:strVal val="#ppt_h"/>
                                          </p:val>
                                        </p:tav>
                                      </p:tavLst>
                                    </p:anim>
                                    <p:animEffect transition="in" filter="fade">
                                      <p:cBhvr>
                                        <p:cTn id="15" dur="100"/>
                                        <p:tgtEl>
                                          <p:spTgt spid="8"/>
                                        </p:tgtEl>
                                      </p:cBhvr>
                                    </p:animEffect>
                                  </p:childTnLst>
                                </p:cTn>
                              </p:par>
                            </p:childTnLst>
                          </p:cTn>
                        </p:par>
                        <p:par>
                          <p:cTn id="16" fill="hold">
                            <p:stCondLst>
                              <p:cond delay="2640"/>
                            </p:stCondLst>
                            <p:childTnLst>
                              <p:par>
                                <p:cTn id="17" presetID="22" presetClass="entr" presetSubtype="8"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500"/>
                                        <p:tgtEl>
                                          <p:spTgt spid="2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1" grpId="0" animBg="1"/>
      <p:bldP spid="28" grpId="0"/>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任意多边形 32"/>
          <p:cNvSpPr/>
          <p:nvPr/>
        </p:nvSpPr>
        <p:spPr>
          <a:xfrm>
            <a:off x="1569897" y="655320"/>
            <a:ext cx="1543098" cy="1186440"/>
          </a:xfrm>
          <a:custGeom>
            <a:avLst/>
            <a:gdLst>
              <a:gd name="connsiteX0" fmla="*/ 868680 w 1737360"/>
              <a:gd name="connsiteY0" fmla="*/ 0 h 1335802"/>
              <a:gd name="connsiteX1" fmla="*/ 1737360 w 1737360"/>
              <a:gd name="connsiteY1" fmla="*/ 868680 h 1335802"/>
              <a:gd name="connsiteX2" fmla="*/ 1270238 w 1737360"/>
              <a:gd name="connsiteY2" fmla="*/ 1335802 h 1335802"/>
              <a:gd name="connsiteX3" fmla="*/ 1215904 w 1737360"/>
              <a:gd name="connsiteY3" fmla="*/ 1290972 h 1335802"/>
              <a:gd name="connsiteX4" fmla="*/ 868680 w 1737360"/>
              <a:gd name="connsiteY4" fmla="*/ 1184910 h 1335802"/>
              <a:gd name="connsiteX5" fmla="*/ 521456 w 1737360"/>
              <a:gd name="connsiteY5" fmla="*/ 1290972 h 1335802"/>
              <a:gd name="connsiteX6" fmla="*/ 467122 w 1737360"/>
              <a:gd name="connsiteY6" fmla="*/ 1335802 h 1335802"/>
              <a:gd name="connsiteX7" fmla="*/ 0 w 1737360"/>
              <a:gd name="connsiteY7" fmla="*/ 868680 h 1335802"/>
              <a:gd name="connsiteX8" fmla="*/ 868680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868680" y="0"/>
                </a:moveTo>
                <a:lnTo>
                  <a:pt x="1737360" y="868680"/>
                </a:lnTo>
                <a:lnTo>
                  <a:pt x="1270238" y="1335802"/>
                </a:lnTo>
                <a:lnTo>
                  <a:pt x="1215904" y="1290972"/>
                </a:lnTo>
                <a:cubicBezTo>
                  <a:pt x="1116787" y="1224010"/>
                  <a:pt x="997300" y="1184910"/>
                  <a:pt x="868680" y="1184910"/>
                </a:cubicBezTo>
                <a:cubicBezTo>
                  <a:pt x="740061" y="1184910"/>
                  <a:pt x="620574" y="1224010"/>
                  <a:pt x="521456" y="1290972"/>
                </a:cubicBezTo>
                <a:lnTo>
                  <a:pt x="467122" y="1335802"/>
                </a:lnTo>
                <a:lnTo>
                  <a:pt x="0" y="868680"/>
                </a:lnTo>
                <a:lnTo>
                  <a:pt x="868680" y="0"/>
                </a:lnTo>
                <a:close/>
              </a:path>
            </a:pathLst>
          </a:custGeom>
          <a:blipFill>
            <a:blip r:embed="rId1"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4" name="任意多边形 33"/>
          <p:cNvSpPr/>
          <p:nvPr/>
        </p:nvSpPr>
        <p:spPr>
          <a:xfrm>
            <a:off x="723901" y="1487781"/>
            <a:ext cx="1193857" cy="1543098"/>
          </a:xfrm>
          <a:custGeom>
            <a:avLst/>
            <a:gdLst>
              <a:gd name="connsiteX0" fmla="*/ 868680 w 1344153"/>
              <a:gd name="connsiteY0" fmla="*/ 0 h 1737360"/>
              <a:gd name="connsiteX1" fmla="*/ 1344153 w 1344153"/>
              <a:gd name="connsiteY1" fmla="*/ 475473 h 1737360"/>
              <a:gd name="connsiteX2" fmla="*/ 1306212 w 1344153"/>
              <a:gd name="connsiteY2" fmla="*/ 521456 h 1737360"/>
              <a:gd name="connsiteX3" fmla="*/ 1200150 w 1344153"/>
              <a:gd name="connsiteY3" fmla="*/ 868680 h 1737360"/>
              <a:gd name="connsiteX4" fmla="*/ 1306212 w 1344153"/>
              <a:gd name="connsiteY4" fmla="*/ 1215904 h 1737360"/>
              <a:gd name="connsiteX5" fmla="*/ 1344153 w 1344153"/>
              <a:gd name="connsiteY5" fmla="*/ 1261888 h 1737360"/>
              <a:gd name="connsiteX6" fmla="*/ 868680 w 1344153"/>
              <a:gd name="connsiteY6" fmla="*/ 1737360 h 1737360"/>
              <a:gd name="connsiteX7" fmla="*/ 0 w 1344153"/>
              <a:gd name="connsiteY7" fmla="*/ 868680 h 1737360"/>
              <a:gd name="connsiteX8" fmla="*/ 868680 w 1344153"/>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3" h="1737360">
                <a:moveTo>
                  <a:pt x="868680" y="0"/>
                </a:moveTo>
                <a:lnTo>
                  <a:pt x="1344153" y="475473"/>
                </a:lnTo>
                <a:lnTo>
                  <a:pt x="1306212" y="521456"/>
                </a:lnTo>
                <a:cubicBezTo>
                  <a:pt x="1239250" y="620574"/>
                  <a:pt x="1200150" y="740061"/>
                  <a:pt x="1200150" y="868680"/>
                </a:cubicBezTo>
                <a:cubicBezTo>
                  <a:pt x="1200150" y="997300"/>
                  <a:pt x="1239250" y="1116787"/>
                  <a:pt x="1306212" y="1215904"/>
                </a:cubicBezTo>
                <a:lnTo>
                  <a:pt x="1344153" y="1261888"/>
                </a:lnTo>
                <a:lnTo>
                  <a:pt x="868680" y="1737360"/>
                </a:lnTo>
                <a:lnTo>
                  <a:pt x="0" y="868680"/>
                </a:lnTo>
                <a:lnTo>
                  <a:pt x="868680" y="0"/>
                </a:lnTo>
                <a:close/>
              </a:path>
            </a:pathLst>
          </a:custGeom>
          <a:blipFill>
            <a:blip r:embed="rId2"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5" name="任意多边形 34"/>
          <p:cNvSpPr/>
          <p:nvPr/>
        </p:nvSpPr>
        <p:spPr>
          <a:xfrm>
            <a:off x="2796547" y="1487781"/>
            <a:ext cx="1193857" cy="1543098"/>
          </a:xfrm>
          <a:custGeom>
            <a:avLst/>
            <a:gdLst>
              <a:gd name="connsiteX0" fmla="*/ 475472 w 1344152"/>
              <a:gd name="connsiteY0" fmla="*/ 0 h 1737360"/>
              <a:gd name="connsiteX1" fmla="*/ 1344152 w 1344152"/>
              <a:gd name="connsiteY1" fmla="*/ 868680 h 1737360"/>
              <a:gd name="connsiteX2" fmla="*/ 475472 w 1344152"/>
              <a:gd name="connsiteY2" fmla="*/ 1737360 h 1737360"/>
              <a:gd name="connsiteX3" fmla="*/ 0 w 1344152"/>
              <a:gd name="connsiteY3" fmla="*/ 1261888 h 1737360"/>
              <a:gd name="connsiteX4" fmla="*/ 37940 w 1344152"/>
              <a:gd name="connsiteY4" fmla="*/ 1215904 h 1737360"/>
              <a:gd name="connsiteX5" fmla="*/ 144002 w 1344152"/>
              <a:gd name="connsiteY5" fmla="*/ 868680 h 1737360"/>
              <a:gd name="connsiteX6" fmla="*/ 37940 w 1344152"/>
              <a:gd name="connsiteY6" fmla="*/ 521456 h 1737360"/>
              <a:gd name="connsiteX7" fmla="*/ 0 w 1344152"/>
              <a:gd name="connsiteY7" fmla="*/ 475473 h 1737360"/>
              <a:gd name="connsiteX8" fmla="*/ 475472 w 1344152"/>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2" h="1737360">
                <a:moveTo>
                  <a:pt x="475472" y="0"/>
                </a:moveTo>
                <a:lnTo>
                  <a:pt x="1344152" y="868680"/>
                </a:lnTo>
                <a:lnTo>
                  <a:pt x="475472" y="1737360"/>
                </a:lnTo>
                <a:lnTo>
                  <a:pt x="0" y="1261888"/>
                </a:lnTo>
                <a:lnTo>
                  <a:pt x="37940" y="1215904"/>
                </a:lnTo>
                <a:cubicBezTo>
                  <a:pt x="104902" y="1116787"/>
                  <a:pt x="144002" y="997300"/>
                  <a:pt x="144002" y="868680"/>
                </a:cubicBezTo>
                <a:cubicBezTo>
                  <a:pt x="144002" y="740061"/>
                  <a:pt x="104902" y="620574"/>
                  <a:pt x="37940" y="521456"/>
                </a:cubicBezTo>
                <a:lnTo>
                  <a:pt x="0" y="475473"/>
                </a:lnTo>
                <a:lnTo>
                  <a:pt x="475472" y="0"/>
                </a:lnTo>
                <a:close/>
              </a:path>
            </a:pathLst>
          </a:custGeom>
          <a:blipFill>
            <a:blip r:embed="rId3"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6" name="任意多边形 35"/>
          <p:cNvSpPr/>
          <p:nvPr/>
        </p:nvSpPr>
        <p:spPr>
          <a:xfrm>
            <a:off x="1569897" y="2676900"/>
            <a:ext cx="1543098" cy="1186440"/>
          </a:xfrm>
          <a:custGeom>
            <a:avLst/>
            <a:gdLst>
              <a:gd name="connsiteX0" fmla="*/ 467122 w 1737360"/>
              <a:gd name="connsiteY0" fmla="*/ 0 h 1335802"/>
              <a:gd name="connsiteX1" fmla="*/ 521456 w 1737360"/>
              <a:gd name="connsiteY1" fmla="*/ 44830 h 1335802"/>
              <a:gd name="connsiteX2" fmla="*/ 868680 w 1737360"/>
              <a:gd name="connsiteY2" fmla="*/ 150892 h 1335802"/>
              <a:gd name="connsiteX3" fmla="*/ 1215904 w 1737360"/>
              <a:gd name="connsiteY3" fmla="*/ 44830 h 1335802"/>
              <a:gd name="connsiteX4" fmla="*/ 1270238 w 1737360"/>
              <a:gd name="connsiteY4" fmla="*/ 0 h 1335802"/>
              <a:gd name="connsiteX5" fmla="*/ 1737360 w 1737360"/>
              <a:gd name="connsiteY5" fmla="*/ 467122 h 1335802"/>
              <a:gd name="connsiteX6" fmla="*/ 868680 w 1737360"/>
              <a:gd name="connsiteY6" fmla="*/ 1335802 h 1335802"/>
              <a:gd name="connsiteX7" fmla="*/ 0 w 1737360"/>
              <a:gd name="connsiteY7" fmla="*/ 467122 h 1335802"/>
              <a:gd name="connsiteX8" fmla="*/ 467122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467122" y="0"/>
                </a:moveTo>
                <a:lnTo>
                  <a:pt x="521456" y="44830"/>
                </a:lnTo>
                <a:cubicBezTo>
                  <a:pt x="620574" y="111792"/>
                  <a:pt x="740061" y="150892"/>
                  <a:pt x="868680" y="150892"/>
                </a:cubicBezTo>
                <a:cubicBezTo>
                  <a:pt x="997300" y="150892"/>
                  <a:pt x="1116787" y="111792"/>
                  <a:pt x="1215904" y="44830"/>
                </a:cubicBezTo>
                <a:lnTo>
                  <a:pt x="1270238" y="0"/>
                </a:lnTo>
                <a:lnTo>
                  <a:pt x="1737360" y="467122"/>
                </a:lnTo>
                <a:lnTo>
                  <a:pt x="868680" y="1335802"/>
                </a:lnTo>
                <a:lnTo>
                  <a:pt x="0" y="467122"/>
                </a:lnTo>
                <a:lnTo>
                  <a:pt x="467122" y="0"/>
                </a:lnTo>
                <a:close/>
              </a:path>
            </a:pathLst>
          </a:custGeom>
          <a:blipFill>
            <a:blip r:embed="rId4"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7" name="椭圆 36"/>
          <p:cNvSpPr/>
          <p:nvPr/>
        </p:nvSpPr>
        <p:spPr>
          <a:xfrm>
            <a:off x="1886346" y="1802891"/>
            <a:ext cx="910201" cy="910201"/>
          </a:xfrm>
          <a:prstGeom prst="ellipse">
            <a:avLst/>
          </a:prstGeom>
          <a:gradFill flip="none" rotWithShape="1">
            <a:gsLst>
              <a:gs pos="0">
                <a:srgbClr val="C00000"/>
              </a:gs>
              <a:gs pos="100000">
                <a:srgbClr val="FF000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42" name="文本框 41"/>
          <p:cNvSpPr txBox="1"/>
          <p:nvPr/>
        </p:nvSpPr>
        <p:spPr>
          <a:xfrm>
            <a:off x="1963471" y="1925421"/>
            <a:ext cx="932129" cy="646329"/>
          </a:xfrm>
          <a:prstGeom prst="rect">
            <a:avLst/>
          </a:prstGeom>
          <a:noFill/>
        </p:spPr>
        <p:txBody>
          <a:bodyPr wrap="square" lIns="91438" tIns="45719" rIns="91438" bIns="45719" rtlCol="0">
            <a:spAutoFit/>
          </a:bodyPr>
          <a:lstStyle/>
          <a:p>
            <a:r>
              <a:rPr lang="en-US" altLang="zh-CN" sz="3600" b="1" smtClean="0">
                <a:solidFill>
                  <a:schemeClr val="bg1"/>
                </a:solidFill>
                <a:latin typeface="思源黑体" pitchFamily="34" charset="-122"/>
                <a:ea typeface="思源黑体" pitchFamily="34" charset="-122"/>
              </a:rPr>
              <a:t>03</a:t>
            </a:r>
            <a:endParaRPr lang="zh-CN" altLang="en-US" sz="3600" b="1" dirty="0">
              <a:solidFill>
                <a:schemeClr val="bg1"/>
              </a:solidFill>
              <a:latin typeface="思源黑体" pitchFamily="34" charset="-122"/>
              <a:ea typeface="思源黑体" pitchFamily="34" charset="-122"/>
            </a:endParaRPr>
          </a:p>
        </p:txBody>
      </p:sp>
      <p:sp>
        <p:nvSpPr>
          <p:cNvPr id="44" name="文本框 43"/>
          <p:cNvSpPr txBox="1"/>
          <p:nvPr/>
        </p:nvSpPr>
        <p:spPr>
          <a:xfrm>
            <a:off x="4275440" y="1878509"/>
            <a:ext cx="5173360" cy="1015661"/>
          </a:xfrm>
          <a:prstGeom prst="rect">
            <a:avLst/>
          </a:prstGeom>
          <a:noFill/>
        </p:spPr>
        <p:txBody>
          <a:bodyPr wrap="square" lIns="91438" tIns="45719" rIns="91438" bIns="45719" rtlCol="0">
            <a:spAutoFit/>
          </a:bodyPr>
          <a:lstStyle/>
          <a:p>
            <a:r>
              <a:rPr lang="zh-CN" altLang="en-US" sz="6000" b="1" smtClean="0">
                <a:gradFill flip="none" rotWithShape="1">
                  <a:gsLst>
                    <a:gs pos="0">
                      <a:srgbClr val="C00000"/>
                    </a:gs>
                    <a:gs pos="100000">
                      <a:srgbClr val="FF0000"/>
                    </a:gs>
                  </a:gsLst>
                  <a:lin ang="18900000" scaled="1"/>
                  <a:tileRect/>
                </a:gradFill>
                <a:effectLst>
                  <a:innerShdw blurRad="63500" dist="50800" dir="18900000">
                    <a:prstClr val="black">
                      <a:alpha val="50000"/>
                    </a:prstClr>
                  </a:innerShdw>
                </a:effectLst>
                <a:latin typeface="思源黑体" pitchFamily="34" charset="-122"/>
                <a:ea typeface="思源黑体" pitchFamily="34" charset="-122"/>
                <a:sym typeface="+mn-lt"/>
              </a:rPr>
              <a:t>我在为谁工作</a:t>
            </a:r>
            <a:endParaRPr lang="zh-CN" altLang="en-US" sz="6000" b="1" smtClean="0">
              <a:gradFill flip="none" rotWithShape="1">
                <a:gsLst>
                  <a:gs pos="0">
                    <a:srgbClr val="C00000"/>
                  </a:gs>
                  <a:gs pos="100000">
                    <a:srgbClr val="FF0000"/>
                  </a:gs>
                </a:gsLst>
                <a:lin ang="18900000" scaled="1"/>
                <a:tileRect/>
              </a:gradFill>
              <a:effectLst>
                <a:innerShdw blurRad="63500" dist="50800" dir="18900000">
                  <a:prstClr val="black">
                    <a:alpha val="50000"/>
                  </a:prstClr>
                </a:innerShdw>
              </a:effectLst>
              <a:latin typeface="思源黑体" pitchFamily="34" charset="-122"/>
              <a:ea typeface="思源黑体" pitchFamily="34" charset="-122"/>
              <a:sym typeface="+mn-lt"/>
            </a:endParaRPr>
          </a:p>
        </p:txBody>
      </p:sp>
      <p:sp>
        <p:nvSpPr>
          <p:cNvPr id="48" name="椭圆 47"/>
          <p:cNvSpPr/>
          <p:nvPr/>
        </p:nvSpPr>
        <p:spPr>
          <a:xfrm>
            <a:off x="723900" y="2857191"/>
            <a:ext cx="474100" cy="474100"/>
          </a:xfrm>
          <a:prstGeom prst="ellipse">
            <a:avLst/>
          </a:prstGeom>
          <a:gradFill flip="none" rotWithShape="1">
            <a:gsLst>
              <a:gs pos="0">
                <a:schemeClr val="bg1"/>
              </a:gs>
              <a:gs pos="100000">
                <a:schemeClr val="bg1">
                  <a:lumMod val="85000"/>
                </a:schemeClr>
              </a:gs>
            </a:gsLst>
            <a:lin ang="18900000" scaled="1"/>
            <a:tileRect/>
          </a:gradFill>
          <a:ln w="28575">
            <a:gradFill flip="none" rotWithShape="1">
              <a:gsLst>
                <a:gs pos="0">
                  <a:schemeClr val="bg1"/>
                </a:gs>
                <a:gs pos="100000">
                  <a:schemeClr val="bg1">
                    <a:lumMod val="85000"/>
                  </a:schemeClr>
                </a:gs>
              </a:gsLst>
              <a:lin ang="8100000" scaled="1"/>
              <a:tileRect/>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49" name="椭圆 48"/>
          <p:cNvSpPr/>
          <p:nvPr/>
        </p:nvSpPr>
        <p:spPr>
          <a:xfrm>
            <a:off x="7774320" y="4602480"/>
            <a:ext cx="376828" cy="376828"/>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0" name="椭圆 49"/>
          <p:cNvSpPr/>
          <p:nvPr/>
        </p:nvSpPr>
        <p:spPr>
          <a:xfrm>
            <a:off x="3282325" y="4263262"/>
            <a:ext cx="489374" cy="489374"/>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1" name="椭圆 50"/>
          <p:cNvSpPr/>
          <p:nvPr/>
        </p:nvSpPr>
        <p:spPr>
          <a:xfrm>
            <a:off x="7085355" y="4134613"/>
            <a:ext cx="302375" cy="302375"/>
          </a:xfrm>
          <a:prstGeom prst="ellipse">
            <a:avLst/>
          </a:prstGeom>
          <a:gradFill flip="none" rotWithShape="1">
            <a:gsLst>
              <a:gs pos="0">
                <a:srgbClr val="C00000">
                  <a:lumMod val="90000"/>
                </a:srgbClr>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2" name="椭圆 51"/>
          <p:cNvSpPr/>
          <p:nvPr/>
        </p:nvSpPr>
        <p:spPr>
          <a:xfrm>
            <a:off x="8475784" y="4400550"/>
            <a:ext cx="257708" cy="257708"/>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3" name="椭圆 52"/>
          <p:cNvSpPr/>
          <p:nvPr/>
        </p:nvSpPr>
        <p:spPr>
          <a:xfrm>
            <a:off x="1281776" y="4328708"/>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4" name="椭圆 53"/>
          <p:cNvSpPr/>
          <p:nvPr/>
        </p:nvSpPr>
        <p:spPr>
          <a:xfrm>
            <a:off x="471398" y="3612080"/>
            <a:ext cx="305403" cy="305403"/>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5" name="椭圆 54"/>
          <p:cNvSpPr/>
          <p:nvPr/>
        </p:nvSpPr>
        <p:spPr>
          <a:xfrm>
            <a:off x="2354164" y="4585528"/>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6" name="椭圆 55"/>
          <p:cNvSpPr/>
          <p:nvPr/>
        </p:nvSpPr>
        <p:spPr>
          <a:xfrm>
            <a:off x="1610357" y="3496246"/>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7" name="椭圆 56"/>
          <p:cNvSpPr/>
          <p:nvPr/>
        </p:nvSpPr>
        <p:spPr>
          <a:xfrm>
            <a:off x="7717574" y="3745230"/>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8" name="椭圆 57"/>
          <p:cNvSpPr/>
          <p:nvPr/>
        </p:nvSpPr>
        <p:spPr>
          <a:xfrm>
            <a:off x="3654811" y="3210479"/>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9" name="椭圆 58"/>
          <p:cNvSpPr/>
          <p:nvPr/>
        </p:nvSpPr>
        <p:spPr>
          <a:xfrm>
            <a:off x="3042954" y="3404806"/>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60" name="椭圆 59"/>
          <p:cNvSpPr/>
          <p:nvPr/>
        </p:nvSpPr>
        <p:spPr>
          <a:xfrm>
            <a:off x="3614430" y="2812868"/>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61" name="椭圆 60"/>
          <p:cNvSpPr/>
          <p:nvPr/>
        </p:nvSpPr>
        <p:spPr>
          <a:xfrm>
            <a:off x="2261534" y="3927793"/>
            <a:ext cx="302375" cy="302375"/>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fill="hold"/>
                                        <p:tgtEl>
                                          <p:spTgt spid="35"/>
                                        </p:tgtEl>
                                        <p:attrNameLst>
                                          <p:attrName>ppt_x</p:attrName>
                                        </p:attrNameLst>
                                      </p:cBhvr>
                                      <p:tavLst>
                                        <p:tav tm="0">
                                          <p:val>
                                            <p:strVal val="1+#ppt_w/2"/>
                                          </p:val>
                                        </p:tav>
                                        <p:tav tm="100000">
                                          <p:val>
                                            <p:strVal val="#ppt_x"/>
                                          </p:val>
                                        </p:tav>
                                      </p:tavLst>
                                    </p:anim>
                                    <p:anim calcmode="lin" valueType="num">
                                      <p:cBhvr additive="base">
                                        <p:cTn id="17" dur="500" fill="hold"/>
                                        <p:tgtEl>
                                          <p:spTgt spid="35"/>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0-#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1500"/>
                            </p:stCondLst>
                            <p:childTnLst>
                              <p:par>
                                <p:cTn id="29" presetID="16" presetClass="entr" presetSubtype="21" fill="hold" grpId="0" nodeType="afterEffect">
                                  <p:stCondLst>
                                    <p:cond delay="0"/>
                                  </p:stCondLst>
                                  <p:childTnLst>
                                    <p:set>
                                      <p:cBhvr>
                                        <p:cTn id="30" dur="1" fill="hold">
                                          <p:stCondLst>
                                            <p:cond delay="0"/>
                                          </p:stCondLst>
                                        </p:cTn>
                                        <p:tgtEl>
                                          <p:spTgt spid="42">
                                            <p:txEl>
                                              <p:pRg st="0" end="0"/>
                                            </p:txEl>
                                          </p:spTgt>
                                        </p:tgtEl>
                                        <p:attrNameLst>
                                          <p:attrName>style.visibility</p:attrName>
                                        </p:attrNameLst>
                                      </p:cBhvr>
                                      <p:to>
                                        <p:strVal val="visible"/>
                                      </p:to>
                                    </p:set>
                                    <p:animEffect transition="in" filter="barn(inVertical)">
                                      <p:cBhvr>
                                        <p:cTn id="31" dur="500"/>
                                        <p:tgtEl>
                                          <p:spTgt spid="42">
                                            <p:txEl>
                                              <p:pRg st="0" end="0"/>
                                            </p:txEl>
                                          </p:spTgt>
                                        </p:tgtEl>
                                      </p:cBhvr>
                                    </p:animEffect>
                                  </p:childTnLst>
                                </p:cTn>
                              </p:par>
                            </p:childTnLst>
                          </p:cTn>
                        </p:par>
                        <p:par>
                          <p:cTn id="32" fill="hold">
                            <p:stCondLst>
                              <p:cond delay="2000"/>
                            </p:stCondLst>
                            <p:childTnLst>
                              <p:par>
                                <p:cTn id="33" presetID="26" presetClass="emph" presetSubtype="0" repeatCount="indefinite" fill="hold" nodeType="afterEffect">
                                  <p:stCondLst>
                                    <p:cond delay="0"/>
                                  </p:stCondLst>
                                  <p:childTnLst>
                                    <p:animEffect transition="out" filter="fade">
                                      <p:cBhvr>
                                        <p:cTn id="34" dur="500" tmFilter="0, 0; .2, .5; .8, .5; 1, 0"/>
                                        <p:tgtEl>
                                          <p:spTgt spid="42">
                                            <p:txEl>
                                              <p:pRg st="0" end="0"/>
                                            </p:txEl>
                                          </p:spTgt>
                                        </p:tgtEl>
                                      </p:cBhvr>
                                    </p:animEffect>
                                    <p:animScale>
                                      <p:cBhvr>
                                        <p:cTn id="35" dur="250" autoRev="1" fill="hold"/>
                                        <p:tgtEl>
                                          <p:spTgt spid="42">
                                            <p:txEl>
                                              <p:pRg st="0" end="0"/>
                                            </p:txEl>
                                          </p:spTgt>
                                        </p:tgtEl>
                                      </p:cBhvr>
                                      <p:by x="105000" y="105000"/>
                                    </p:animScale>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 calcmode="lin" valueType="num">
                                      <p:cBhvr>
                                        <p:cTn id="41" dur="500" fill="hold"/>
                                        <p:tgtEl>
                                          <p:spTgt spid="44"/>
                                        </p:tgtEl>
                                        <p:attrNameLst>
                                          <p:attrName>style.rotation</p:attrName>
                                        </p:attrNameLst>
                                      </p:cBhvr>
                                      <p:tavLst>
                                        <p:tav tm="0">
                                          <p:val>
                                            <p:fltVal val="360"/>
                                          </p:val>
                                        </p:tav>
                                        <p:tav tm="100000">
                                          <p:val>
                                            <p:fltVal val="0"/>
                                          </p:val>
                                        </p:tav>
                                      </p:tavLst>
                                    </p:anim>
                                    <p:animEffect transition="in" filter="fade">
                                      <p:cBhvr>
                                        <p:cTn id="42" dur="500"/>
                                        <p:tgtEl>
                                          <p:spTgt spid="44"/>
                                        </p:tgtEl>
                                      </p:cBhvr>
                                    </p:animEffect>
                                  </p:childTnLst>
                                </p:cTn>
                              </p:par>
                            </p:childTnLst>
                          </p:cTn>
                        </p:par>
                        <p:par>
                          <p:cTn id="43" fill="hold">
                            <p:stCondLst>
                              <p:cond delay="3000"/>
                            </p:stCondLst>
                            <p:childTnLst>
                              <p:par>
                                <p:cTn id="44" presetID="53" presetClass="entr" presetSubtype="52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anim calcmode="lin" valueType="num">
                                      <p:cBhvr>
                                        <p:cTn id="49" dur="500" fill="hold"/>
                                        <p:tgtEl>
                                          <p:spTgt spid="56"/>
                                        </p:tgtEl>
                                        <p:attrNameLst>
                                          <p:attrName>ppt_x</p:attrName>
                                        </p:attrNameLst>
                                      </p:cBhvr>
                                      <p:tavLst>
                                        <p:tav tm="0">
                                          <p:val>
                                            <p:fltVal val="0.5"/>
                                          </p:val>
                                        </p:tav>
                                        <p:tav tm="100000">
                                          <p:val>
                                            <p:strVal val="#ppt_x"/>
                                          </p:val>
                                        </p:tav>
                                      </p:tavLst>
                                    </p:anim>
                                    <p:anim calcmode="lin" valueType="num">
                                      <p:cBhvr>
                                        <p:cTn id="50" dur="500" fill="hold"/>
                                        <p:tgtEl>
                                          <p:spTgt spid="56"/>
                                        </p:tgtEl>
                                        <p:attrNameLst>
                                          <p:attrName>ppt_y</p:attrName>
                                        </p:attrNameLst>
                                      </p:cBhvr>
                                      <p:tavLst>
                                        <p:tav tm="0">
                                          <p:val>
                                            <p:fltVal val="0.5"/>
                                          </p:val>
                                        </p:tav>
                                        <p:tav tm="100000">
                                          <p:val>
                                            <p:strVal val="#ppt_y"/>
                                          </p:val>
                                        </p:tav>
                                      </p:tavLst>
                                    </p:anim>
                                  </p:childTnLst>
                                </p:cTn>
                              </p:par>
                              <p:par>
                                <p:cTn id="51" presetID="53" presetClass="entr" presetSubtype="528" fill="hold" grpId="0" nodeType="withEffect">
                                  <p:stCondLst>
                                    <p:cond delay="25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anim calcmode="lin" valueType="num">
                                      <p:cBhvr>
                                        <p:cTn id="56" dur="500" fill="hold"/>
                                        <p:tgtEl>
                                          <p:spTgt spid="48"/>
                                        </p:tgtEl>
                                        <p:attrNameLst>
                                          <p:attrName>ppt_x</p:attrName>
                                        </p:attrNameLst>
                                      </p:cBhvr>
                                      <p:tavLst>
                                        <p:tav tm="0">
                                          <p:val>
                                            <p:fltVal val="0.5"/>
                                          </p:val>
                                        </p:tav>
                                        <p:tav tm="100000">
                                          <p:val>
                                            <p:strVal val="#ppt_x"/>
                                          </p:val>
                                        </p:tav>
                                      </p:tavLst>
                                    </p:anim>
                                    <p:anim calcmode="lin" valueType="num">
                                      <p:cBhvr>
                                        <p:cTn id="57" dur="500" fill="hold"/>
                                        <p:tgtEl>
                                          <p:spTgt spid="48"/>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50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Effect transition="in" filter="fade">
                                      <p:cBhvr>
                                        <p:cTn id="62" dur="500"/>
                                        <p:tgtEl>
                                          <p:spTgt spid="54"/>
                                        </p:tgtEl>
                                      </p:cBhvr>
                                    </p:animEffect>
                                    <p:anim calcmode="lin" valueType="num">
                                      <p:cBhvr>
                                        <p:cTn id="63" dur="500" fill="hold"/>
                                        <p:tgtEl>
                                          <p:spTgt spid="54"/>
                                        </p:tgtEl>
                                        <p:attrNameLst>
                                          <p:attrName>ppt_x</p:attrName>
                                        </p:attrNameLst>
                                      </p:cBhvr>
                                      <p:tavLst>
                                        <p:tav tm="0">
                                          <p:val>
                                            <p:fltVal val="0.5"/>
                                          </p:val>
                                        </p:tav>
                                        <p:tav tm="100000">
                                          <p:val>
                                            <p:strVal val="#ppt_x"/>
                                          </p:val>
                                        </p:tav>
                                      </p:tavLst>
                                    </p:anim>
                                    <p:anim calcmode="lin" valueType="num">
                                      <p:cBhvr>
                                        <p:cTn id="64" dur="500" fill="hold"/>
                                        <p:tgtEl>
                                          <p:spTgt spid="54"/>
                                        </p:tgtEl>
                                        <p:attrNameLst>
                                          <p:attrName>ppt_y</p:attrName>
                                        </p:attrNameLst>
                                      </p:cBhvr>
                                      <p:tavLst>
                                        <p:tav tm="0">
                                          <p:val>
                                            <p:fltVal val="0.5"/>
                                          </p:val>
                                        </p:tav>
                                        <p:tav tm="100000">
                                          <p:val>
                                            <p:strVal val="#ppt_y"/>
                                          </p:val>
                                        </p:tav>
                                      </p:tavLst>
                                    </p:anim>
                                  </p:childTnLst>
                                </p:cTn>
                              </p:par>
                              <p:par>
                                <p:cTn id="65" presetID="53" presetClass="entr" presetSubtype="528" fill="hold" grpId="0" nodeType="withEffect">
                                  <p:stCondLst>
                                    <p:cond delay="750"/>
                                  </p:stCondLst>
                                  <p:childTnLst>
                                    <p:set>
                                      <p:cBhvr>
                                        <p:cTn id="66" dur="1" fill="hold">
                                          <p:stCondLst>
                                            <p:cond delay="0"/>
                                          </p:stCondLst>
                                        </p:cTn>
                                        <p:tgtEl>
                                          <p:spTgt spid="53"/>
                                        </p:tgtEl>
                                        <p:attrNameLst>
                                          <p:attrName>style.visibility</p:attrName>
                                        </p:attrNameLst>
                                      </p:cBhvr>
                                      <p:to>
                                        <p:strVal val="visible"/>
                                      </p:to>
                                    </p:set>
                                    <p:anim calcmode="lin" valueType="num">
                                      <p:cBhvr>
                                        <p:cTn id="67" dur="500" fill="hold"/>
                                        <p:tgtEl>
                                          <p:spTgt spid="53"/>
                                        </p:tgtEl>
                                        <p:attrNameLst>
                                          <p:attrName>ppt_w</p:attrName>
                                        </p:attrNameLst>
                                      </p:cBhvr>
                                      <p:tavLst>
                                        <p:tav tm="0">
                                          <p:val>
                                            <p:fltVal val="0"/>
                                          </p:val>
                                        </p:tav>
                                        <p:tav tm="100000">
                                          <p:val>
                                            <p:strVal val="#ppt_w"/>
                                          </p:val>
                                        </p:tav>
                                      </p:tavLst>
                                    </p:anim>
                                    <p:anim calcmode="lin" valueType="num">
                                      <p:cBhvr>
                                        <p:cTn id="68" dur="500" fill="hold"/>
                                        <p:tgtEl>
                                          <p:spTgt spid="53"/>
                                        </p:tgtEl>
                                        <p:attrNameLst>
                                          <p:attrName>ppt_h</p:attrName>
                                        </p:attrNameLst>
                                      </p:cBhvr>
                                      <p:tavLst>
                                        <p:tav tm="0">
                                          <p:val>
                                            <p:fltVal val="0"/>
                                          </p:val>
                                        </p:tav>
                                        <p:tav tm="100000">
                                          <p:val>
                                            <p:strVal val="#ppt_h"/>
                                          </p:val>
                                        </p:tav>
                                      </p:tavLst>
                                    </p:anim>
                                    <p:animEffect transition="in" filter="fade">
                                      <p:cBhvr>
                                        <p:cTn id="69" dur="500"/>
                                        <p:tgtEl>
                                          <p:spTgt spid="53"/>
                                        </p:tgtEl>
                                      </p:cBhvr>
                                    </p:animEffect>
                                    <p:anim calcmode="lin" valueType="num">
                                      <p:cBhvr>
                                        <p:cTn id="70" dur="500" fill="hold"/>
                                        <p:tgtEl>
                                          <p:spTgt spid="53"/>
                                        </p:tgtEl>
                                        <p:attrNameLst>
                                          <p:attrName>ppt_x</p:attrName>
                                        </p:attrNameLst>
                                      </p:cBhvr>
                                      <p:tavLst>
                                        <p:tav tm="0">
                                          <p:val>
                                            <p:fltVal val="0.5"/>
                                          </p:val>
                                        </p:tav>
                                        <p:tav tm="100000">
                                          <p:val>
                                            <p:strVal val="#ppt_x"/>
                                          </p:val>
                                        </p:tav>
                                      </p:tavLst>
                                    </p:anim>
                                    <p:anim calcmode="lin" valueType="num">
                                      <p:cBhvr>
                                        <p:cTn id="71" dur="500" fill="hold"/>
                                        <p:tgtEl>
                                          <p:spTgt spid="53"/>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1000"/>
                                  </p:stCondLst>
                                  <p:childTnLst>
                                    <p:set>
                                      <p:cBhvr>
                                        <p:cTn id="73" dur="1" fill="hold">
                                          <p:stCondLst>
                                            <p:cond delay="0"/>
                                          </p:stCondLst>
                                        </p:cTn>
                                        <p:tgtEl>
                                          <p:spTgt spid="61"/>
                                        </p:tgtEl>
                                        <p:attrNameLst>
                                          <p:attrName>style.visibility</p:attrName>
                                        </p:attrNameLst>
                                      </p:cBhvr>
                                      <p:to>
                                        <p:strVal val="visible"/>
                                      </p:to>
                                    </p:set>
                                    <p:anim calcmode="lin" valueType="num">
                                      <p:cBhvr>
                                        <p:cTn id="74" dur="500" fill="hold"/>
                                        <p:tgtEl>
                                          <p:spTgt spid="61"/>
                                        </p:tgtEl>
                                        <p:attrNameLst>
                                          <p:attrName>ppt_w</p:attrName>
                                        </p:attrNameLst>
                                      </p:cBhvr>
                                      <p:tavLst>
                                        <p:tav tm="0">
                                          <p:val>
                                            <p:fltVal val="0"/>
                                          </p:val>
                                        </p:tav>
                                        <p:tav tm="100000">
                                          <p:val>
                                            <p:strVal val="#ppt_w"/>
                                          </p:val>
                                        </p:tav>
                                      </p:tavLst>
                                    </p:anim>
                                    <p:anim calcmode="lin" valueType="num">
                                      <p:cBhvr>
                                        <p:cTn id="75" dur="500" fill="hold"/>
                                        <p:tgtEl>
                                          <p:spTgt spid="61"/>
                                        </p:tgtEl>
                                        <p:attrNameLst>
                                          <p:attrName>ppt_h</p:attrName>
                                        </p:attrNameLst>
                                      </p:cBhvr>
                                      <p:tavLst>
                                        <p:tav tm="0">
                                          <p:val>
                                            <p:fltVal val="0"/>
                                          </p:val>
                                        </p:tav>
                                        <p:tav tm="100000">
                                          <p:val>
                                            <p:strVal val="#ppt_h"/>
                                          </p:val>
                                        </p:tav>
                                      </p:tavLst>
                                    </p:anim>
                                    <p:animEffect transition="in" filter="fade">
                                      <p:cBhvr>
                                        <p:cTn id="76" dur="500"/>
                                        <p:tgtEl>
                                          <p:spTgt spid="61"/>
                                        </p:tgtEl>
                                      </p:cBhvr>
                                    </p:animEffect>
                                    <p:anim calcmode="lin" valueType="num">
                                      <p:cBhvr>
                                        <p:cTn id="77" dur="500" fill="hold"/>
                                        <p:tgtEl>
                                          <p:spTgt spid="61"/>
                                        </p:tgtEl>
                                        <p:attrNameLst>
                                          <p:attrName>ppt_x</p:attrName>
                                        </p:attrNameLst>
                                      </p:cBhvr>
                                      <p:tavLst>
                                        <p:tav tm="0">
                                          <p:val>
                                            <p:fltVal val="0.5"/>
                                          </p:val>
                                        </p:tav>
                                        <p:tav tm="100000">
                                          <p:val>
                                            <p:strVal val="#ppt_x"/>
                                          </p:val>
                                        </p:tav>
                                      </p:tavLst>
                                    </p:anim>
                                    <p:anim calcmode="lin" valueType="num">
                                      <p:cBhvr>
                                        <p:cTn id="78" dur="500" fill="hold"/>
                                        <p:tgtEl>
                                          <p:spTgt spid="61"/>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1250"/>
                                  </p:stCondLst>
                                  <p:childTnLst>
                                    <p:set>
                                      <p:cBhvr>
                                        <p:cTn id="80" dur="1" fill="hold">
                                          <p:stCondLst>
                                            <p:cond delay="0"/>
                                          </p:stCondLst>
                                        </p:cTn>
                                        <p:tgtEl>
                                          <p:spTgt spid="55"/>
                                        </p:tgtEl>
                                        <p:attrNameLst>
                                          <p:attrName>style.visibility</p:attrName>
                                        </p:attrNameLst>
                                      </p:cBhvr>
                                      <p:to>
                                        <p:strVal val="visible"/>
                                      </p:to>
                                    </p:set>
                                    <p:anim calcmode="lin" valueType="num">
                                      <p:cBhvr>
                                        <p:cTn id="81" dur="500" fill="hold"/>
                                        <p:tgtEl>
                                          <p:spTgt spid="55"/>
                                        </p:tgtEl>
                                        <p:attrNameLst>
                                          <p:attrName>ppt_w</p:attrName>
                                        </p:attrNameLst>
                                      </p:cBhvr>
                                      <p:tavLst>
                                        <p:tav tm="0">
                                          <p:val>
                                            <p:fltVal val="0"/>
                                          </p:val>
                                        </p:tav>
                                        <p:tav tm="100000">
                                          <p:val>
                                            <p:strVal val="#ppt_w"/>
                                          </p:val>
                                        </p:tav>
                                      </p:tavLst>
                                    </p:anim>
                                    <p:anim calcmode="lin" valueType="num">
                                      <p:cBhvr>
                                        <p:cTn id="82" dur="500" fill="hold"/>
                                        <p:tgtEl>
                                          <p:spTgt spid="55"/>
                                        </p:tgtEl>
                                        <p:attrNameLst>
                                          <p:attrName>ppt_h</p:attrName>
                                        </p:attrNameLst>
                                      </p:cBhvr>
                                      <p:tavLst>
                                        <p:tav tm="0">
                                          <p:val>
                                            <p:fltVal val="0"/>
                                          </p:val>
                                        </p:tav>
                                        <p:tav tm="100000">
                                          <p:val>
                                            <p:strVal val="#ppt_h"/>
                                          </p:val>
                                        </p:tav>
                                      </p:tavLst>
                                    </p:anim>
                                    <p:animEffect transition="in" filter="fade">
                                      <p:cBhvr>
                                        <p:cTn id="83" dur="500"/>
                                        <p:tgtEl>
                                          <p:spTgt spid="55"/>
                                        </p:tgtEl>
                                      </p:cBhvr>
                                    </p:animEffect>
                                    <p:anim calcmode="lin" valueType="num">
                                      <p:cBhvr>
                                        <p:cTn id="84" dur="500" fill="hold"/>
                                        <p:tgtEl>
                                          <p:spTgt spid="55"/>
                                        </p:tgtEl>
                                        <p:attrNameLst>
                                          <p:attrName>ppt_x</p:attrName>
                                        </p:attrNameLst>
                                      </p:cBhvr>
                                      <p:tavLst>
                                        <p:tav tm="0">
                                          <p:val>
                                            <p:fltVal val="0.5"/>
                                          </p:val>
                                        </p:tav>
                                        <p:tav tm="100000">
                                          <p:val>
                                            <p:strVal val="#ppt_x"/>
                                          </p:val>
                                        </p:tav>
                                      </p:tavLst>
                                    </p:anim>
                                    <p:anim calcmode="lin" valueType="num">
                                      <p:cBhvr>
                                        <p:cTn id="85" dur="500" fill="hold"/>
                                        <p:tgtEl>
                                          <p:spTgt spid="55"/>
                                        </p:tgtEl>
                                        <p:attrNameLst>
                                          <p:attrName>ppt_y</p:attrName>
                                        </p:attrNameLst>
                                      </p:cBhvr>
                                      <p:tavLst>
                                        <p:tav tm="0">
                                          <p:val>
                                            <p:fltVal val="0.5"/>
                                          </p:val>
                                        </p:tav>
                                        <p:tav tm="100000">
                                          <p:val>
                                            <p:strVal val="#ppt_y"/>
                                          </p:val>
                                        </p:tav>
                                      </p:tavLst>
                                    </p:anim>
                                  </p:childTnLst>
                                </p:cTn>
                              </p:par>
                              <p:par>
                                <p:cTn id="86" presetID="53" presetClass="entr" presetSubtype="528" fill="hold" grpId="0" nodeType="withEffect">
                                  <p:stCondLst>
                                    <p:cond delay="1500"/>
                                  </p:stCondLst>
                                  <p:childTnLst>
                                    <p:set>
                                      <p:cBhvr>
                                        <p:cTn id="87" dur="1" fill="hold">
                                          <p:stCondLst>
                                            <p:cond delay="0"/>
                                          </p:stCondLst>
                                        </p:cTn>
                                        <p:tgtEl>
                                          <p:spTgt spid="50"/>
                                        </p:tgtEl>
                                        <p:attrNameLst>
                                          <p:attrName>style.visibility</p:attrName>
                                        </p:attrNameLst>
                                      </p:cBhvr>
                                      <p:to>
                                        <p:strVal val="visible"/>
                                      </p:to>
                                    </p:set>
                                    <p:anim calcmode="lin" valueType="num">
                                      <p:cBhvr>
                                        <p:cTn id="88" dur="500" fill="hold"/>
                                        <p:tgtEl>
                                          <p:spTgt spid="50"/>
                                        </p:tgtEl>
                                        <p:attrNameLst>
                                          <p:attrName>ppt_w</p:attrName>
                                        </p:attrNameLst>
                                      </p:cBhvr>
                                      <p:tavLst>
                                        <p:tav tm="0">
                                          <p:val>
                                            <p:fltVal val="0"/>
                                          </p:val>
                                        </p:tav>
                                        <p:tav tm="100000">
                                          <p:val>
                                            <p:strVal val="#ppt_w"/>
                                          </p:val>
                                        </p:tav>
                                      </p:tavLst>
                                    </p:anim>
                                    <p:anim calcmode="lin" valueType="num">
                                      <p:cBhvr>
                                        <p:cTn id="89" dur="500" fill="hold"/>
                                        <p:tgtEl>
                                          <p:spTgt spid="50"/>
                                        </p:tgtEl>
                                        <p:attrNameLst>
                                          <p:attrName>ppt_h</p:attrName>
                                        </p:attrNameLst>
                                      </p:cBhvr>
                                      <p:tavLst>
                                        <p:tav tm="0">
                                          <p:val>
                                            <p:fltVal val="0"/>
                                          </p:val>
                                        </p:tav>
                                        <p:tav tm="100000">
                                          <p:val>
                                            <p:strVal val="#ppt_h"/>
                                          </p:val>
                                        </p:tav>
                                      </p:tavLst>
                                    </p:anim>
                                    <p:animEffect transition="in" filter="fade">
                                      <p:cBhvr>
                                        <p:cTn id="90" dur="500"/>
                                        <p:tgtEl>
                                          <p:spTgt spid="50"/>
                                        </p:tgtEl>
                                      </p:cBhvr>
                                    </p:animEffect>
                                    <p:anim calcmode="lin" valueType="num">
                                      <p:cBhvr>
                                        <p:cTn id="91" dur="500" fill="hold"/>
                                        <p:tgtEl>
                                          <p:spTgt spid="50"/>
                                        </p:tgtEl>
                                        <p:attrNameLst>
                                          <p:attrName>ppt_x</p:attrName>
                                        </p:attrNameLst>
                                      </p:cBhvr>
                                      <p:tavLst>
                                        <p:tav tm="0">
                                          <p:val>
                                            <p:fltVal val="0.5"/>
                                          </p:val>
                                        </p:tav>
                                        <p:tav tm="100000">
                                          <p:val>
                                            <p:strVal val="#ppt_x"/>
                                          </p:val>
                                        </p:tav>
                                      </p:tavLst>
                                    </p:anim>
                                    <p:anim calcmode="lin" valueType="num">
                                      <p:cBhvr>
                                        <p:cTn id="92" dur="500" fill="hold"/>
                                        <p:tgtEl>
                                          <p:spTgt spid="50"/>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1750"/>
                                  </p:stCondLst>
                                  <p:childTnLst>
                                    <p:set>
                                      <p:cBhvr>
                                        <p:cTn id="94" dur="1" fill="hold">
                                          <p:stCondLst>
                                            <p:cond delay="0"/>
                                          </p:stCondLst>
                                        </p:cTn>
                                        <p:tgtEl>
                                          <p:spTgt spid="59"/>
                                        </p:tgtEl>
                                        <p:attrNameLst>
                                          <p:attrName>style.visibility</p:attrName>
                                        </p:attrNameLst>
                                      </p:cBhvr>
                                      <p:to>
                                        <p:strVal val="visible"/>
                                      </p:to>
                                    </p:set>
                                    <p:anim calcmode="lin" valueType="num">
                                      <p:cBhvr>
                                        <p:cTn id="95" dur="500" fill="hold"/>
                                        <p:tgtEl>
                                          <p:spTgt spid="59"/>
                                        </p:tgtEl>
                                        <p:attrNameLst>
                                          <p:attrName>ppt_w</p:attrName>
                                        </p:attrNameLst>
                                      </p:cBhvr>
                                      <p:tavLst>
                                        <p:tav tm="0">
                                          <p:val>
                                            <p:fltVal val="0"/>
                                          </p:val>
                                        </p:tav>
                                        <p:tav tm="100000">
                                          <p:val>
                                            <p:strVal val="#ppt_w"/>
                                          </p:val>
                                        </p:tav>
                                      </p:tavLst>
                                    </p:anim>
                                    <p:anim calcmode="lin" valueType="num">
                                      <p:cBhvr>
                                        <p:cTn id="96" dur="500" fill="hold"/>
                                        <p:tgtEl>
                                          <p:spTgt spid="59"/>
                                        </p:tgtEl>
                                        <p:attrNameLst>
                                          <p:attrName>ppt_h</p:attrName>
                                        </p:attrNameLst>
                                      </p:cBhvr>
                                      <p:tavLst>
                                        <p:tav tm="0">
                                          <p:val>
                                            <p:fltVal val="0"/>
                                          </p:val>
                                        </p:tav>
                                        <p:tav tm="100000">
                                          <p:val>
                                            <p:strVal val="#ppt_h"/>
                                          </p:val>
                                        </p:tav>
                                      </p:tavLst>
                                    </p:anim>
                                    <p:animEffect transition="in" filter="fade">
                                      <p:cBhvr>
                                        <p:cTn id="97" dur="500"/>
                                        <p:tgtEl>
                                          <p:spTgt spid="59"/>
                                        </p:tgtEl>
                                      </p:cBhvr>
                                    </p:animEffect>
                                    <p:anim calcmode="lin" valueType="num">
                                      <p:cBhvr>
                                        <p:cTn id="98" dur="500" fill="hold"/>
                                        <p:tgtEl>
                                          <p:spTgt spid="59"/>
                                        </p:tgtEl>
                                        <p:attrNameLst>
                                          <p:attrName>ppt_x</p:attrName>
                                        </p:attrNameLst>
                                      </p:cBhvr>
                                      <p:tavLst>
                                        <p:tav tm="0">
                                          <p:val>
                                            <p:fltVal val="0.5"/>
                                          </p:val>
                                        </p:tav>
                                        <p:tav tm="100000">
                                          <p:val>
                                            <p:strVal val="#ppt_x"/>
                                          </p:val>
                                        </p:tav>
                                      </p:tavLst>
                                    </p:anim>
                                    <p:anim calcmode="lin" valueType="num">
                                      <p:cBhvr>
                                        <p:cTn id="99" dur="500" fill="hold"/>
                                        <p:tgtEl>
                                          <p:spTgt spid="59"/>
                                        </p:tgtEl>
                                        <p:attrNameLst>
                                          <p:attrName>ppt_y</p:attrName>
                                        </p:attrNameLst>
                                      </p:cBhvr>
                                      <p:tavLst>
                                        <p:tav tm="0">
                                          <p:val>
                                            <p:fltVal val="0.5"/>
                                          </p:val>
                                        </p:tav>
                                        <p:tav tm="100000">
                                          <p:val>
                                            <p:strVal val="#ppt_y"/>
                                          </p:val>
                                        </p:tav>
                                      </p:tavLst>
                                    </p:anim>
                                  </p:childTnLst>
                                </p:cTn>
                              </p:par>
                              <p:par>
                                <p:cTn id="100" presetID="53" presetClass="entr" presetSubtype="528" fill="hold" grpId="0" nodeType="withEffect">
                                  <p:stCondLst>
                                    <p:cond delay="2000"/>
                                  </p:stCondLst>
                                  <p:childTnLst>
                                    <p:set>
                                      <p:cBhvr>
                                        <p:cTn id="101" dur="1" fill="hold">
                                          <p:stCondLst>
                                            <p:cond delay="0"/>
                                          </p:stCondLst>
                                        </p:cTn>
                                        <p:tgtEl>
                                          <p:spTgt spid="58"/>
                                        </p:tgtEl>
                                        <p:attrNameLst>
                                          <p:attrName>style.visibility</p:attrName>
                                        </p:attrNameLst>
                                      </p:cBhvr>
                                      <p:to>
                                        <p:strVal val="visible"/>
                                      </p:to>
                                    </p:set>
                                    <p:anim calcmode="lin" valueType="num">
                                      <p:cBhvr>
                                        <p:cTn id="102" dur="500" fill="hold"/>
                                        <p:tgtEl>
                                          <p:spTgt spid="58"/>
                                        </p:tgtEl>
                                        <p:attrNameLst>
                                          <p:attrName>ppt_w</p:attrName>
                                        </p:attrNameLst>
                                      </p:cBhvr>
                                      <p:tavLst>
                                        <p:tav tm="0">
                                          <p:val>
                                            <p:fltVal val="0"/>
                                          </p:val>
                                        </p:tav>
                                        <p:tav tm="100000">
                                          <p:val>
                                            <p:strVal val="#ppt_w"/>
                                          </p:val>
                                        </p:tav>
                                      </p:tavLst>
                                    </p:anim>
                                    <p:anim calcmode="lin" valueType="num">
                                      <p:cBhvr>
                                        <p:cTn id="103" dur="500" fill="hold"/>
                                        <p:tgtEl>
                                          <p:spTgt spid="58"/>
                                        </p:tgtEl>
                                        <p:attrNameLst>
                                          <p:attrName>ppt_h</p:attrName>
                                        </p:attrNameLst>
                                      </p:cBhvr>
                                      <p:tavLst>
                                        <p:tav tm="0">
                                          <p:val>
                                            <p:fltVal val="0"/>
                                          </p:val>
                                        </p:tav>
                                        <p:tav tm="100000">
                                          <p:val>
                                            <p:strVal val="#ppt_h"/>
                                          </p:val>
                                        </p:tav>
                                      </p:tavLst>
                                    </p:anim>
                                    <p:animEffect transition="in" filter="fade">
                                      <p:cBhvr>
                                        <p:cTn id="104" dur="500"/>
                                        <p:tgtEl>
                                          <p:spTgt spid="58"/>
                                        </p:tgtEl>
                                      </p:cBhvr>
                                    </p:animEffect>
                                    <p:anim calcmode="lin" valueType="num">
                                      <p:cBhvr>
                                        <p:cTn id="105" dur="500" fill="hold"/>
                                        <p:tgtEl>
                                          <p:spTgt spid="58"/>
                                        </p:tgtEl>
                                        <p:attrNameLst>
                                          <p:attrName>ppt_x</p:attrName>
                                        </p:attrNameLst>
                                      </p:cBhvr>
                                      <p:tavLst>
                                        <p:tav tm="0">
                                          <p:val>
                                            <p:fltVal val="0.5"/>
                                          </p:val>
                                        </p:tav>
                                        <p:tav tm="100000">
                                          <p:val>
                                            <p:strVal val="#ppt_x"/>
                                          </p:val>
                                        </p:tav>
                                      </p:tavLst>
                                    </p:anim>
                                    <p:anim calcmode="lin" valueType="num">
                                      <p:cBhvr>
                                        <p:cTn id="106" dur="500" fill="hold"/>
                                        <p:tgtEl>
                                          <p:spTgt spid="58"/>
                                        </p:tgtEl>
                                        <p:attrNameLst>
                                          <p:attrName>ppt_y</p:attrName>
                                        </p:attrNameLst>
                                      </p:cBhvr>
                                      <p:tavLst>
                                        <p:tav tm="0">
                                          <p:val>
                                            <p:fltVal val="0.5"/>
                                          </p:val>
                                        </p:tav>
                                        <p:tav tm="100000">
                                          <p:val>
                                            <p:strVal val="#ppt_y"/>
                                          </p:val>
                                        </p:tav>
                                      </p:tavLst>
                                    </p:anim>
                                  </p:childTnLst>
                                </p:cTn>
                              </p:par>
                              <p:par>
                                <p:cTn id="107" presetID="53" presetClass="entr" presetSubtype="528" fill="hold" grpId="0" nodeType="withEffect">
                                  <p:stCondLst>
                                    <p:cond delay="2250"/>
                                  </p:stCondLst>
                                  <p:childTnLst>
                                    <p:set>
                                      <p:cBhvr>
                                        <p:cTn id="108" dur="1" fill="hold">
                                          <p:stCondLst>
                                            <p:cond delay="0"/>
                                          </p:stCondLst>
                                        </p:cTn>
                                        <p:tgtEl>
                                          <p:spTgt spid="60"/>
                                        </p:tgtEl>
                                        <p:attrNameLst>
                                          <p:attrName>style.visibility</p:attrName>
                                        </p:attrNameLst>
                                      </p:cBhvr>
                                      <p:to>
                                        <p:strVal val="visible"/>
                                      </p:to>
                                    </p:set>
                                    <p:anim calcmode="lin" valueType="num">
                                      <p:cBhvr>
                                        <p:cTn id="109" dur="500" fill="hold"/>
                                        <p:tgtEl>
                                          <p:spTgt spid="60"/>
                                        </p:tgtEl>
                                        <p:attrNameLst>
                                          <p:attrName>ppt_w</p:attrName>
                                        </p:attrNameLst>
                                      </p:cBhvr>
                                      <p:tavLst>
                                        <p:tav tm="0">
                                          <p:val>
                                            <p:fltVal val="0"/>
                                          </p:val>
                                        </p:tav>
                                        <p:tav tm="100000">
                                          <p:val>
                                            <p:strVal val="#ppt_w"/>
                                          </p:val>
                                        </p:tav>
                                      </p:tavLst>
                                    </p:anim>
                                    <p:anim calcmode="lin" valueType="num">
                                      <p:cBhvr>
                                        <p:cTn id="110" dur="500" fill="hold"/>
                                        <p:tgtEl>
                                          <p:spTgt spid="60"/>
                                        </p:tgtEl>
                                        <p:attrNameLst>
                                          <p:attrName>ppt_h</p:attrName>
                                        </p:attrNameLst>
                                      </p:cBhvr>
                                      <p:tavLst>
                                        <p:tav tm="0">
                                          <p:val>
                                            <p:fltVal val="0"/>
                                          </p:val>
                                        </p:tav>
                                        <p:tav tm="100000">
                                          <p:val>
                                            <p:strVal val="#ppt_h"/>
                                          </p:val>
                                        </p:tav>
                                      </p:tavLst>
                                    </p:anim>
                                    <p:animEffect transition="in" filter="fade">
                                      <p:cBhvr>
                                        <p:cTn id="111" dur="500"/>
                                        <p:tgtEl>
                                          <p:spTgt spid="60"/>
                                        </p:tgtEl>
                                      </p:cBhvr>
                                    </p:animEffect>
                                    <p:anim calcmode="lin" valueType="num">
                                      <p:cBhvr>
                                        <p:cTn id="112" dur="500" fill="hold"/>
                                        <p:tgtEl>
                                          <p:spTgt spid="60"/>
                                        </p:tgtEl>
                                        <p:attrNameLst>
                                          <p:attrName>ppt_x</p:attrName>
                                        </p:attrNameLst>
                                      </p:cBhvr>
                                      <p:tavLst>
                                        <p:tav tm="0">
                                          <p:val>
                                            <p:fltVal val="0.5"/>
                                          </p:val>
                                        </p:tav>
                                        <p:tav tm="100000">
                                          <p:val>
                                            <p:strVal val="#ppt_x"/>
                                          </p:val>
                                        </p:tav>
                                      </p:tavLst>
                                    </p:anim>
                                    <p:anim calcmode="lin" valueType="num">
                                      <p:cBhvr>
                                        <p:cTn id="113" dur="500" fill="hold"/>
                                        <p:tgtEl>
                                          <p:spTgt spid="60"/>
                                        </p:tgtEl>
                                        <p:attrNameLst>
                                          <p:attrName>ppt_y</p:attrName>
                                        </p:attrNameLst>
                                      </p:cBhvr>
                                      <p:tavLst>
                                        <p:tav tm="0">
                                          <p:val>
                                            <p:fltVal val="0.5"/>
                                          </p:val>
                                        </p:tav>
                                        <p:tav tm="100000">
                                          <p:val>
                                            <p:strVal val="#ppt_y"/>
                                          </p:val>
                                        </p:tav>
                                      </p:tavLst>
                                    </p:anim>
                                  </p:childTnLst>
                                </p:cTn>
                              </p:par>
                            </p:childTnLst>
                          </p:cTn>
                        </p:par>
                        <p:par>
                          <p:cTn id="114" fill="hold">
                            <p:stCondLst>
                              <p:cond delay="3500"/>
                            </p:stCondLst>
                            <p:childTnLst>
                              <p:par>
                                <p:cTn id="115" presetID="53" presetClass="entr" presetSubtype="528"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p:cTn id="117" dur="500" fill="hold"/>
                                        <p:tgtEl>
                                          <p:spTgt spid="52"/>
                                        </p:tgtEl>
                                        <p:attrNameLst>
                                          <p:attrName>ppt_w</p:attrName>
                                        </p:attrNameLst>
                                      </p:cBhvr>
                                      <p:tavLst>
                                        <p:tav tm="0">
                                          <p:val>
                                            <p:fltVal val="0"/>
                                          </p:val>
                                        </p:tav>
                                        <p:tav tm="100000">
                                          <p:val>
                                            <p:strVal val="#ppt_w"/>
                                          </p:val>
                                        </p:tav>
                                      </p:tavLst>
                                    </p:anim>
                                    <p:anim calcmode="lin" valueType="num">
                                      <p:cBhvr>
                                        <p:cTn id="118" dur="500" fill="hold"/>
                                        <p:tgtEl>
                                          <p:spTgt spid="52"/>
                                        </p:tgtEl>
                                        <p:attrNameLst>
                                          <p:attrName>ppt_h</p:attrName>
                                        </p:attrNameLst>
                                      </p:cBhvr>
                                      <p:tavLst>
                                        <p:tav tm="0">
                                          <p:val>
                                            <p:fltVal val="0"/>
                                          </p:val>
                                        </p:tav>
                                        <p:tav tm="100000">
                                          <p:val>
                                            <p:strVal val="#ppt_h"/>
                                          </p:val>
                                        </p:tav>
                                      </p:tavLst>
                                    </p:anim>
                                    <p:animEffect transition="in" filter="fade">
                                      <p:cBhvr>
                                        <p:cTn id="119" dur="500"/>
                                        <p:tgtEl>
                                          <p:spTgt spid="52"/>
                                        </p:tgtEl>
                                      </p:cBhvr>
                                    </p:animEffect>
                                    <p:anim calcmode="lin" valueType="num">
                                      <p:cBhvr>
                                        <p:cTn id="120" dur="500" fill="hold"/>
                                        <p:tgtEl>
                                          <p:spTgt spid="52"/>
                                        </p:tgtEl>
                                        <p:attrNameLst>
                                          <p:attrName>ppt_x</p:attrName>
                                        </p:attrNameLst>
                                      </p:cBhvr>
                                      <p:tavLst>
                                        <p:tav tm="0">
                                          <p:val>
                                            <p:fltVal val="0.5"/>
                                          </p:val>
                                        </p:tav>
                                        <p:tav tm="100000">
                                          <p:val>
                                            <p:strVal val="#ppt_x"/>
                                          </p:val>
                                        </p:tav>
                                      </p:tavLst>
                                    </p:anim>
                                    <p:anim calcmode="lin" valueType="num">
                                      <p:cBhvr>
                                        <p:cTn id="121" dur="500" fill="hold"/>
                                        <p:tgtEl>
                                          <p:spTgt spid="52"/>
                                        </p:tgtEl>
                                        <p:attrNameLst>
                                          <p:attrName>ppt_y</p:attrName>
                                        </p:attrNameLst>
                                      </p:cBhvr>
                                      <p:tavLst>
                                        <p:tav tm="0">
                                          <p:val>
                                            <p:fltVal val="0.5"/>
                                          </p:val>
                                        </p:tav>
                                        <p:tav tm="100000">
                                          <p:val>
                                            <p:strVal val="#ppt_y"/>
                                          </p:val>
                                        </p:tav>
                                      </p:tavLst>
                                    </p:anim>
                                  </p:childTnLst>
                                </p:cTn>
                              </p:par>
                              <p:par>
                                <p:cTn id="122" presetID="53" presetClass="entr" presetSubtype="528" fill="hold" grpId="0" nodeType="withEffect">
                                  <p:stCondLst>
                                    <p:cond delay="250"/>
                                  </p:stCondLst>
                                  <p:childTnLst>
                                    <p:set>
                                      <p:cBhvr>
                                        <p:cTn id="123" dur="1" fill="hold">
                                          <p:stCondLst>
                                            <p:cond delay="0"/>
                                          </p:stCondLst>
                                        </p:cTn>
                                        <p:tgtEl>
                                          <p:spTgt spid="57"/>
                                        </p:tgtEl>
                                        <p:attrNameLst>
                                          <p:attrName>style.visibility</p:attrName>
                                        </p:attrNameLst>
                                      </p:cBhvr>
                                      <p:to>
                                        <p:strVal val="visible"/>
                                      </p:to>
                                    </p:set>
                                    <p:anim calcmode="lin" valueType="num">
                                      <p:cBhvr>
                                        <p:cTn id="124" dur="500" fill="hold"/>
                                        <p:tgtEl>
                                          <p:spTgt spid="57"/>
                                        </p:tgtEl>
                                        <p:attrNameLst>
                                          <p:attrName>ppt_w</p:attrName>
                                        </p:attrNameLst>
                                      </p:cBhvr>
                                      <p:tavLst>
                                        <p:tav tm="0">
                                          <p:val>
                                            <p:fltVal val="0"/>
                                          </p:val>
                                        </p:tav>
                                        <p:tav tm="100000">
                                          <p:val>
                                            <p:strVal val="#ppt_w"/>
                                          </p:val>
                                        </p:tav>
                                      </p:tavLst>
                                    </p:anim>
                                    <p:anim calcmode="lin" valueType="num">
                                      <p:cBhvr>
                                        <p:cTn id="125" dur="500" fill="hold"/>
                                        <p:tgtEl>
                                          <p:spTgt spid="57"/>
                                        </p:tgtEl>
                                        <p:attrNameLst>
                                          <p:attrName>ppt_h</p:attrName>
                                        </p:attrNameLst>
                                      </p:cBhvr>
                                      <p:tavLst>
                                        <p:tav tm="0">
                                          <p:val>
                                            <p:fltVal val="0"/>
                                          </p:val>
                                        </p:tav>
                                        <p:tav tm="100000">
                                          <p:val>
                                            <p:strVal val="#ppt_h"/>
                                          </p:val>
                                        </p:tav>
                                      </p:tavLst>
                                    </p:anim>
                                    <p:animEffect transition="in" filter="fade">
                                      <p:cBhvr>
                                        <p:cTn id="126" dur="500"/>
                                        <p:tgtEl>
                                          <p:spTgt spid="57"/>
                                        </p:tgtEl>
                                      </p:cBhvr>
                                    </p:animEffect>
                                    <p:anim calcmode="lin" valueType="num">
                                      <p:cBhvr>
                                        <p:cTn id="127" dur="500" fill="hold"/>
                                        <p:tgtEl>
                                          <p:spTgt spid="57"/>
                                        </p:tgtEl>
                                        <p:attrNameLst>
                                          <p:attrName>ppt_x</p:attrName>
                                        </p:attrNameLst>
                                      </p:cBhvr>
                                      <p:tavLst>
                                        <p:tav tm="0">
                                          <p:val>
                                            <p:fltVal val="0.5"/>
                                          </p:val>
                                        </p:tav>
                                        <p:tav tm="100000">
                                          <p:val>
                                            <p:strVal val="#ppt_x"/>
                                          </p:val>
                                        </p:tav>
                                      </p:tavLst>
                                    </p:anim>
                                    <p:anim calcmode="lin" valueType="num">
                                      <p:cBhvr>
                                        <p:cTn id="128" dur="500" fill="hold"/>
                                        <p:tgtEl>
                                          <p:spTgt spid="57"/>
                                        </p:tgtEl>
                                        <p:attrNameLst>
                                          <p:attrName>ppt_y</p:attrName>
                                        </p:attrNameLst>
                                      </p:cBhvr>
                                      <p:tavLst>
                                        <p:tav tm="0">
                                          <p:val>
                                            <p:fltVal val="0.5"/>
                                          </p:val>
                                        </p:tav>
                                        <p:tav tm="100000">
                                          <p:val>
                                            <p:strVal val="#ppt_y"/>
                                          </p:val>
                                        </p:tav>
                                      </p:tavLst>
                                    </p:anim>
                                  </p:childTnLst>
                                </p:cTn>
                              </p:par>
                              <p:par>
                                <p:cTn id="129" presetID="53" presetClass="entr" presetSubtype="528" fill="hold" grpId="0" nodeType="withEffect">
                                  <p:stCondLst>
                                    <p:cond delay="500"/>
                                  </p:stCondLst>
                                  <p:childTnLst>
                                    <p:set>
                                      <p:cBhvr>
                                        <p:cTn id="130" dur="1" fill="hold">
                                          <p:stCondLst>
                                            <p:cond delay="0"/>
                                          </p:stCondLst>
                                        </p:cTn>
                                        <p:tgtEl>
                                          <p:spTgt spid="51"/>
                                        </p:tgtEl>
                                        <p:attrNameLst>
                                          <p:attrName>style.visibility</p:attrName>
                                        </p:attrNameLst>
                                      </p:cBhvr>
                                      <p:to>
                                        <p:strVal val="visible"/>
                                      </p:to>
                                    </p:set>
                                    <p:anim calcmode="lin" valueType="num">
                                      <p:cBhvr>
                                        <p:cTn id="131" dur="500" fill="hold"/>
                                        <p:tgtEl>
                                          <p:spTgt spid="51"/>
                                        </p:tgtEl>
                                        <p:attrNameLst>
                                          <p:attrName>ppt_w</p:attrName>
                                        </p:attrNameLst>
                                      </p:cBhvr>
                                      <p:tavLst>
                                        <p:tav tm="0">
                                          <p:val>
                                            <p:fltVal val="0"/>
                                          </p:val>
                                        </p:tav>
                                        <p:tav tm="100000">
                                          <p:val>
                                            <p:strVal val="#ppt_w"/>
                                          </p:val>
                                        </p:tav>
                                      </p:tavLst>
                                    </p:anim>
                                    <p:anim calcmode="lin" valueType="num">
                                      <p:cBhvr>
                                        <p:cTn id="132" dur="500" fill="hold"/>
                                        <p:tgtEl>
                                          <p:spTgt spid="51"/>
                                        </p:tgtEl>
                                        <p:attrNameLst>
                                          <p:attrName>ppt_h</p:attrName>
                                        </p:attrNameLst>
                                      </p:cBhvr>
                                      <p:tavLst>
                                        <p:tav tm="0">
                                          <p:val>
                                            <p:fltVal val="0"/>
                                          </p:val>
                                        </p:tav>
                                        <p:tav tm="100000">
                                          <p:val>
                                            <p:strVal val="#ppt_h"/>
                                          </p:val>
                                        </p:tav>
                                      </p:tavLst>
                                    </p:anim>
                                    <p:animEffect transition="in" filter="fade">
                                      <p:cBhvr>
                                        <p:cTn id="133" dur="500"/>
                                        <p:tgtEl>
                                          <p:spTgt spid="51"/>
                                        </p:tgtEl>
                                      </p:cBhvr>
                                    </p:animEffect>
                                    <p:anim calcmode="lin" valueType="num">
                                      <p:cBhvr>
                                        <p:cTn id="134" dur="500" fill="hold"/>
                                        <p:tgtEl>
                                          <p:spTgt spid="51"/>
                                        </p:tgtEl>
                                        <p:attrNameLst>
                                          <p:attrName>ppt_x</p:attrName>
                                        </p:attrNameLst>
                                      </p:cBhvr>
                                      <p:tavLst>
                                        <p:tav tm="0">
                                          <p:val>
                                            <p:fltVal val="0.5"/>
                                          </p:val>
                                        </p:tav>
                                        <p:tav tm="100000">
                                          <p:val>
                                            <p:strVal val="#ppt_x"/>
                                          </p:val>
                                        </p:tav>
                                      </p:tavLst>
                                    </p:anim>
                                    <p:anim calcmode="lin" valueType="num">
                                      <p:cBhvr>
                                        <p:cTn id="135" dur="500" fill="hold"/>
                                        <p:tgtEl>
                                          <p:spTgt spid="51"/>
                                        </p:tgtEl>
                                        <p:attrNameLst>
                                          <p:attrName>ppt_y</p:attrName>
                                        </p:attrNameLst>
                                      </p:cBhvr>
                                      <p:tavLst>
                                        <p:tav tm="0">
                                          <p:val>
                                            <p:fltVal val="0.5"/>
                                          </p:val>
                                        </p:tav>
                                        <p:tav tm="100000">
                                          <p:val>
                                            <p:strVal val="#ppt_y"/>
                                          </p:val>
                                        </p:tav>
                                      </p:tavLst>
                                    </p:anim>
                                  </p:childTnLst>
                                </p:cTn>
                              </p:par>
                              <p:par>
                                <p:cTn id="136" presetID="53" presetClass="entr" presetSubtype="528" fill="hold" grpId="0" nodeType="withEffect">
                                  <p:stCondLst>
                                    <p:cond delay="750"/>
                                  </p:stCondLst>
                                  <p:childTnLst>
                                    <p:set>
                                      <p:cBhvr>
                                        <p:cTn id="137" dur="1" fill="hold">
                                          <p:stCondLst>
                                            <p:cond delay="0"/>
                                          </p:stCondLst>
                                        </p:cTn>
                                        <p:tgtEl>
                                          <p:spTgt spid="49"/>
                                        </p:tgtEl>
                                        <p:attrNameLst>
                                          <p:attrName>style.visibility</p:attrName>
                                        </p:attrNameLst>
                                      </p:cBhvr>
                                      <p:to>
                                        <p:strVal val="visible"/>
                                      </p:to>
                                    </p:set>
                                    <p:anim calcmode="lin" valueType="num">
                                      <p:cBhvr>
                                        <p:cTn id="138" dur="500" fill="hold"/>
                                        <p:tgtEl>
                                          <p:spTgt spid="49"/>
                                        </p:tgtEl>
                                        <p:attrNameLst>
                                          <p:attrName>ppt_w</p:attrName>
                                        </p:attrNameLst>
                                      </p:cBhvr>
                                      <p:tavLst>
                                        <p:tav tm="0">
                                          <p:val>
                                            <p:fltVal val="0"/>
                                          </p:val>
                                        </p:tav>
                                        <p:tav tm="100000">
                                          <p:val>
                                            <p:strVal val="#ppt_w"/>
                                          </p:val>
                                        </p:tav>
                                      </p:tavLst>
                                    </p:anim>
                                    <p:anim calcmode="lin" valueType="num">
                                      <p:cBhvr>
                                        <p:cTn id="139" dur="500" fill="hold"/>
                                        <p:tgtEl>
                                          <p:spTgt spid="49"/>
                                        </p:tgtEl>
                                        <p:attrNameLst>
                                          <p:attrName>ppt_h</p:attrName>
                                        </p:attrNameLst>
                                      </p:cBhvr>
                                      <p:tavLst>
                                        <p:tav tm="0">
                                          <p:val>
                                            <p:fltVal val="0"/>
                                          </p:val>
                                        </p:tav>
                                        <p:tav tm="100000">
                                          <p:val>
                                            <p:strVal val="#ppt_h"/>
                                          </p:val>
                                        </p:tav>
                                      </p:tavLst>
                                    </p:anim>
                                    <p:animEffect transition="in" filter="fade">
                                      <p:cBhvr>
                                        <p:cTn id="140" dur="500"/>
                                        <p:tgtEl>
                                          <p:spTgt spid="49"/>
                                        </p:tgtEl>
                                      </p:cBhvr>
                                    </p:animEffect>
                                    <p:anim calcmode="lin" valueType="num">
                                      <p:cBhvr>
                                        <p:cTn id="141" dur="500" fill="hold"/>
                                        <p:tgtEl>
                                          <p:spTgt spid="49"/>
                                        </p:tgtEl>
                                        <p:attrNameLst>
                                          <p:attrName>ppt_x</p:attrName>
                                        </p:attrNameLst>
                                      </p:cBhvr>
                                      <p:tavLst>
                                        <p:tav tm="0">
                                          <p:val>
                                            <p:fltVal val="0.5"/>
                                          </p:val>
                                        </p:tav>
                                        <p:tav tm="100000">
                                          <p:val>
                                            <p:strVal val="#ppt_x"/>
                                          </p:val>
                                        </p:tav>
                                      </p:tavLst>
                                    </p:anim>
                                    <p:anim calcmode="lin" valueType="num">
                                      <p:cBhvr>
                                        <p:cTn id="142" dur="500" fill="hold"/>
                                        <p:tgtEl>
                                          <p:spTgt spid="4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37" grpId="0" animBg="1"/>
      <p:bldP spid="42" grpId="0" build="allAtOnce"/>
      <p:bldP spid="44"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9"/>
          <p:cNvSpPr txBox="1"/>
          <p:nvPr/>
        </p:nvSpPr>
        <p:spPr>
          <a:xfrm>
            <a:off x="381000" y="2571750"/>
            <a:ext cx="5257800" cy="491225"/>
          </a:xfrm>
          <a:prstGeom prst="rect">
            <a:avLst/>
          </a:prstGeom>
          <a:solidFill>
            <a:srgbClr val="C00000"/>
          </a:solidFill>
        </p:spPr>
        <p:txBody>
          <a:bodyPr wrap="square" rtlCol="0">
            <a:spAutoFit/>
          </a:bodyPr>
          <a:lstStyle/>
          <a:p>
            <a:pPr algn="ctr">
              <a:lnSpc>
                <a:spcPct val="150000"/>
              </a:lnSpc>
            </a:pPr>
            <a:r>
              <a:rPr lang="zh-CN" altLang="en-US" sz="2000" b="1" dirty="0">
                <a:solidFill>
                  <a:schemeClr val="bg1"/>
                </a:solidFill>
                <a:ea typeface="思源黑体" pitchFamily="34" charset="-122"/>
                <a:cs typeface="+mn-ea"/>
                <a:sym typeface="+mn-lt"/>
              </a:rPr>
              <a:t>为公司</a:t>
            </a:r>
            <a:r>
              <a:rPr lang="zh-CN" altLang="en-US" sz="2000" b="1" dirty="0" smtClean="0">
                <a:solidFill>
                  <a:schemeClr val="bg1"/>
                </a:solidFill>
                <a:ea typeface="思源黑体" pitchFamily="34" charset="-122"/>
                <a:cs typeface="+mn-ea"/>
                <a:sym typeface="+mn-lt"/>
              </a:rPr>
              <a:t>？为</a:t>
            </a:r>
            <a:r>
              <a:rPr lang="zh-CN" altLang="en-US" sz="2000" b="1" dirty="0">
                <a:solidFill>
                  <a:schemeClr val="bg1"/>
                </a:solidFill>
                <a:ea typeface="思源黑体" pitchFamily="34" charset="-122"/>
                <a:cs typeface="+mn-ea"/>
                <a:sym typeface="+mn-lt"/>
              </a:rPr>
              <a:t>老板</a:t>
            </a:r>
            <a:r>
              <a:rPr lang="zh-CN" altLang="en-US" sz="2000" b="1" dirty="0" smtClean="0">
                <a:solidFill>
                  <a:schemeClr val="bg1"/>
                </a:solidFill>
                <a:ea typeface="思源黑体" pitchFamily="34" charset="-122"/>
                <a:cs typeface="+mn-ea"/>
                <a:sym typeface="+mn-lt"/>
              </a:rPr>
              <a:t>？还</a:t>
            </a:r>
            <a:r>
              <a:rPr lang="zh-CN" altLang="en-US" sz="2000" b="1" dirty="0">
                <a:solidFill>
                  <a:schemeClr val="bg1"/>
                </a:solidFill>
                <a:ea typeface="思源黑体" pitchFamily="34" charset="-122"/>
                <a:cs typeface="+mn-ea"/>
                <a:sym typeface="+mn-lt"/>
              </a:rPr>
              <a:t>是为谁？</a:t>
            </a:r>
            <a:endParaRPr lang="en-US" altLang="zh-CN" sz="2000" b="1" dirty="0">
              <a:solidFill>
                <a:schemeClr val="bg1"/>
              </a:solidFill>
              <a:ea typeface="思源黑体" pitchFamily="34" charset="-122"/>
              <a:cs typeface="+mn-ea"/>
              <a:sym typeface="+mn-lt"/>
            </a:endParaRPr>
          </a:p>
        </p:txBody>
      </p:sp>
      <p:sp>
        <p:nvSpPr>
          <p:cNvPr id="33" name="TextBox 11"/>
          <p:cNvSpPr txBox="1"/>
          <p:nvPr/>
        </p:nvSpPr>
        <p:spPr>
          <a:xfrm>
            <a:off x="381000" y="3333750"/>
            <a:ext cx="5274171" cy="553998"/>
          </a:xfrm>
          <a:prstGeom prst="rect">
            <a:avLst/>
          </a:prstGeom>
          <a:solidFill>
            <a:srgbClr val="C00000"/>
          </a:solidFill>
        </p:spPr>
        <p:txBody>
          <a:bodyPr wrap="square" rtlCol="0">
            <a:spAutoFit/>
          </a:bodyPr>
          <a:lstStyle/>
          <a:p>
            <a:pPr algn="ctr">
              <a:lnSpc>
                <a:spcPct val="150000"/>
              </a:lnSpc>
            </a:pPr>
            <a:r>
              <a:rPr lang="zh-CN" altLang="en-US" sz="2000" b="1" dirty="0">
                <a:solidFill>
                  <a:schemeClr val="bg1"/>
                </a:solidFill>
                <a:ea typeface="思源黑体" pitchFamily="34" charset="-122"/>
                <a:cs typeface="+mn-ea"/>
                <a:sym typeface="+mn-lt"/>
              </a:rPr>
              <a:t>我们工作就是为自己而工作！</a:t>
            </a:r>
            <a:endParaRPr lang="zh-CN" altLang="en-US" sz="2000" b="1" dirty="0">
              <a:solidFill>
                <a:schemeClr val="bg1"/>
              </a:solidFill>
              <a:ea typeface="思源黑体" pitchFamily="34" charset="-122"/>
              <a:cs typeface="+mn-ea"/>
              <a:sym typeface="+mn-lt"/>
            </a:endParaRPr>
          </a:p>
        </p:txBody>
      </p:sp>
      <p:sp>
        <p:nvSpPr>
          <p:cNvPr id="39" name="TextBox 11"/>
          <p:cNvSpPr txBox="1"/>
          <p:nvPr/>
        </p:nvSpPr>
        <p:spPr>
          <a:xfrm>
            <a:off x="381000" y="1809750"/>
            <a:ext cx="5274171" cy="553998"/>
          </a:xfrm>
          <a:prstGeom prst="rect">
            <a:avLst/>
          </a:prstGeom>
          <a:solidFill>
            <a:srgbClr val="C00000"/>
          </a:solidFill>
        </p:spPr>
        <p:txBody>
          <a:bodyPr wrap="square" rtlCol="0">
            <a:spAutoFit/>
          </a:bodyPr>
          <a:lstStyle/>
          <a:p>
            <a:pPr algn="ctr">
              <a:lnSpc>
                <a:spcPct val="150000"/>
              </a:lnSpc>
            </a:pPr>
            <a:r>
              <a:rPr lang="zh-CN" altLang="en-US" sz="2000" b="1" dirty="0">
                <a:solidFill>
                  <a:schemeClr val="bg1"/>
                </a:solidFill>
                <a:ea typeface="思源黑体" pitchFamily="34" charset="-122"/>
                <a:cs typeface="+mn-ea"/>
                <a:sym typeface="+mn-lt"/>
              </a:rPr>
              <a:t>每日忙忙碌碌，那么我们到底为谁在工作呢？</a:t>
            </a:r>
            <a:endParaRPr lang="zh-CN" altLang="en-US" sz="2000" b="1" dirty="0">
              <a:solidFill>
                <a:schemeClr val="bg1"/>
              </a:solidFill>
              <a:ea typeface="思源黑体" pitchFamily="34" charset="-122"/>
              <a:cs typeface="+mn-ea"/>
              <a:sym typeface="+mn-lt"/>
            </a:endParaRPr>
          </a:p>
        </p:txBody>
      </p:sp>
      <p:sp>
        <p:nvSpPr>
          <p:cNvPr id="18" name="Rectangle 1"/>
          <p:cNvSpPr>
            <a:spLocks noChangeArrowheads="1"/>
          </p:cNvSpPr>
          <p:nvPr/>
        </p:nvSpPr>
        <p:spPr bwMode="auto">
          <a:xfrm>
            <a:off x="3500497" y="44138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我在为谁工作</a:t>
            </a:r>
            <a:endParaRPr lang="zh-CN" altLang="en-US" sz="2500" b="1" dirty="0">
              <a:solidFill>
                <a:srgbClr val="C00000"/>
              </a:solidFill>
              <a:ea typeface="思源黑体" pitchFamily="34" charset="-122"/>
              <a:cs typeface="+mn-ea"/>
              <a:sym typeface="+mn-lt"/>
            </a:endParaRPr>
          </a:p>
        </p:txBody>
      </p:sp>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67400" y="1123950"/>
            <a:ext cx="3110175" cy="3378625"/>
          </a:xfrm>
          <a:prstGeom prst="rect">
            <a:avLst/>
          </a:prstGeom>
        </p:spPr>
      </p:pic>
    </p:spTree>
  </p:cSld>
  <p:clrMapOvr>
    <a:masterClrMapping/>
  </p:clrMapOvr>
  <p:transition spd="slow" advTm="150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90"/>
                                          </p:val>
                                        </p:tav>
                                        <p:tav tm="100000">
                                          <p:val>
                                            <p:fltVal val="0"/>
                                          </p:val>
                                        </p:tav>
                                      </p:tavLst>
                                    </p:anim>
                                    <p:animEffect transition="in" filter="fade">
                                      <p:cBhvr>
                                        <p:cTn id="10" dur="500"/>
                                        <p:tgtEl>
                                          <p:spTgt spid="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 calcmode="lin" valueType="num">
                                      <p:cBhvr>
                                        <p:cTn id="15" dur="500" fill="hold"/>
                                        <p:tgtEl>
                                          <p:spTgt spid="33"/>
                                        </p:tgtEl>
                                        <p:attrNameLst>
                                          <p:attrName>style.rotation</p:attrName>
                                        </p:attrNameLst>
                                      </p:cBhvr>
                                      <p:tavLst>
                                        <p:tav tm="0">
                                          <p:val>
                                            <p:fltVal val="90"/>
                                          </p:val>
                                        </p:tav>
                                        <p:tav tm="100000">
                                          <p:val>
                                            <p:fltVal val="0"/>
                                          </p:val>
                                        </p:tav>
                                      </p:tavLst>
                                    </p:anim>
                                    <p:animEffect transition="in" filter="fade">
                                      <p:cBhvr>
                                        <p:cTn id="16" dur="500"/>
                                        <p:tgtEl>
                                          <p:spTgt spid="3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 calcmode="lin" valueType="num">
                                      <p:cBhvr>
                                        <p:cTn id="21" dur="500" fill="hold"/>
                                        <p:tgtEl>
                                          <p:spTgt spid="39"/>
                                        </p:tgtEl>
                                        <p:attrNameLst>
                                          <p:attrName>style.rotation</p:attrName>
                                        </p:attrNameLst>
                                      </p:cBhvr>
                                      <p:tavLst>
                                        <p:tav tm="0">
                                          <p:val>
                                            <p:fltVal val="90"/>
                                          </p:val>
                                        </p:tav>
                                        <p:tav tm="100000">
                                          <p:val>
                                            <p:fltVal val="0"/>
                                          </p:val>
                                        </p:tav>
                                      </p:tavLst>
                                    </p:anim>
                                    <p:animEffect transition="in" filter="fade">
                                      <p:cBhvr>
                                        <p:cTn id="22" dur="500"/>
                                        <p:tgtEl>
                                          <p:spTgt spid="39"/>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childTnLst>
                          </p:cTn>
                        </p:par>
                        <p:par>
                          <p:cTn id="27" fill="hold">
                            <p:stCondLst>
                              <p:cond delay="1000"/>
                            </p:stCondLst>
                            <p:childTnLst>
                              <p:par>
                                <p:cTn id="28" presetID="53" presetClass="entr" presetSubtype="16"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1000" fill="hold"/>
                                        <p:tgtEl>
                                          <p:spTgt spid="16"/>
                                        </p:tgtEl>
                                        <p:attrNameLst>
                                          <p:attrName>ppt_w</p:attrName>
                                        </p:attrNameLst>
                                      </p:cBhvr>
                                      <p:tavLst>
                                        <p:tav tm="0">
                                          <p:val>
                                            <p:fltVal val="0"/>
                                          </p:val>
                                        </p:tav>
                                        <p:tav tm="100000">
                                          <p:val>
                                            <p:strVal val="#ppt_w"/>
                                          </p:val>
                                        </p:tav>
                                      </p:tavLst>
                                    </p:anim>
                                    <p:anim calcmode="lin" valueType="num">
                                      <p:cBhvr>
                                        <p:cTn id="31" dur="1000" fill="hold"/>
                                        <p:tgtEl>
                                          <p:spTgt spid="16"/>
                                        </p:tgtEl>
                                        <p:attrNameLst>
                                          <p:attrName>ppt_h</p:attrName>
                                        </p:attrNameLst>
                                      </p:cBhvr>
                                      <p:tavLst>
                                        <p:tav tm="0">
                                          <p:val>
                                            <p:fltVal val="0"/>
                                          </p:val>
                                        </p:tav>
                                        <p:tav tm="100000">
                                          <p:val>
                                            <p:strVal val="#ppt_h"/>
                                          </p:val>
                                        </p:tav>
                                      </p:tavLst>
                                    </p:anim>
                                    <p:animEffect transition="in" filter="fade">
                                      <p:cBhvr>
                                        <p:cTn id="3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3" grpId="0" animBg="1"/>
      <p:bldP spid="39" grpId="0" animBg="1"/>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文本框 48"/>
          <p:cNvSpPr txBox="1"/>
          <p:nvPr/>
        </p:nvSpPr>
        <p:spPr>
          <a:xfrm>
            <a:off x="762000" y="1860875"/>
            <a:ext cx="1811297" cy="780727"/>
          </a:xfrm>
          <a:prstGeom prst="rect">
            <a:avLst/>
          </a:prstGeom>
          <a:solidFill>
            <a:srgbClr val="C00000"/>
          </a:solidFill>
          <a:effectLst/>
        </p:spPr>
        <p:txBody>
          <a:bodyPr wrap="square" rtlCol="0">
            <a:spAutoFit/>
          </a:bodyPr>
          <a:lstStyle/>
          <a:p>
            <a:pPr>
              <a:lnSpc>
                <a:spcPct val="150000"/>
              </a:lnSpc>
            </a:pPr>
            <a:r>
              <a:rPr lang="zh-CN" altLang="en-US" sz="1600" dirty="0">
                <a:solidFill>
                  <a:schemeClr val="bg1"/>
                </a:solidFill>
                <a:ea typeface="思源黑体" pitchFamily="34" charset="-122"/>
                <a:cs typeface="+mn-ea"/>
                <a:sym typeface="+mn-lt"/>
              </a:rPr>
              <a:t>工作首先是谋生的必须途径。</a:t>
            </a:r>
            <a:endParaRPr lang="en-US" altLang="zh-CN" sz="1600" dirty="0">
              <a:solidFill>
                <a:schemeClr val="bg1"/>
              </a:solidFill>
              <a:ea typeface="思源黑体" pitchFamily="34" charset="-122"/>
              <a:cs typeface="+mn-ea"/>
              <a:sym typeface="+mn-lt"/>
            </a:endParaRPr>
          </a:p>
        </p:txBody>
      </p:sp>
      <p:sp>
        <p:nvSpPr>
          <p:cNvPr id="103" name="文本框 48"/>
          <p:cNvSpPr txBox="1"/>
          <p:nvPr/>
        </p:nvSpPr>
        <p:spPr>
          <a:xfrm>
            <a:off x="2738855" y="1851452"/>
            <a:ext cx="3013883" cy="830997"/>
          </a:xfrm>
          <a:prstGeom prst="rect">
            <a:avLst/>
          </a:prstGeom>
          <a:solidFill>
            <a:srgbClr val="C00000"/>
          </a:solidFill>
          <a:effectLst/>
        </p:spPr>
        <p:txBody>
          <a:bodyPr wrap="square" rtlCol="0">
            <a:spAutoFit/>
          </a:bodyPr>
          <a:lstStyle/>
          <a:p>
            <a:pPr algn="just">
              <a:lnSpc>
                <a:spcPct val="150000"/>
              </a:lnSpc>
            </a:pPr>
            <a:r>
              <a:rPr lang="zh-CN" altLang="en-US" sz="1600" dirty="0">
                <a:solidFill>
                  <a:schemeClr val="bg1"/>
                </a:solidFill>
                <a:ea typeface="思源黑体" pitchFamily="34" charset="-122"/>
                <a:cs typeface="+mn-ea"/>
                <a:sym typeface="+mn-lt"/>
              </a:rPr>
              <a:t>人活于世首先必须解决基本的物质需求来维系生命的延续。</a:t>
            </a:r>
            <a:endParaRPr lang="zh-CN" altLang="en-US" sz="1600" dirty="0">
              <a:solidFill>
                <a:schemeClr val="bg1"/>
              </a:solidFill>
              <a:ea typeface="思源黑体" pitchFamily="34" charset="-122"/>
              <a:cs typeface="+mn-ea"/>
              <a:sym typeface="+mn-lt"/>
            </a:endParaRPr>
          </a:p>
        </p:txBody>
      </p:sp>
      <p:sp>
        <p:nvSpPr>
          <p:cNvPr id="105" name="文本框 48"/>
          <p:cNvSpPr txBox="1"/>
          <p:nvPr/>
        </p:nvSpPr>
        <p:spPr>
          <a:xfrm>
            <a:off x="5853767" y="1860875"/>
            <a:ext cx="2375833" cy="830997"/>
          </a:xfrm>
          <a:prstGeom prst="rect">
            <a:avLst/>
          </a:prstGeom>
          <a:solidFill>
            <a:srgbClr val="C00000"/>
          </a:solidFill>
          <a:effectLst/>
        </p:spPr>
        <p:txBody>
          <a:bodyPr wrap="square" rtlCol="0">
            <a:spAutoFit/>
          </a:bodyPr>
          <a:lstStyle/>
          <a:p>
            <a:pPr algn="just">
              <a:lnSpc>
                <a:spcPct val="150000"/>
              </a:lnSpc>
            </a:pPr>
            <a:r>
              <a:rPr lang="zh-CN" altLang="en-US" sz="1600" dirty="0">
                <a:solidFill>
                  <a:schemeClr val="bg1"/>
                </a:solidFill>
                <a:ea typeface="思源黑体" pitchFamily="34" charset="-122"/>
                <a:cs typeface="+mn-ea"/>
                <a:sym typeface="+mn-lt"/>
              </a:rPr>
              <a:t>工作最基本的目的是为了获得基本的物质需求。</a:t>
            </a:r>
            <a:endParaRPr lang="zh-CN" altLang="en-US" sz="1600" dirty="0">
              <a:solidFill>
                <a:schemeClr val="bg1"/>
              </a:solidFill>
              <a:ea typeface="思源黑体" pitchFamily="34" charset="-122"/>
              <a:cs typeface="+mn-ea"/>
              <a:sym typeface="+mn-lt"/>
            </a:endParaRPr>
          </a:p>
        </p:txBody>
      </p:sp>
      <p:sp>
        <p:nvSpPr>
          <p:cNvPr id="120" name="TextBox 7"/>
          <p:cNvSpPr>
            <a:spLocks noChangeArrowheads="1"/>
          </p:cNvSpPr>
          <p:nvPr/>
        </p:nvSpPr>
        <p:spPr bwMode="auto">
          <a:xfrm>
            <a:off x="838200" y="3105150"/>
            <a:ext cx="7696200" cy="11900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b="1" dirty="0" smtClean="0">
                <a:ea typeface="思源黑体" pitchFamily="34" charset="-122"/>
                <a:cs typeface="+mn-ea"/>
                <a:sym typeface="+mn-lt"/>
              </a:rPr>
              <a:t>提升物质生活</a:t>
            </a:r>
            <a:r>
              <a:rPr lang="zh-CN" altLang="en-US" dirty="0" smtClean="0">
                <a:ea typeface="思源黑体" pitchFamily="34" charset="-122"/>
                <a:cs typeface="+mn-ea"/>
                <a:sym typeface="+mn-lt"/>
              </a:rPr>
              <a:t>无</a:t>
            </a:r>
            <a:r>
              <a:rPr lang="zh-CN" altLang="en-US" dirty="0">
                <a:ea typeface="思源黑体" pitchFamily="34" charset="-122"/>
                <a:cs typeface="+mn-ea"/>
                <a:sym typeface="+mn-lt"/>
              </a:rPr>
              <a:t>论是哪个行业从事何种工种，都必须通过工作来获得更加优裕的物质生活。即使如乞丐他的物质生活要求虽然已经低至极点，但是如果他不出门去工作（乞讨），而是睡在床上，那么唯一的可能性就是饿死。</a:t>
            </a:r>
            <a:endParaRPr lang="en-US" altLang="zh-CN" dirty="0">
              <a:ea typeface="思源黑体" pitchFamily="34" charset="-122"/>
              <a:cs typeface="+mn-ea"/>
              <a:sym typeface="+mn-lt"/>
            </a:endParaRPr>
          </a:p>
        </p:txBody>
      </p:sp>
      <p:sp>
        <p:nvSpPr>
          <p:cNvPr id="121" name="TextBox 120"/>
          <p:cNvSpPr txBox="1"/>
          <p:nvPr/>
        </p:nvSpPr>
        <p:spPr>
          <a:xfrm>
            <a:off x="10133169" y="5272017"/>
            <a:ext cx="704039" cy="300082"/>
          </a:xfrm>
          <a:prstGeom prst="rect">
            <a:avLst/>
          </a:prstGeom>
          <a:noFill/>
        </p:spPr>
        <p:txBody>
          <a:bodyPr wrap="none" rtlCol="0">
            <a:spAutoFit/>
          </a:bodyPr>
          <a:lstStyle/>
          <a:p>
            <a:r>
              <a:rPr lang="zh-CN" altLang="en-US" sz="1350" dirty="0">
                <a:ea typeface="思源黑体" pitchFamily="34" charset="-122"/>
                <a:cs typeface="+mn-ea"/>
                <a:sym typeface="+mn-lt"/>
              </a:rPr>
              <a:t>延时符</a:t>
            </a:r>
            <a:endParaRPr lang="zh-CN" altLang="en-US" sz="1350" dirty="0">
              <a:ea typeface="思源黑体" pitchFamily="34" charset="-122"/>
              <a:cs typeface="+mn-ea"/>
              <a:sym typeface="+mn-lt"/>
            </a:endParaRPr>
          </a:p>
        </p:txBody>
      </p:sp>
      <p:sp>
        <p:nvSpPr>
          <p:cNvPr id="34" name="Rectangle 1"/>
          <p:cNvSpPr>
            <a:spLocks noChangeArrowheads="1"/>
          </p:cNvSpPr>
          <p:nvPr/>
        </p:nvSpPr>
        <p:spPr bwMode="auto">
          <a:xfrm>
            <a:off x="3271897" y="44138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我在为谁工作</a:t>
            </a:r>
            <a:endParaRPr lang="zh-CN" altLang="en-US" sz="2500" b="1" dirty="0">
              <a:solidFill>
                <a:srgbClr val="C00000"/>
              </a:solidFill>
              <a:ea typeface="思源黑体"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500" fill="hold"/>
                                        <p:tgtEl>
                                          <p:spTgt spid="97"/>
                                        </p:tgtEl>
                                        <p:attrNameLst>
                                          <p:attrName>ppt_x</p:attrName>
                                        </p:attrNameLst>
                                      </p:cBhvr>
                                      <p:tavLst>
                                        <p:tav tm="0">
                                          <p:val>
                                            <p:strVal val="0-#ppt_w/2"/>
                                          </p:val>
                                        </p:tav>
                                        <p:tav tm="100000">
                                          <p:val>
                                            <p:strVal val="#ppt_x"/>
                                          </p:val>
                                        </p:tav>
                                      </p:tavLst>
                                    </p:anim>
                                    <p:anim calcmode="lin" valueType="num">
                                      <p:cBhvr additive="base">
                                        <p:cTn id="8" dur="500" fill="hold"/>
                                        <p:tgtEl>
                                          <p:spTgt spid="9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3"/>
                                        </p:tgtEl>
                                        <p:attrNameLst>
                                          <p:attrName>style.visibility</p:attrName>
                                        </p:attrNameLst>
                                      </p:cBhvr>
                                      <p:to>
                                        <p:strVal val="visible"/>
                                      </p:to>
                                    </p:set>
                                    <p:anim calcmode="lin" valueType="num">
                                      <p:cBhvr additive="base">
                                        <p:cTn id="12" dur="500" fill="hold"/>
                                        <p:tgtEl>
                                          <p:spTgt spid="103"/>
                                        </p:tgtEl>
                                        <p:attrNameLst>
                                          <p:attrName>ppt_x</p:attrName>
                                        </p:attrNameLst>
                                      </p:cBhvr>
                                      <p:tavLst>
                                        <p:tav tm="0">
                                          <p:val>
                                            <p:strVal val="0-#ppt_w/2"/>
                                          </p:val>
                                        </p:tav>
                                        <p:tav tm="100000">
                                          <p:val>
                                            <p:strVal val="#ppt_x"/>
                                          </p:val>
                                        </p:tav>
                                      </p:tavLst>
                                    </p:anim>
                                    <p:anim calcmode="lin" valueType="num">
                                      <p:cBhvr additive="base">
                                        <p:cTn id="13" dur="500" fill="hold"/>
                                        <p:tgtEl>
                                          <p:spTgt spid="10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05"/>
                                        </p:tgtEl>
                                        <p:attrNameLst>
                                          <p:attrName>style.visibility</p:attrName>
                                        </p:attrNameLst>
                                      </p:cBhvr>
                                      <p:to>
                                        <p:strVal val="visible"/>
                                      </p:to>
                                    </p:set>
                                    <p:anim calcmode="lin" valueType="num">
                                      <p:cBhvr additive="base">
                                        <p:cTn id="17" dur="500" fill="hold"/>
                                        <p:tgtEl>
                                          <p:spTgt spid="105"/>
                                        </p:tgtEl>
                                        <p:attrNameLst>
                                          <p:attrName>ppt_x</p:attrName>
                                        </p:attrNameLst>
                                      </p:cBhvr>
                                      <p:tavLst>
                                        <p:tav tm="0">
                                          <p:val>
                                            <p:strVal val="0-#ppt_w/2"/>
                                          </p:val>
                                        </p:tav>
                                        <p:tav tm="100000">
                                          <p:val>
                                            <p:strVal val="#ppt_x"/>
                                          </p:val>
                                        </p:tav>
                                      </p:tavLst>
                                    </p:anim>
                                    <p:anim calcmode="lin" valueType="num">
                                      <p:cBhvr additive="base">
                                        <p:cTn id="18" dur="500" fill="hold"/>
                                        <p:tgtEl>
                                          <p:spTgt spid="10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fade">
                                      <p:cBhvr>
                                        <p:cTn id="22" dur="1000"/>
                                        <p:tgtEl>
                                          <p:spTgt spid="120"/>
                                        </p:tgtEl>
                                      </p:cBhvr>
                                    </p:animEffect>
                                    <p:anim calcmode="lin" valueType="num">
                                      <p:cBhvr>
                                        <p:cTn id="23" dur="1000" fill="hold"/>
                                        <p:tgtEl>
                                          <p:spTgt spid="120"/>
                                        </p:tgtEl>
                                        <p:attrNameLst>
                                          <p:attrName>ppt_x</p:attrName>
                                        </p:attrNameLst>
                                      </p:cBhvr>
                                      <p:tavLst>
                                        <p:tav tm="0">
                                          <p:val>
                                            <p:strVal val="#ppt_x"/>
                                          </p:val>
                                        </p:tav>
                                        <p:tav tm="100000">
                                          <p:val>
                                            <p:strVal val="#ppt_x"/>
                                          </p:val>
                                        </p:tav>
                                      </p:tavLst>
                                    </p:anim>
                                    <p:anim calcmode="lin" valueType="num">
                                      <p:cBhvr>
                                        <p:cTn id="24" dur="1000" fill="hold"/>
                                        <p:tgtEl>
                                          <p:spTgt spid="120"/>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21"/>
                                        </p:tgtEl>
                                        <p:attrNameLst>
                                          <p:attrName>style.visibility</p:attrName>
                                        </p:attrNameLst>
                                      </p:cBhvr>
                                      <p:to>
                                        <p:strVal val="visible"/>
                                      </p:to>
                                    </p:set>
                                    <p:animEffect transition="in" filter="fade">
                                      <p:cBhvr>
                                        <p:cTn id="28" dur="1250"/>
                                        <p:tgtEl>
                                          <p:spTgt spid="121"/>
                                        </p:tgtEl>
                                      </p:cBhvr>
                                    </p:animEffect>
                                  </p:childTnLst>
                                </p:cTn>
                              </p:par>
                            </p:childTnLst>
                          </p:cTn>
                        </p:par>
                        <p:par>
                          <p:cTn id="29" fill="hold">
                            <p:stCondLst>
                              <p:cond delay="4000"/>
                            </p:stCondLst>
                            <p:childTnLst>
                              <p:par>
                                <p:cTn id="30" presetID="22" presetClass="entr" presetSubtype="8"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3" grpId="0" animBg="1"/>
      <p:bldP spid="105" grpId="0" animBg="1"/>
      <p:bldP spid="120" grpId="0"/>
      <p:bldP spid="121"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49"/>
          <p:cNvSpPr txBox="1"/>
          <p:nvPr/>
        </p:nvSpPr>
        <p:spPr>
          <a:xfrm>
            <a:off x="1244032" y="3440359"/>
            <a:ext cx="3607056" cy="646331"/>
          </a:xfrm>
          <a:prstGeom prst="rect">
            <a:avLst/>
          </a:prstGeom>
          <a:solidFill>
            <a:srgbClr val="C00000"/>
          </a:solidFill>
          <a:effectLst/>
        </p:spPr>
        <p:txBody>
          <a:bodyPr wrap="square" rtlCol="0">
            <a:spAutoFit/>
          </a:bodyPr>
          <a:lstStyle/>
          <a:p>
            <a:pPr>
              <a:lnSpc>
                <a:spcPct val="150000"/>
              </a:lnSpc>
            </a:pPr>
            <a:r>
              <a:rPr lang="zh-CN" altLang="en-US" sz="1200" dirty="0">
                <a:solidFill>
                  <a:schemeClr val="bg1"/>
                </a:solidFill>
                <a:ea typeface="思源黑体" pitchFamily="34" charset="-122"/>
                <a:cs typeface="+mn-ea"/>
                <a:sym typeface="+mn-lt"/>
              </a:rPr>
              <a:t>为了住房、饮食、日常开支等更加宽裕，我们为自己工作。</a:t>
            </a:r>
            <a:endParaRPr lang="zh-CN" altLang="en-US" sz="1200" dirty="0">
              <a:solidFill>
                <a:schemeClr val="bg1"/>
              </a:solidFill>
              <a:ea typeface="思源黑体" pitchFamily="34" charset="-122"/>
              <a:cs typeface="+mn-ea"/>
              <a:sym typeface="+mn-lt"/>
            </a:endParaRPr>
          </a:p>
        </p:txBody>
      </p:sp>
      <p:sp>
        <p:nvSpPr>
          <p:cNvPr id="51" name="文本框 49"/>
          <p:cNvSpPr txBox="1"/>
          <p:nvPr/>
        </p:nvSpPr>
        <p:spPr>
          <a:xfrm>
            <a:off x="1269022" y="1504950"/>
            <a:ext cx="3607778" cy="572464"/>
          </a:xfrm>
          <a:prstGeom prst="rect">
            <a:avLst/>
          </a:prstGeom>
          <a:solidFill>
            <a:srgbClr val="C00000"/>
          </a:solidFill>
          <a:effectLst/>
        </p:spPr>
        <p:txBody>
          <a:bodyPr wrap="square" rtlCol="0">
            <a:spAutoFit/>
          </a:bodyPr>
          <a:lstStyle/>
          <a:p>
            <a:pPr algn="just">
              <a:lnSpc>
                <a:spcPct val="130000"/>
              </a:lnSpc>
            </a:pPr>
            <a:r>
              <a:rPr lang="zh-CN" altLang="en-US" sz="1200" dirty="0">
                <a:solidFill>
                  <a:schemeClr val="bg1"/>
                </a:solidFill>
                <a:ea typeface="思源黑体" pitchFamily="34" charset="-122"/>
                <a:cs typeface="+mn-ea"/>
                <a:sym typeface="+mn-lt"/>
              </a:rPr>
              <a:t>很多人出身卑微但是却能够出类拔萃，过上让人羡慕的生活</a:t>
            </a:r>
            <a:endParaRPr lang="zh-CN" altLang="en-US" sz="1200" dirty="0">
              <a:solidFill>
                <a:schemeClr val="bg1"/>
              </a:solidFill>
              <a:ea typeface="思源黑体" pitchFamily="34" charset="-122"/>
              <a:cs typeface="+mn-ea"/>
              <a:sym typeface="+mn-lt"/>
            </a:endParaRPr>
          </a:p>
        </p:txBody>
      </p:sp>
      <p:sp>
        <p:nvSpPr>
          <p:cNvPr id="54" name="文本框 49"/>
          <p:cNvSpPr txBox="1"/>
          <p:nvPr/>
        </p:nvSpPr>
        <p:spPr>
          <a:xfrm>
            <a:off x="1242644" y="2906959"/>
            <a:ext cx="3607778" cy="331694"/>
          </a:xfrm>
          <a:prstGeom prst="rect">
            <a:avLst/>
          </a:prstGeom>
          <a:solidFill>
            <a:srgbClr val="C00000"/>
          </a:solidFill>
          <a:effectLst/>
        </p:spPr>
        <p:txBody>
          <a:bodyPr wrap="square" rtlCol="0">
            <a:spAutoFit/>
          </a:bodyPr>
          <a:lstStyle/>
          <a:p>
            <a:pPr>
              <a:lnSpc>
                <a:spcPct val="150000"/>
              </a:lnSpc>
            </a:pPr>
            <a:r>
              <a:rPr lang="zh-CN" altLang="en-US" sz="1200" dirty="0">
                <a:solidFill>
                  <a:schemeClr val="bg1"/>
                </a:solidFill>
                <a:ea typeface="思源黑体" pitchFamily="34" charset="-122"/>
                <a:cs typeface="+mn-ea"/>
                <a:sym typeface="+mn-lt"/>
              </a:rPr>
              <a:t>工作是提升自己社会阶层的唯一途径。</a:t>
            </a:r>
            <a:endParaRPr lang="en-US" altLang="zh-CN" sz="1200" dirty="0">
              <a:solidFill>
                <a:schemeClr val="bg1"/>
              </a:solidFill>
              <a:ea typeface="思源黑体" pitchFamily="34" charset="-122"/>
              <a:cs typeface="+mn-ea"/>
              <a:sym typeface="+mn-lt"/>
            </a:endParaRPr>
          </a:p>
        </p:txBody>
      </p:sp>
      <p:sp>
        <p:nvSpPr>
          <p:cNvPr id="57" name="文本框 49"/>
          <p:cNvSpPr txBox="1"/>
          <p:nvPr/>
        </p:nvSpPr>
        <p:spPr>
          <a:xfrm>
            <a:off x="1242644" y="2181155"/>
            <a:ext cx="3607778" cy="572464"/>
          </a:xfrm>
          <a:prstGeom prst="rect">
            <a:avLst/>
          </a:prstGeom>
          <a:solidFill>
            <a:srgbClr val="C00000"/>
          </a:solidFill>
          <a:effectLst/>
        </p:spPr>
        <p:txBody>
          <a:bodyPr wrap="square" rtlCol="0">
            <a:spAutoFit/>
          </a:bodyPr>
          <a:lstStyle/>
          <a:p>
            <a:pPr algn="just">
              <a:lnSpc>
                <a:spcPct val="130000"/>
              </a:lnSpc>
            </a:pPr>
            <a:r>
              <a:rPr lang="zh-CN" altLang="en-US" sz="1200" dirty="0">
                <a:solidFill>
                  <a:schemeClr val="bg1"/>
                </a:solidFill>
                <a:ea typeface="思源黑体" pitchFamily="34" charset="-122"/>
                <a:cs typeface="+mn-ea"/>
                <a:sym typeface="+mn-lt"/>
              </a:rPr>
              <a:t>只有工作、积累资本（货币资本和人力资本），然后担当更加重要的责任</a:t>
            </a:r>
            <a:endParaRPr lang="zh-CN" altLang="en-US" sz="1200" dirty="0">
              <a:solidFill>
                <a:schemeClr val="bg1"/>
              </a:solidFill>
              <a:ea typeface="思源黑体" pitchFamily="34" charset="-122"/>
              <a:cs typeface="+mn-ea"/>
              <a:sym typeface="+mn-lt"/>
            </a:endParaRPr>
          </a:p>
        </p:txBody>
      </p:sp>
      <p:sp>
        <p:nvSpPr>
          <p:cNvPr id="60" name="文本框 49"/>
          <p:cNvSpPr txBox="1"/>
          <p:nvPr/>
        </p:nvSpPr>
        <p:spPr>
          <a:xfrm>
            <a:off x="1252877" y="4278559"/>
            <a:ext cx="3597545" cy="369332"/>
          </a:xfrm>
          <a:prstGeom prst="rect">
            <a:avLst/>
          </a:prstGeom>
          <a:solidFill>
            <a:srgbClr val="C00000"/>
          </a:solidFill>
          <a:effectLst/>
        </p:spPr>
        <p:txBody>
          <a:bodyPr wrap="square" rtlCol="0">
            <a:spAutoFit/>
          </a:bodyPr>
          <a:lstStyle/>
          <a:p>
            <a:pPr algn="just">
              <a:lnSpc>
                <a:spcPct val="150000"/>
              </a:lnSpc>
            </a:pPr>
            <a:r>
              <a:rPr lang="zh-CN" altLang="en-US" sz="1200" dirty="0">
                <a:solidFill>
                  <a:schemeClr val="bg1"/>
                </a:solidFill>
                <a:ea typeface="思源黑体" pitchFamily="34" charset="-122"/>
                <a:cs typeface="+mn-ea"/>
                <a:sym typeface="+mn-lt"/>
              </a:rPr>
              <a:t>圆满完成工作任务，才能够获得更大的提升。</a:t>
            </a:r>
            <a:endParaRPr lang="zh-CN" altLang="en-US" sz="1200" dirty="0">
              <a:solidFill>
                <a:schemeClr val="bg1"/>
              </a:solidFill>
              <a:ea typeface="思源黑体" pitchFamily="34" charset="-122"/>
              <a:cs typeface="+mn-ea"/>
              <a:sym typeface="+mn-lt"/>
            </a:endParaRPr>
          </a:p>
        </p:txBody>
      </p:sp>
      <p:sp>
        <p:nvSpPr>
          <p:cNvPr id="61" name="Rectangle 1"/>
          <p:cNvSpPr>
            <a:spLocks noChangeArrowheads="1"/>
          </p:cNvSpPr>
          <p:nvPr/>
        </p:nvSpPr>
        <p:spPr bwMode="auto">
          <a:xfrm>
            <a:off x="3576697" y="44138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我在为谁工作</a:t>
            </a:r>
            <a:endParaRPr lang="zh-CN" altLang="en-US" sz="2500" b="1" dirty="0">
              <a:solidFill>
                <a:srgbClr val="C00000"/>
              </a:solidFill>
              <a:ea typeface="思源黑体" pitchFamily="34" charset="-122"/>
              <a:cs typeface="+mn-ea"/>
              <a:sym typeface="+mn-lt"/>
            </a:endParaRPr>
          </a:p>
        </p:txBody>
      </p:sp>
      <p:grpSp>
        <p:nvGrpSpPr>
          <p:cNvPr id="8" name="Group 57"/>
          <p:cNvGrpSpPr/>
          <p:nvPr/>
        </p:nvGrpSpPr>
        <p:grpSpPr>
          <a:xfrm>
            <a:off x="5486400" y="1428750"/>
            <a:ext cx="2057400" cy="3124200"/>
            <a:chOff x="3285725" y="973793"/>
            <a:chExt cx="2882322" cy="4169707"/>
          </a:xfrm>
        </p:grpSpPr>
        <p:sp>
          <p:nvSpPr>
            <p:cNvPr id="9" name="Freeform 5"/>
            <p:cNvSpPr/>
            <p:nvPr/>
          </p:nvSpPr>
          <p:spPr bwMode="auto">
            <a:xfrm>
              <a:off x="3739829" y="3869949"/>
              <a:ext cx="2081691" cy="531173"/>
            </a:xfrm>
            <a:custGeom>
              <a:avLst/>
              <a:gdLst>
                <a:gd name="T0" fmla="*/ 831 w 1419"/>
                <a:gd name="T1" fmla="*/ 0 h 362"/>
                <a:gd name="T2" fmla="*/ 831 w 1419"/>
                <a:gd name="T3" fmla="*/ 24 h 362"/>
                <a:gd name="T4" fmla="*/ 835 w 1419"/>
                <a:gd name="T5" fmla="*/ 37 h 362"/>
                <a:gd name="T6" fmla="*/ 847 w 1419"/>
                <a:gd name="T7" fmla="*/ 60 h 362"/>
                <a:gd name="T8" fmla="*/ 858 w 1419"/>
                <a:gd name="T9" fmla="*/ 99 h 362"/>
                <a:gd name="T10" fmla="*/ 858 w 1419"/>
                <a:gd name="T11" fmla="*/ 100 h 362"/>
                <a:gd name="T12" fmla="*/ 858 w 1419"/>
                <a:gd name="T13" fmla="*/ 101 h 362"/>
                <a:gd name="T14" fmla="*/ 858 w 1419"/>
                <a:gd name="T15" fmla="*/ 101 h 362"/>
                <a:gd name="T16" fmla="*/ 791 w 1419"/>
                <a:gd name="T17" fmla="*/ 154 h 362"/>
                <a:gd name="T18" fmla="*/ 724 w 1419"/>
                <a:gd name="T19" fmla="*/ 96 h 362"/>
                <a:gd name="T20" fmla="*/ 724 w 1419"/>
                <a:gd name="T21" fmla="*/ 96 h 362"/>
                <a:gd name="T22" fmla="*/ 735 w 1419"/>
                <a:gd name="T23" fmla="*/ 60 h 362"/>
                <a:gd name="T24" fmla="*/ 746 w 1419"/>
                <a:gd name="T25" fmla="*/ 39 h 362"/>
                <a:gd name="T26" fmla="*/ 750 w 1419"/>
                <a:gd name="T27" fmla="*/ 24 h 362"/>
                <a:gd name="T28" fmla="*/ 751 w 1419"/>
                <a:gd name="T29" fmla="*/ 24 h 362"/>
                <a:gd name="T30" fmla="*/ 751 w 1419"/>
                <a:gd name="T31" fmla="*/ 0 h 362"/>
                <a:gd name="T32" fmla="*/ 30 w 1419"/>
                <a:gd name="T33" fmla="*/ 0 h 362"/>
                <a:gd name="T34" fmla="*/ 0 w 1419"/>
                <a:gd name="T35" fmla="*/ 161 h 362"/>
                <a:gd name="T36" fmla="*/ 876 w 1419"/>
                <a:gd name="T37" fmla="*/ 362 h 362"/>
                <a:gd name="T38" fmla="*/ 953 w 1419"/>
                <a:gd name="T39" fmla="*/ 133 h 362"/>
                <a:gd name="T40" fmla="*/ 1362 w 1419"/>
                <a:gd name="T41" fmla="*/ 133 h 362"/>
                <a:gd name="T42" fmla="*/ 1419 w 1419"/>
                <a:gd name="T43" fmla="*/ 0 h 362"/>
                <a:gd name="T44" fmla="*/ 831 w 1419"/>
                <a:gd name="T4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19" h="362">
                  <a:moveTo>
                    <a:pt x="831" y="0"/>
                  </a:moveTo>
                  <a:cubicBezTo>
                    <a:pt x="831" y="24"/>
                    <a:pt x="831" y="24"/>
                    <a:pt x="831" y="24"/>
                  </a:cubicBezTo>
                  <a:cubicBezTo>
                    <a:pt x="835" y="37"/>
                    <a:pt x="835" y="37"/>
                    <a:pt x="835" y="37"/>
                  </a:cubicBezTo>
                  <a:cubicBezTo>
                    <a:pt x="838" y="46"/>
                    <a:pt x="840" y="50"/>
                    <a:pt x="847" y="60"/>
                  </a:cubicBezTo>
                  <a:cubicBezTo>
                    <a:pt x="856" y="71"/>
                    <a:pt x="859" y="84"/>
                    <a:pt x="858" y="99"/>
                  </a:cubicBezTo>
                  <a:cubicBezTo>
                    <a:pt x="858" y="99"/>
                    <a:pt x="858" y="100"/>
                    <a:pt x="858" y="100"/>
                  </a:cubicBezTo>
                  <a:cubicBezTo>
                    <a:pt x="858" y="101"/>
                    <a:pt x="858" y="101"/>
                    <a:pt x="858" y="101"/>
                  </a:cubicBezTo>
                  <a:cubicBezTo>
                    <a:pt x="858" y="101"/>
                    <a:pt x="858" y="101"/>
                    <a:pt x="858" y="101"/>
                  </a:cubicBezTo>
                  <a:cubicBezTo>
                    <a:pt x="855" y="130"/>
                    <a:pt x="826" y="154"/>
                    <a:pt x="791" y="154"/>
                  </a:cubicBezTo>
                  <a:cubicBezTo>
                    <a:pt x="754" y="154"/>
                    <a:pt x="724" y="128"/>
                    <a:pt x="724" y="96"/>
                  </a:cubicBezTo>
                  <a:cubicBezTo>
                    <a:pt x="724" y="96"/>
                    <a:pt x="724" y="96"/>
                    <a:pt x="724" y="96"/>
                  </a:cubicBezTo>
                  <a:cubicBezTo>
                    <a:pt x="723" y="82"/>
                    <a:pt x="727" y="71"/>
                    <a:pt x="735" y="60"/>
                  </a:cubicBezTo>
                  <a:cubicBezTo>
                    <a:pt x="741" y="51"/>
                    <a:pt x="744" y="47"/>
                    <a:pt x="746" y="39"/>
                  </a:cubicBezTo>
                  <a:cubicBezTo>
                    <a:pt x="750" y="24"/>
                    <a:pt x="750" y="24"/>
                    <a:pt x="750" y="24"/>
                  </a:cubicBezTo>
                  <a:cubicBezTo>
                    <a:pt x="751" y="24"/>
                    <a:pt x="751" y="24"/>
                    <a:pt x="751" y="24"/>
                  </a:cubicBezTo>
                  <a:cubicBezTo>
                    <a:pt x="751" y="0"/>
                    <a:pt x="751" y="0"/>
                    <a:pt x="751" y="0"/>
                  </a:cubicBezTo>
                  <a:cubicBezTo>
                    <a:pt x="30" y="0"/>
                    <a:pt x="30" y="0"/>
                    <a:pt x="30" y="0"/>
                  </a:cubicBezTo>
                  <a:cubicBezTo>
                    <a:pt x="18" y="87"/>
                    <a:pt x="0" y="161"/>
                    <a:pt x="0" y="161"/>
                  </a:cubicBezTo>
                  <a:cubicBezTo>
                    <a:pt x="876" y="362"/>
                    <a:pt x="876" y="362"/>
                    <a:pt x="876" y="362"/>
                  </a:cubicBezTo>
                  <a:cubicBezTo>
                    <a:pt x="876" y="362"/>
                    <a:pt x="908" y="149"/>
                    <a:pt x="953" y="133"/>
                  </a:cubicBezTo>
                  <a:cubicBezTo>
                    <a:pt x="997" y="117"/>
                    <a:pt x="1278" y="237"/>
                    <a:pt x="1362" y="133"/>
                  </a:cubicBezTo>
                  <a:cubicBezTo>
                    <a:pt x="1399" y="87"/>
                    <a:pt x="1414" y="40"/>
                    <a:pt x="1419" y="0"/>
                  </a:cubicBezTo>
                  <a:lnTo>
                    <a:pt x="831" y="0"/>
                  </a:lnTo>
                  <a:close/>
                </a:path>
              </a:pathLst>
            </a:custGeom>
            <a:solidFill>
              <a:schemeClr val="tx1">
                <a:lumMod val="85000"/>
                <a:lumOff val="15000"/>
              </a:schemeClr>
            </a:solidFill>
            <a:ln>
              <a:noFill/>
            </a:ln>
          </p:spPr>
          <p:txBody>
            <a:bodyPr vert="horz" wrap="square" lIns="31402" tIns="15701" rIns="31402" bIns="15701" numCol="1" anchor="t" anchorCtr="0" compatLnSpc="1"/>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10" name="Freeform 6"/>
            <p:cNvSpPr/>
            <p:nvPr/>
          </p:nvSpPr>
          <p:spPr bwMode="auto">
            <a:xfrm>
              <a:off x="5224584" y="1646612"/>
              <a:ext cx="730995" cy="633614"/>
            </a:xfrm>
            <a:custGeom>
              <a:avLst/>
              <a:gdLst>
                <a:gd name="T0" fmla="*/ 382 w 498"/>
                <a:gd name="T1" fmla="*/ 0 h 432"/>
                <a:gd name="T2" fmla="*/ 0 w 498"/>
                <a:gd name="T3" fmla="*/ 0 h 432"/>
                <a:gd name="T4" fmla="*/ 0 w 498"/>
                <a:gd name="T5" fmla="*/ 432 h 432"/>
                <a:gd name="T6" fmla="*/ 65 w 498"/>
                <a:gd name="T7" fmla="*/ 432 h 432"/>
                <a:gd name="T8" fmla="*/ 65 w 498"/>
                <a:gd name="T9" fmla="*/ 420 h 432"/>
                <a:gd name="T10" fmla="*/ 62 w 498"/>
                <a:gd name="T11" fmla="*/ 407 h 432"/>
                <a:gd name="T12" fmla="*/ 49 w 498"/>
                <a:gd name="T13" fmla="*/ 384 h 432"/>
                <a:gd name="T14" fmla="*/ 39 w 498"/>
                <a:gd name="T15" fmla="*/ 345 h 432"/>
                <a:gd name="T16" fmla="*/ 39 w 498"/>
                <a:gd name="T17" fmla="*/ 344 h 432"/>
                <a:gd name="T18" fmla="*/ 39 w 498"/>
                <a:gd name="T19" fmla="*/ 343 h 432"/>
                <a:gd name="T20" fmla="*/ 39 w 498"/>
                <a:gd name="T21" fmla="*/ 343 h 432"/>
                <a:gd name="T22" fmla="*/ 106 w 498"/>
                <a:gd name="T23" fmla="*/ 290 h 432"/>
                <a:gd name="T24" fmla="*/ 173 w 498"/>
                <a:gd name="T25" fmla="*/ 348 h 432"/>
                <a:gd name="T26" fmla="*/ 173 w 498"/>
                <a:gd name="T27" fmla="*/ 348 h 432"/>
                <a:gd name="T28" fmla="*/ 162 w 498"/>
                <a:gd name="T29" fmla="*/ 384 h 432"/>
                <a:gd name="T30" fmla="*/ 150 w 498"/>
                <a:gd name="T31" fmla="*/ 405 h 432"/>
                <a:gd name="T32" fmla="*/ 146 w 498"/>
                <a:gd name="T33" fmla="*/ 420 h 432"/>
                <a:gd name="T34" fmla="*/ 146 w 498"/>
                <a:gd name="T35" fmla="*/ 420 h 432"/>
                <a:gd name="T36" fmla="*/ 146 w 498"/>
                <a:gd name="T37" fmla="*/ 432 h 432"/>
                <a:gd name="T38" fmla="*/ 491 w 498"/>
                <a:gd name="T39" fmla="*/ 432 h 432"/>
                <a:gd name="T40" fmla="*/ 382 w 498"/>
                <a:gd name="T4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8" h="432">
                  <a:moveTo>
                    <a:pt x="382" y="0"/>
                  </a:moveTo>
                  <a:cubicBezTo>
                    <a:pt x="0" y="0"/>
                    <a:pt x="0" y="0"/>
                    <a:pt x="0" y="0"/>
                  </a:cubicBezTo>
                  <a:cubicBezTo>
                    <a:pt x="0" y="432"/>
                    <a:pt x="0" y="432"/>
                    <a:pt x="0" y="432"/>
                  </a:cubicBezTo>
                  <a:cubicBezTo>
                    <a:pt x="65" y="432"/>
                    <a:pt x="65" y="432"/>
                    <a:pt x="65" y="432"/>
                  </a:cubicBezTo>
                  <a:cubicBezTo>
                    <a:pt x="65" y="420"/>
                    <a:pt x="65" y="420"/>
                    <a:pt x="65" y="420"/>
                  </a:cubicBezTo>
                  <a:cubicBezTo>
                    <a:pt x="62" y="407"/>
                    <a:pt x="62" y="407"/>
                    <a:pt x="62" y="407"/>
                  </a:cubicBezTo>
                  <a:cubicBezTo>
                    <a:pt x="59" y="398"/>
                    <a:pt x="56" y="394"/>
                    <a:pt x="49" y="384"/>
                  </a:cubicBezTo>
                  <a:cubicBezTo>
                    <a:pt x="41" y="373"/>
                    <a:pt x="37" y="360"/>
                    <a:pt x="39" y="345"/>
                  </a:cubicBezTo>
                  <a:cubicBezTo>
                    <a:pt x="39" y="345"/>
                    <a:pt x="39" y="344"/>
                    <a:pt x="39" y="344"/>
                  </a:cubicBezTo>
                  <a:cubicBezTo>
                    <a:pt x="39" y="343"/>
                    <a:pt x="39" y="343"/>
                    <a:pt x="39" y="343"/>
                  </a:cubicBezTo>
                  <a:cubicBezTo>
                    <a:pt x="39" y="343"/>
                    <a:pt x="39" y="343"/>
                    <a:pt x="39" y="343"/>
                  </a:cubicBezTo>
                  <a:cubicBezTo>
                    <a:pt x="42" y="314"/>
                    <a:pt x="71" y="290"/>
                    <a:pt x="106" y="290"/>
                  </a:cubicBezTo>
                  <a:cubicBezTo>
                    <a:pt x="143" y="290"/>
                    <a:pt x="173" y="316"/>
                    <a:pt x="173" y="348"/>
                  </a:cubicBezTo>
                  <a:cubicBezTo>
                    <a:pt x="173" y="348"/>
                    <a:pt x="173" y="348"/>
                    <a:pt x="173" y="348"/>
                  </a:cubicBezTo>
                  <a:cubicBezTo>
                    <a:pt x="173" y="362"/>
                    <a:pt x="170" y="373"/>
                    <a:pt x="162" y="384"/>
                  </a:cubicBezTo>
                  <a:cubicBezTo>
                    <a:pt x="156" y="393"/>
                    <a:pt x="153" y="397"/>
                    <a:pt x="150" y="405"/>
                  </a:cubicBezTo>
                  <a:cubicBezTo>
                    <a:pt x="146" y="420"/>
                    <a:pt x="146" y="420"/>
                    <a:pt x="146" y="420"/>
                  </a:cubicBezTo>
                  <a:cubicBezTo>
                    <a:pt x="146" y="420"/>
                    <a:pt x="146" y="420"/>
                    <a:pt x="146" y="420"/>
                  </a:cubicBezTo>
                  <a:cubicBezTo>
                    <a:pt x="146" y="432"/>
                    <a:pt x="146" y="432"/>
                    <a:pt x="146" y="432"/>
                  </a:cubicBezTo>
                  <a:cubicBezTo>
                    <a:pt x="491" y="432"/>
                    <a:pt x="491" y="432"/>
                    <a:pt x="491" y="432"/>
                  </a:cubicBezTo>
                  <a:cubicBezTo>
                    <a:pt x="498" y="320"/>
                    <a:pt x="483" y="157"/>
                    <a:pt x="382" y="0"/>
                  </a:cubicBezTo>
                  <a:close/>
                </a:path>
              </a:pathLst>
            </a:custGeom>
            <a:solidFill>
              <a:srgbClr val="D0011B"/>
            </a:solidFill>
            <a:ln>
              <a:noFill/>
            </a:ln>
          </p:spPr>
          <p:txBody>
            <a:bodyPr vert="horz" wrap="square" lIns="31402" tIns="15701" rIns="31402" bIns="15701" numCol="1" anchor="t" anchorCtr="0" compatLnSpc="1"/>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11" name="Freeform 9"/>
            <p:cNvSpPr/>
            <p:nvPr/>
          </p:nvSpPr>
          <p:spPr bwMode="auto">
            <a:xfrm>
              <a:off x="4063592" y="973793"/>
              <a:ext cx="1642841" cy="565319"/>
            </a:xfrm>
            <a:custGeom>
              <a:avLst/>
              <a:gdLst>
                <a:gd name="T0" fmla="*/ 793 w 1120"/>
                <a:gd name="T1" fmla="*/ 146 h 385"/>
                <a:gd name="T2" fmla="*/ 0 w 1120"/>
                <a:gd name="T3" fmla="*/ 136 h 385"/>
                <a:gd name="T4" fmla="*/ 0 w 1120"/>
                <a:gd name="T5" fmla="*/ 385 h 385"/>
                <a:gd name="T6" fmla="*/ 603 w 1120"/>
                <a:gd name="T7" fmla="*/ 385 h 385"/>
                <a:gd name="T8" fmla="*/ 603 w 1120"/>
                <a:gd name="T9" fmla="*/ 342 h 385"/>
                <a:gd name="T10" fmla="*/ 600 w 1120"/>
                <a:gd name="T11" fmla="*/ 330 h 385"/>
                <a:gd name="T12" fmla="*/ 587 w 1120"/>
                <a:gd name="T13" fmla="*/ 307 h 385"/>
                <a:gd name="T14" fmla="*/ 577 w 1120"/>
                <a:gd name="T15" fmla="*/ 267 h 385"/>
                <a:gd name="T16" fmla="*/ 577 w 1120"/>
                <a:gd name="T17" fmla="*/ 266 h 385"/>
                <a:gd name="T18" fmla="*/ 577 w 1120"/>
                <a:gd name="T19" fmla="*/ 266 h 385"/>
                <a:gd name="T20" fmla="*/ 577 w 1120"/>
                <a:gd name="T21" fmla="*/ 266 h 385"/>
                <a:gd name="T22" fmla="*/ 644 w 1120"/>
                <a:gd name="T23" fmla="*/ 212 h 385"/>
                <a:gd name="T24" fmla="*/ 711 w 1120"/>
                <a:gd name="T25" fmla="*/ 270 h 385"/>
                <a:gd name="T26" fmla="*/ 711 w 1120"/>
                <a:gd name="T27" fmla="*/ 270 h 385"/>
                <a:gd name="T28" fmla="*/ 700 w 1120"/>
                <a:gd name="T29" fmla="*/ 307 h 385"/>
                <a:gd name="T30" fmla="*/ 688 w 1120"/>
                <a:gd name="T31" fmla="*/ 327 h 385"/>
                <a:gd name="T32" fmla="*/ 684 w 1120"/>
                <a:gd name="T33" fmla="*/ 342 h 385"/>
                <a:gd name="T34" fmla="*/ 684 w 1120"/>
                <a:gd name="T35" fmla="*/ 342 h 385"/>
                <a:gd name="T36" fmla="*/ 684 w 1120"/>
                <a:gd name="T37" fmla="*/ 385 h 385"/>
                <a:gd name="T38" fmla="*/ 1120 w 1120"/>
                <a:gd name="T39" fmla="*/ 385 h 385"/>
                <a:gd name="T40" fmla="*/ 793 w 1120"/>
                <a:gd name="T41" fmla="*/ 14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0" h="385">
                  <a:moveTo>
                    <a:pt x="793" y="146"/>
                  </a:moveTo>
                  <a:cubicBezTo>
                    <a:pt x="476" y="0"/>
                    <a:pt x="207" y="32"/>
                    <a:pt x="0" y="136"/>
                  </a:cubicBezTo>
                  <a:cubicBezTo>
                    <a:pt x="0" y="385"/>
                    <a:pt x="0" y="385"/>
                    <a:pt x="0" y="385"/>
                  </a:cubicBezTo>
                  <a:cubicBezTo>
                    <a:pt x="603" y="385"/>
                    <a:pt x="603" y="385"/>
                    <a:pt x="603" y="385"/>
                  </a:cubicBezTo>
                  <a:cubicBezTo>
                    <a:pt x="603" y="342"/>
                    <a:pt x="603" y="342"/>
                    <a:pt x="603" y="342"/>
                  </a:cubicBezTo>
                  <a:cubicBezTo>
                    <a:pt x="600" y="330"/>
                    <a:pt x="600" y="330"/>
                    <a:pt x="600" y="330"/>
                  </a:cubicBezTo>
                  <a:cubicBezTo>
                    <a:pt x="597" y="320"/>
                    <a:pt x="594" y="316"/>
                    <a:pt x="587" y="307"/>
                  </a:cubicBezTo>
                  <a:cubicBezTo>
                    <a:pt x="579" y="295"/>
                    <a:pt x="575" y="282"/>
                    <a:pt x="577" y="267"/>
                  </a:cubicBezTo>
                  <a:cubicBezTo>
                    <a:pt x="577" y="267"/>
                    <a:pt x="577" y="267"/>
                    <a:pt x="577" y="266"/>
                  </a:cubicBezTo>
                  <a:cubicBezTo>
                    <a:pt x="577" y="266"/>
                    <a:pt x="577" y="266"/>
                    <a:pt x="577" y="266"/>
                  </a:cubicBezTo>
                  <a:cubicBezTo>
                    <a:pt x="577" y="266"/>
                    <a:pt x="577" y="266"/>
                    <a:pt x="577" y="266"/>
                  </a:cubicBezTo>
                  <a:cubicBezTo>
                    <a:pt x="580" y="236"/>
                    <a:pt x="609" y="212"/>
                    <a:pt x="644" y="212"/>
                  </a:cubicBezTo>
                  <a:cubicBezTo>
                    <a:pt x="681" y="212"/>
                    <a:pt x="711" y="238"/>
                    <a:pt x="711" y="270"/>
                  </a:cubicBezTo>
                  <a:cubicBezTo>
                    <a:pt x="711" y="270"/>
                    <a:pt x="711" y="270"/>
                    <a:pt x="711" y="270"/>
                  </a:cubicBezTo>
                  <a:cubicBezTo>
                    <a:pt x="712" y="284"/>
                    <a:pt x="708" y="296"/>
                    <a:pt x="700" y="307"/>
                  </a:cubicBezTo>
                  <a:cubicBezTo>
                    <a:pt x="694" y="315"/>
                    <a:pt x="691" y="319"/>
                    <a:pt x="688" y="327"/>
                  </a:cubicBezTo>
                  <a:cubicBezTo>
                    <a:pt x="684" y="342"/>
                    <a:pt x="684" y="342"/>
                    <a:pt x="684" y="342"/>
                  </a:cubicBezTo>
                  <a:cubicBezTo>
                    <a:pt x="684" y="342"/>
                    <a:pt x="684" y="342"/>
                    <a:pt x="684" y="342"/>
                  </a:cubicBezTo>
                  <a:cubicBezTo>
                    <a:pt x="684" y="385"/>
                    <a:pt x="684" y="385"/>
                    <a:pt x="684" y="385"/>
                  </a:cubicBezTo>
                  <a:cubicBezTo>
                    <a:pt x="1120" y="385"/>
                    <a:pt x="1120" y="385"/>
                    <a:pt x="1120" y="385"/>
                  </a:cubicBezTo>
                  <a:cubicBezTo>
                    <a:pt x="1046" y="297"/>
                    <a:pt x="941" y="215"/>
                    <a:pt x="793" y="146"/>
                  </a:cubicBezTo>
                  <a:close/>
                </a:path>
              </a:pathLst>
            </a:custGeom>
            <a:solidFill>
              <a:schemeClr val="accent5"/>
            </a:solidFill>
            <a:ln>
              <a:noFill/>
            </a:ln>
          </p:spPr>
          <p:txBody>
            <a:bodyPr vert="horz" wrap="square" lIns="31402" tIns="15701" rIns="31402" bIns="15701" numCol="1" anchor="t" anchorCtr="0" compatLnSpc="1"/>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12" name="Freeform 13"/>
            <p:cNvSpPr/>
            <p:nvPr/>
          </p:nvSpPr>
          <p:spPr bwMode="auto">
            <a:xfrm>
              <a:off x="4626382" y="3128837"/>
              <a:ext cx="295939" cy="634878"/>
            </a:xfrm>
            <a:custGeom>
              <a:avLst/>
              <a:gdLst>
                <a:gd name="T0" fmla="*/ 234 w 234"/>
                <a:gd name="T1" fmla="*/ 0 h 502"/>
                <a:gd name="T2" fmla="*/ 0 w 234"/>
                <a:gd name="T3" fmla="*/ 0 h 502"/>
                <a:gd name="T4" fmla="*/ 0 w 234"/>
                <a:gd name="T5" fmla="*/ 502 h 502"/>
                <a:gd name="T6" fmla="*/ 0 w 234"/>
                <a:gd name="T7" fmla="*/ 502 h 502"/>
                <a:gd name="T8" fmla="*/ 234 w 234"/>
                <a:gd name="T9" fmla="*/ 0 h 502"/>
              </a:gdLst>
              <a:ahLst/>
              <a:cxnLst>
                <a:cxn ang="0">
                  <a:pos x="T0" y="T1"/>
                </a:cxn>
                <a:cxn ang="0">
                  <a:pos x="T2" y="T3"/>
                </a:cxn>
                <a:cxn ang="0">
                  <a:pos x="T4" y="T5"/>
                </a:cxn>
                <a:cxn ang="0">
                  <a:pos x="T6" y="T7"/>
                </a:cxn>
                <a:cxn ang="0">
                  <a:pos x="T8" y="T9"/>
                </a:cxn>
              </a:cxnLst>
              <a:rect l="0" t="0" r="r" b="b"/>
              <a:pathLst>
                <a:path w="234" h="502">
                  <a:moveTo>
                    <a:pt x="234" y="0"/>
                  </a:moveTo>
                  <a:lnTo>
                    <a:pt x="0" y="0"/>
                  </a:lnTo>
                  <a:lnTo>
                    <a:pt x="0" y="502"/>
                  </a:lnTo>
                  <a:lnTo>
                    <a:pt x="0" y="502"/>
                  </a:lnTo>
                  <a:lnTo>
                    <a:pt x="234" y="0"/>
                  </a:lnTo>
                </a:path>
              </a:pathLst>
            </a:custGeom>
            <a:noFill/>
            <a:ln>
              <a:noFill/>
            </a:ln>
          </p:spPr>
          <p:txBody>
            <a:bodyPr vert="horz" wrap="square" lIns="31402" tIns="15701" rIns="31402" bIns="15701" numCol="1" anchor="t" anchorCtr="0" compatLnSpc="1"/>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13" name="Freeform 18"/>
            <p:cNvSpPr/>
            <p:nvPr/>
          </p:nvSpPr>
          <p:spPr bwMode="auto">
            <a:xfrm>
              <a:off x="3609565" y="1235586"/>
              <a:ext cx="345263" cy="303528"/>
            </a:xfrm>
            <a:custGeom>
              <a:avLst/>
              <a:gdLst>
                <a:gd name="T0" fmla="*/ 235 w 235"/>
                <a:gd name="T1" fmla="*/ 207 h 207"/>
                <a:gd name="T2" fmla="*/ 235 w 235"/>
                <a:gd name="T3" fmla="*/ 0 h 207"/>
                <a:gd name="T4" fmla="*/ 0 w 235"/>
                <a:gd name="T5" fmla="*/ 207 h 207"/>
                <a:gd name="T6" fmla="*/ 235 w 235"/>
                <a:gd name="T7" fmla="*/ 207 h 207"/>
              </a:gdLst>
              <a:ahLst/>
              <a:cxnLst>
                <a:cxn ang="0">
                  <a:pos x="T0" y="T1"/>
                </a:cxn>
                <a:cxn ang="0">
                  <a:pos x="T2" y="T3"/>
                </a:cxn>
                <a:cxn ang="0">
                  <a:pos x="T4" y="T5"/>
                </a:cxn>
                <a:cxn ang="0">
                  <a:pos x="T6" y="T7"/>
                </a:cxn>
              </a:cxnLst>
              <a:rect l="0" t="0" r="r" b="b"/>
              <a:pathLst>
                <a:path w="235" h="207">
                  <a:moveTo>
                    <a:pt x="235" y="207"/>
                  </a:moveTo>
                  <a:cubicBezTo>
                    <a:pt x="235" y="0"/>
                    <a:pt x="235" y="0"/>
                    <a:pt x="235" y="0"/>
                  </a:cubicBezTo>
                  <a:cubicBezTo>
                    <a:pt x="141" y="58"/>
                    <a:pt x="62" y="132"/>
                    <a:pt x="0" y="207"/>
                  </a:cubicBezTo>
                  <a:lnTo>
                    <a:pt x="235" y="207"/>
                  </a:lnTo>
                  <a:close/>
                </a:path>
              </a:pathLst>
            </a:custGeom>
            <a:solidFill>
              <a:srgbClr val="D0011B"/>
            </a:solidFill>
            <a:ln>
              <a:noFill/>
            </a:ln>
          </p:spPr>
          <p:txBody>
            <a:bodyPr vert="horz" wrap="square" lIns="31402" tIns="15701" rIns="31402" bIns="15701" numCol="1" anchor="t" anchorCtr="0" compatLnSpc="1"/>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14" name="Freeform 20"/>
            <p:cNvSpPr/>
            <p:nvPr/>
          </p:nvSpPr>
          <p:spPr bwMode="auto">
            <a:xfrm>
              <a:off x="4063592" y="1646612"/>
              <a:ext cx="902994" cy="633614"/>
            </a:xfrm>
            <a:custGeom>
              <a:avLst/>
              <a:gdLst>
                <a:gd name="T0" fmla="*/ 714 w 714"/>
                <a:gd name="T1" fmla="*/ 0 h 501"/>
                <a:gd name="T2" fmla="*/ 0 w 714"/>
                <a:gd name="T3" fmla="*/ 0 h 501"/>
                <a:gd name="T4" fmla="*/ 0 w 714"/>
                <a:gd name="T5" fmla="*/ 501 h 501"/>
                <a:gd name="T6" fmla="*/ 433 w 714"/>
                <a:gd name="T7" fmla="*/ 501 h 501"/>
                <a:gd name="T8" fmla="*/ 714 w 714"/>
                <a:gd name="T9" fmla="*/ 0 h 501"/>
              </a:gdLst>
              <a:ahLst/>
              <a:cxnLst>
                <a:cxn ang="0">
                  <a:pos x="T0" y="T1"/>
                </a:cxn>
                <a:cxn ang="0">
                  <a:pos x="T2" y="T3"/>
                </a:cxn>
                <a:cxn ang="0">
                  <a:pos x="T4" y="T5"/>
                </a:cxn>
                <a:cxn ang="0">
                  <a:pos x="T6" y="T7"/>
                </a:cxn>
                <a:cxn ang="0">
                  <a:pos x="T8" y="T9"/>
                </a:cxn>
              </a:cxnLst>
              <a:rect l="0" t="0" r="r" b="b"/>
              <a:pathLst>
                <a:path w="714" h="501">
                  <a:moveTo>
                    <a:pt x="714" y="0"/>
                  </a:moveTo>
                  <a:lnTo>
                    <a:pt x="0" y="0"/>
                  </a:lnTo>
                  <a:lnTo>
                    <a:pt x="0" y="501"/>
                  </a:lnTo>
                  <a:lnTo>
                    <a:pt x="433" y="501"/>
                  </a:lnTo>
                  <a:lnTo>
                    <a:pt x="714" y="0"/>
                  </a:lnTo>
                </a:path>
              </a:pathLst>
            </a:custGeom>
            <a:noFill/>
            <a:ln>
              <a:noFill/>
            </a:ln>
          </p:spPr>
          <p:txBody>
            <a:bodyPr vert="horz" wrap="square" lIns="31402" tIns="15701" rIns="31402" bIns="15701" numCol="1" anchor="t" anchorCtr="0" compatLnSpc="1"/>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15" name="Freeform 22"/>
            <p:cNvSpPr/>
            <p:nvPr/>
          </p:nvSpPr>
          <p:spPr bwMode="auto">
            <a:xfrm>
              <a:off x="3297185" y="4378358"/>
              <a:ext cx="2174014" cy="765142"/>
            </a:xfrm>
            <a:custGeom>
              <a:avLst/>
              <a:gdLst>
                <a:gd name="T0" fmla="*/ 0 w 1719"/>
                <a:gd name="T1" fmla="*/ 605 h 605"/>
                <a:gd name="T2" fmla="*/ 224 w 1719"/>
                <a:gd name="T3" fmla="*/ 0 h 605"/>
                <a:gd name="T4" fmla="*/ 1440 w 1719"/>
                <a:gd name="T5" fmla="*/ 261 h 605"/>
                <a:gd name="T6" fmla="*/ 1440 w 1719"/>
                <a:gd name="T7" fmla="*/ 218 h 605"/>
                <a:gd name="T8" fmla="*/ 1719 w 1719"/>
                <a:gd name="T9" fmla="*/ 605 h 605"/>
                <a:gd name="T10" fmla="*/ 0 w 1719"/>
                <a:gd name="T11" fmla="*/ 605 h 605"/>
              </a:gdLst>
              <a:ahLst/>
              <a:cxnLst>
                <a:cxn ang="0">
                  <a:pos x="T0" y="T1"/>
                </a:cxn>
                <a:cxn ang="0">
                  <a:pos x="T2" y="T3"/>
                </a:cxn>
                <a:cxn ang="0">
                  <a:pos x="T4" y="T5"/>
                </a:cxn>
                <a:cxn ang="0">
                  <a:pos x="T6" y="T7"/>
                </a:cxn>
                <a:cxn ang="0">
                  <a:pos x="T8" y="T9"/>
                </a:cxn>
                <a:cxn ang="0">
                  <a:pos x="T10" y="T11"/>
                </a:cxn>
              </a:cxnLst>
              <a:rect l="0" t="0" r="r" b="b"/>
              <a:pathLst>
                <a:path w="1719" h="605">
                  <a:moveTo>
                    <a:pt x="0" y="605"/>
                  </a:moveTo>
                  <a:lnTo>
                    <a:pt x="224" y="0"/>
                  </a:lnTo>
                  <a:lnTo>
                    <a:pt x="1440" y="261"/>
                  </a:lnTo>
                  <a:lnTo>
                    <a:pt x="1440" y="218"/>
                  </a:lnTo>
                  <a:lnTo>
                    <a:pt x="1719" y="605"/>
                  </a:lnTo>
                  <a:lnTo>
                    <a:pt x="0" y="605"/>
                  </a:lnTo>
                  <a:close/>
                </a:path>
              </a:pathLst>
            </a:custGeom>
            <a:solidFill>
              <a:schemeClr val="bg1">
                <a:lumMod val="75000"/>
              </a:schemeClr>
            </a:solidFill>
            <a:ln>
              <a:noFill/>
            </a:ln>
          </p:spPr>
          <p:txBody>
            <a:bodyPr vert="horz" wrap="square" lIns="31402" tIns="15701" rIns="31402" bIns="15701" numCol="1" anchor="t" anchorCtr="0" compatLnSpc="1"/>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17" name="Freeform 23"/>
            <p:cNvSpPr/>
            <p:nvPr/>
          </p:nvSpPr>
          <p:spPr bwMode="auto">
            <a:xfrm>
              <a:off x="3580477" y="3995155"/>
              <a:ext cx="1537871" cy="713289"/>
            </a:xfrm>
            <a:custGeom>
              <a:avLst/>
              <a:gdLst>
                <a:gd name="T0" fmla="*/ 1216 w 1216"/>
                <a:gd name="T1" fmla="*/ 564 h 564"/>
                <a:gd name="T2" fmla="*/ 0 w 1216"/>
                <a:gd name="T3" fmla="*/ 303 h 564"/>
                <a:gd name="T4" fmla="*/ 102 w 1216"/>
                <a:gd name="T5" fmla="*/ 0 h 564"/>
                <a:gd name="T6" fmla="*/ 1216 w 1216"/>
                <a:gd name="T7" fmla="*/ 260 h 564"/>
                <a:gd name="T8" fmla="*/ 1216 w 1216"/>
                <a:gd name="T9" fmla="*/ 564 h 564"/>
              </a:gdLst>
              <a:ahLst/>
              <a:cxnLst>
                <a:cxn ang="0">
                  <a:pos x="T0" y="T1"/>
                </a:cxn>
                <a:cxn ang="0">
                  <a:pos x="T2" y="T3"/>
                </a:cxn>
                <a:cxn ang="0">
                  <a:pos x="T4" y="T5"/>
                </a:cxn>
                <a:cxn ang="0">
                  <a:pos x="T6" y="T7"/>
                </a:cxn>
                <a:cxn ang="0">
                  <a:pos x="T8" y="T9"/>
                </a:cxn>
              </a:cxnLst>
              <a:rect l="0" t="0" r="r" b="b"/>
              <a:pathLst>
                <a:path w="1216" h="564">
                  <a:moveTo>
                    <a:pt x="1216" y="564"/>
                  </a:moveTo>
                  <a:lnTo>
                    <a:pt x="0" y="303"/>
                  </a:lnTo>
                  <a:lnTo>
                    <a:pt x="102" y="0"/>
                  </a:lnTo>
                  <a:lnTo>
                    <a:pt x="1216" y="260"/>
                  </a:lnTo>
                  <a:lnTo>
                    <a:pt x="1216" y="564"/>
                  </a:lnTo>
                  <a:close/>
                </a:path>
              </a:pathLst>
            </a:custGeom>
            <a:solidFill>
              <a:schemeClr val="bg1">
                <a:lumMod val="85000"/>
              </a:schemeClr>
            </a:solidFill>
            <a:ln>
              <a:noFill/>
            </a:ln>
          </p:spPr>
          <p:txBody>
            <a:bodyPr vert="horz" wrap="square" lIns="31402" tIns="15701" rIns="31402" bIns="15701" numCol="1" anchor="t" anchorCtr="0" compatLnSpc="1"/>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18" name="Freeform 50"/>
            <p:cNvSpPr/>
            <p:nvPr/>
          </p:nvSpPr>
          <p:spPr bwMode="auto">
            <a:xfrm>
              <a:off x="4063592" y="2055109"/>
              <a:ext cx="1367137" cy="967493"/>
            </a:xfrm>
            <a:custGeom>
              <a:avLst/>
              <a:gdLst>
                <a:gd name="connsiteX0" fmla="*/ 875170 w 1367137"/>
                <a:gd name="connsiteY0" fmla="*/ 0 h 967493"/>
                <a:gd name="connsiteX1" fmla="*/ 940741 w 1367137"/>
                <a:gd name="connsiteY1" fmla="*/ 52782 h 967493"/>
                <a:gd name="connsiteX2" fmla="*/ 930541 w 1367137"/>
                <a:gd name="connsiteY2" fmla="*/ 95300 h 967493"/>
                <a:gd name="connsiteX3" fmla="*/ 908684 w 1367137"/>
                <a:gd name="connsiteY3" fmla="*/ 136352 h 967493"/>
                <a:gd name="connsiteX4" fmla="*/ 901398 w 1367137"/>
                <a:gd name="connsiteY4" fmla="*/ 162743 h 967493"/>
                <a:gd name="connsiteX5" fmla="*/ 901398 w 1367137"/>
                <a:gd name="connsiteY5" fmla="*/ 331350 h 967493"/>
                <a:gd name="connsiteX6" fmla="*/ 1054757 w 1367137"/>
                <a:gd name="connsiteY6" fmla="*/ 331350 h 967493"/>
                <a:gd name="connsiteX7" fmla="*/ 1054757 w 1367137"/>
                <a:gd name="connsiteY7" fmla="*/ 471137 h 967493"/>
                <a:gd name="connsiteX8" fmla="*/ 1074553 w 1367137"/>
                <a:gd name="connsiteY8" fmla="*/ 470966 h 967493"/>
                <a:gd name="connsiteX9" fmla="*/ 1202403 w 1367137"/>
                <a:gd name="connsiteY9" fmla="*/ 469855 h 967493"/>
                <a:gd name="connsiteX10" fmla="*/ 1231820 w 1367137"/>
                <a:gd name="connsiteY10" fmla="*/ 462512 h 967493"/>
                <a:gd name="connsiteX11" fmla="*/ 1270062 w 1367137"/>
                <a:gd name="connsiteY11" fmla="*/ 441950 h 967493"/>
                <a:gd name="connsiteX12" fmla="*/ 1308304 w 1367137"/>
                <a:gd name="connsiteY12" fmla="*/ 430201 h 967493"/>
                <a:gd name="connsiteX13" fmla="*/ 1367137 w 1367137"/>
                <a:gd name="connsiteY13" fmla="*/ 497760 h 967493"/>
                <a:gd name="connsiteX14" fmla="*/ 1312716 w 1367137"/>
                <a:gd name="connsiteY14" fmla="*/ 563851 h 967493"/>
                <a:gd name="connsiteX15" fmla="*/ 1270062 w 1367137"/>
                <a:gd name="connsiteY15" fmla="*/ 553571 h 967493"/>
                <a:gd name="connsiteX16" fmla="*/ 1228879 w 1367137"/>
                <a:gd name="connsiteY16" fmla="*/ 530072 h 967493"/>
                <a:gd name="connsiteX17" fmla="*/ 1228879 w 1367137"/>
                <a:gd name="connsiteY17" fmla="*/ 531540 h 967493"/>
                <a:gd name="connsiteX18" fmla="*/ 1202403 w 1367137"/>
                <a:gd name="connsiteY18" fmla="*/ 524197 h 967493"/>
                <a:gd name="connsiteX19" fmla="*/ 1089089 w 1367137"/>
                <a:gd name="connsiteY19" fmla="*/ 524197 h 967493"/>
                <a:gd name="connsiteX20" fmla="*/ 1054757 w 1367137"/>
                <a:gd name="connsiteY20" fmla="*/ 524197 h 967493"/>
                <a:gd name="connsiteX21" fmla="*/ 1054757 w 1367137"/>
                <a:gd name="connsiteY21" fmla="*/ 967493 h 967493"/>
                <a:gd name="connsiteX22" fmla="*/ 212712 w 1367137"/>
                <a:gd name="connsiteY22" fmla="*/ 967493 h 967493"/>
                <a:gd name="connsiteX23" fmla="*/ 212712 w 1367137"/>
                <a:gd name="connsiteY23" fmla="*/ 935172 h 967493"/>
                <a:gd name="connsiteX24" fmla="*/ 218580 w 1367137"/>
                <a:gd name="connsiteY24" fmla="*/ 913135 h 967493"/>
                <a:gd name="connsiteX25" fmla="*/ 236183 w 1367137"/>
                <a:gd name="connsiteY25" fmla="*/ 883751 h 967493"/>
                <a:gd name="connsiteX26" fmla="*/ 252320 w 1367137"/>
                <a:gd name="connsiteY26" fmla="*/ 829393 h 967493"/>
                <a:gd name="connsiteX27" fmla="*/ 154033 w 1367137"/>
                <a:gd name="connsiteY27" fmla="*/ 745651 h 967493"/>
                <a:gd name="connsiteX28" fmla="*/ 55745 w 1367137"/>
                <a:gd name="connsiteY28" fmla="*/ 823516 h 967493"/>
                <a:gd name="connsiteX29" fmla="*/ 55745 w 1367137"/>
                <a:gd name="connsiteY29" fmla="*/ 826455 h 967493"/>
                <a:gd name="connsiteX30" fmla="*/ 70415 w 1367137"/>
                <a:gd name="connsiteY30" fmla="*/ 883751 h 967493"/>
                <a:gd name="connsiteX31" fmla="*/ 89486 w 1367137"/>
                <a:gd name="connsiteY31" fmla="*/ 917542 h 967493"/>
                <a:gd name="connsiteX32" fmla="*/ 93886 w 1367137"/>
                <a:gd name="connsiteY32" fmla="*/ 935172 h 967493"/>
                <a:gd name="connsiteX33" fmla="*/ 93886 w 1367137"/>
                <a:gd name="connsiteY33" fmla="*/ 967493 h 967493"/>
                <a:gd name="connsiteX34" fmla="*/ 0 w 1367137"/>
                <a:gd name="connsiteY34" fmla="*/ 967493 h 967493"/>
                <a:gd name="connsiteX35" fmla="*/ 0 w 1367137"/>
                <a:gd name="connsiteY35" fmla="*/ 331350 h 967493"/>
                <a:gd name="connsiteX36" fmla="*/ 706605 w 1367137"/>
                <a:gd name="connsiteY36" fmla="*/ 331350 h 967493"/>
                <a:gd name="connsiteX37" fmla="*/ 848941 w 1367137"/>
                <a:gd name="connsiteY37" fmla="*/ 331350 h 967493"/>
                <a:gd name="connsiteX38" fmla="*/ 848941 w 1367137"/>
                <a:gd name="connsiteY38" fmla="*/ 162743 h 967493"/>
                <a:gd name="connsiteX39" fmla="*/ 841655 w 1367137"/>
                <a:gd name="connsiteY39" fmla="*/ 133420 h 967493"/>
                <a:gd name="connsiteX40" fmla="*/ 840198 w 1367137"/>
                <a:gd name="connsiteY40" fmla="*/ 133420 h 967493"/>
                <a:gd name="connsiteX41" fmla="*/ 819798 w 1367137"/>
                <a:gd name="connsiteY41" fmla="*/ 95300 h 967493"/>
                <a:gd name="connsiteX42" fmla="*/ 809598 w 1367137"/>
                <a:gd name="connsiteY42" fmla="*/ 57180 h 967493"/>
                <a:gd name="connsiteX43" fmla="*/ 875170 w 1367137"/>
                <a:gd name="connsiteY43" fmla="*/ 0 h 9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67137" h="967493">
                  <a:moveTo>
                    <a:pt x="875170" y="0"/>
                  </a:moveTo>
                  <a:cubicBezTo>
                    <a:pt x="910141" y="0"/>
                    <a:pt x="939284" y="23458"/>
                    <a:pt x="940741" y="52782"/>
                  </a:cubicBezTo>
                  <a:cubicBezTo>
                    <a:pt x="942198" y="68909"/>
                    <a:pt x="939284" y="83571"/>
                    <a:pt x="930541" y="95300"/>
                  </a:cubicBezTo>
                  <a:cubicBezTo>
                    <a:pt x="918884" y="111428"/>
                    <a:pt x="914513" y="120224"/>
                    <a:pt x="908684" y="136352"/>
                  </a:cubicBezTo>
                  <a:cubicBezTo>
                    <a:pt x="908684" y="136352"/>
                    <a:pt x="908684" y="136352"/>
                    <a:pt x="901398" y="162743"/>
                  </a:cubicBezTo>
                  <a:cubicBezTo>
                    <a:pt x="901398" y="162743"/>
                    <a:pt x="901398" y="162743"/>
                    <a:pt x="901398" y="331350"/>
                  </a:cubicBezTo>
                  <a:lnTo>
                    <a:pt x="1054757" y="331350"/>
                  </a:lnTo>
                  <a:lnTo>
                    <a:pt x="1054757" y="471137"/>
                  </a:lnTo>
                  <a:lnTo>
                    <a:pt x="1074553" y="470966"/>
                  </a:lnTo>
                  <a:cubicBezTo>
                    <a:pt x="1099330" y="470750"/>
                    <a:pt x="1138974" y="470406"/>
                    <a:pt x="1202403" y="469855"/>
                  </a:cubicBezTo>
                  <a:cubicBezTo>
                    <a:pt x="1202403" y="469855"/>
                    <a:pt x="1202403" y="469855"/>
                    <a:pt x="1231820" y="462512"/>
                  </a:cubicBezTo>
                  <a:cubicBezTo>
                    <a:pt x="1246529" y="456637"/>
                    <a:pt x="1255354" y="452231"/>
                    <a:pt x="1270062" y="441950"/>
                  </a:cubicBezTo>
                  <a:cubicBezTo>
                    <a:pt x="1281829" y="433138"/>
                    <a:pt x="1293595" y="428732"/>
                    <a:pt x="1308304" y="430201"/>
                  </a:cubicBezTo>
                  <a:cubicBezTo>
                    <a:pt x="1340662" y="430201"/>
                    <a:pt x="1367137" y="461043"/>
                    <a:pt x="1367137" y="497760"/>
                  </a:cubicBezTo>
                  <a:cubicBezTo>
                    <a:pt x="1367137" y="533009"/>
                    <a:pt x="1343604" y="560914"/>
                    <a:pt x="1312716" y="563851"/>
                  </a:cubicBezTo>
                  <a:cubicBezTo>
                    <a:pt x="1296537" y="565320"/>
                    <a:pt x="1283300" y="562383"/>
                    <a:pt x="1270062" y="553571"/>
                  </a:cubicBezTo>
                  <a:cubicBezTo>
                    <a:pt x="1253883" y="540352"/>
                    <a:pt x="1246529" y="535946"/>
                    <a:pt x="1228879" y="530072"/>
                  </a:cubicBezTo>
                  <a:cubicBezTo>
                    <a:pt x="1228879" y="530072"/>
                    <a:pt x="1228879" y="530072"/>
                    <a:pt x="1228879" y="531540"/>
                  </a:cubicBezTo>
                  <a:lnTo>
                    <a:pt x="1202403" y="524197"/>
                  </a:lnTo>
                  <a:cubicBezTo>
                    <a:pt x="1202403" y="524197"/>
                    <a:pt x="1202403" y="524197"/>
                    <a:pt x="1089089" y="524197"/>
                  </a:cubicBezTo>
                  <a:lnTo>
                    <a:pt x="1054757" y="524197"/>
                  </a:lnTo>
                  <a:lnTo>
                    <a:pt x="1054757" y="967493"/>
                  </a:lnTo>
                  <a:cubicBezTo>
                    <a:pt x="1054757" y="967493"/>
                    <a:pt x="1054757" y="967493"/>
                    <a:pt x="212712" y="967493"/>
                  </a:cubicBezTo>
                  <a:cubicBezTo>
                    <a:pt x="212712" y="967493"/>
                    <a:pt x="212712" y="967493"/>
                    <a:pt x="212712" y="935172"/>
                  </a:cubicBezTo>
                  <a:cubicBezTo>
                    <a:pt x="212712" y="935172"/>
                    <a:pt x="212712" y="935172"/>
                    <a:pt x="218580" y="913135"/>
                  </a:cubicBezTo>
                  <a:cubicBezTo>
                    <a:pt x="222980" y="901381"/>
                    <a:pt x="225914" y="895505"/>
                    <a:pt x="236183" y="883751"/>
                  </a:cubicBezTo>
                  <a:cubicBezTo>
                    <a:pt x="247919" y="867591"/>
                    <a:pt x="252320" y="849961"/>
                    <a:pt x="252320" y="829393"/>
                  </a:cubicBezTo>
                  <a:cubicBezTo>
                    <a:pt x="252320" y="783849"/>
                    <a:pt x="208311" y="745651"/>
                    <a:pt x="154033" y="745651"/>
                  </a:cubicBezTo>
                  <a:cubicBezTo>
                    <a:pt x="102688" y="745651"/>
                    <a:pt x="60146" y="779442"/>
                    <a:pt x="55745" y="823516"/>
                  </a:cubicBezTo>
                  <a:cubicBezTo>
                    <a:pt x="55745" y="824985"/>
                    <a:pt x="55745" y="824985"/>
                    <a:pt x="55745" y="826455"/>
                  </a:cubicBezTo>
                  <a:cubicBezTo>
                    <a:pt x="52811" y="847023"/>
                    <a:pt x="58679" y="866122"/>
                    <a:pt x="70415" y="883751"/>
                  </a:cubicBezTo>
                  <a:cubicBezTo>
                    <a:pt x="80684" y="896974"/>
                    <a:pt x="83618" y="902850"/>
                    <a:pt x="89486" y="917542"/>
                  </a:cubicBezTo>
                  <a:cubicBezTo>
                    <a:pt x="89486" y="917542"/>
                    <a:pt x="89486" y="917542"/>
                    <a:pt x="93886" y="935172"/>
                  </a:cubicBezTo>
                  <a:cubicBezTo>
                    <a:pt x="93886" y="935172"/>
                    <a:pt x="93886" y="935172"/>
                    <a:pt x="93886" y="967493"/>
                  </a:cubicBezTo>
                  <a:cubicBezTo>
                    <a:pt x="93886" y="967493"/>
                    <a:pt x="93886" y="967493"/>
                    <a:pt x="0" y="967493"/>
                  </a:cubicBezTo>
                  <a:cubicBezTo>
                    <a:pt x="0" y="967493"/>
                    <a:pt x="0" y="967493"/>
                    <a:pt x="0" y="331350"/>
                  </a:cubicBezTo>
                  <a:cubicBezTo>
                    <a:pt x="0" y="331350"/>
                    <a:pt x="0" y="331350"/>
                    <a:pt x="706605" y="331350"/>
                  </a:cubicBezTo>
                  <a:lnTo>
                    <a:pt x="848941" y="331350"/>
                  </a:lnTo>
                  <a:cubicBezTo>
                    <a:pt x="848941" y="331350"/>
                    <a:pt x="848941" y="331350"/>
                    <a:pt x="848941" y="162743"/>
                  </a:cubicBezTo>
                  <a:cubicBezTo>
                    <a:pt x="848941" y="162743"/>
                    <a:pt x="848941" y="162743"/>
                    <a:pt x="841655" y="133420"/>
                  </a:cubicBezTo>
                  <a:cubicBezTo>
                    <a:pt x="841655" y="133420"/>
                    <a:pt x="841655" y="133420"/>
                    <a:pt x="840198" y="133420"/>
                  </a:cubicBezTo>
                  <a:cubicBezTo>
                    <a:pt x="835827" y="118758"/>
                    <a:pt x="829998" y="109961"/>
                    <a:pt x="819798" y="95300"/>
                  </a:cubicBezTo>
                  <a:cubicBezTo>
                    <a:pt x="811056" y="83571"/>
                    <a:pt x="808141" y="71842"/>
                    <a:pt x="809598" y="57180"/>
                  </a:cubicBezTo>
                  <a:cubicBezTo>
                    <a:pt x="809598" y="24925"/>
                    <a:pt x="838741" y="0"/>
                    <a:pt x="875170" y="0"/>
                  </a:cubicBezTo>
                  <a:close/>
                </a:path>
              </a:pathLst>
            </a:custGeom>
            <a:solidFill>
              <a:srgbClr val="D0011B"/>
            </a:solidFill>
            <a:ln>
              <a:noFill/>
            </a:ln>
          </p:spPr>
          <p:txBody>
            <a:bodyPr vert="horz" wrap="square" lIns="31402" tIns="15701" rIns="31402" bIns="15701" numCol="1" anchor="t" anchorCtr="0" compatLnSpc="1">
              <a:noAutofit/>
            </a:bodyPr>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19" name="Freeform 51"/>
            <p:cNvSpPr/>
            <p:nvPr/>
          </p:nvSpPr>
          <p:spPr bwMode="auto">
            <a:xfrm>
              <a:off x="3476772" y="2826574"/>
              <a:ext cx="1042111" cy="937140"/>
            </a:xfrm>
            <a:custGeom>
              <a:avLst/>
              <a:gdLst>
                <a:gd name="connsiteX0" fmla="*/ 740582 w 1042111"/>
                <a:gd name="connsiteY0" fmla="*/ 0 h 937140"/>
                <a:gd name="connsiteX1" fmla="*/ 806672 w 1042111"/>
                <a:gd name="connsiteY1" fmla="*/ 54289 h 937140"/>
                <a:gd name="connsiteX2" fmla="*/ 794923 w 1042111"/>
                <a:gd name="connsiteY2" fmla="*/ 96840 h 937140"/>
                <a:gd name="connsiteX3" fmla="*/ 772893 w 1042111"/>
                <a:gd name="connsiteY3" fmla="*/ 137923 h 937140"/>
                <a:gd name="connsiteX4" fmla="*/ 767018 w 1042111"/>
                <a:gd name="connsiteY4" fmla="*/ 162866 h 937140"/>
                <a:gd name="connsiteX5" fmla="*/ 767018 w 1042111"/>
                <a:gd name="connsiteY5" fmla="*/ 280821 h 937140"/>
                <a:gd name="connsiteX6" fmla="*/ 767018 w 1042111"/>
                <a:gd name="connsiteY6" fmla="*/ 302262 h 937140"/>
                <a:gd name="connsiteX7" fmla="*/ 833111 w 1042111"/>
                <a:gd name="connsiteY7" fmla="*/ 302262 h 937140"/>
                <a:gd name="connsiteX8" fmla="*/ 1042110 w 1042111"/>
                <a:gd name="connsiteY8" fmla="*/ 302262 h 937140"/>
                <a:gd name="connsiteX9" fmla="*/ 1042110 w 1042111"/>
                <a:gd name="connsiteY9" fmla="*/ 302263 h 937140"/>
                <a:gd name="connsiteX10" fmla="*/ 1042111 w 1042111"/>
                <a:gd name="connsiteY10" fmla="*/ 302262 h 937140"/>
                <a:gd name="connsiteX11" fmla="*/ 1042111 w 1042111"/>
                <a:gd name="connsiteY11" fmla="*/ 937140 h 937140"/>
                <a:gd name="connsiteX12" fmla="*/ 1042110 w 1042111"/>
                <a:gd name="connsiteY12" fmla="*/ 937140 h 937140"/>
                <a:gd name="connsiteX13" fmla="*/ 1040702 w 1042111"/>
                <a:gd name="connsiteY13" fmla="*/ 937140 h 937140"/>
                <a:gd name="connsiteX14" fmla="*/ 1040702 w 1042111"/>
                <a:gd name="connsiteY14" fmla="*/ 937140 h 937140"/>
                <a:gd name="connsiteX15" fmla="*/ 1030843 w 1042111"/>
                <a:gd name="connsiteY15" fmla="*/ 937140 h 937140"/>
                <a:gd name="connsiteX16" fmla="*/ 1030838 w 1042111"/>
                <a:gd name="connsiteY16" fmla="*/ 937140 h 937140"/>
                <a:gd name="connsiteX17" fmla="*/ 1004082 w 1042111"/>
                <a:gd name="connsiteY17" fmla="*/ 937140 h 937140"/>
                <a:gd name="connsiteX18" fmla="*/ 1004063 w 1042111"/>
                <a:gd name="connsiteY18" fmla="*/ 937140 h 937140"/>
                <a:gd name="connsiteX19" fmla="*/ 981723 w 1042111"/>
                <a:gd name="connsiteY19" fmla="*/ 937140 h 937140"/>
                <a:gd name="connsiteX20" fmla="*/ 981693 w 1042111"/>
                <a:gd name="connsiteY20" fmla="*/ 937140 h 937140"/>
                <a:gd name="connsiteX21" fmla="*/ 951970 w 1042111"/>
                <a:gd name="connsiteY21" fmla="*/ 937140 h 937140"/>
                <a:gd name="connsiteX22" fmla="*/ 951924 w 1042111"/>
                <a:gd name="connsiteY22" fmla="*/ 937140 h 937140"/>
                <a:gd name="connsiteX23" fmla="*/ 913766 w 1042111"/>
                <a:gd name="connsiteY23" fmla="*/ 937140 h 937140"/>
                <a:gd name="connsiteX24" fmla="*/ 913700 w 1042111"/>
                <a:gd name="connsiteY24" fmla="*/ 937140 h 937140"/>
                <a:gd name="connsiteX25" fmla="*/ 866055 w 1042111"/>
                <a:gd name="connsiteY25" fmla="*/ 937140 h 937140"/>
                <a:gd name="connsiteX26" fmla="*/ 865964 w 1042111"/>
                <a:gd name="connsiteY26" fmla="*/ 937140 h 937140"/>
                <a:gd name="connsiteX27" fmla="*/ 807781 w 1042111"/>
                <a:gd name="connsiteY27" fmla="*/ 937140 h 937140"/>
                <a:gd name="connsiteX28" fmla="*/ 807660 w 1042111"/>
                <a:gd name="connsiteY28" fmla="*/ 937140 h 937140"/>
                <a:gd name="connsiteX29" fmla="*/ 737887 w 1042111"/>
                <a:gd name="connsiteY29" fmla="*/ 937140 h 937140"/>
                <a:gd name="connsiteX30" fmla="*/ 737729 w 1042111"/>
                <a:gd name="connsiteY30" fmla="*/ 937140 h 937140"/>
                <a:gd name="connsiteX31" fmla="*/ 655316 w 1042111"/>
                <a:gd name="connsiteY31" fmla="*/ 937140 h 937140"/>
                <a:gd name="connsiteX32" fmla="*/ 655116 w 1042111"/>
                <a:gd name="connsiteY32" fmla="*/ 937140 h 937140"/>
                <a:gd name="connsiteX33" fmla="*/ 559014 w 1042111"/>
                <a:gd name="connsiteY33" fmla="*/ 937140 h 937140"/>
                <a:gd name="connsiteX34" fmla="*/ 558764 w 1042111"/>
                <a:gd name="connsiteY34" fmla="*/ 937140 h 937140"/>
                <a:gd name="connsiteX35" fmla="*/ 447923 w 1042111"/>
                <a:gd name="connsiteY35" fmla="*/ 937140 h 937140"/>
                <a:gd name="connsiteX36" fmla="*/ 447615 w 1042111"/>
                <a:gd name="connsiteY36" fmla="*/ 937140 h 937140"/>
                <a:gd name="connsiteX37" fmla="*/ 320987 w 1042111"/>
                <a:gd name="connsiteY37" fmla="*/ 937140 h 937140"/>
                <a:gd name="connsiteX38" fmla="*/ 320613 w 1042111"/>
                <a:gd name="connsiteY38" fmla="*/ 937140 h 937140"/>
                <a:gd name="connsiteX39" fmla="*/ 325012 w 1042111"/>
                <a:gd name="connsiteY39" fmla="*/ 831327 h 937140"/>
                <a:gd name="connsiteX40" fmla="*/ 323202 w 1042111"/>
                <a:gd name="connsiteY40" fmla="*/ 777915 h 937140"/>
                <a:gd name="connsiteX41" fmla="*/ 319975 w 1042111"/>
                <a:gd name="connsiteY41" fmla="*/ 753187 h 937140"/>
                <a:gd name="connsiteX42" fmla="*/ 314183 w 1042111"/>
                <a:gd name="connsiteY42" fmla="*/ 721555 h 937140"/>
                <a:gd name="connsiteX43" fmla="*/ 308725 w 1042111"/>
                <a:gd name="connsiteY43" fmla="*/ 703337 h 937140"/>
                <a:gd name="connsiteX44" fmla="*/ 290823 w 1042111"/>
                <a:gd name="connsiteY44" fmla="*/ 670540 h 937140"/>
                <a:gd name="connsiteX45" fmla="*/ 288351 w 1042111"/>
                <a:gd name="connsiteY45" fmla="*/ 666729 h 937140"/>
                <a:gd name="connsiteX46" fmla="*/ 288618 w 1042111"/>
                <a:gd name="connsiteY46" fmla="*/ 666600 h 937140"/>
                <a:gd name="connsiteX47" fmla="*/ 201785 w 1042111"/>
                <a:gd name="connsiteY47" fmla="*/ 576095 h 937140"/>
                <a:gd name="connsiteX48" fmla="*/ 0 w 1042111"/>
                <a:gd name="connsiteY48" fmla="*/ 302262 h 937140"/>
                <a:gd name="connsiteX49" fmla="*/ 290208 w 1042111"/>
                <a:gd name="connsiteY49" fmla="*/ 302262 h 937140"/>
                <a:gd name="connsiteX50" fmla="*/ 290208 w 1042111"/>
                <a:gd name="connsiteY50" fmla="*/ 325776 h 937140"/>
                <a:gd name="connsiteX51" fmla="*/ 284345 w 1042111"/>
                <a:gd name="connsiteY51" fmla="*/ 349290 h 937140"/>
                <a:gd name="connsiteX52" fmla="*/ 266757 w 1042111"/>
                <a:gd name="connsiteY52" fmla="*/ 378683 h 937140"/>
                <a:gd name="connsiteX53" fmla="*/ 250634 w 1042111"/>
                <a:gd name="connsiteY53" fmla="*/ 431589 h 937140"/>
                <a:gd name="connsiteX54" fmla="*/ 348836 w 1042111"/>
                <a:gd name="connsiteY54" fmla="*/ 516827 h 937140"/>
                <a:gd name="connsiteX55" fmla="*/ 447037 w 1042111"/>
                <a:gd name="connsiteY55" fmla="*/ 438937 h 937140"/>
                <a:gd name="connsiteX56" fmla="*/ 447037 w 1042111"/>
                <a:gd name="connsiteY56" fmla="*/ 437468 h 937140"/>
                <a:gd name="connsiteX57" fmla="*/ 447037 w 1042111"/>
                <a:gd name="connsiteY57" fmla="*/ 435998 h 937140"/>
                <a:gd name="connsiteX58" fmla="*/ 432380 w 1042111"/>
                <a:gd name="connsiteY58" fmla="*/ 378683 h 937140"/>
                <a:gd name="connsiteX59" fmla="*/ 413326 w 1042111"/>
                <a:gd name="connsiteY59" fmla="*/ 344881 h 937140"/>
                <a:gd name="connsiteX60" fmla="*/ 408929 w 1042111"/>
                <a:gd name="connsiteY60" fmla="*/ 325776 h 937140"/>
                <a:gd name="connsiteX61" fmla="*/ 408929 w 1042111"/>
                <a:gd name="connsiteY61" fmla="*/ 302262 h 937140"/>
                <a:gd name="connsiteX62" fmla="*/ 676053 w 1042111"/>
                <a:gd name="connsiteY62" fmla="*/ 302262 h 937140"/>
                <a:gd name="connsiteX63" fmla="*/ 712677 w 1042111"/>
                <a:gd name="connsiteY63" fmla="*/ 302262 h 937140"/>
                <a:gd name="connsiteX64" fmla="*/ 712677 w 1042111"/>
                <a:gd name="connsiteY64" fmla="*/ 295952 h 937140"/>
                <a:gd name="connsiteX65" fmla="*/ 712677 w 1042111"/>
                <a:gd name="connsiteY65" fmla="*/ 162866 h 937140"/>
                <a:gd name="connsiteX66" fmla="*/ 705334 w 1042111"/>
                <a:gd name="connsiteY66" fmla="*/ 134988 h 937140"/>
                <a:gd name="connsiteX67" fmla="*/ 683304 w 1042111"/>
                <a:gd name="connsiteY67" fmla="*/ 96840 h 937140"/>
                <a:gd name="connsiteX68" fmla="*/ 673023 w 1042111"/>
                <a:gd name="connsiteY68" fmla="*/ 57223 h 937140"/>
                <a:gd name="connsiteX69" fmla="*/ 740582 w 1042111"/>
                <a:gd name="connsiteY69" fmla="*/ 0 h 937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042111" h="937140">
                  <a:moveTo>
                    <a:pt x="740582" y="0"/>
                  </a:moveTo>
                  <a:cubicBezTo>
                    <a:pt x="775830" y="0"/>
                    <a:pt x="803735" y="23476"/>
                    <a:pt x="806672" y="54289"/>
                  </a:cubicBezTo>
                  <a:cubicBezTo>
                    <a:pt x="808141" y="70429"/>
                    <a:pt x="805204" y="83634"/>
                    <a:pt x="794923" y="96840"/>
                  </a:cubicBezTo>
                  <a:cubicBezTo>
                    <a:pt x="783174" y="111512"/>
                    <a:pt x="778768" y="120316"/>
                    <a:pt x="772893" y="137923"/>
                  </a:cubicBezTo>
                  <a:lnTo>
                    <a:pt x="767018" y="162866"/>
                  </a:lnTo>
                  <a:cubicBezTo>
                    <a:pt x="767018" y="162866"/>
                    <a:pt x="767018" y="162866"/>
                    <a:pt x="767018" y="280821"/>
                  </a:cubicBezTo>
                  <a:lnTo>
                    <a:pt x="767018" y="302262"/>
                  </a:lnTo>
                  <a:lnTo>
                    <a:pt x="833111" y="302262"/>
                  </a:lnTo>
                  <a:cubicBezTo>
                    <a:pt x="893708" y="302262"/>
                    <a:pt x="962963" y="302262"/>
                    <a:pt x="1042110" y="302262"/>
                  </a:cubicBezTo>
                  <a:lnTo>
                    <a:pt x="1042110" y="302263"/>
                  </a:lnTo>
                  <a:lnTo>
                    <a:pt x="1042111" y="302262"/>
                  </a:lnTo>
                  <a:cubicBezTo>
                    <a:pt x="1042111" y="302262"/>
                    <a:pt x="1042111" y="302262"/>
                    <a:pt x="1042111" y="937140"/>
                  </a:cubicBezTo>
                  <a:lnTo>
                    <a:pt x="1042110" y="937140"/>
                  </a:lnTo>
                  <a:lnTo>
                    <a:pt x="1040702" y="937140"/>
                  </a:lnTo>
                  <a:lnTo>
                    <a:pt x="1040702" y="937140"/>
                  </a:lnTo>
                  <a:lnTo>
                    <a:pt x="1030843" y="937140"/>
                  </a:lnTo>
                  <a:lnTo>
                    <a:pt x="1030838" y="937140"/>
                  </a:lnTo>
                  <a:lnTo>
                    <a:pt x="1004082" y="937140"/>
                  </a:lnTo>
                  <a:lnTo>
                    <a:pt x="1004063" y="937140"/>
                  </a:lnTo>
                  <a:lnTo>
                    <a:pt x="981723" y="937140"/>
                  </a:lnTo>
                  <a:lnTo>
                    <a:pt x="981693" y="937140"/>
                  </a:lnTo>
                  <a:lnTo>
                    <a:pt x="951970" y="937140"/>
                  </a:lnTo>
                  <a:lnTo>
                    <a:pt x="951924" y="937140"/>
                  </a:lnTo>
                  <a:lnTo>
                    <a:pt x="913766" y="937140"/>
                  </a:lnTo>
                  <a:lnTo>
                    <a:pt x="913700" y="937140"/>
                  </a:lnTo>
                  <a:lnTo>
                    <a:pt x="866055" y="937140"/>
                  </a:lnTo>
                  <a:lnTo>
                    <a:pt x="865964" y="937140"/>
                  </a:lnTo>
                  <a:lnTo>
                    <a:pt x="807781" y="937140"/>
                  </a:lnTo>
                  <a:lnTo>
                    <a:pt x="807660" y="937140"/>
                  </a:lnTo>
                  <a:lnTo>
                    <a:pt x="737887" y="937140"/>
                  </a:lnTo>
                  <a:lnTo>
                    <a:pt x="737729" y="937140"/>
                  </a:lnTo>
                  <a:lnTo>
                    <a:pt x="655316" y="937140"/>
                  </a:lnTo>
                  <a:lnTo>
                    <a:pt x="655116" y="937140"/>
                  </a:lnTo>
                  <a:lnTo>
                    <a:pt x="559014" y="937140"/>
                  </a:lnTo>
                  <a:lnTo>
                    <a:pt x="558764" y="937140"/>
                  </a:lnTo>
                  <a:lnTo>
                    <a:pt x="447923" y="937140"/>
                  </a:lnTo>
                  <a:lnTo>
                    <a:pt x="447615" y="937140"/>
                  </a:lnTo>
                  <a:lnTo>
                    <a:pt x="320987" y="937140"/>
                  </a:lnTo>
                  <a:lnTo>
                    <a:pt x="320613" y="937140"/>
                  </a:lnTo>
                  <a:cubicBezTo>
                    <a:pt x="323546" y="900400"/>
                    <a:pt x="325012" y="865129"/>
                    <a:pt x="325012" y="831327"/>
                  </a:cubicBezTo>
                  <a:cubicBezTo>
                    <a:pt x="325012" y="812589"/>
                    <a:pt x="324462" y="794678"/>
                    <a:pt x="323202" y="777915"/>
                  </a:cubicBezTo>
                  <a:lnTo>
                    <a:pt x="319975" y="753187"/>
                  </a:lnTo>
                  <a:lnTo>
                    <a:pt x="314183" y="721555"/>
                  </a:lnTo>
                  <a:lnTo>
                    <a:pt x="308725" y="703337"/>
                  </a:lnTo>
                  <a:lnTo>
                    <a:pt x="290823" y="670540"/>
                  </a:lnTo>
                  <a:lnTo>
                    <a:pt x="288351" y="666729"/>
                  </a:lnTo>
                  <a:lnTo>
                    <a:pt x="288618" y="666600"/>
                  </a:lnTo>
                  <a:lnTo>
                    <a:pt x="201785" y="576095"/>
                  </a:lnTo>
                  <a:cubicBezTo>
                    <a:pt x="120095" y="485230"/>
                    <a:pt x="53864" y="393746"/>
                    <a:pt x="0" y="302262"/>
                  </a:cubicBezTo>
                  <a:cubicBezTo>
                    <a:pt x="0" y="302262"/>
                    <a:pt x="0" y="302262"/>
                    <a:pt x="290208" y="302262"/>
                  </a:cubicBezTo>
                  <a:cubicBezTo>
                    <a:pt x="290208" y="302262"/>
                    <a:pt x="290208" y="302262"/>
                    <a:pt x="290208" y="325776"/>
                  </a:cubicBezTo>
                  <a:cubicBezTo>
                    <a:pt x="290208" y="325776"/>
                    <a:pt x="290208" y="325776"/>
                    <a:pt x="284345" y="349290"/>
                  </a:cubicBezTo>
                  <a:cubicBezTo>
                    <a:pt x="279948" y="359578"/>
                    <a:pt x="277016" y="366926"/>
                    <a:pt x="266757" y="378683"/>
                  </a:cubicBezTo>
                  <a:cubicBezTo>
                    <a:pt x="255031" y="394849"/>
                    <a:pt x="250634" y="412484"/>
                    <a:pt x="250634" y="431589"/>
                  </a:cubicBezTo>
                  <a:cubicBezTo>
                    <a:pt x="250634" y="478617"/>
                    <a:pt x="294605" y="516827"/>
                    <a:pt x="348836" y="516827"/>
                  </a:cubicBezTo>
                  <a:cubicBezTo>
                    <a:pt x="401601" y="516827"/>
                    <a:pt x="442640" y="483026"/>
                    <a:pt x="447037" y="438937"/>
                  </a:cubicBezTo>
                  <a:cubicBezTo>
                    <a:pt x="447037" y="438937"/>
                    <a:pt x="447037" y="438937"/>
                    <a:pt x="447037" y="437468"/>
                  </a:cubicBezTo>
                  <a:cubicBezTo>
                    <a:pt x="447037" y="437468"/>
                    <a:pt x="447037" y="437468"/>
                    <a:pt x="447037" y="435998"/>
                  </a:cubicBezTo>
                  <a:cubicBezTo>
                    <a:pt x="449969" y="413954"/>
                    <a:pt x="444106" y="396318"/>
                    <a:pt x="432380" y="378683"/>
                  </a:cubicBezTo>
                  <a:cubicBezTo>
                    <a:pt x="422120" y="365456"/>
                    <a:pt x="419189" y="359578"/>
                    <a:pt x="413326" y="344881"/>
                  </a:cubicBezTo>
                  <a:cubicBezTo>
                    <a:pt x="413326" y="344881"/>
                    <a:pt x="413326" y="344881"/>
                    <a:pt x="408929" y="325776"/>
                  </a:cubicBezTo>
                  <a:cubicBezTo>
                    <a:pt x="408929" y="325776"/>
                    <a:pt x="408929" y="325776"/>
                    <a:pt x="408929" y="302262"/>
                  </a:cubicBezTo>
                  <a:cubicBezTo>
                    <a:pt x="408929" y="302262"/>
                    <a:pt x="408929" y="302262"/>
                    <a:pt x="676053" y="302262"/>
                  </a:cubicBezTo>
                  <a:lnTo>
                    <a:pt x="712677" y="302262"/>
                  </a:lnTo>
                  <a:lnTo>
                    <a:pt x="712677" y="295952"/>
                  </a:lnTo>
                  <a:cubicBezTo>
                    <a:pt x="712677" y="270160"/>
                    <a:pt x="712677" y="228893"/>
                    <a:pt x="712677" y="162866"/>
                  </a:cubicBezTo>
                  <a:cubicBezTo>
                    <a:pt x="712677" y="162866"/>
                    <a:pt x="712677" y="162866"/>
                    <a:pt x="705334" y="134988"/>
                  </a:cubicBezTo>
                  <a:cubicBezTo>
                    <a:pt x="699459" y="120316"/>
                    <a:pt x="695053" y="111512"/>
                    <a:pt x="683304" y="96840"/>
                  </a:cubicBezTo>
                  <a:cubicBezTo>
                    <a:pt x="675960" y="85101"/>
                    <a:pt x="671554" y="71896"/>
                    <a:pt x="673023" y="57223"/>
                  </a:cubicBezTo>
                  <a:cubicBezTo>
                    <a:pt x="673023" y="26411"/>
                    <a:pt x="703865" y="0"/>
                    <a:pt x="740582" y="0"/>
                  </a:cubicBezTo>
                  <a:close/>
                </a:path>
              </a:pathLst>
            </a:custGeom>
            <a:solidFill>
              <a:schemeClr val="tx1">
                <a:lumMod val="85000"/>
                <a:lumOff val="15000"/>
              </a:schemeClr>
            </a:solidFill>
            <a:ln>
              <a:noFill/>
            </a:ln>
          </p:spPr>
          <p:txBody>
            <a:bodyPr vert="horz" wrap="square" lIns="31402" tIns="15701" rIns="31402" bIns="15701" numCol="1" anchor="t" anchorCtr="0" compatLnSpc="1">
              <a:noAutofit/>
            </a:bodyPr>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20" name="Freeform 52"/>
            <p:cNvSpPr/>
            <p:nvPr/>
          </p:nvSpPr>
          <p:spPr bwMode="auto">
            <a:xfrm>
              <a:off x="5224583" y="2099374"/>
              <a:ext cx="918170" cy="923229"/>
            </a:xfrm>
            <a:custGeom>
              <a:avLst/>
              <a:gdLst>
                <a:gd name="connsiteX0" fmla="*/ 155558 w 918170"/>
                <a:gd name="connsiteY0" fmla="*/ 0 h 923229"/>
                <a:gd name="connsiteX1" fmla="*/ 221129 w 918170"/>
                <a:gd name="connsiteY1" fmla="*/ 52846 h 923229"/>
                <a:gd name="connsiteX2" fmla="*/ 210929 w 918170"/>
                <a:gd name="connsiteY2" fmla="*/ 95417 h 923229"/>
                <a:gd name="connsiteX3" fmla="*/ 187615 w 918170"/>
                <a:gd name="connsiteY3" fmla="*/ 136520 h 923229"/>
                <a:gd name="connsiteX4" fmla="*/ 189072 w 918170"/>
                <a:gd name="connsiteY4" fmla="*/ 136520 h 923229"/>
                <a:gd name="connsiteX5" fmla="*/ 181786 w 918170"/>
                <a:gd name="connsiteY5" fmla="*/ 162943 h 923229"/>
                <a:gd name="connsiteX6" fmla="*/ 181786 w 918170"/>
                <a:gd name="connsiteY6" fmla="*/ 274068 h 923229"/>
                <a:gd name="connsiteX7" fmla="*/ 181786 w 918170"/>
                <a:gd name="connsiteY7" fmla="*/ 287086 h 923229"/>
                <a:gd name="connsiteX8" fmla="*/ 229728 w 918170"/>
                <a:gd name="connsiteY8" fmla="*/ 287086 h 923229"/>
                <a:gd name="connsiteX9" fmla="*/ 706962 w 918170"/>
                <a:gd name="connsiteY9" fmla="*/ 287086 h 923229"/>
                <a:gd name="connsiteX10" fmla="*/ 684961 w 918170"/>
                <a:gd name="connsiteY10" fmla="*/ 391396 h 923229"/>
                <a:gd name="connsiteX11" fmla="*/ 918170 w 918170"/>
                <a:gd name="connsiteY11" fmla="*/ 923229 h 923229"/>
                <a:gd name="connsiteX12" fmla="*/ 573490 w 918170"/>
                <a:gd name="connsiteY12" fmla="*/ 923229 h 923229"/>
                <a:gd name="connsiteX13" fmla="*/ 573490 w 918170"/>
                <a:gd name="connsiteY13" fmla="*/ 879155 h 923229"/>
                <a:gd name="connsiteX14" fmla="*/ 579357 w 918170"/>
                <a:gd name="connsiteY14" fmla="*/ 857117 h 923229"/>
                <a:gd name="connsiteX15" fmla="*/ 596957 w 918170"/>
                <a:gd name="connsiteY15" fmla="*/ 826265 h 923229"/>
                <a:gd name="connsiteX16" fmla="*/ 613091 w 918170"/>
                <a:gd name="connsiteY16" fmla="*/ 773376 h 923229"/>
                <a:gd name="connsiteX17" fmla="*/ 514821 w 918170"/>
                <a:gd name="connsiteY17" fmla="*/ 688165 h 923229"/>
                <a:gd name="connsiteX18" fmla="*/ 416550 w 918170"/>
                <a:gd name="connsiteY18" fmla="*/ 766030 h 923229"/>
                <a:gd name="connsiteX19" fmla="*/ 416550 w 918170"/>
                <a:gd name="connsiteY19" fmla="*/ 767499 h 923229"/>
                <a:gd name="connsiteX20" fmla="*/ 416550 w 918170"/>
                <a:gd name="connsiteY20" fmla="*/ 768968 h 923229"/>
                <a:gd name="connsiteX21" fmla="*/ 431217 w 918170"/>
                <a:gd name="connsiteY21" fmla="*/ 826265 h 923229"/>
                <a:gd name="connsiteX22" fmla="*/ 450285 w 918170"/>
                <a:gd name="connsiteY22" fmla="*/ 860056 h 923229"/>
                <a:gd name="connsiteX23" fmla="*/ 454685 w 918170"/>
                <a:gd name="connsiteY23" fmla="*/ 879155 h 923229"/>
                <a:gd name="connsiteX24" fmla="*/ 454685 w 918170"/>
                <a:gd name="connsiteY24" fmla="*/ 923229 h 923229"/>
                <a:gd name="connsiteX25" fmla="*/ 0 w 918170"/>
                <a:gd name="connsiteY25" fmla="*/ 923229 h 923229"/>
                <a:gd name="connsiteX26" fmla="*/ 0 w 918170"/>
                <a:gd name="connsiteY26" fmla="*/ 511866 h 923229"/>
                <a:gd name="connsiteX27" fmla="*/ 41068 w 918170"/>
                <a:gd name="connsiteY27" fmla="*/ 511866 h 923229"/>
                <a:gd name="connsiteX28" fmla="*/ 64536 w 918170"/>
                <a:gd name="connsiteY28" fmla="*/ 517743 h 923229"/>
                <a:gd name="connsiteX29" fmla="*/ 93871 w 918170"/>
                <a:gd name="connsiteY29" fmla="*/ 535373 h 923229"/>
                <a:gd name="connsiteX30" fmla="*/ 146673 w 918170"/>
                <a:gd name="connsiteY30" fmla="*/ 551534 h 923229"/>
                <a:gd name="connsiteX31" fmla="*/ 231743 w 918170"/>
                <a:gd name="connsiteY31" fmla="*/ 453100 h 923229"/>
                <a:gd name="connsiteX32" fmla="*/ 154006 w 918170"/>
                <a:gd name="connsiteY32" fmla="*/ 354667 h 923229"/>
                <a:gd name="connsiteX33" fmla="*/ 151073 w 918170"/>
                <a:gd name="connsiteY33" fmla="*/ 354667 h 923229"/>
                <a:gd name="connsiteX34" fmla="*/ 93871 w 918170"/>
                <a:gd name="connsiteY34" fmla="*/ 369359 h 923229"/>
                <a:gd name="connsiteX35" fmla="*/ 60135 w 918170"/>
                <a:gd name="connsiteY35" fmla="*/ 388458 h 923229"/>
                <a:gd name="connsiteX36" fmla="*/ 41068 w 918170"/>
                <a:gd name="connsiteY36" fmla="*/ 392865 h 923229"/>
                <a:gd name="connsiteX37" fmla="*/ 0 w 918170"/>
                <a:gd name="connsiteY37" fmla="*/ 392865 h 923229"/>
                <a:gd name="connsiteX38" fmla="*/ 0 w 918170"/>
                <a:gd name="connsiteY38" fmla="*/ 287086 h 923229"/>
                <a:gd name="connsiteX39" fmla="*/ 125824 w 918170"/>
                <a:gd name="connsiteY39" fmla="*/ 287086 h 923229"/>
                <a:gd name="connsiteX40" fmla="*/ 128963 w 918170"/>
                <a:gd name="connsiteY40" fmla="*/ 287086 h 923229"/>
                <a:gd name="connsiteX41" fmla="*/ 128715 w 918170"/>
                <a:gd name="connsiteY41" fmla="*/ 258841 h 923229"/>
                <a:gd name="connsiteX42" fmla="*/ 127872 w 918170"/>
                <a:gd name="connsiteY42" fmla="*/ 162943 h 923229"/>
                <a:gd name="connsiteX43" fmla="*/ 120586 w 918170"/>
                <a:gd name="connsiteY43" fmla="*/ 133584 h 923229"/>
                <a:gd name="connsiteX44" fmla="*/ 100186 w 918170"/>
                <a:gd name="connsiteY44" fmla="*/ 95417 h 923229"/>
                <a:gd name="connsiteX45" fmla="*/ 88529 w 918170"/>
                <a:gd name="connsiteY45" fmla="*/ 57250 h 923229"/>
                <a:gd name="connsiteX46" fmla="*/ 155558 w 918170"/>
                <a:gd name="connsiteY46" fmla="*/ 0 h 923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18170" h="923229">
                  <a:moveTo>
                    <a:pt x="155558" y="0"/>
                  </a:moveTo>
                  <a:cubicBezTo>
                    <a:pt x="190529" y="0"/>
                    <a:pt x="218215" y="23487"/>
                    <a:pt x="221129" y="52846"/>
                  </a:cubicBezTo>
                  <a:cubicBezTo>
                    <a:pt x="222586" y="70462"/>
                    <a:pt x="219672" y="83673"/>
                    <a:pt x="210929" y="95417"/>
                  </a:cubicBezTo>
                  <a:cubicBezTo>
                    <a:pt x="199272" y="111564"/>
                    <a:pt x="193443" y="120372"/>
                    <a:pt x="187615" y="136520"/>
                  </a:cubicBezTo>
                  <a:cubicBezTo>
                    <a:pt x="187615" y="136520"/>
                    <a:pt x="187615" y="136520"/>
                    <a:pt x="189072" y="136520"/>
                  </a:cubicBezTo>
                  <a:lnTo>
                    <a:pt x="181786" y="162943"/>
                  </a:lnTo>
                  <a:cubicBezTo>
                    <a:pt x="181786" y="162943"/>
                    <a:pt x="181786" y="162943"/>
                    <a:pt x="181786" y="274068"/>
                  </a:cubicBezTo>
                  <a:lnTo>
                    <a:pt x="181786" y="287086"/>
                  </a:lnTo>
                  <a:lnTo>
                    <a:pt x="229728" y="287086"/>
                  </a:lnTo>
                  <a:cubicBezTo>
                    <a:pt x="334150" y="287086"/>
                    <a:pt x="486036" y="287086"/>
                    <a:pt x="706962" y="287086"/>
                  </a:cubicBezTo>
                  <a:cubicBezTo>
                    <a:pt x="696695" y="353198"/>
                    <a:pt x="683494" y="364951"/>
                    <a:pt x="684961" y="391396"/>
                  </a:cubicBezTo>
                  <a:cubicBezTo>
                    <a:pt x="692295" y="536842"/>
                    <a:pt x="918170" y="923229"/>
                    <a:pt x="918170" y="923229"/>
                  </a:cubicBezTo>
                  <a:cubicBezTo>
                    <a:pt x="918170" y="923229"/>
                    <a:pt x="918170" y="923229"/>
                    <a:pt x="573490" y="923229"/>
                  </a:cubicBezTo>
                  <a:cubicBezTo>
                    <a:pt x="573490" y="923229"/>
                    <a:pt x="573490" y="923229"/>
                    <a:pt x="573490" y="879155"/>
                  </a:cubicBezTo>
                  <a:cubicBezTo>
                    <a:pt x="573490" y="879155"/>
                    <a:pt x="573490" y="879155"/>
                    <a:pt x="579357" y="857117"/>
                  </a:cubicBezTo>
                  <a:cubicBezTo>
                    <a:pt x="583757" y="845364"/>
                    <a:pt x="586690" y="839487"/>
                    <a:pt x="596957" y="826265"/>
                  </a:cubicBezTo>
                  <a:cubicBezTo>
                    <a:pt x="608691" y="810104"/>
                    <a:pt x="613091" y="792475"/>
                    <a:pt x="613091" y="773376"/>
                  </a:cubicBezTo>
                  <a:cubicBezTo>
                    <a:pt x="613091" y="726363"/>
                    <a:pt x="569090" y="688165"/>
                    <a:pt x="514821" y="688165"/>
                  </a:cubicBezTo>
                  <a:cubicBezTo>
                    <a:pt x="462019" y="688165"/>
                    <a:pt x="420950" y="721955"/>
                    <a:pt x="416550" y="766030"/>
                  </a:cubicBezTo>
                  <a:cubicBezTo>
                    <a:pt x="416550" y="766030"/>
                    <a:pt x="416550" y="766030"/>
                    <a:pt x="416550" y="767499"/>
                  </a:cubicBezTo>
                  <a:cubicBezTo>
                    <a:pt x="416550" y="767499"/>
                    <a:pt x="416550" y="768968"/>
                    <a:pt x="416550" y="768968"/>
                  </a:cubicBezTo>
                  <a:cubicBezTo>
                    <a:pt x="413617" y="791005"/>
                    <a:pt x="419484" y="808635"/>
                    <a:pt x="431217" y="826265"/>
                  </a:cubicBezTo>
                  <a:cubicBezTo>
                    <a:pt x="441485" y="839487"/>
                    <a:pt x="444418" y="846833"/>
                    <a:pt x="450285" y="860056"/>
                  </a:cubicBezTo>
                  <a:lnTo>
                    <a:pt x="454685" y="879155"/>
                  </a:lnTo>
                  <a:cubicBezTo>
                    <a:pt x="454685" y="879155"/>
                    <a:pt x="454685" y="879155"/>
                    <a:pt x="454685" y="923229"/>
                  </a:cubicBezTo>
                  <a:cubicBezTo>
                    <a:pt x="454685" y="923229"/>
                    <a:pt x="454685" y="923229"/>
                    <a:pt x="0" y="923229"/>
                  </a:cubicBezTo>
                  <a:cubicBezTo>
                    <a:pt x="0" y="923229"/>
                    <a:pt x="0" y="923229"/>
                    <a:pt x="0" y="511866"/>
                  </a:cubicBezTo>
                  <a:cubicBezTo>
                    <a:pt x="0" y="511866"/>
                    <a:pt x="0" y="511866"/>
                    <a:pt x="41068" y="511866"/>
                  </a:cubicBezTo>
                  <a:cubicBezTo>
                    <a:pt x="41068" y="511866"/>
                    <a:pt x="41068" y="511866"/>
                    <a:pt x="64536" y="517743"/>
                  </a:cubicBezTo>
                  <a:cubicBezTo>
                    <a:pt x="76269" y="522151"/>
                    <a:pt x="82136" y="526558"/>
                    <a:pt x="93871" y="535373"/>
                  </a:cubicBezTo>
                  <a:cubicBezTo>
                    <a:pt x="110005" y="547126"/>
                    <a:pt x="127605" y="551534"/>
                    <a:pt x="146673" y="551534"/>
                  </a:cubicBezTo>
                  <a:cubicBezTo>
                    <a:pt x="193608" y="551534"/>
                    <a:pt x="231743" y="507459"/>
                    <a:pt x="231743" y="453100"/>
                  </a:cubicBezTo>
                  <a:cubicBezTo>
                    <a:pt x="231743" y="401680"/>
                    <a:pt x="198008" y="359075"/>
                    <a:pt x="154006" y="354667"/>
                  </a:cubicBezTo>
                  <a:cubicBezTo>
                    <a:pt x="152540" y="354667"/>
                    <a:pt x="152540" y="354667"/>
                    <a:pt x="151073" y="354667"/>
                  </a:cubicBezTo>
                  <a:cubicBezTo>
                    <a:pt x="130539" y="351729"/>
                    <a:pt x="111471" y="357605"/>
                    <a:pt x="93871" y="369359"/>
                  </a:cubicBezTo>
                  <a:cubicBezTo>
                    <a:pt x="80670" y="379643"/>
                    <a:pt x="74803" y="382581"/>
                    <a:pt x="60135" y="388458"/>
                  </a:cubicBezTo>
                  <a:cubicBezTo>
                    <a:pt x="60135" y="388458"/>
                    <a:pt x="60135" y="388458"/>
                    <a:pt x="41068" y="392865"/>
                  </a:cubicBezTo>
                  <a:cubicBezTo>
                    <a:pt x="41068" y="392865"/>
                    <a:pt x="41068" y="392865"/>
                    <a:pt x="0" y="392865"/>
                  </a:cubicBezTo>
                  <a:cubicBezTo>
                    <a:pt x="0" y="392865"/>
                    <a:pt x="0" y="392865"/>
                    <a:pt x="0" y="287086"/>
                  </a:cubicBezTo>
                  <a:cubicBezTo>
                    <a:pt x="0" y="287086"/>
                    <a:pt x="0" y="287086"/>
                    <a:pt x="125824" y="287086"/>
                  </a:cubicBezTo>
                  <a:lnTo>
                    <a:pt x="128963" y="287086"/>
                  </a:lnTo>
                  <a:lnTo>
                    <a:pt x="128715" y="258841"/>
                  </a:lnTo>
                  <a:cubicBezTo>
                    <a:pt x="128510" y="235514"/>
                    <a:pt x="128237" y="204412"/>
                    <a:pt x="127872" y="162943"/>
                  </a:cubicBezTo>
                  <a:cubicBezTo>
                    <a:pt x="127872" y="162943"/>
                    <a:pt x="127872" y="162943"/>
                    <a:pt x="120586" y="133584"/>
                  </a:cubicBezTo>
                  <a:cubicBezTo>
                    <a:pt x="114758" y="118904"/>
                    <a:pt x="110386" y="110096"/>
                    <a:pt x="100186" y="95417"/>
                  </a:cubicBezTo>
                  <a:cubicBezTo>
                    <a:pt x="91444" y="83673"/>
                    <a:pt x="88529" y="71930"/>
                    <a:pt x="88529" y="57250"/>
                  </a:cubicBezTo>
                  <a:cubicBezTo>
                    <a:pt x="88529" y="24955"/>
                    <a:pt x="119129" y="0"/>
                    <a:pt x="155558" y="0"/>
                  </a:cubicBezTo>
                  <a:close/>
                </a:path>
              </a:pathLst>
            </a:custGeom>
            <a:solidFill>
              <a:schemeClr val="accent1"/>
            </a:solidFill>
            <a:ln>
              <a:noFill/>
            </a:ln>
          </p:spPr>
          <p:txBody>
            <a:bodyPr vert="horz" wrap="square" lIns="31402" tIns="15701" rIns="31402" bIns="15701" numCol="1" anchor="t" anchorCtr="0" compatLnSpc="1">
              <a:noAutofit/>
            </a:bodyPr>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21" name="Freeform 53"/>
            <p:cNvSpPr/>
            <p:nvPr/>
          </p:nvSpPr>
          <p:spPr bwMode="auto">
            <a:xfrm>
              <a:off x="4626382" y="2815192"/>
              <a:ext cx="1541665" cy="1253315"/>
            </a:xfrm>
            <a:custGeom>
              <a:avLst/>
              <a:gdLst>
                <a:gd name="connsiteX0" fmla="*/ 1113667 w 1541665"/>
                <a:gd name="connsiteY0" fmla="*/ 0 h 1253315"/>
                <a:gd name="connsiteX1" fmla="*/ 1179758 w 1541665"/>
                <a:gd name="connsiteY1" fmla="*/ 52768 h 1253315"/>
                <a:gd name="connsiteX2" fmla="*/ 1168008 w 1541665"/>
                <a:gd name="connsiteY2" fmla="*/ 95275 h 1253315"/>
                <a:gd name="connsiteX3" fmla="*/ 1145978 w 1541665"/>
                <a:gd name="connsiteY3" fmla="*/ 136317 h 1253315"/>
                <a:gd name="connsiteX4" fmla="*/ 1140103 w 1541665"/>
                <a:gd name="connsiteY4" fmla="*/ 162701 h 1253315"/>
                <a:gd name="connsiteX5" fmla="*/ 1139119 w 1541665"/>
                <a:gd name="connsiteY5" fmla="*/ 288392 h 1253315"/>
                <a:gd name="connsiteX6" fmla="*/ 1138922 w 1541665"/>
                <a:gd name="connsiteY6" fmla="*/ 313644 h 1253315"/>
                <a:gd name="connsiteX7" fmla="*/ 1147451 w 1541665"/>
                <a:gd name="connsiteY7" fmla="*/ 313644 h 1253315"/>
                <a:gd name="connsiteX8" fmla="*/ 1541665 w 1541665"/>
                <a:gd name="connsiteY8" fmla="*/ 313644 h 1253315"/>
                <a:gd name="connsiteX9" fmla="*/ 1306968 w 1541665"/>
                <a:gd name="connsiteY9" fmla="*/ 406231 h 1253315"/>
                <a:gd name="connsiteX10" fmla="*/ 1292300 w 1541665"/>
                <a:gd name="connsiteY10" fmla="*/ 438562 h 1253315"/>
                <a:gd name="connsiteX11" fmla="*/ 1268830 w 1541665"/>
                <a:gd name="connsiteY11" fmla="*/ 512044 h 1253315"/>
                <a:gd name="connsiteX12" fmla="*/ 1301101 w 1541665"/>
                <a:gd name="connsiteY12" fmla="*/ 606100 h 1253315"/>
                <a:gd name="connsiteX13" fmla="*/ 1251228 w 1541665"/>
                <a:gd name="connsiteY13" fmla="*/ 700156 h 1253315"/>
                <a:gd name="connsiteX14" fmla="*/ 1276164 w 1541665"/>
                <a:gd name="connsiteY14" fmla="*/ 779515 h 1253315"/>
                <a:gd name="connsiteX15" fmla="*/ 1195487 w 1541665"/>
                <a:gd name="connsiteY15" fmla="*/ 850057 h 1253315"/>
                <a:gd name="connsiteX16" fmla="*/ 1194020 w 1541665"/>
                <a:gd name="connsiteY16" fmla="*/ 948522 h 1253315"/>
                <a:gd name="connsiteX17" fmla="*/ 1135346 w 1541665"/>
                <a:gd name="connsiteY17" fmla="*/ 948522 h 1253315"/>
                <a:gd name="connsiteX18" fmla="*/ 374753 w 1541665"/>
                <a:gd name="connsiteY18" fmla="*/ 948522 h 1253315"/>
                <a:gd name="connsiteX19" fmla="*/ 300344 w 1541665"/>
                <a:gd name="connsiteY19" fmla="*/ 948522 h 1253315"/>
                <a:gd name="connsiteX20" fmla="*/ 300344 w 1541665"/>
                <a:gd name="connsiteY20" fmla="*/ 962197 h 1253315"/>
                <a:gd name="connsiteX21" fmla="*/ 300344 w 1541665"/>
                <a:gd name="connsiteY21" fmla="*/ 1090671 h 1253315"/>
                <a:gd name="connsiteX22" fmla="*/ 307688 w 1541665"/>
                <a:gd name="connsiteY22" fmla="*/ 1119976 h 1253315"/>
                <a:gd name="connsiteX23" fmla="*/ 329718 w 1541665"/>
                <a:gd name="connsiteY23" fmla="*/ 1158073 h 1253315"/>
                <a:gd name="connsiteX24" fmla="*/ 339999 w 1541665"/>
                <a:gd name="connsiteY24" fmla="*/ 1196170 h 1253315"/>
                <a:gd name="connsiteX25" fmla="*/ 273908 w 1541665"/>
                <a:gd name="connsiteY25" fmla="*/ 1253315 h 1253315"/>
                <a:gd name="connsiteX26" fmla="*/ 207818 w 1541665"/>
                <a:gd name="connsiteY26" fmla="*/ 1200566 h 1253315"/>
                <a:gd name="connsiteX27" fmla="*/ 218098 w 1541665"/>
                <a:gd name="connsiteY27" fmla="*/ 1158073 h 1253315"/>
                <a:gd name="connsiteX28" fmla="*/ 240129 w 1541665"/>
                <a:gd name="connsiteY28" fmla="*/ 1117046 h 1253315"/>
                <a:gd name="connsiteX29" fmla="*/ 247472 w 1541665"/>
                <a:gd name="connsiteY29" fmla="*/ 1090671 h 1253315"/>
                <a:gd name="connsiteX30" fmla="*/ 247472 w 1541665"/>
                <a:gd name="connsiteY30" fmla="*/ 976804 h 1253315"/>
                <a:gd name="connsiteX31" fmla="*/ 247472 w 1541665"/>
                <a:gd name="connsiteY31" fmla="*/ 948522 h 1253315"/>
                <a:gd name="connsiteX32" fmla="*/ 199850 w 1541665"/>
                <a:gd name="connsiteY32" fmla="*/ 948522 h 1253315"/>
                <a:gd name="connsiteX33" fmla="*/ 0 w 1541665"/>
                <a:gd name="connsiteY33" fmla="*/ 948522 h 1253315"/>
                <a:gd name="connsiteX34" fmla="*/ 0 w 1541665"/>
                <a:gd name="connsiteY34" fmla="*/ 313644 h 1253315"/>
                <a:gd name="connsiteX35" fmla="*/ 274384 w 1541665"/>
                <a:gd name="connsiteY35" fmla="*/ 313644 h 1253315"/>
                <a:gd name="connsiteX36" fmla="*/ 295939 w 1541665"/>
                <a:gd name="connsiteY36" fmla="*/ 313644 h 1253315"/>
                <a:gd name="connsiteX37" fmla="*/ 376383 w 1541665"/>
                <a:gd name="connsiteY37" fmla="*/ 313644 h 1253315"/>
                <a:gd name="connsiteX38" fmla="*/ 978449 w 1541665"/>
                <a:gd name="connsiteY38" fmla="*/ 313644 h 1253315"/>
                <a:gd name="connsiteX39" fmla="*/ 1085762 w 1541665"/>
                <a:gd name="connsiteY39" fmla="*/ 313644 h 1253315"/>
                <a:gd name="connsiteX40" fmla="*/ 1085762 w 1541665"/>
                <a:gd name="connsiteY40" fmla="*/ 304515 h 1253315"/>
                <a:gd name="connsiteX41" fmla="*/ 1085762 w 1541665"/>
                <a:gd name="connsiteY41" fmla="*/ 162701 h 1253315"/>
                <a:gd name="connsiteX42" fmla="*/ 1078419 w 1541665"/>
                <a:gd name="connsiteY42" fmla="*/ 133386 h 1253315"/>
                <a:gd name="connsiteX43" fmla="*/ 1056389 w 1541665"/>
                <a:gd name="connsiteY43" fmla="*/ 95275 h 1253315"/>
                <a:gd name="connsiteX44" fmla="*/ 1046108 w 1541665"/>
                <a:gd name="connsiteY44" fmla="*/ 57165 h 1253315"/>
                <a:gd name="connsiteX45" fmla="*/ 1113667 w 1541665"/>
                <a:gd name="connsiteY45" fmla="*/ 0 h 1253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541665" h="1253315">
                  <a:moveTo>
                    <a:pt x="1113667" y="0"/>
                  </a:moveTo>
                  <a:cubicBezTo>
                    <a:pt x="1147447" y="0"/>
                    <a:pt x="1176820" y="23452"/>
                    <a:pt x="1179758" y="52768"/>
                  </a:cubicBezTo>
                  <a:cubicBezTo>
                    <a:pt x="1181226" y="68891"/>
                    <a:pt x="1178289" y="83549"/>
                    <a:pt x="1168008" y="95275"/>
                  </a:cubicBezTo>
                  <a:cubicBezTo>
                    <a:pt x="1156259" y="111399"/>
                    <a:pt x="1151853" y="120194"/>
                    <a:pt x="1145978" y="136317"/>
                  </a:cubicBezTo>
                  <a:lnTo>
                    <a:pt x="1140103" y="162701"/>
                  </a:lnTo>
                  <a:cubicBezTo>
                    <a:pt x="1140103" y="162701"/>
                    <a:pt x="1140103" y="162701"/>
                    <a:pt x="1139119" y="288392"/>
                  </a:cubicBezTo>
                  <a:lnTo>
                    <a:pt x="1138922" y="313644"/>
                  </a:lnTo>
                  <a:lnTo>
                    <a:pt x="1147451" y="313644"/>
                  </a:lnTo>
                  <a:cubicBezTo>
                    <a:pt x="1266153" y="313644"/>
                    <a:pt x="1397134" y="313644"/>
                    <a:pt x="1541665" y="313644"/>
                  </a:cubicBezTo>
                  <a:cubicBezTo>
                    <a:pt x="1541665" y="313644"/>
                    <a:pt x="1541665" y="313644"/>
                    <a:pt x="1306968" y="406231"/>
                  </a:cubicBezTo>
                  <a:cubicBezTo>
                    <a:pt x="1306968" y="406231"/>
                    <a:pt x="1306968" y="406231"/>
                    <a:pt x="1292300" y="438562"/>
                  </a:cubicBezTo>
                  <a:cubicBezTo>
                    <a:pt x="1292300" y="438562"/>
                    <a:pt x="1292300" y="438562"/>
                    <a:pt x="1268830" y="512044"/>
                  </a:cubicBezTo>
                  <a:cubicBezTo>
                    <a:pt x="1268830" y="512044"/>
                    <a:pt x="1290833" y="586994"/>
                    <a:pt x="1301101" y="606100"/>
                  </a:cubicBezTo>
                  <a:cubicBezTo>
                    <a:pt x="1324571" y="654597"/>
                    <a:pt x="1251228" y="700156"/>
                    <a:pt x="1251228" y="700156"/>
                  </a:cubicBezTo>
                  <a:cubicBezTo>
                    <a:pt x="1251228" y="700156"/>
                    <a:pt x="1301101" y="723670"/>
                    <a:pt x="1276164" y="779515"/>
                  </a:cubicBezTo>
                  <a:cubicBezTo>
                    <a:pt x="1264430" y="803029"/>
                    <a:pt x="1195487" y="850057"/>
                    <a:pt x="1195487" y="850057"/>
                  </a:cubicBezTo>
                  <a:cubicBezTo>
                    <a:pt x="1195487" y="850057"/>
                    <a:pt x="1195487" y="850057"/>
                    <a:pt x="1194020" y="948522"/>
                  </a:cubicBezTo>
                  <a:cubicBezTo>
                    <a:pt x="1194020" y="948522"/>
                    <a:pt x="1194020" y="948522"/>
                    <a:pt x="1135346" y="948522"/>
                  </a:cubicBezTo>
                  <a:cubicBezTo>
                    <a:pt x="1135346" y="948522"/>
                    <a:pt x="1135346" y="948522"/>
                    <a:pt x="374753" y="948522"/>
                  </a:cubicBezTo>
                  <a:lnTo>
                    <a:pt x="300344" y="948522"/>
                  </a:lnTo>
                  <a:lnTo>
                    <a:pt x="300344" y="962197"/>
                  </a:lnTo>
                  <a:cubicBezTo>
                    <a:pt x="300344" y="987095"/>
                    <a:pt x="300344" y="1026932"/>
                    <a:pt x="300344" y="1090671"/>
                  </a:cubicBezTo>
                  <a:cubicBezTo>
                    <a:pt x="300344" y="1090671"/>
                    <a:pt x="300344" y="1090671"/>
                    <a:pt x="307688" y="1119976"/>
                  </a:cubicBezTo>
                  <a:cubicBezTo>
                    <a:pt x="313562" y="1134629"/>
                    <a:pt x="317968" y="1143420"/>
                    <a:pt x="329718" y="1158073"/>
                  </a:cubicBezTo>
                  <a:cubicBezTo>
                    <a:pt x="338530" y="1169795"/>
                    <a:pt x="341467" y="1181517"/>
                    <a:pt x="339999" y="1196170"/>
                  </a:cubicBezTo>
                  <a:cubicBezTo>
                    <a:pt x="339999" y="1228406"/>
                    <a:pt x="310625" y="1253315"/>
                    <a:pt x="273908" y="1253315"/>
                  </a:cubicBezTo>
                  <a:cubicBezTo>
                    <a:pt x="238660" y="1253315"/>
                    <a:pt x="209286" y="1229871"/>
                    <a:pt x="207818" y="1200566"/>
                  </a:cubicBezTo>
                  <a:cubicBezTo>
                    <a:pt x="204880" y="1182982"/>
                    <a:pt x="209286" y="1169795"/>
                    <a:pt x="218098" y="1158073"/>
                  </a:cubicBezTo>
                  <a:cubicBezTo>
                    <a:pt x="229848" y="1141955"/>
                    <a:pt x="234254" y="1133163"/>
                    <a:pt x="240129" y="1117046"/>
                  </a:cubicBezTo>
                  <a:lnTo>
                    <a:pt x="247472" y="1090671"/>
                  </a:lnTo>
                  <a:cubicBezTo>
                    <a:pt x="247472" y="1090671"/>
                    <a:pt x="247472" y="1090671"/>
                    <a:pt x="247472" y="976804"/>
                  </a:cubicBezTo>
                  <a:lnTo>
                    <a:pt x="247472" y="948522"/>
                  </a:lnTo>
                  <a:lnTo>
                    <a:pt x="199850" y="948522"/>
                  </a:lnTo>
                  <a:cubicBezTo>
                    <a:pt x="137484" y="948522"/>
                    <a:pt x="70959" y="948522"/>
                    <a:pt x="0" y="948522"/>
                  </a:cubicBezTo>
                  <a:cubicBezTo>
                    <a:pt x="0" y="948522"/>
                    <a:pt x="0" y="948522"/>
                    <a:pt x="0" y="313644"/>
                  </a:cubicBezTo>
                  <a:cubicBezTo>
                    <a:pt x="0" y="313644"/>
                    <a:pt x="0" y="313644"/>
                    <a:pt x="274384" y="313644"/>
                  </a:cubicBezTo>
                  <a:lnTo>
                    <a:pt x="295939" y="313644"/>
                  </a:lnTo>
                  <a:lnTo>
                    <a:pt x="376383" y="313644"/>
                  </a:lnTo>
                  <a:cubicBezTo>
                    <a:pt x="517527" y="313644"/>
                    <a:pt x="711599" y="313644"/>
                    <a:pt x="978449" y="313644"/>
                  </a:cubicBezTo>
                  <a:lnTo>
                    <a:pt x="1085762" y="313644"/>
                  </a:lnTo>
                  <a:lnTo>
                    <a:pt x="1085762" y="304515"/>
                  </a:lnTo>
                  <a:cubicBezTo>
                    <a:pt x="1085762" y="277032"/>
                    <a:pt x="1085762" y="233059"/>
                    <a:pt x="1085762" y="162701"/>
                  </a:cubicBezTo>
                  <a:cubicBezTo>
                    <a:pt x="1085762" y="162701"/>
                    <a:pt x="1085762" y="162701"/>
                    <a:pt x="1078419" y="133386"/>
                  </a:cubicBezTo>
                  <a:cubicBezTo>
                    <a:pt x="1072544" y="118728"/>
                    <a:pt x="1068138" y="109933"/>
                    <a:pt x="1056389" y="95275"/>
                  </a:cubicBezTo>
                  <a:cubicBezTo>
                    <a:pt x="1049045" y="83549"/>
                    <a:pt x="1044639" y="71823"/>
                    <a:pt x="1046108" y="57165"/>
                  </a:cubicBezTo>
                  <a:cubicBezTo>
                    <a:pt x="1046108" y="24918"/>
                    <a:pt x="1076950" y="0"/>
                    <a:pt x="1113667" y="0"/>
                  </a:cubicBezTo>
                  <a:close/>
                </a:path>
              </a:pathLst>
            </a:custGeom>
            <a:solidFill>
              <a:schemeClr val="accent1"/>
            </a:solidFill>
            <a:ln>
              <a:noFill/>
            </a:ln>
          </p:spPr>
          <p:txBody>
            <a:bodyPr vert="horz" wrap="square" lIns="31402" tIns="15701" rIns="31402" bIns="15701" numCol="1" anchor="t" anchorCtr="0" compatLnSpc="1">
              <a:noAutofit/>
            </a:bodyPr>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22" name="Freeform 38"/>
            <p:cNvSpPr/>
            <p:nvPr/>
          </p:nvSpPr>
          <p:spPr bwMode="auto">
            <a:xfrm>
              <a:off x="3295921" y="1646612"/>
              <a:ext cx="658907" cy="633614"/>
            </a:xfrm>
            <a:custGeom>
              <a:avLst/>
              <a:gdLst>
                <a:gd name="T0" fmla="*/ 449 w 449"/>
                <a:gd name="T1" fmla="*/ 0 h 432"/>
                <a:gd name="T2" fmla="*/ 159 w 449"/>
                <a:gd name="T3" fmla="*/ 0 h 432"/>
                <a:gd name="T4" fmla="*/ 99 w 449"/>
                <a:gd name="T5" fmla="*/ 103 h 432"/>
                <a:gd name="T6" fmla="*/ 0 w 449"/>
                <a:gd name="T7" fmla="*/ 432 h 432"/>
                <a:gd name="T8" fmla="*/ 271 w 449"/>
                <a:gd name="T9" fmla="*/ 432 h 432"/>
                <a:gd name="T10" fmla="*/ 271 w 449"/>
                <a:gd name="T11" fmla="*/ 391 h 432"/>
                <a:gd name="T12" fmla="*/ 268 w 449"/>
                <a:gd name="T13" fmla="*/ 378 h 432"/>
                <a:gd name="T14" fmla="*/ 255 w 449"/>
                <a:gd name="T15" fmla="*/ 355 h 432"/>
                <a:gd name="T16" fmla="*/ 244 w 449"/>
                <a:gd name="T17" fmla="*/ 316 h 432"/>
                <a:gd name="T18" fmla="*/ 245 w 449"/>
                <a:gd name="T19" fmla="*/ 315 h 432"/>
                <a:gd name="T20" fmla="*/ 245 w 449"/>
                <a:gd name="T21" fmla="*/ 314 h 432"/>
                <a:gd name="T22" fmla="*/ 245 w 449"/>
                <a:gd name="T23" fmla="*/ 314 h 432"/>
                <a:gd name="T24" fmla="*/ 311 w 449"/>
                <a:gd name="T25" fmla="*/ 261 h 432"/>
                <a:gd name="T26" fmla="*/ 379 w 449"/>
                <a:gd name="T27" fmla="*/ 319 h 432"/>
                <a:gd name="T28" fmla="*/ 378 w 449"/>
                <a:gd name="T29" fmla="*/ 319 h 432"/>
                <a:gd name="T30" fmla="*/ 368 w 449"/>
                <a:gd name="T31" fmla="*/ 355 h 432"/>
                <a:gd name="T32" fmla="*/ 356 w 449"/>
                <a:gd name="T33" fmla="*/ 376 h 432"/>
                <a:gd name="T34" fmla="*/ 352 w 449"/>
                <a:gd name="T35" fmla="*/ 391 h 432"/>
                <a:gd name="T36" fmla="*/ 352 w 449"/>
                <a:gd name="T37" fmla="*/ 391 h 432"/>
                <a:gd name="T38" fmla="*/ 352 w 449"/>
                <a:gd name="T39" fmla="*/ 432 h 432"/>
                <a:gd name="T40" fmla="*/ 449 w 449"/>
                <a:gd name="T41" fmla="*/ 432 h 432"/>
                <a:gd name="T42" fmla="*/ 449 w 449"/>
                <a:gd name="T43"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9" h="432">
                  <a:moveTo>
                    <a:pt x="449" y="0"/>
                  </a:moveTo>
                  <a:cubicBezTo>
                    <a:pt x="159" y="0"/>
                    <a:pt x="159" y="0"/>
                    <a:pt x="159" y="0"/>
                  </a:cubicBezTo>
                  <a:cubicBezTo>
                    <a:pt x="135" y="35"/>
                    <a:pt x="115" y="70"/>
                    <a:pt x="99" y="103"/>
                  </a:cubicBezTo>
                  <a:cubicBezTo>
                    <a:pt x="54" y="195"/>
                    <a:pt x="15" y="308"/>
                    <a:pt x="0" y="432"/>
                  </a:cubicBezTo>
                  <a:cubicBezTo>
                    <a:pt x="271" y="432"/>
                    <a:pt x="271" y="432"/>
                    <a:pt x="271" y="432"/>
                  </a:cubicBezTo>
                  <a:cubicBezTo>
                    <a:pt x="271" y="391"/>
                    <a:pt x="271" y="391"/>
                    <a:pt x="271" y="391"/>
                  </a:cubicBezTo>
                  <a:cubicBezTo>
                    <a:pt x="268" y="378"/>
                    <a:pt x="268" y="378"/>
                    <a:pt x="268" y="378"/>
                  </a:cubicBezTo>
                  <a:cubicBezTo>
                    <a:pt x="264" y="369"/>
                    <a:pt x="262" y="365"/>
                    <a:pt x="255" y="355"/>
                  </a:cubicBezTo>
                  <a:cubicBezTo>
                    <a:pt x="246" y="344"/>
                    <a:pt x="243" y="331"/>
                    <a:pt x="244" y="316"/>
                  </a:cubicBezTo>
                  <a:cubicBezTo>
                    <a:pt x="244" y="316"/>
                    <a:pt x="245" y="315"/>
                    <a:pt x="245" y="315"/>
                  </a:cubicBezTo>
                  <a:cubicBezTo>
                    <a:pt x="245" y="314"/>
                    <a:pt x="245" y="314"/>
                    <a:pt x="245" y="314"/>
                  </a:cubicBezTo>
                  <a:cubicBezTo>
                    <a:pt x="245" y="314"/>
                    <a:pt x="245" y="314"/>
                    <a:pt x="245" y="314"/>
                  </a:cubicBezTo>
                  <a:cubicBezTo>
                    <a:pt x="247" y="284"/>
                    <a:pt x="276" y="261"/>
                    <a:pt x="311" y="261"/>
                  </a:cubicBezTo>
                  <a:cubicBezTo>
                    <a:pt x="348" y="261"/>
                    <a:pt x="379" y="287"/>
                    <a:pt x="379" y="319"/>
                  </a:cubicBezTo>
                  <a:cubicBezTo>
                    <a:pt x="378" y="319"/>
                    <a:pt x="378" y="319"/>
                    <a:pt x="378" y="319"/>
                  </a:cubicBezTo>
                  <a:cubicBezTo>
                    <a:pt x="379" y="332"/>
                    <a:pt x="376" y="344"/>
                    <a:pt x="368" y="355"/>
                  </a:cubicBezTo>
                  <a:cubicBezTo>
                    <a:pt x="361" y="364"/>
                    <a:pt x="359" y="368"/>
                    <a:pt x="356" y="376"/>
                  </a:cubicBezTo>
                  <a:cubicBezTo>
                    <a:pt x="352" y="391"/>
                    <a:pt x="352" y="391"/>
                    <a:pt x="352" y="391"/>
                  </a:cubicBezTo>
                  <a:cubicBezTo>
                    <a:pt x="352" y="391"/>
                    <a:pt x="352" y="391"/>
                    <a:pt x="352" y="391"/>
                  </a:cubicBezTo>
                  <a:cubicBezTo>
                    <a:pt x="352" y="432"/>
                    <a:pt x="352" y="432"/>
                    <a:pt x="352" y="432"/>
                  </a:cubicBezTo>
                  <a:cubicBezTo>
                    <a:pt x="449" y="432"/>
                    <a:pt x="449" y="432"/>
                    <a:pt x="449" y="432"/>
                  </a:cubicBezTo>
                  <a:lnTo>
                    <a:pt x="449" y="0"/>
                  </a:lnTo>
                  <a:close/>
                </a:path>
              </a:pathLst>
            </a:custGeom>
            <a:solidFill>
              <a:schemeClr val="accent3"/>
            </a:solidFill>
            <a:ln>
              <a:noFill/>
            </a:ln>
          </p:spPr>
          <p:txBody>
            <a:bodyPr vert="horz" wrap="square" lIns="31402" tIns="15701" rIns="31402" bIns="15701" numCol="1" anchor="t" anchorCtr="0" compatLnSpc="1"/>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23" name="Freeform 55"/>
            <p:cNvSpPr/>
            <p:nvPr/>
          </p:nvSpPr>
          <p:spPr bwMode="auto">
            <a:xfrm>
              <a:off x="4063592" y="1312731"/>
              <a:ext cx="1054757" cy="967494"/>
            </a:xfrm>
            <a:custGeom>
              <a:avLst/>
              <a:gdLst>
                <a:gd name="connsiteX0" fmla="*/ 0 w 1054757"/>
                <a:gd name="connsiteY0" fmla="*/ 333881 h 967494"/>
                <a:gd name="connsiteX1" fmla="*/ 2060 w 1054757"/>
                <a:gd name="connsiteY1" fmla="*/ 333881 h 967494"/>
                <a:gd name="connsiteX2" fmla="*/ 16481 w 1054757"/>
                <a:gd name="connsiteY2" fmla="*/ 333881 h 967494"/>
                <a:gd name="connsiteX3" fmla="*/ 55622 w 1054757"/>
                <a:gd name="connsiteY3" fmla="*/ 333881 h 967494"/>
                <a:gd name="connsiteX4" fmla="*/ 131845 w 1054757"/>
                <a:gd name="connsiteY4" fmla="*/ 333881 h 967494"/>
                <a:gd name="connsiteX5" fmla="*/ 187724 w 1054757"/>
                <a:gd name="connsiteY5" fmla="*/ 333881 h 967494"/>
                <a:gd name="connsiteX6" fmla="*/ 257509 w 1054757"/>
                <a:gd name="connsiteY6" fmla="*/ 333881 h 967494"/>
                <a:gd name="connsiteX7" fmla="*/ 342745 w 1054757"/>
                <a:gd name="connsiteY7" fmla="*/ 333881 h 967494"/>
                <a:gd name="connsiteX8" fmla="*/ 444976 w 1054757"/>
                <a:gd name="connsiteY8" fmla="*/ 333881 h 967494"/>
                <a:gd name="connsiteX9" fmla="*/ 565747 w 1054757"/>
                <a:gd name="connsiteY9" fmla="*/ 333881 h 967494"/>
                <a:gd name="connsiteX10" fmla="*/ 706605 w 1054757"/>
                <a:gd name="connsiteY10" fmla="*/ 333881 h 967494"/>
                <a:gd name="connsiteX11" fmla="*/ 869093 w 1054757"/>
                <a:gd name="connsiteY11" fmla="*/ 333881 h 967494"/>
                <a:gd name="connsiteX12" fmla="*/ 902994 w 1054757"/>
                <a:gd name="connsiteY12" fmla="*/ 333881 h 967494"/>
                <a:gd name="connsiteX13" fmla="*/ 1054757 w 1054757"/>
                <a:gd name="connsiteY13" fmla="*/ 333881 h 967494"/>
                <a:gd name="connsiteX14" fmla="*/ 1054757 w 1054757"/>
                <a:gd name="connsiteY14" fmla="*/ 967494 h 967494"/>
                <a:gd name="connsiteX15" fmla="*/ 934465 w 1054757"/>
                <a:gd name="connsiteY15" fmla="*/ 967494 h 967494"/>
                <a:gd name="connsiteX16" fmla="*/ 934465 w 1054757"/>
                <a:gd name="connsiteY16" fmla="*/ 905893 h 967494"/>
                <a:gd name="connsiteX17" fmla="*/ 935932 w 1054757"/>
                <a:gd name="connsiteY17" fmla="*/ 905893 h 967494"/>
                <a:gd name="connsiteX18" fmla="*/ 940333 w 1054757"/>
                <a:gd name="connsiteY18" fmla="*/ 883892 h 967494"/>
                <a:gd name="connsiteX19" fmla="*/ 957937 w 1054757"/>
                <a:gd name="connsiteY19" fmla="*/ 853092 h 967494"/>
                <a:gd name="connsiteX20" fmla="*/ 974073 w 1054757"/>
                <a:gd name="connsiteY20" fmla="*/ 800291 h 967494"/>
                <a:gd name="connsiteX21" fmla="*/ 875786 w 1054757"/>
                <a:gd name="connsiteY21" fmla="*/ 715222 h 967494"/>
                <a:gd name="connsiteX22" fmla="*/ 777498 w 1054757"/>
                <a:gd name="connsiteY22" fmla="*/ 792957 h 967494"/>
                <a:gd name="connsiteX23" fmla="*/ 777498 w 1054757"/>
                <a:gd name="connsiteY23" fmla="*/ 794424 h 967494"/>
                <a:gd name="connsiteX24" fmla="*/ 777498 w 1054757"/>
                <a:gd name="connsiteY24" fmla="*/ 795891 h 967494"/>
                <a:gd name="connsiteX25" fmla="*/ 793635 w 1054757"/>
                <a:gd name="connsiteY25" fmla="*/ 853092 h 967494"/>
                <a:gd name="connsiteX26" fmla="*/ 811239 w 1054757"/>
                <a:gd name="connsiteY26" fmla="*/ 886826 h 967494"/>
                <a:gd name="connsiteX27" fmla="*/ 817107 w 1054757"/>
                <a:gd name="connsiteY27" fmla="*/ 905893 h 967494"/>
                <a:gd name="connsiteX28" fmla="*/ 817107 w 1054757"/>
                <a:gd name="connsiteY28" fmla="*/ 967494 h 967494"/>
                <a:gd name="connsiteX29" fmla="*/ 551587 w 1054757"/>
                <a:gd name="connsiteY29" fmla="*/ 967494 h 967494"/>
                <a:gd name="connsiteX30" fmla="*/ 547614 w 1054757"/>
                <a:gd name="connsiteY30" fmla="*/ 967494 h 967494"/>
                <a:gd name="connsiteX31" fmla="*/ 472390 w 1054757"/>
                <a:gd name="connsiteY31" fmla="*/ 967494 h 967494"/>
                <a:gd name="connsiteX32" fmla="*/ 378830 w 1054757"/>
                <a:gd name="connsiteY32" fmla="*/ 967494 h 967494"/>
                <a:gd name="connsiteX33" fmla="*/ 269709 w 1054757"/>
                <a:gd name="connsiteY33" fmla="*/ 967494 h 967494"/>
                <a:gd name="connsiteX34" fmla="*/ 143832 w 1054757"/>
                <a:gd name="connsiteY34" fmla="*/ 967494 h 967494"/>
                <a:gd name="connsiteX35" fmla="*/ 0 w 1054757"/>
                <a:gd name="connsiteY35" fmla="*/ 967494 h 967494"/>
                <a:gd name="connsiteX36" fmla="*/ 0 w 1054757"/>
                <a:gd name="connsiteY36" fmla="*/ 966257 h 967494"/>
                <a:gd name="connsiteX37" fmla="*/ 0 w 1054757"/>
                <a:gd name="connsiteY37" fmla="*/ 957594 h 967494"/>
                <a:gd name="connsiteX38" fmla="*/ 0 w 1054757"/>
                <a:gd name="connsiteY38" fmla="*/ 934081 h 967494"/>
                <a:gd name="connsiteX39" fmla="*/ 0 w 1054757"/>
                <a:gd name="connsiteY39" fmla="*/ 888292 h 967494"/>
                <a:gd name="connsiteX40" fmla="*/ 0 w 1054757"/>
                <a:gd name="connsiteY40" fmla="*/ 854725 h 967494"/>
                <a:gd name="connsiteX41" fmla="*/ 0 w 1054757"/>
                <a:gd name="connsiteY41" fmla="*/ 812803 h 967494"/>
                <a:gd name="connsiteX42" fmla="*/ 0 w 1054757"/>
                <a:gd name="connsiteY42" fmla="*/ 761601 h 967494"/>
                <a:gd name="connsiteX43" fmla="*/ 0 w 1054757"/>
                <a:gd name="connsiteY43" fmla="*/ 700189 h 967494"/>
                <a:gd name="connsiteX44" fmla="*/ 0 w 1054757"/>
                <a:gd name="connsiteY44" fmla="*/ 627639 h 967494"/>
                <a:gd name="connsiteX45" fmla="*/ 0 w 1054757"/>
                <a:gd name="connsiteY45" fmla="*/ 543023 h 967494"/>
                <a:gd name="connsiteX46" fmla="*/ 0 w 1054757"/>
                <a:gd name="connsiteY46" fmla="*/ 445413 h 967494"/>
                <a:gd name="connsiteX47" fmla="*/ 944096 w 1054757"/>
                <a:gd name="connsiteY47" fmla="*/ 0 h 967494"/>
                <a:gd name="connsiteX48" fmla="*/ 1010286 w 1054757"/>
                <a:gd name="connsiteY48" fmla="*/ 54421 h 967494"/>
                <a:gd name="connsiteX49" fmla="*/ 999990 w 1054757"/>
                <a:gd name="connsiteY49" fmla="*/ 97075 h 967494"/>
                <a:gd name="connsiteX50" fmla="*/ 976456 w 1054757"/>
                <a:gd name="connsiteY50" fmla="*/ 138259 h 967494"/>
                <a:gd name="connsiteX51" fmla="*/ 977926 w 1054757"/>
                <a:gd name="connsiteY51" fmla="*/ 138259 h 967494"/>
                <a:gd name="connsiteX52" fmla="*/ 970572 w 1054757"/>
                <a:gd name="connsiteY52" fmla="*/ 163263 h 967494"/>
                <a:gd name="connsiteX53" fmla="*/ 970572 w 1054757"/>
                <a:gd name="connsiteY53" fmla="*/ 333880 h 967494"/>
                <a:gd name="connsiteX54" fmla="*/ 917620 w 1054757"/>
                <a:gd name="connsiteY54" fmla="*/ 333880 h 967494"/>
                <a:gd name="connsiteX55" fmla="*/ 916149 w 1054757"/>
                <a:gd name="connsiteY55" fmla="*/ 163263 h 967494"/>
                <a:gd name="connsiteX56" fmla="*/ 908794 w 1054757"/>
                <a:gd name="connsiteY56" fmla="*/ 135317 h 967494"/>
                <a:gd name="connsiteX57" fmla="*/ 888201 w 1054757"/>
                <a:gd name="connsiteY57" fmla="*/ 97075 h 967494"/>
                <a:gd name="connsiteX58" fmla="*/ 876434 w 1054757"/>
                <a:gd name="connsiteY58" fmla="*/ 57363 h 967494"/>
                <a:gd name="connsiteX59" fmla="*/ 944096 w 1054757"/>
                <a:gd name="connsiteY59" fmla="*/ 0 h 967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54757" h="967494">
                  <a:moveTo>
                    <a:pt x="0" y="333881"/>
                  </a:moveTo>
                  <a:lnTo>
                    <a:pt x="2060" y="333881"/>
                  </a:lnTo>
                  <a:lnTo>
                    <a:pt x="16481" y="333881"/>
                  </a:lnTo>
                  <a:lnTo>
                    <a:pt x="55622" y="333881"/>
                  </a:lnTo>
                  <a:lnTo>
                    <a:pt x="131845" y="333881"/>
                  </a:lnTo>
                  <a:lnTo>
                    <a:pt x="187724" y="333881"/>
                  </a:lnTo>
                  <a:lnTo>
                    <a:pt x="257509" y="333881"/>
                  </a:lnTo>
                  <a:lnTo>
                    <a:pt x="342745" y="333881"/>
                  </a:lnTo>
                  <a:lnTo>
                    <a:pt x="444976" y="333881"/>
                  </a:lnTo>
                  <a:lnTo>
                    <a:pt x="565747" y="333881"/>
                  </a:lnTo>
                  <a:lnTo>
                    <a:pt x="706605" y="333881"/>
                  </a:lnTo>
                  <a:lnTo>
                    <a:pt x="869093" y="333881"/>
                  </a:lnTo>
                  <a:lnTo>
                    <a:pt x="902994" y="333881"/>
                  </a:lnTo>
                  <a:lnTo>
                    <a:pt x="1054757" y="333881"/>
                  </a:lnTo>
                  <a:cubicBezTo>
                    <a:pt x="1054757" y="333881"/>
                    <a:pt x="1054757" y="333881"/>
                    <a:pt x="1054757" y="967494"/>
                  </a:cubicBezTo>
                  <a:cubicBezTo>
                    <a:pt x="1054757" y="967494"/>
                    <a:pt x="1054757" y="967494"/>
                    <a:pt x="934465" y="967494"/>
                  </a:cubicBezTo>
                  <a:cubicBezTo>
                    <a:pt x="934465" y="967494"/>
                    <a:pt x="934465" y="967494"/>
                    <a:pt x="934465" y="905893"/>
                  </a:cubicBezTo>
                  <a:cubicBezTo>
                    <a:pt x="934465" y="905893"/>
                    <a:pt x="934465" y="905893"/>
                    <a:pt x="935932" y="905893"/>
                  </a:cubicBezTo>
                  <a:cubicBezTo>
                    <a:pt x="935932" y="905893"/>
                    <a:pt x="935932" y="905893"/>
                    <a:pt x="940333" y="883892"/>
                  </a:cubicBezTo>
                  <a:cubicBezTo>
                    <a:pt x="944734" y="872159"/>
                    <a:pt x="949135" y="866292"/>
                    <a:pt x="957937" y="853092"/>
                  </a:cubicBezTo>
                  <a:cubicBezTo>
                    <a:pt x="969673" y="836958"/>
                    <a:pt x="975540" y="819358"/>
                    <a:pt x="974073" y="800291"/>
                  </a:cubicBezTo>
                  <a:cubicBezTo>
                    <a:pt x="974073" y="753356"/>
                    <a:pt x="930064" y="715222"/>
                    <a:pt x="875786" y="715222"/>
                  </a:cubicBezTo>
                  <a:cubicBezTo>
                    <a:pt x="824442" y="715222"/>
                    <a:pt x="781899" y="748956"/>
                    <a:pt x="777498" y="792957"/>
                  </a:cubicBezTo>
                  <a:cubicBezTo>
                    <a:pt x="777498" y="792957"/>
                    <a:pt x="777498" y="792957"/>
                    <a:pt x="777498" y="794424"/>
                  </a:cubicBezTo>
                  <a:cubicBezTo>
                    <a:pt x="777498" y="794424"/>
                    <a:pt x="777498" y="795891"/>
                    <a:pt x="777498" y="795891"/>
                  </a:cubicBezTo>
                  <a:cubicBezTo>
                    <a:pt x="776031" y="817891"/>
                    <a:pt x="780432" y="836958"/>
                    <a:pt x="793635" y="853092"/>
                  </a:cubicBezTo>
                  <a:cubicBezTo>
                    <a:pt x="803904" y="866292"/>
                    <a:pt x="806838" y="873626"/>
                    <a:pt x="811239" y="886826"/>
                  </a:cubicBezTo>
                  <a:cubicBezTo>
                    <a:pt x="811239" y="886826"/>
                    <a:pt x="811239" y="886826"/>
                    <a:pt x="817107" y="905893"/>
                  </a:cubicBezTo>
                  <a:cubicBezTo>
                    <a:pt x="817107" y="905893"/>
                    <a:pt x="817107" y="905893"/>
                    <a:pt x="817107" y="967494"/>
                  </a:cubicBezTo>
                  <a:cubicBezTo>
                    <a:pt x="817107" y="967494"/>
                    <a:pt x="817107" y="967494"/>
                    <a:pt x="551587" y="967494"/>
                  </a:cubicBezTo>
                  <a:lnTo>
                    <a:pt x="547614" y="967494"/>
                  </a:lnTo>
                  <a:lnTo>
                    <a:pt x="472390" y="967494"/>
                  </a:lnTo>
                  <a:lnTo>
                    <a:pt x="378830" y="967494"/>
                  </a:lnTo>
                  <a:lnTo>
                    <a:pt x="269709" y="967494"/>
                  </a:lnTo>
                  <a:lnTo>
                    <a:pt x="143832" y="967494"/>
                  </a:lnTo>
                  <a:lnTo>
                    <a:pt x="0" y="967494"/>
                  </a:lnTo>
                  <a:lnTo>
                    <a:pt x="0" y="966257"/>
                  </a:lnTo>
                  <a:lnTo>
                    <a:pt x="0" y="957594"/>
                  </a:lnTo>
                  <a:lnTo>
                    <a:pt x="0" y="934081"/>
                  </a:lnTo>
                  <a:lnTo>
                    <a:pt x="0" y="888292"/>
                  </a:lnTo>
                  <a:lnTo>
                    <a:pt x="0" y="854725"/>
                  </a:lnTo>
                  <a:lnTo>
                    <a:pt x="0" y="812803"/>
                  </a:lnTo>
                  <a:lnTo>
                    <a:pt x="0" y="761601"/>
                  </a:lnTo>
                  <a:lnTo>
                    <a:pt x="0" y="700189"/>
                  </a:lnTo>
                  <a:lnTo>
                    <a:pt x="0" y="627639"/>
                  </a:lnTo>
                  <a:lnTo>
                    <a:pt x="0" y="543023"/>
                  </a:lnTo>
                  <a:lnTo>
                    <a:pt x="0" y="445413"/>
                  </a:lnTo>
                  <a:close/>
                  <a:moveTo>
                    <a:pt x="944096" y="0"/>
                  </a:moveTo>
                  <a:cubicBezTo>
                    <a:pt x="979397" y="0"/>
                    <a:pt x="1007345" y="23533"/>
                    <a:pt x="1010286" y="54421"/>
                  </a:cubicBezTo>
                  <a:cubicBezTo>
                    <a:pt x="1011757" y="70600"/>
                    <a:pt x="1008815" y="83838"/>
                    <a:pt x="999990" y="97075"/>
                  </a:cubicBezTo>
                  <a:cubicBezTo>
                    <a:pt x="988223" y="111784"/>
                    <a:pt x="983810" y="120609"/>
                    <a:pt x="976456" y="138259"/>
                  </a:cubicBezTo>
                  <a:cubicBezTo>
                    <a:pt x="976456" y="138259"/>
                    <a:pt x="976456" y="138259"/>
                    <a:pt x="977926" y="138259"/>
                  </a:cubicBezTo>
                  <a:lnTo>
                    <a:pt x="970572" y="163263"/>
                  </a:lnTo>
                  <a:cubicBezTo>
                    <a:pt x="970572" y="163263"/>
                    <a:pt x="970572" y="163263"/>
                    <a:pt x="970572" y="333880"/>
                  </a:cubicBezTo>
                  <a:cubicBezTo>
                    <a:pt x="970572" y="333880"/>
                    <a:pt x="970572" y="333880"/>
                    <a:pt x="917620" y="333880"/>
                  </a:cubicBezTo>
                  <a:cubicBezTo>
                    <a:pt x="917620" y="333880"/>
                    <a:pt x="917620" y="333880"/>
                    <a:pt x="916149" y="163263"/>
                  </a:cubicBezTo>
                  <a:cubicBezTo>
                    <a:pt x="916149" y="163263"/>
                    <a:pt x="916149" y="163263"/>
                    <a:pt x="908794" y="135317"/>
                  </a:cubicBezTo>
                  <a:cubicBezTo>
                    <a:pt x="902910" y="119138"/>
                    <a:pt x="898498" y="111784"/>
                    <a:pt x="888201" y="97075"/>
                  </a:cubicBezTo>
                  <a:cubicBezTo>
                    <a:pt x="879376" y="85308"/>
                    <a:pt x="876434" y="72071"/>
                    <a:pt x="876434" y="57363"/>
                  </a:cubicBezTo>
                  <a:cubicBezTo>
                    <a:pt x="876434" y="26475"/>
                    <a:pt x="907323" y="0"/>
                    <a:pt x="944096" y="0"/>
                  </a:cubicBezTo>
                  <a:close/>
                </a:path>
              </a:pathLst>
            </a:custGeom>
            <a:solidFill>
              <a:schemeClr val="accent3"/>
            </a:solidFill>
            <a:ln>
              <a:noFill/>
            </a:ln>
          </p:spPr>
          <p:txBody>
            <a:bodyPr vert="horz" wrap="square" lIns="31402" tIns="15701" rIns="31402" bIns="15701" numCol="1" anchor="t" anchorCtr="0" compatLnSpc="1">
              <a:noAutofit/>
            </a:bodyPr>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sp>
          <p:nvSpPr>
            <p:cNvPr id="24" name="Freeform 56"/>
            <p:cNvSpPr/>
            <p:nvPr/>
          </p:nvSpPr>
          <p:spPr bwMode="auto">
            <a:xfrm>
              <a:off x="3285725" y="2056374"/>
              <a:ext cx="669102" cy="1259638"/>
            </a:xfrm>
            <a:custGeom>
              <a:avLst/>
              <a:gdLst>
                <a:gd name="connsiteX0" fmla="*/ 466016 w 669102"/>
                <a:gd name="connsiteY0" fmla="*/ 0 h 1259638"/>
                <a:gd name="connsiteX1" fmla="*/ 533575 w 669102"/>
                <a:gd name="connsiteY1" fmla="*/ 52814 h 1259638"/>
                <a:gd name="connsiteX2" fmla="*/ 532107 w 669102"/>
                <a:gd name="connsiteY2" fmla="*/ 52814 h 1259638"/>
                <a:gd name="connsiteX3" fmla="*/ 521826 w 669102"/>
                <a:gd name="connsiteY3" fmla="*/ 95358 h 1259638"/>
                <a:gd name="connsiteX4" fmla="*/ 499796 w 669102"/>
                <a:gd name="connsiteY4" fmla="*/ 136436 h 1259638"/>
                <a:gd name="connsiteX5" fmla="*/ 493921 w 669102"/>
                <a:gd name="connsiteY5" fmla="*/ 162843 h 1259638"/>
                <a:gd name="connsiteX6" fmla="*/ 492452 w 669102"/>
                <a:gd name="connsiteY6" fmla="*/ 330086 h 1259638"/>
                <a:gd name="connsiteX7" fmla="*/ 551551 w 669102"/>
                <a:gd name="connsiteY7" fmla="*/ 330086 h 1259638"/>
                <a:gd name="connsiteX8" fmla="*/ 669102 w 669102"/>
                <a:gd name="connsiteY8" fmla="*/ 330086 h 1259638"/>
                <a:gd name="connsiteX9" fmla="*/ 669102 w 669102"/>
                <a:gd name="connsiteY9" fmla="*/ 966229 h 1259638"/>
                <a:gd name="connsiteX10" fmla="*/ 573757 w 669102"/>
                <a:gd name="connsiteY10" fmla="*/ 966229 h 1259638"/>
                <a:gd name="connsiteX11" fmla="*/ 567273 w 669102"/>
                <a:gd name="connsiteY11" fmla="*/ 966229 h 1259638"/>
                <a:gd name="connsiteX12" fmla="*/ 567273 w 669102"/>
                <a:gd name="connsiteY12" fmla="*/ 1002174 h 1259638"/>
                <a:gd name="connsiteX13" fmla="*/ 567273 w 669102"/>
                <a:gd name="connsiteY13" fmla="*/ 1096493 h 1259638"/>
                <a:gd name="connsiteX14" fmla="*/ 574617 w 669102"/>
                <a:gd name="connsiteY14" fmla="*/ 1125888 h 1259638"/>
                <a:gd name="connsiteX15" fmla="*/ 596647 w 669102"/>
                <a:gd name="connsiteY15" fmla="*/ 1164102 h 1259638"/>
                <a:gd name="connsiteX16" fmla="*/ 606927 w 669102"/>
                <a:gd name="connsiteY16" fmla="*/ 1202317 h 1259638"/>
                <a:gd name="connsiteX17" fmla="*/ 539368 w 669102"/>
                <a:gd name="connsiteY17" fmla="*/ 1259638 h 1259638"/>
                <a:gd name="connsiteX18" fmla="*/ 473278 w 669102"/>
                <a:gd name="connsiteY18" fmla="*/ 1206726 h 1259638"/>
                <a:gd name="connsiteX19" fmla="*/ 485027 w 669102"/>
                <a:gd name="connsiteY19" fmla="*/ 1164102 h 1259638"/>
                <a:gd name="connsiteX20" fmla="*/ 507057 w 669102"/>
                <a:gd name="connsiteY20" fmla="*/ 1122949 h 1259638"/>
                <a:gd name="connsiteX21" fmla="*/ 512932 w 669102"/>
                <a:gd name="connsiteY21" fmla="*/ 1096493 h 1259638"/>
                <a:gd name="connsiteX22" fmla="*/ 512932 w 669102"/>
                <a:gd name="connsiteY22" fmla="*/ 987198 h 1259638"/>
                <a:gd name="connsiteX23" fmla="*/ 512932 w 669102"/>
                <a:gd name="connsiteY23" fmla="*/ 966229 h 1259638"/>
                <a:gd name="connsiteX24" fmla="*/ 495022 w 669102"/>
                <a:gd name="connsiteY24" fmla="*/ 966229 h 1259638"/>
                <a:gd name="connsiteX25" fmla="*/ 133389 w 669102"/>
                <a:gd name="connsiteY25" fmla="*/ 966229 h 1259638"/>
                <a:gd name="connsiteX26" fmla="*/ 1295 w 669102"/>
                <a:gd name="connsiteY26" fmla="*/ 330086 h 1259638"/>
                <a:gd name="connsiteX27" fmla="*/ 359491 w 669102"/>
                <a:gd name="connsiteY27" fmla="*/ 330086 h 1259638"/>
                <a:gd name="connsiteX28" fmla="*/ 439580 w 669102"/>
                <a:gd name="connsiteY28" fmla="*/ 330086 h 1259638"/>
                <a:gd name="connsiteX29" fmla="*/ 439580 w 669102"/>
                <a:gd name="connsiteY29" fmla="*/ 162843 h 1259638"/>
                <a:gd name="connsiteX30" fmla="*/ 432237 w 669102"/>
                <a:gd name="connsiteY30" fmla="*/ 133502 h 1259638"/>
                <a:gd name="connsiteX31" fmla="*/ 410207 w 669102"/>
                <a:gd name="connsiteY31" fmla="*/ 95358 h 1259638"/>
                <a:gd name="connsiteX32" fmla="*/ 399926 w 669102"/>
                <a:gd name="connsiteY32" fmla="*/ 57215 h 1259638"/>
                <a:gd name="connsiteX33" fmla="*/ 466016 w 669102"/>
                <a:gd name="connsiteY33" fmla="*/ 0 h 1259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9102" h="1259638">
                  <a:moveTo>
                    <a:pt x="466016" y="0"/>
                  </a:moveTo>
                  <a:cubicBezTo>
                    <a:pt x="501265" y="0"/>
                    <a:pt x="530638" y="23473"/>
                    <a:pt x="533575" y="52814"/>
                  </a:cubicBezTo>
                  <a:cubicBezTo>
                    <a:pt x="533575" y="52814"/>
                    <a:pt x="533575" y="52814"/>
                    <a:pt x="532107" y="52814"/>
                  </a:cubicBezTo>
                  <a:cubicBezTo>
                    <a:pt x="535044" y="68951"/>
                    <a:pt x="532107" y="83622"/>
                    <a:pt x="521826" y="95358"/>
                  </a:cubicBezTo>
                  <a:cubicBezTo>
                    <a:pt x="510077" y="111496"/>
                    <a:pt x="505671" y="120298"/>
                    <a:pt x="499796" y="136436"/>
                  </a:cubicBezTo>
                  <a:lnTo>
                    <a:pt x="493921" y="162843"/>
                  </a:lnTo>
                  <a:cubicBezTo>
                    <a:pt x="493921" y="162843"/>
                    <a:pt x="493921" y="162843"/>
                    <a:pt x="492452" y="330086"/>
                  </a:cubicBezTo>
                  <a:lnTo>
                    <a:pt x="551551" y="330086"/>
                  </a:lnTo>
                  <a:cubicBezTo>
                    <a:pt x="588235" y="330086"/>
                    <a:pt x="627364" y="330086"/>
                    <a:pt x="669102" y="330086"/>
                  </a:cubicBezTo>
                  <a:lnTo>
                    <a:pt x="669102" y="966229"/>
                  </a:lnTo>
                  <a:cubicBezTo>
                    <a:pt x="669102" y="966229"/>
                    <a:pt x="669102" y="966229"/>
                    <a:pt x="573757" y="966229"/>
                  </a:cubicBezTo>
                  <a:lnTo>
                    <a:pt x="567273" y="966229"/>
                  </a:lnTo>
                  <a:lnTo>
                    <a:pt x="567273" y="1002174"/>
                  </a:lnTo>
                  <a:cubicBezTo>
                    <a:pt x="567273" y="1025116"/>
                    <a:pt x="567273" y="1055706"/>
                    <a:pt x="567273" y="1096493"/>
                  </a:cubicBezTo>
                  <a:cubicBezTo>
                    <a:pt x="567273" y="1096493"/>
                    <a:pt x="567273" y="1096493"/>
                    <a:pt x="574617" y="1125888"/>
                  </a:cubicBezTo>
                  <a:cubicBezTo>
                    <a:pt x="580491" y="1140586"/>
                    <a:pt x="584897" y="1149405"/>
                    <a:pt x="596647" y="1164102"/>
                  </a:cubicBezTo>
                  <a:cubicBezTo>
                    <a:pt x="603990" y="1175861"/>
                    <a:pt x="608396" y="1187619"/>
                    <a:pt x="606927" y="1202317"/>
                  </a:cubicBezTo>
                  <a:cubicBezTo>
                    <a:pt x="606927" y="1234652"/>
                    <a:pt x="576085" y="1259638"/>
                    <a:pt x="539368" y="1259638"/>
                  </a:cubicBezTo>
                  <a:cubicBezTo>
                    <a:pt x="505589" y="1259638"/>
                    <a:pt x="476215" y="1236122"/>
                    <a:pt x="473278" y="1206726"/>
                  </a:cubicBezTo>
                  <a:cubicBezTo>
                    <a:pt x="471809" y="1190559"/>
                    <a:pt x="474746" y="1177330"/>
                    <a:pt x="485027" y="1164102"/>
                  </a:cubicBezTo>
                  <a:cubicBezTo>
                    <a:pt x="496777" y="1147935"/>
                    <a:pt x="501183" y="1140586"/>
                    <a:pt x="507057" y="1122949"/>
                  </a:cubicBezTo>
                  <a:lnTo>
                    <a:pt x="512932" y="1096493"/>
                  </a:lnTo>
                  <a:cubicBezTo>
                    <a:pt x="512932" y="1096493"/>
                    <a:pt x="512932" y="1096493"/>
                    <a:pt x="512932" y="987198"/>
                  </a:cubicBezTo>
                  <a:lnTo>
                    <a:pt x="512932" y="966229"/>
                  </a:lnTo>
                  <a:lnTo>
                    <a:pt x="495022" y="966229"/>
                  </a:lnTo>
                  <a:cubicBezTo>
                    <a:pt x="415894" y="966229"/>
                    <a:pt x="300799" y="966229"/>
                    <a:pt x="133389" y="966229"/>
                  </a:cubicBezTo>
                  <a:cubicBezTo>
                    <a:pt x="27714" y="745856"/>
                    <a:pt x="-7511" y="529891"/>
                    <a:pt x="1295" y="330086"/>
                  </a:cubicBezTo>
                  <a:cubicBezTo>
                    <a:pt x="1295" y="330086"/>
                    <a:pt x="1295" y="330086"/>
                    <a:pt x="359491" y="330086"/>
                  </a:cubicBezTo>
                  <a:lnTo>
                    <a:pt x="439580" y="330086"/>
                  </a:lnTo>
                  <a:cubicBezTo>
                    <a:pt x="439580" y="330086"/>
                    <a:pt x="439580" y="330086"/>
                    <a:pt x="439580" y="162843"/>
                  </a:cubicBezTo>
                  <a:cubicBezTo>
                    <a:pt x="439580" y="162843"/>
                    <a:pt x="439580" y="162843"/>
                    <a:pt x="432237" y="133502"/>
                  </a:cubicBezTo>
                  <a:cubicBezTo>
                    <a:pt x="426362" y="118831"/>
                    <a:pt x="421956" y="110029"/>
                    <a:pt x="410207" y="95358"/>
                  </a:cubicBezTo>
                  <a:cubicBezTo>
                    <a:pt x="402863" y="83622"/>
                    <a:pt x="398457" y="71886"/>
                    <a:pt x="399926" y="57215"/>
                  </a:cubicBezTo>
                  <a:cubicBezTo>
                    <a:pt x="399926" y="24940"/>
                    <a:pt x="429299" y="0"/>
                    <a:pt x="466016" y="0"/>
                  </a:cubicBezTo>
                  <a:close/>
                </a:path>
              </a:pathLst>
            </a:custGeom>
            <a:solidFill>
              <a:srgbClr val="D0011B"/>
            </a:solidFill>
            <a:ln>
              <a:noFill/>
            </a:ln>
          </p:spPr>
          <p:txBody>
            <a:bodyPr vert="horz" wrap="square" lIns="31402" tIns="15701" rIns="31402" bIns="15701" numCol="1" anchor="t" anchorCtr="0" compatLnSpc="1">
              <a:noAutofit/>
            </a:bodyPr>
            <a:lstStyle/>
            <a:p>
              <a:pPr>
                <a:lnSpc>
                  <a:spcPct val="120000"/>
                </a:lnSpc>
              </a:pPr>
              <a:endParaRPr lang="en-US" sz="1375">
                <a:latin typeface="Arial" panose="020B0604020202020204" pitchFamily="34" charset="0"/>
                <a:ea typeface="思源黑体"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1000"/>
                                        <p:tgtEl>
                                          <p:spTgt spid="54"/>
                                        </p:tgtEl>
                                      </p:cBhvr>
                                    </p:animEffect>
                                    <p:anim calcmode="lin" valueType="num">
                                      <p:cBhvr>
                                        <p:cTn id="24" dur="1000" fill="hold"/>
                                        <p:tgtEl>
                                          <p:spTgt spid="54"/>
                                        </p:tgtEl>
                                        <p:attrNameLst>
                                          <p:attrName>ppt_x</p:attrName>
                                        </p:attrNameLst>
                                      </p:cBhvr>
                                      <p:tavLst>
                                        <p:tav tm="0">
                                          <p:val>
                                            <p:strVal val="#ppt_x"/>
                                          </p:val>
                                        </p:tav>
                                        <p:tav tm="100000">
                                          <p:val>
                                            <p:strVal val="#ppt_x"/>
                                          </p:val>
                                        </p:tav>
                                      </p:tavLst>
                                    </p:anim>
                                    <p:anim calcmode="lin" valueType="num">
                                      <p:cBhvr>
                                        <p:cTn id="25" dur="1000" fill="hold"/>
                                        <p:tgtEl>
                                          <p:spTgt spid="54"/>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1000"/>
                                        <p:tgtEl>
                                          <p:spTgt spid="57"/>
                                        </p:tgtEl>
                                      </p:cBhvr>
                                    </p:animEffect>
                                    <p:anim calcmode="lin" valueType="num">
                                      <p:cBhvr>
                                        <p:cTn id="30" dur="1000" fill="hold"/>
                                        <p:tgtEl>
                                          <p:spTgt spid="57"/>
                                        </p:tgtEl>
                                        <p:attrNameLst>
                                          <p:attrName>ppt_x</p:attrName>
                                        </p:attrNameLst>
                                      </p:cBhvr>
                                      <p:tavLst>
                                        <p:tav tm="0">
                                          <p:val>
                                            <p:strVal val="#ppt_x"/>
                                          </p:val>
                                        </p:tav>
                                        <p:tav tm="100000">
                                          <p:val>
                                            <p:strVal val="#ppt_x"/>
                                          </p:val>
                                        </p:tav>
                                      </p:tavLst>
                                    </p:anim>
                                    <p:anim calcmode="lin" valueType="num">
                                      <p:cBhvr>
                                        <p:cTn id="31" dur="1000" fill="hold"/>
                                        <p:tgtEl>
                                          <p:spTgt spid="5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1000"/>
                                        <p:tgtEl>
                                          <p:spTgt spid="60"/>
                                        </p:tgtEl>
                                      </p:cBhvr>
                                    </p:animEffect>
                                    <p:anim calcmode="lin" valueType="num">
                                      <p:cBhvr>
                                        <p:cTn id="36" dur="1000" fill="hold"/>
                                        <p:tgtEl>
                                          <p:spTgt spid="60"/>
                                        </p:tgtEl>
                                        <p:attrNameLst>
                                          <p:attrName>ppt_x</p:attrName>
                                        </p:attrNameLst>
                                      </p:cBhvr>
                                      <p:tavLst>
                                        <p:tav tm="0">
                                          <p:val>
                                            <p:strVal val="#ppt_x"/>
                                          </p:val>
                                        </p:tav>
                                        <p:tav tm="100000">
                                          <p:val>
                                            <p:strVal val="#ppt_x"/>
                                          </p:val>
                                        </p:tav>
                                      </p:tavLst>
                                    </p:anim>
                                    <p:anim calcmode="lin" valueType="num">
                                      <p:cBhvr>
                                        <p:cTn id="37" dur="1000" fill="hold"/>
                                        <p:tgtEl>
                                          <p:spTgt spid="60"/>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2" presetClass="entr" presetSubtype="8"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0-#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51" grpId="0" animBg="1"/>
      <p:bldP spid="54" grpId="0" animBg="1"/>
      <p:bldP spid="57" grpId="0" animBg="1"/>
      <p:bldP spid="60" grpId="0" animBg="1"/>
      <p:bldP spid="6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31"/>
          <p:cNvSpPr txBox="1"/>
          <p:nvPr/>
        </p:nvSpPr>
        <p:spPr>
          <a:xfrm>
            <a:off x="4131856" y="1611000"/>
            <a:ext cx="4184650" cy="555217"/>
          </a:xfrm>
          <a:prstGeom prst="rect">
            <a:avLst/>
          </a:prstGeom>
          <a:solidFill>
            <a:srgbClr val="C00000"/>
          </a:solidFill>
        </p:spPr>
        <p:txBody>
          <a:bodyPr wrap="square" rtlCol="0">
            <a:spAutoFit/>
          </a:bodyPr>
          <a:lstStyle/>
          <a:p>
            <a:pPr indent="342900">
              <a:lnSpc>
                <a:spcPct val="200000"/>
              </a:lnSpc>
            </a:pPr>
            <a:r>
              <a:rPr lang="zh-CN" altLang="en-US" b="1" dirty="0">
                <a:solidFill>
                  <a:schemeClr val="bg1"/>
                </a:solidFill>
                <a:ea typeface="思源黑体" pitchFamily="34" charset="-122"/>
                <a:cs typeface="+mn-ea"/>
                <a:sym typeface="+mn-lt"/>
              </a:rPr>
              <a:t>工作是实现人生理想的唯一途径</a:t>
            </a:r>
            <a:endParaRPr lang="en-US" altLang="zh-CN" b="1" dirty="0">
              <a:solidFill>
                <a:schemeClr val="bg1"/>
              </a:solidFill>
              <a:ea typeface="思源黑体" pitchFamily="34" charset="-122"/>
              <a:cs typeface="+mn-ea"/>
              <a:sym typeface="+mn-lt"/>
            </a:endParaRPr>
          </a:p>
        </p:txBody>
      </p:sp>
      <p:sp>
        <p:nvSpPr>
          <p:cNvPr id="43" name="Rectangle 1"/>
          <p:cNvSpPr>
            <a:spLocks noChangeArrowheads="1"/>
          </p:cNvSpPr>
          <p:nvPr/>
        </p:nvSpPr>
        <p:spPr bwMode="auto">
          <a:xfrm>
            <a:off x="3652897" y="44138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我在为谁工作</a:t>
            </a:r>
            <a:endParaRPr lang="zh-CN" altLang="en-US" sz="2500" b="1" dirty="0">
              <a:solidFill>
                <a:srgbClr val="C00000"/>
              </a:solidFill>
              <a:ea typeface="思源黑体" pitchFamily="34" charset="-122"/>
              <a:cs typeface="+mn-ea"/>
              <a:sym typeface="+mn-lt"/>
            </a:endParaRPr>
          </a:p>
        </p:txBody>
      </p:sp>
      <p:sp>
        <p:nvSpPr>
          <p:cNvPr id="3" name="矩形 2"/>
          <p:cNvSpPr/>
          <p:nvPr/>
        </p:nvSpPr>
        <p:spPr>
          <a:xfrm>
            <a:off x="4114800" y="2495550"/>
            <a:ext cx="4191000" cy="2169825"/>
          </a:xfrm>
          <a:prstGeom prst="rect">
            <a:avLst/>
          </a:prstGeom>
          <a:solidFill>
            <a:srgbClr val="C00000"/>
          </a:solidFill>
        </p:spPr>
        <p:txBody>
          <a:bodyPr wrap="square">
            <a:spAutoFit/>
          </a:bodyPr>
          <a:lstStyle/>
          <a:p>
            <a:pPr>
              <a:lnSpc>
                <a:spcPct val="150000"/>
              </a:lnSpc>
            </a:pPr>
            <a:r>
              <a:rPr lang="zh-CN" altLang="en-US" dirty="0">
                <a:solidFill>
                  <a:schemeClr val="bg1"/>
                </a:solidFill>
                <a:ea typeface="思源黑体" pitchFamily="34" charset="-122"/>
                <a:cs typeface="+mn-ea"/>
                <a:sym typeface="+mn-lt"/>
              </a:rPr>
              <a:t>有些人家庭殷实祖产丰厚，但是人活于世不能碌碌无为，必须要证明自己能够做事、会做事，没有白来一趟人世，所以要通过工作来展示自己的才华、实现自己的抱负和理想。</a:t>
            </a:r>
            <a:endParaRPr lang="zh-CN" altLang="en-US" dirty="0">
              <a:solidFill>
                <a:schemeClr val="bg1"/>
              </a:solidFill>
              <a:ea typeface="思源黑体" pitchFamily="34" charset="-122"/>
              <a:cs typeface="+mn-ea"/>
              <a:sym typeface="+mn-lt"/>
            </a:endParaRPr>
          </a:p>
        </p:txBody>
      </p:sp>
      <p:pic>
        <p:nvPicPr>
          <p:cNvPr id="5" name="Picture 2" descr="C:\Users\Administrator\Desktop\qwas71重复用\114b4cf8eedbac44fbcd63b6d2861a63.png"/>
          <p:cNvPicPr>
            <a:picLocks noChangeAspect="1" noChangeArrowheads="1"/>
          </p:cNvPicPr>
          <p:nvPr/>
        </p:nvPicPr>
        <p:blipFill>
          <a:blip r:embed="rId1" cstate="print"/>
          <a:srcRect/>
          <a:stretch>
            <a:fillRect/>
          </a:stretch>
        </p:blipFill>
        <p:spPr bwMode="auto">
          <a:xfrm>
            <a:off x="838200" y="1352550"/>
            <a:ext cx="2922637" cy="3429000"/>
          </a:xfrm>
          <a:prstGeom prst="rect">
            <a:avLst/>
          </a:prstGeom>
          <a:noFill/>
          <a:ln w="9525">
            <a:noFill/>
            <a:miter lim="800000"/>
            <a:headEnd/>
            <a:tailEnd/>
          </a:ln>
        </p:spPr>
      </p:pic>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7"/>
          <p:cNvSpPr>
            <a:spLocks noChangeArrowheads="1"/>
          </p:cNvSpPr>
          <p:nvPr/>
        </p:nvSpPr>
        <p:spPr bwMode="auto">
          <a:xfrm>
            <a:off x="1524000" y="1809750"/>
            <a:ext cx="3733800" cy="22621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400" b="1" dirty="0" smtClean="0">
                <a:ea typeface="思源黑体" pitchFamily="34" charset="-122"/>
                <a:cs typeface="+mn-ea"/>
                <a:sym typeface="+mn-lt"/>
              </a:rPr>
              <a:t>为自己工作</a:t>
            </a:r>
            <a:endParaRPr lang="en-US" altLang="zh-CN" sz="1400" b="1" dirty="0" smtClean="0">
              <a:ea typeface="思源黑体" pitchFamily="34" charset="-122"/>
              <a:cs typeface="+mn-ea"/>
              <a:sym typeface="+mn-lt"/>
            </a:endParaRPr>
          </a:p>
          <a:p>
            <a:pPr>
              <a:lnSpc>
                <a:spcPct val="150000"/>
              </a:lnSpc>
            </a:pPr>
            <a:r>
              <a:rPr lang="zh-CN" altLang="en-US" sz="1400" dirty="0" smtClean="0">
                <a:ea typeface="思源黑体" pitchFamily="34" charset="-122"/>
                <a:cs typeface="+mn-ea"/>
                <a:sym typeface="+mn-lt"/>
              </a:rPr>
              <a:t>我</a:t>
            </a:r>
            <a:r>
              <a:rPr lang="zh-CN" altLang="en-US" sz="1400" dirty="0">
                <a:ea typeface="思源黑体" pitchFamily="34" charset="-122"/>
                <a:cs typeface="+mn-ea"/>
                <a:sym typeface="+mn-lt"/>
              </a:rPr>
              <a:t>们自身的生存靠工作、家庭责任靠工作、更好的前程靠工作、更高的社会地位靠工作、人生的理想靠工作，只有努力工作实现了自己的工作目标企业发展了个人才有更多的发展机会，我们越努力企业发展越快，企业发展越快我们得到的报酬（钱途和前途）就越多</a:t>
            </a:r>
            <a:endParaRPr lang="en-US" altLang="zh-CN" sz="1400" dirty="0">
              <a:ea typeface="思源黑体" pitchFamily="34" charset="-122"/>
              <a:cs typeface="+mn-ea"/>
              <a:sym typeface="+mn-lt"/>
            </a:endParaRPr>
          </a:p>
        </p:txBody>
      </p:sp>
      <p:sp>
        <p:nvSpPr>
          <p:cNvPr id="38" name="Rectangle 1"/>
          <p:cNvSpPr>
            <a:spLocks noChangeArrowheads="1"/>
          </p:cNvSpPr>
          <p:nvPr/>
        </p:nvSpPr>
        <p:spPr bwMode="auto">
          <a:xfrm>
            <a:off x="3576697" y="44138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我在为谁工作</a:t>
            </a:r>
            <a:endParaRPr lang="zh-CN" altLang="en-US" sz="2500" b="1" dirty="0">
              <a:solidFill>
                <a:srgbClr val="C00000"/>
              </a:solidFill>
              <a:ea typeface="思源黑体" pitchFamily="34" charset="-122"/>
              <a:cs typeface="+mn-ea"/>
              <a:sym typeface="+mn-lt"/>
            </a:endParaRPr>
          </a:p>
        </p:txBody>
      </p:sp>
      <p:pic>
        <p:nvPicPr>
          <p:cNvPr id="5" name="图片 4" descr="5a97c4ad0c5ce"/>
          <p:cNvPicPr>
            <a:picLocks noChangeAspect="1"/>
          </p:cNvPicPr>
          <p:nvPr/>
        </p:nvPicPr>
        <p:blipFill>
          <a:blip r:embed="rId1" cstate="print"/>
          <a:stretch>
            <a:fillRect/>
          </a:stretch>
        </p:blipFill>
        <p:spPr>
          <a:xfrm>
            <a:off x="4953000" y="819150"/>
            <a:ext cx="3886200" cy="4046941"/>
          </a:xfrm>
          <a:prstGeom prst="rect">
            <a:avLst/>
          </a:prstGeom>
        </p:spPr>
      </p:pic>
      <p:sp>
        <p:nvSpPr>
          <p:cNvPr id="6" name="圆角矩形 5"/>
          <p:cNvSpPr/>
          <p:nvPr/>
        </p:nvSpPr>
        <p:spPr>
          <a:xfrm>
            <a:off x="1219200" y="1428750"/>
            <a:ext cx="4267200" cy="3200400"/>
          </a:xfrm>
          <a:prstGeom prst="roundRect">
            <a:avLst>
              <a:gd name="adj" fmla="val 8586"/>
            </a:avLst>
          </a:prstGeom>
          <a:noFill/>
          <a:ln w="25400">
            <a:solidFill>
              <a:srgbClr val="C00000"/>
            </a:soli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lstStyle/>
          <a:p>
            <a:pPr algn="ctr"/>
            <a:endParaRPr lang="zh-CN" altLang="en-US">
              <a:solidFill>
                <a:schemeClr val="bg1"/>
              </a:solidFill>
              <a:latin typeface="思源黑体" pitchFamily="34" charset="-122"/>
              <a:ea typeface="思源黑体"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14" presetClass="entr" presetSubtype="1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38" grpId="0"/>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任意多边形 32"/>
          <p:cNvSpPr/>
          <p:nvPr/>
        </p:nvSpPr>
        <p:spPr>
          <a:xfrm>
            <a:off x="1569897" y="655320"/>
            <a:ext cx="1543098" cy="1186440"/>
          </a:xfrm>
          <a:custGeom>
            <a:avLst/>
            <a:gdLst>
              <a:gd name="connsiteX0" fmla="*/ 868680 w 1737360"/>
              <a:gd name="connsiteY0" fmla="*/ 0 h 1335802"/>
              <a:gd name="connsiteX1" fmla="*/ 1737360 w 1737360"/>
              <a:gd name="connsiteY1" fmla="*/ 868680 h 1335802"/>
              <a:gd name="connsiteX2" fmla="*/ 1270238 w 1737360"/>
              <a:gd name="connsiteY2" fmla="*/ 1335802 h 1335802"/>
              <a:gd name="connsiteX3" fmla="*/ 1215904 w 1737360"/>
              <a:gd name="connsiteY3" fmla="*/ 1290972 h 1335802"/>
              <a:gd name="connsiteX4" fmla="*/ 868680 w 1737360"/>
              <a:gd name="connsiteY4" fmla="*/ 1184910 h 1335802"/>
              <a:gd name="connsiteX5" fmla="*/ 521456 w 1737360"/>
              <a:gd name="connsiteY5" fmla="*/ 1290972 h 1335802"/>
              <a:gd name="connsiteX6" fmla="*/ 467122 w 1737360"/>
              <a:gd name="connsiteY6" fmla="*/ 1335802 h 1335802"/>
              <a:gd name="connsiteX7" fmla="*/ 0 w 1737360"/>
              <a:gd name="connsiteY7" fmla="*/ 868680 h 1335802"/>
              <a:gd name="connsiteX8" fmla="*/ 868680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868680" y="0"/>
                </a:moveTo>
                <a:lnTo>
                  <a:pt x="1737360" y="868680"/>
                </a:lnTo>
                <a:lnTo>
                  <a:pt x="1270238" y="1335802"/>
                </a:lnTo>
                <a:lnTo>
                  <a:pt x="1215904" y="1290972"/>
                </a:lnTo>
                <a:cubicBezTo>
                  <a:pt x="1116787" y="1224010"/>
                  <a:pt x="997300" y="1184910"/>
                  <a:pt x="868680" y="1184910"/>
                </a:cubicBezTo>
                <a:cubicBezTo>
                  <a:pt x="740061" y="1184910"/>
                  <a:pt x="620574" y="1224010"/>
                  <a:pt x="521456" y="1290972"/>
                </a:cubicBezTo>
                <a:lnTo>
                  <a:pt x="467122" y="1335802"/>
                </a:lnTo>
                <a:lnTo>
                  <a:pt x="0" y="868680"/>
                </a:lnTo>
                <a:lnTo>
                  <a:pt x="868680" y="0"/>
                </a:lnTo>
                <a:close/>
              </a:path>
            </a:pathLst>
          </a:custGeom>
          <a:blipFill>
            <a:blip r:embed="rId1"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4" name="任意多边形 33"/>
          <p:cNvSpPr/>
          <p:nvPr/>
        </p:nvSpPr>
        <p:spPr>
          <a:xfrm>
            <a:off x="723901" y="1487781"/>
            <a:ext cx="1193857" cy="1543098"/>
          </a:xfrm>
          <a:custGeom>
            <a:avLst/>
            <a:gdLst>
              <a:gd name="connsiteX0" fmla="*/ 868680 w 1344153"/>
              <a:gd name="connsiteY0" fmla="*/ 0 h 1737360"/>
              <a:gd name="connsiteX1" fmla="*/ 1344153 w 1344153"/>
              <a:gd name="connsiteY1" fmla="*/ 475473 h 1737360"/>
              <a:gd name="connsiteX2" fmla="*/ 1306212 w 1344153"/>
              <a:gd name="connsiteY2" fmla="*/ 521456 h 1737360"/>
              <a:gd name="connsiteX3" fmla="*/ 1200150 w 1344153"/>
              <a:gd name="connsiteY3" fmla="*/ 868680 h 1737360"/>
              <a:gd name="connsiteX4" fmla="*/ 1306212 w 1344153"/>
              <a:gd name="connsiteY4" fmla="*/ 1215904 h 1737360"/>
              <a:gd name="connsiteX5" fmla="*/ 1344153 w 1344153"/>
              <a:gd name="connsiteY5" fmla="*/ 1261888 h 1737360"/>
              <a:gd name="connsiteX6" fmla="*/ 868680 w 1344153"/>
              <a:gd name="connsiteY6" fmla="*/ 1737360 h 1737360"/>
              <a:gd name="connsiteX7" fmla="*/ 0 w 1344153"/>
              <a:gd name="connsiteY7" fmla="*/ 868680 h 1737360"/>
              <a:gd name="connsiteX8" fmla="*/ 868680 w 1344153"/>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3" h="1737360">
                <a:moveTo>
                  <a:pt x="868680" y="0"/>
                </a:moveTo>
                <a:lnTo>
                  <a:pt x="1344153" y="475473"/>
                </a:lnTo>
                <a:lnTo>
                  <a:pt x="1306212" y="521456"/>
                </a:lnTo>
                <a:cubicBezTo>
                  <a:pt x="1239250" y="620574"/>
                  <a:pt x="1200150" y="740061"/>
                  <a:pt x="1200150" y="868680"/>
                </a:cubicBezTo>
                <a:cubicBezTo>
                  <a:pt x="1200150" y="997300"/>
                  <a:pt x="1239250" y="1116787"/>
                  <a:pt x="1306212" y="1215904"/>
                </a:cubicBezTo>
                <a:lnTo>
                  <a:pt x="1344153" y="1261888"/>
                </a:lnTo>
                <a:lnTo>
                  <a:pt x="868680" y="1737360"/>
                </a:lnTo>
                <a:lnTo>
                  <a:pt x="0" y="868680"/>
                </a:lnTo>
                <a:lnTo>
                  <a:pt x="868680" y="0"/>
                </a:lnTo>
                <a:close/>
              </a:path>
            </a:pathLst>
          </a:custGeom>
          <a:blipFill>
            <a:blip r:embed="rId2"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5" name="任意多边形 34"/>
          <p:cNvSpPr/>
          <p:nvPr/>
        </p:nvSpPr>
        <p:spPr>
          <a:xfrm>
            <a:off x="2796547" y="1487781"/>
            <a:ext cx="1193857" cy="1543098"/>
          </a:xfrm>
          <a:custGeom>
            <a:avLst/>
            <a:gdLst>
              <a:gd name="connsiteX0" fmla="*/ 475472 w 1344152"/>
              <a:gd name="connsiteY0" fmla="*/ 0 h 1737360"/>
              <a:gd name="connsiteX1" fmla="*/ 1344152 w 1344152"/>
              <a:gd name="connsiteY1" fmla="*/ 868680 h 1737360"/>
              <a:gd name="connsiteX2" fmla="*/ 475472 w 1344152"/>
              <a:gd name="connsiteY2" fmla="*/ 1737360 h 1737360"/>
              <a:gd name="connsiteX3" fmla="*/ 0 w 1344152"/>
              <a:gd name="connsiteY3" fmla="*/ 1261888 h 1737360"/>
              <a:gd name="connsiteX4" fmla="*/ 37940 w 1344152"/>
              <a:gd name="connsiteY4" fmla="*/ 1215904 h 1737360"/>
              <a:gd name="connsiteX5" fmla="*/ 144002 w 1344152"/>
              <a:gd name="connsiteY5" fmla="*/ 868680 h 1737360"/>
              <a:gd name="connsiteX6" fmla="*/ 37940 w 1344152"/>
              <a:gd name="connsiteY6" fmla="*/ 521456 h 1737360"/>
              <a:gd name="connsiteX7" fmla="*/ 0 w 1344152"/>
              <a:gd name="connsiteY7" fmla="*/ 475473 h 1737360"/>
              <a:gd name="connsiteX8" fmla="*/ 475472 w 1344152"/>
              <a:gd name="connsiteY8" fmla="*/ 0 h 173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152" h="1737360">
                <a:moveTo>
                  <a:pt x="475472" y="0"/>
                </a:moveTo>
                <a:lnTo>
                  <a:pt x="1344152" y="868680"/>
                </a:lnTo>
                <a:lnTo>
                  <a:pt x="475472" y="1737360"/>
                </a:lnTo>
                <a:lnTo>
                  <a:pt x="0" y="1261888"/>
                </a:lnTo>
                <a:lnTo>
                  <a:pt x="37940" y="1215904"/>
                </a:lnTo>
                <a:cubicBezTo>
                  <a:pt x="104902" y="1116787"/>
                  <a:pt x="144002" y="997300"/>
                  <a:pt x="144002" y="868680"/>
                </a:cubicBezTo>
                <a:cubicBezTo>
                  <a:pt x="144002" y="740061"/>
                  <a:pt x="104902" y="620574"/>
                  <a:pt x="37940" y="521456"/>
                </a:cubicBezTo>
                <a:lnTo>
                  <a:pt x="0" y="475473"/>
                </a:lnTo>
                <a:lnTo>
                  <a:pt x="475472" y="0"/>
                </a:lnTo>
                <a:close/>
              </a:path>
            </a:pathLst>
          </a:custGeom>
          <a:blipFill>
            <a:blip r:embed="rId3"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6" name="任意多边形 35"/>
          <p:cNvSpPr/>
          <p:nvPr/>
        </p:nvSpPr>
        <p:spPr>
          <a:xfrm>
            <a:off x="1569897" y="2676900"/>
            <a:ext cx="1543098" cy="1186440"/>
          </a:xfrm>
          <a:custGeom>
            <a:avLst/>
            <a:gdLst>
              <a:gd name="connsiteX0" fmla="*/ 467122 w 1737360"/>
              <a:gd name="connsiteY0" fmla="*/ 0 h 1335802"/>
              <a:gd name="connsiteX1" fmla="*/ 521456 w 1737360"/>
              <a:gd name="connsiteY1" fmla="*/ 44830 h 1335802"/>
              <a:gd name="connsiteX2" fmla="*/ 868680 w 1737360"/>
              <a:gd name="connsiteY2" fmla="*/ 150892 h 1335802"/>
              <a:gd name="connsiteX3" fmla="*/ 1215904 w 1737360"/>
              <a:gd name="connsiteY3" fmla="*/ 44830 h 1335802"/>
              <a:gd name="connsiteX4" fmla="*/ 1270238 w 1737360"/>
              <a:gd name="connsiteY4" fmla="*/ 0 h 1335802"/>
              <a:gd name="connsiteX5" fmla="*/ 1737360 w 1737360"/>
              <a:gd name="connsiteY5" fmla="*/ 467122 h 1335802"/>
              <a:gd name="connsiteX6" fmla="*/ 868680 w 1737360"/>
              <a:gd name="connsiteY6" fmla="*/ 1335802 h 1335802"/>
              <a:gd name="connsiteX7" fmla="*/ 0 w 1737360"/>
              <a:gd name="connsiteY7" fmla="*/ 467122 h 1335802"/>
              <a:gd name="connsiteX8" fmla="*/ 467122 w 1737360"/>
              <a:gd name="connsiteY8" fmla="*/ 0 h 1335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7360" h="1335802">
                <a:moveTo>
                  <a:pt x="467122" y="0"/>
                </a:moveTo>
                <a:lnTo>
                  <a:pt x="521456" y="44830"/>
                </a:lnTo>
                <a:cubicBezTo>
                  <a:pt x="620574" y="111792"/>
                  <a:pt x="740061" y="150892"/>
                  <a:pt x="868680" y="150892"/>
                </a:cubicBezTo>
                <a:cubicBezTo>
                  <a:pt x="997300" y="150892"/>
                  <a:pt x="1116787" y="111792"/>
                  <a:pt x="1215904" y="44830"/>
                </a:cubicBezTo>
                <a:lnTo>
                  <a:pt x="1270238" y="0"/>
                </a:lnTo>
                <a:lnTo>
                  <a:pt x="1737360" y="467122"/>
                </a:lnTo>
                <a:lnTo>
                  <a:pt x="868680" y="1335802"/>
                </a:lnTo>
                <a:lnTo>
                  <a:pt x="0" y="467122"/>
                </a:lnTo>
                <a:lnTo>
                  <a:pt x="467122" y="0"/>
                </a:lnTo>
                <a:close/>
              </a:path>
            </a:pathLst>
          </a:custGeom>
          <a:blipFill>
            <a:blip r:embed="rId4" cstate="print"/>
            <a:stretch>
              <a:fillRect/>
            </a:stretch>
          </a:blipFill>
          <a:ln w="25400">
            <a:gradFill flip="none" rotWithShape="1">
              <a:gsLst>
                <a:gs pos="0">
                  <a:schemeClr val="bg1">
                    <a:lumMod val="85000"/>
                  </a:schemeClr>
                </a:gs>
                <a:gs pos="100000">
                  <a:schemeClr val="bg1"/>
                </a:gs>
              </a:gsLst>
              <a:lin ang="7800000" scaled="0"/>
              <a:tileRect/>
            </a:gra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37" name="椭圆 36"/>
          <p:cNvSpPr/>
          <p:nvPr/>
        </p:nvSpPr>
        <p:spPr>
          <a:xfrm>
            <a:off x="1886346" y="1802891"/>
            <a:ext cx="910201" cy="910201"/>
          </a:xfrm>
          <a:prstGeom prst="ellipse">
            <a:avLst/>
          </a:prstGeom>
          <a:gradFill flip="none" rotWithShape="1">
            <a:gsLst>
              <a:gs pos="0">
                <a:srgbClr val="C00000"/>
              </a:gs>
              <a:gs pos="100000">
                <a:srgbClr val="FF000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42" name="文本框 41"/>
          <p:cNvSpPr txBox="1"/>
          <p:nvPr/>
        </p:nvSpPr>
        <p:spPr>
          <a:xfrm>
            <a:off x="1963471" y="1925421"/>
            <a:ext cx="932129" cy="646329"/>
          </a:xfrm>
          <a:prstGeom prst="rect">
            <a:avLst/>
          </a:prstGeom>
          <a:noFill/>
        </p:spPr>
        <p:txBody>
          <a:bodyPr wrap="square" lIns="91438" tIns="45719" rIns="91438" bIns="45719" rtlCol="0">
            <a:spAutoFit/>
          </a:bodyPr>
          <a:lstStyle/>
          <a:p>
            <a:r>
              <a:rPr lang="en-US" altLang="zh-CN" sz="3600" b="1" smtClean="0">
                <a:solidFill>
                  <a:schemeClr val="bg1"/>
                </a:solidFill>
                <a:latin typeface="思源黑体" pitchFamily="34" charset="-122"/>
                <a:ea typeface="思源黑体" pitchFamily="34" charset="-122"/>
              </a:rPr>
              <a:t>04</a:t>
            </a:r>
            <a:endParaRPr lang="zh-CN" altLang="en-US" sz="3600" b="1" dirty="0">
              <a:solidFill>
                <a:schemeClr val="bg1"/>
              </a:solidFill>
              <a:latin typeface="思源黑体" pitchFamily="34" charset="-122"/>
              <a:ea typeface="思源黑体" pitchFamily="34" charset="-122"/>
            </a:endParaRPr>
          </a:p>
        </p:txBody>
      </p:sp>
      <p:sp>
        <p:nvSpPr>
          <p:cNvPr id="44" name="文本框 43"/>
          <p:cNvSpPr txBox="1"/>
          <p:nvPr/>
        </p:nvSpPr>
        <p:spPr>
          <a:xfrm>
            <a:off x="4114800" y="1428750"/>
            <a:ext cx="4411360" cy="1938990"/>
          </a:xfrm>
          <a:prstGeom prst="rect">
            <a:avLst/>
          </a:prstGeom>
          <a:noFill/>
        </p:spPr>
        <p:txBody>
          <a:bodyPr wrap="square" lIns="91438" tIns="45719" rIns="91438" bIns="45719" rtlCol="0">
            <a:spAutoFit/>
          </a:bodyPr>
          <a:lstStyle/>
          <a:p>
            <a:pPr algn="ctr"/>
            <a:r>
              <a:rPr lang="zh-CN" altLang="en-US" sz="6000" b="1" smtClean="0">
                <a:gradFill flip="none" rotWithShape="1">
                  <a:gsLst>
                    <a:gs pos="0">
                      <a:srgbClr val="C00000"/>
                    </a:gs>
                    <a:gs pos="100000">
                      <a:srgbClr val="FF0000"/>
                    </a:gs>
                  </a:gsLst>
                  <a:lin ang="18900000" scaled="1"/>
                  <a:tileRect/>
                </a:gradFill>
                <a:effectLst>
                  <a:innerShdw blurRad="63500" dist="50800" dir="18900000">
                    <a:prstClr val="black">
                      <a:alpha val="50000"/>
                    </a:prstClr>
                  </a:innerShdw>
                </a:effectLst>
                <a:latin typeface="思源黑体" pitchFamily="34" charset="-122"/>
                <a:ea typeface="思源黑体" pitchFamily="34" charset="-122"/>
                <a:sym typeface="+mn-lt"/>
              </a:rPr>
              <a:t>腐蚀业绩</a:t>
            </a:r>
            <a:endParaRPr lang="en-US" altLang="zh-CN" sz="6000" b="1" smtClean="0">
              <a:gradFill flip="none" rotWithShape="1">
                <a:gsLst>
                  <a:gs pos="0">
                    <a:srgbClr val="C00000"/>
                  </a:gs>
                  <a:gs pos="100000">
                    <a:srgbClr val="FF0000"/>
                  </a:gs>
                </a:gsLst>
                <a:lin ang="18900000" scaled="1"/>
                <a:tileRect/>
              </a:gradFill>
              <a:effectLst>
                <a:innerShdw blurRad="63500" dist="50800" dir="18900000">
                  <a:prstClr val="black">
                    <a:alpha val="50000"/>
                  </a:prstClr>
                </a:innerShdw>
              </a:effectLst>
              <a:latin typeface="思源黑体" pitchFamily="34" charset="-122"/>
              <a:ea typeface="思源黑体" pitchFamily="34" charset="-122"/>
              <a:sym typeface="+mn-lt"/>
            </a:endParaRPr>
          </a:p>
          <a:p>
            <a:pPr algn="ctr"/>
            <a:r>
              <a:rPr lang="zh-CN" altLang="en-US" sz="6000" b="1" smtClean="0">
                <a:gradFill flip="none" rotWithShape="1">
                  <a:gsLst>
                    <a:gs pos="0">
                      <a:srgbClr val="C00000"/>
                    </a:gs>
                    <a:gs pos="100000">
                      <a:srgbClr val="FF0000"/>
                    </a:gs>
                  </a:gsLst>
                  <a:lin ang="18900000" scaled="1"/>
                  <a:tileRect/>
                </a:gradFill>
                <a:effectLst>
                  <a:innerShdw blurRad="63500" dist="50800" dir="18900000">
                    <a:prstClr val="black">
                      <a:alpha val="50000"/>
                    </a:prstClr>
                  </a:innerShdw>
                </a:effectLst>
                <a:latin typeface="思源黑体" pitchFamily="34" charset="-122"/>
                <a:ea typeface="思源黑体" pitchFamily="34" charset="-122"/>
                <a:sym typeface="+mn-lt"/>
              </a:rPr>
              <a:t>的不良心态</a:t>
            </a:r>
            <a:endParaRPr lang="zh-CN" altLang="en-US" sz="6000" b="1" smtClean="0">
              <a:gradFill flip="none" rotWithShape="1">
                <a:gsLst>
                  <a:gs pos="0">
                    <a:srgbClr val="C00000"/>
                  </a:gs>
                  <a:gs pos="100000">
                    <a:srgbClr val="FF0000"/>
                  </a:gs>
                </a:gsLst>
                <a:lin ang="18900000" scaled="1"/>
                <a:tileRect/>
              </a:gradFill>
              <a:effectLst>
                <a:innerShdw blurRad="63500" dist="50800" dir="18900000">
                  <a:prstClr val="black">
                    <a:alpha val="50000"/>
                  </a:prstClr>
                </a:innerShdw>
              </a:effectLst>
              <a:latin typeface="思源黑体" pitchFamily="34" charset="-122"/>
              <a:ea typeface="思源黑体" pitchFamily="34" charset="-122"/>
              <a:sym typeface="+mn-lt"/>
            </a:endParaRPr>
          </a:p>
        </p:txBody>
      </p:sp>
      <p:sp>
        <p:nvSpPr>
          <p:cNvPr id="48" name="椭圆 47"/>
          <p:cNvSpPr/>
          <p:nvPr/>
        </p:nvSpPr>
        <p:spPr>
          <a:xfrm>
            <a:off x="723900" y="2857191"/>
            <a:ext cx="474100" cy="474100"/>
          </a:xfrm>
          <a:prstGeom prst="ellipse">
            <a:avLst/>
          </a:prstGeom>
          <a:gradFill flip="none" rotWithShape="1">
            <a:gsLst>
              <a:gs pos="0">
                <a:schemeClr val="bg1"/>
              </a:gs>
              <a:gs pos="100000">
                <a:schemeClr val="bg1">
                  <a:lumMod val="85000"/>
                </a:schemeClr>
              </a:gs>
            </a:gsLst>
            <a:lin ang="18900000" scaled="1"/>
            <a:tileRect/>
          </a:gradFill>
          <a:ln w="28575">
            <a:gradFill flip="none" rotWithShape="1">
              <a:gsLst>
                <a:gs pos="0">
                  <a:schemeClr val="bg1"/>
                </a:gs>
                <a:gs pos="100000">
                  <a:schemeClr val="bg1">
                    <a:lumMod val="85000"/>
                  </a:schemeClr>
                </a:gs>
              </a:gsLst>
              <a:lin ang="8100000" scaled="1"/>
              <a:tileRect/>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49" name="椭圆 48"/>
          <p:cNvSpPr/>
          <p:nvPr/>
        </p:nvSpPr>
        <p:spPr>
          <a:xfrm>
            <a:off x="7774320" y="4602480"/>
            <a:ext cx="376828" cy="376828"/>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0" name="椭圆 49"/>
          <p:cNvSpPr/>
          <p:nvPr/>
        </p:nvSpPr>
        <p:spPr>
          <a:xfrm>
            <a:off x="3282325" y="4263262"/>
            <a:ext cx="489374" cy="489374"/>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1" name="椭圆 50"/>
          <p:cNvSpPr/>
          <p:nvPr/>
        </p:nvSpPr>
        <p:spPr>
          <a:xfrm>
            <a:off x="7085355" y="4134613"/>
            <a:ext cx="302375" cy="302375"/>
          </a:xfrm>
          <a:prstGeom prst="ellipse">
            <a:avLst/>
          </a:prstGeom>
          <a:gradFill flip="none" rotWithShape="1">
            <a:gsLst>
              <a:gs pos="0">
                <a:srgbClr val="C00000">
                  <a:lumMod val="90000"/>
                </a:srgbClr>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2" name="椭圆 51"/>
          <p:cNvSpPr/>
          <p:nvPr/>
        </p:nvSpPr>
        <p:spPr>
          <a:xfrm>
            <a:off x="8475784" y="4400550"/>
            <a:ext cx="257708" cy="257708"/>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3" name="椭圆 52"/>
          <p:cNvSpPr/>
          <p:nvPr/>
        </p:nvSpPr>
        <p:spPr>
          <a:xfrm>
            <a:off x="1281776" y="4328708"/>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4" name="椭圆 53"/>
          <p:cNvSpPr/>
          <p:nvPr/>
        </p:nvSpPr>
        <p:spPr>
          <a:xfrm>
            <a:off x="471398" y="3612080"/>
            <a:ext cx="305403" cy="305403"/>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5" name="椭圆 54"/>
          <p:cNvSpPr/>
          <p:nvPr/>
        </p:nvSpPr>
        <p:spPr>
          <a:xfrm>
            <a:off x="2354164" y="4585528"/>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6" name="椭圆 55"/>
          <p:cNvSpPr/>
          <p:nvPr/>
        </p:nvSpPr>
        <p:spPr>
          <a:xfrm>
            <a:off x="1610357" y="3496246"/>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7" name="椭圆 56"/>
          <p:cNvSpPr/>
          <p:nvPr/>
        </p:nvSpPr>
        <p:spPr>
          <a:xfrm>
            <a:off x="7717574" y="3745230"/>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8" name="椭圆 57"/>
          <p:cNvSpPr/>
          <p:nvPr/>
        </p:nvSpPr>
        <p:spPr>
          <a:xfrm>
            <a:off x="3654811" y="3210479"/>
            <a:ext cx="401601" cy="401601"/>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59" name="椭圆 58"/>
          <p:cNvSpPr/>
          <p:nvPr/>
        </p:nvSpPr>
        <p:spPr>
          <a:xfrm>
            <a:off x="3042954" y="3404806"/>
            <a:ext cx="350520" cy="35052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60" name="椭圆 59"/>
          <p:cNvSpPr/>
          <p:nvPr/>
        </p:nvSpPr>
        <p:spPr>
          <a:xfrm>
            <a:off x="3614430" y="2812868"/>
            <a:ext cx="289560" cy="289560"/>
          </a:xfrm>
          <a:prstGeom prst="ellipse">
            <a:avLst/>
          </a:prstGeom>
          <a:gradFill flip="none" rotWithShape="1">
            <a:gsLst>
              <a:gs pos="0">
                <a:schemeClr val="bg1"/>
              </a:gs>
              <a:gs pos="100000">
                <a:schemeClr val="bg1">
                  <a:lumMod val="85000"/>
                </a:schemeClr>
              </a:gs>
            </a:gsLst>
            <a:lin ang="18900000" scaled="1"/>
            <a:tileRect/>
          </a:gradFill>
          <a:ln w="28575">
            <a:gradFill>
              <a:gsLst>
                <a:gs pos="0">
                  <a:schemeClr val="bg1"/>
                </a:gs>
                <a:gs pos="100000">
                  <a:schemeClr val="bg1">
                    <a:lumMod val="85000"/>
                  </a:schemeClr>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
        <p:nvSpPr>
          <p:cNvPr id="61" name="椭圆 60"/>
          <p:cNvSpPr/>
          <p:nvPr/>
        </p:nvSpPr>
        <p:spPr>
          <a:xfrm>
            <a:off x="2261534" y="3927793"/>
            <a:ext cx="302375" cy="302375"/>
          </a:xfrm>
          <a:prstGeom prst="ellipse">
            <a:avLst/>
          </a:prstGeom>
          <a:gradFill flip="none" rotWithShape="1">
            <a:gsLst>
              <a:gs pos="0">
                <a:srgbClr val="C00000"/>
              </a:gs>
              <a:gs pos="100000">
                <a:srgbClr val="FF0000"/>
              </a:gs>
            </a:gsLst>
            <a:lin ang="8100000" scaled="1"/>
            <a:tileRect/>
          </a:gradFill>
          <a:ln w="28575">
            <a:gradFill>
              <a:gsLst>
                <a:gs pos="0">
                  <a:srgbClr val="FF0000"/>
                </a:gs>
                <a:gs pos="100000">
                  <a:srgbClr val="C00000"/>
                </a:gs>
              </a:gsLst>
              <a:lin ang="5400000" scaled="1"/>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ea typeface="思源黑体"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fill="hold"/>
                                        <p:tgtEl>
                                          <p:spTgt spid="35"/>
                                        </p:tgtEl>
                                        <p:attrNameLst>
                                          <p:attrName>ppt_x</p:attrName>
                                        </p:attrNameLst>
                                      </p:cBhvr>
                                      <p:tavLst>
                                        <p:tav tm="0">
                                          <p:val>
                                            <p:strVal val="1+#ppt_w/2"/>
                                          </p:val>
                                        </p:tav>
                                        <p:tav tm="100000">
                                          <p:val>
                                            <p:strVal val="#ppt_x"/>
                                          </p:val>
                                        </p:tav>
                                      </p:tavLst>
                                    </p:anim>
                                    <p:anim calcmode="lin" valueType="num">
                                      <p:cBhvr additive="base">
                                        <p:cTn id="17" dur="500" fill="hold"/>
                                        <p:tgtEl>
                                          <p:spTgt spid="35"/>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0-#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1500"/>
                            </p:stCondLst>
                            <p:childTnLst>
                              <p:par>
                                <p:cTn id="29" presetID="16" presetClass="entr" presetSubtype="21" fill="hold" grpId="0" nodeType="afterEffect">
                                  <p:stCondLst>
                                    <p:cond delay="0"/>
                                  </p:stCondLst>
                                  <p:childTnLst>
                                    <p:set>
                                      <p:cBhvr>
                                        <p:cTn id="30" dur="1" fill="hold">
                                          <p:stCondLst>
                                            <p:cond delay="0"/>
                                          </p:stCondLst>
                                        </p:cTn>
                                        <p:tgtEl>
                                          <p:spTgt spid="42">
                                            <p:txEl>
                                              <p:pRg st="0" end="0"/>
                                            </p:txEl>
                                          </p:spTgt>
                                        </p:tgtEl>
                                        <p:attrNameLst>
                                          <p:attrName>style.visibility</p:attrName>
                                        </p:attrNameLst>
                                      </p:cBhvr>
                                      <p:to>
                                        <p:strVal val="visible"/>
                                      </p:to>
                                    </p:set>
                                    <p:animEffect transition="in" filter="barn(inVertical)">
                                      <p:cBhvr>
                                        <p:cTn id="31" dur="500"/>
                                        <p:tgtEl>
                                          <p:spTgt spid="42">
                                            <p:txEl>
                                              <p:pRg st="0" end="0"/>
                                            </p:txEl>
                                          </p:spTgt>
                                        </p:tgtEl>
                                      </p:cBhvr>
                                    </p:animEffect>
                                  </p:childTnLst>
                                </p:cTn>
                              </p:par>
                            </p:childTnLst>
                          </p:cTn>
                        </p:par>
                        <p:par>
                          <p:cTn id="32" fill="hold">
                            <p:stCondLst>
                              <p:cond delay="2000"/>
                            </p:stCondLst>
                            <p:childTnLst>
                              <p:par>
                                <p:cTn id="33" presetID="26" presetClass="emph" presetSubtype="0" repeatCount="indefinite" fill="hold" nodeType="afterEffect">
                                  <p:stCondLst>
                                    <p:cond delay="0"/>
                                  </p:stCondLst>
                                  <p:childTnLst>
                                    <p:animEffect transition="out" filter="fade">
                                      <p:cBhvr>
                                        <p:cTn id="34" dur="500" tmFilter="0, 0; .2, .5; .8, .5; 1, 0"/>
                                        <p:tgtEl>
                                          <p:spTgt spid="42">
                                            <p:txEl>
                                              <p:pRg st="0" end="0"/>
                                            </p:txEl>
                                          </p:spTgt>
                                        </p:tgtEl>
                                      </p:cBhvr>
                                    </p:animEffect>
                                    <p:animScale>
                                      <p:cBhvr>
                                        <p:cTn id="35" dur="250" autoRev="1" fill="hold"/>
                                        <p:tgtEl>
                                          <p:spTgt spid="42">
                                            <p:txEl>
                                              <p:pRg st="0" end="0"/>
                                            </p:txEl>
                                          </p:spTgt>
                                        </p:tgtEl>
                                      </p:cBhvr>
                                      <p:by x="105000" y="105000"/>
                                    </p:animScale>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 calcmode="lin" valueType="num">
                                      <p:cBhvr>
                                        <p:cTn id="41" dur="500" fill="hold"/>
                                        <p:tgtEl>
                                          <p:spTgt spid="44"/>
                                        </p:tgtEl>
                                        <p:attrNameLst>
                                          <p:attrName>style.rotation</p:attrName>
                                        </p:attrNameLst>
                                      </p:cBhvr>
                                      <p:tavLst>
                                        <p:tav tm="0">
                                          <p:val>
                                            <p:fltVal val="360"/>
                                          </p:val>
                                        </p:tav>
                                        <p:tav tm="100000">
                                          <p:val>
                                            <p:fltVal val="0"/>
                                          </p:val>
                                        </p:tav>
                                      </p:tavLst>
                                    </p:anim>
                                    <p:animEffect transition="in" filter="fade">
                                      <p:cBhvr>
                                        <p:cTn id="42" dur="500"/>
                                        <p:tgtEl>
                                          <p:spTgt spid="44"/>
                                        </p:tgtEl>
                                      </p:cBhvr>
                                    </p:animEffect>
                                  </p:childTnLst>
                                </p:cTn>
                              </p:par>
                            </p:childTnLst>
                          </p:cTn>
                        </p:par>
                        <p:par>
                          <p:cTn id="43" fill="hold">
                            <p:stCondLst>
                              <p:cond delay="3000"/>
                            </p:stCondLst>
                            <p:childTnLst>
                              <p:par>
                                <p:cTn id="44" presetID="53" presetClass="entr" presetSubtype="52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anim calcmode="lin" valueType="num">
                                      <p:cBhvr>
                                        <p:cTn id="49" dur="500" fill="hold"/>
                                        <p:tgtEl>
                                          <p:spTgt spid="56"/>
                                        </p:tgtEl>
                                        <p:attrNameLst>
                                          <p:attrName>ppt_x</p:attrName>
                                        </p:attrNameLst>
                                      </p:cBhvr>
                                      <p:tavLst>
                                        <p:tav tm="0">
                                          <p:val>
                                            <p:fltVal val="0.5"/>
                                          </p:val>
                                        </p:tav>
                                        <p:tav tm="100000">
                                          <p:val>
                                            <p:strVal val="#ppt_x"/>
                                          </p:val>
                                        </p:tav>
                                      </p:tavLst>
                                    </p:anim>
                                    <p:anim calcmode="lin" valueType="num">
                                      <p:cBhvr>
                                        <p:cTn id="50" dur="500" fill="hold"/>
                                        <p:tgtEl>
                                          <p:spTgt spid="56"/>
                                        </p:tgtEl>
                                        <p:attrNameLst>
                                          <p:attrName>ppt_y</p:attrName>
                                        </p:attrNameLst>
                                      </p:cBhvr>
                                      <p:tavLst>
                                        <p:tav tm="0">
                                          <p:val>
                                            <p:fltVal val="0.5"/>
                                          </p:val>
                                        </p:tav>
                                        <p:tav tm="100000">
                                          <p:val>
                                            <p:strVal val="#ppt_y"/>
                                          </p:val>
                                        </p:tav>
                                      </p:tavLst>
                                    </p:anim>
                                  </p:childTnLst>
                                </p:cTn>
                              </p:par>
                              <p:par>
                                <p:cTn id="51" presetID="53" presetClass="entr" presetSubtype="528" fill="hold" grpId="0" nodeType="withEffect">
                                  <p:stCondLst>
                                    <p:cond delay="25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anim calcmode="lin" valueType="num">
                                      <p:cBhvr>
                                        <p:cTn id="56" dur="500" fill="hold"/>
                                        <p:tgtEl>
                                          <p:spTgt spid="48"/>
                                        </p:tgtEl>
                                        <p:attrNameLst>
                                          <p:attrName>ppt_x</p:attrName>
                                        </p:attrNameLst>
                                      </p:cBhvr>
                                      <p:tavLst>
                                        <p:tav tm="0">
                                          <p:val>
                                            <p:fltVal val="0.5"/>
                                          </p:val>
                                        </p:tav>
                                        <p:tav tm="100000">
                                          <p:val>
                                            <p:strVal val="#ppt_x"/>
                                          </p:val>
                                        </p:tav>
                                      </p:tavLst>
                                    </p:anim>
                                    <p:anim calcmode="lin" valueType="num">
                                      <p:cBhvr>
                                        <p:cTn id="57" dur="500" fill="hold"/>
                                        <p:tgtEl>
                                          <p:spTgt spid="48"/>
                                        </p:tgtEl>
                                        <p:attrNameLst>
                                          <p:attrName>ppt_y</p:attrName>
                                        </p:attrNameLst>
                                      </p:cBhvr>
                                      <p:tavLst>
                                        <p:tav tm="0">
                                          <p:val>
                                            <p:fltVal val="0.5"/>
                                          </p:val>
                                        </p:tav>
                                        <p:tav tm="100000">
                                          <p:val>
                                            <p:strVal val="#ppt_y"/>
                                          </p:val>
                                        </p:tav>
                                      </p:tavLst>
                                    </p:anim>
                                  </p:childTnLst>
                                </p:cTn>
                              </p:par>
                              <p:par>
                                <p:cTn id="58" presetID="53" presetClass="entr" presetSubtype="528" fill="hold" grpId="0" nodeType="withEffect">
                                  <p:stCondLst>
                                    <p:cond delay="50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Effect transition="in" filter="fade">
                                      <p:cBhvr>
                                        <p:cTn id="62" dur="500"/>
                                        <p:tgtEl>
                                          <p:spTgt spid="54"/>
                                        </p:tgtEl>
                                      </p:cBhvr>
                                    </p:animEffect>
                                    <p:anim calcmode="lin" valueType="num">
                                      <p:cBhvr>
                                        <p:cTn id="63" dur="500" fill="hold"/>
                                        <p:tgtEl>
                                          <p:spTgt spid="54"/>
                                        </p:tgtEl>
                                        <p:attrNameLst>
                                          <p:attrName>ppt_x</p:attrName>
                                        </p:attrNameLst>
                                      </p:cBhvr>
                                      <p:tavLst>
                                        <p:tav tm="0">
                                          <p:val>
                                            <p:fltVal val="0.5"/>
                                          </p:val>
                                        </p:tav>
                                        <p:tav tm="100000">
                                          <p:val>
                                            <p:strVal val="#ppt_x"/>
                                          </p:val>
                                        </p:tav>
                                      </p:tavLst>
                                    </p:anim>
                                    <p:anim calcmode="lin" valueType="num">
                                      <p:cBhvr>
                                        <p:cTn id="64" dur="500" fill="hold"/>
                                        <p:tgtEl>
                                          <p:spTgt spid="54"/>
                                        </p:tgtEl>
                                        <p:attrNameLst>
                                          <p:attrName>ppt_y</p:attrName>
                                        </p:attrNameLst>
                                      </p:cBhvr>
                                      <p:tavLst>
                                        <p:tav tm="0">
                                          <p:val>
                                            <p:fltVal val="0.5"/>
                                          </p:val>
                                        </p:tav>
                                        <p:tav tm="100000">
                                          <p:val>
                                            <p:strVal val="#ppt_y"/>
                                          </p:val>
                                        </p:tav>
                                      </p:tavLst>
                                    </p:anim>
                                  </p:childTnLst>
                                </p:cTn>
                              </p:par>
                              <p:par>
                                <p:cTn id="65" presetID="53" presetClass="entr" presetSubtype="528" fill="hold" grpId="0" nodeType="withEffect">
                                  <p:stCondLst>
                                    <p:cond delay="750"/>
                                  </p:stCondLst>
                                  <p:childTnLst>
                                    <p:set>
                                      <p:cBhvr>
                                        <p:cTn id="66" dur="1" fill="hold">
                                          <p:stCondLst>
                                            <p:cond delay="0"/>
                                          </p:stCondLst>
                                        </p:cTn>
                                        <p:tgtEl>
                                          <p:spTgt spid="53"/>
                                        </p:tgtEl>
                                        <p:attrNameLst>
                                          <p:attrName>style.visibility</p:attrName>
                                        </p:attrNameLst>
                                      </p:cBhvr>
                                      <p:to>
                                        <p:strVal val="visible"/>
                                      </p:to>
                                    </p:set>
                                    <p:anim calcmode="lin" valueType="num">
                                      <p:cBhvr>
                                        <p:cTn id="67" dur="500" fill="hold"/>
                                        <p:tgtEl>
                                          <p:spTgt spid="53"/>
                                        </p:tgtEl>
                                        <p:attrNameLst>
                                          <p:attrName>ppt_w</p:attrName>
                                        </p:attrNameLst>
                                      </p:cBhvr>
                                      <p:tavLst>
                                        <p:tav tm="0">
                                          <p:val>
                                            <p:fltVal val="0"/>
                                          </p:val>
                                        </p:tav>
                                        <p:tav tm="100000">
                                          <p:val>
                                            <p:strVal val="#ppt_w"/>
                                          </p:val>
                                        </p:tav>
                                      </p:tavLst>
                                    </p:anim>
                                    <p:anim calcmode="lin" valueType="num">
                                      <p:cBhvr>
                                        <p:cTn id="68" dur="500" fill="hold"/>
                                        <p:tgtEl>
                                          <p:spTgt spid="53"/>
                                        </p:tgtEl>
                                        <p:attrNameLst>
                                          <p:attrName>ppt_h</p:attrName>
                                        </p:attrNameLst>
                                      </p:cBhvr>
                                      <p:tavLst>
                                        <p:tav tm="0">
                                          <p:val>
                                            <p:fltVal val="0"/>
                                          </p:val>
                                        </p:tav>
                                        <p:tav tm="100000">
                                          <p:val>
                                            <p:strVal val="#ppt_h"/>
                                          </p:val>
                                        </p:tav>
                                      </p:tavLst>
                                    </p:anim>
                                    <p:animEffect transition="in" filter="fade">
                                      <p:cBhvr>
                                        <p:cTn id="69" dur="500"/>
                                        <p:tgtEl>
                                          <p:spTgt spid="53"/>
                                        </p:tgtEl>
                                      </p:cBhvr>
                                    </p:animEffect>
                                    <p:anim calcmode="lin" valueType="num">
                                      <p:cBhvr>
                                        <p:cTn id="70" dur="500" fill="hold"/>
                                        <p:tgtEl>
                                          <p:spTgt spid="53"/>
                                        </p:tgtEl>
                                        <p:attrNameLst>
                                          <p:attrName>ppt_x</p:attrName>
                                        </p:attrNameLst>
                                      </p:cBhvr>
                                      <p:tavLst>
                                        <p:tav tm="0">
                                          <p:val>
                                            <p:fltVal val="0.5"/>
                                          </p:val>
                                        </p:tav>
                                        <p:tav tm="100000">
                                          <p:val>
                                            <p:strVal val="#ppt_x"/>
                                          </p:val>
                                        </p:tav>
                                      </p:tavLst>
                                    </p:anim>
                                    <p:anim calcmode="lin" valueType="num">
                                      <p:cBhvr>
                                        <p:cTn id="71" dur="500" fill="hold"/>
                                        <p:tgtEl>
                                          <p:spTgt spid="53"/>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1000"/>
                                  </p:stCondLst>
                                  <p:childTnLst>
                                    <p:set>
                                      <p:cBhvr>
                                        <p:cTn id="73" dur="1" fill="hold">
                                          <p:stCondLst>
                                            <p:cond delay="0"/>
                                          </p:stCondLst>
                                        </p:cTn>
                                        <p:tgtEl>
                                          <p:spTgt spid="61"/>
                                        </p:tgtEl>
                                        <p:attrNameLst>
                                          <p:attrName>style.visibility</p:attrName>
                                        </p:attrNameLst>
                                      </p:cBhvr>
                                      <p:to>
                                        <p:strVal val="visible"/>
                                      </p:to>
                                    </p:set>
                                    <p:anim calcmode="lin" valueType="num">
                                      <p:cBhvr>
                                        <p:cTn id="74" dur="500" fill="hold"/>
                                        <p:tgtEl>
                                          <p:spTgt spid="61"/>
                                        </p:tgtEl>
                                        <p:attrNameLst>
                                          <p:attrName>ppt_w</p:attrName>
                                        </p:attrNameLst>
                                      </p:cBhvr>
                                      <p:tavLst>
                                        <p:tav tm="0">
                                          <p:val>
                                            <p:fltVal val="0"/>
                                          </p:val>
                                        </p:tav>
                                        <p:tav tm="100000">
                                          <p:val>
                                            <p:strVal val="#ppt_w"/>
                                          </p:val>
                                        </p:tav>
                                      </p:tavLst>
                                    </p:anim>
                                    <p:anim calcmode="lin" valueType="num">
                                      <p:cBhvr>
                                        <p:cTn id="75" dur="500" fill="hold"/>
                                        <p:tgtEl>
                                          <p:spTgt spid="61"/>
                                        </p:tgtEl>
                                        <p:attrNameLst>
                                          <p:attrName>ppt_h</p:attrName>
                                        </p:attrNameLst>
                                      </p:cBhvr>
                                      <p:tavLst>
                                        <p:tav tm="0">
                                          <p:val>
                                            <p:fltVal val="0"/>
                                          </p:val>
                                        </p:tav>
                                        <p:tav tm="100000">
                                          <p:val>
                                            <p:strVal val="#ppt_h"/>
                                          </p:val>
                                        </p:tav>
                                      </p:tavLst>
                                    </p:anim>
                                    <p:animEffect transition="in" filter="fade">
                                      <p:cBhvr>
                                        <p:cTn id="76" dur="500"/>
                                        <p:tgtEl>
                                          <p:spTgt spid="61"/>
                                        </p:tgtEl>
                                      </p:cBhvr>
                                    </p:animEffect>
                                    <p:anim calcmode="lin" valueType="num">
                                      <p:cBhvr>
                                        <p:cTn id="77" dur="500" fill="hold"/>
                                        <p:tgtEl>
                                          <p:spTgt spid="61"/>
                                        </p:tgtEl>
                                        <p:attrNameLst>
                                          <p:attrName>ppt_x</p:attrName>
                                        </p:attrNameLst>
                                      </p:cBhvr>
                                      <p:tavLst>
                                        <p:tav tm="0">
                                          <p:val>
                                            <p:fltVal val="0.5"/>
                                          </p:val>
                                        </p:tav>
                                        <p:tav tm="100000">
                                          <p:val>
                                            <p:strVal val="#ppt_x"/>
                                          </p:val>
                                        </p:tav>
                                      </p:tavLst>
                                    </p:anim>
                                    <p:anim calcmode="lin" valueType="num">
                                      <p:cBhvr>
                                        <p:cTn id="78" dur="500" fill="hold"/>
                                        <p:tgtEl>
                                          <p:spTgt spid="61"/>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1250"/>
                                  </p:stCondLst>
                                  <p:childTnLst>
                                    <p:set>
                                      <p:cBhvr>
                                        <p:cTn id="80" dur="1" fill="hold">
                                          <p:stCondLst>
                                            <p:cond delay="0"/>
                                          </p:stCondLst>
                                        </p:cTn>
                                        <p:tgtEl>
                                          <p:spTgt spid="55"/>
                                        </p:tgtEl>
                                        <p:attrNameLst>
                                          <p:attrName>style.visibility</p:attrName>
                                        </p:attrNameLst>
                                      </p:cBhvr>
                                      <p:to>
                                        <p:strVal val="visible"/>
                                      </p:to>
                                    </p:set>
                                    <p:anim calcmode="lin" valueType="num">
                                      <p:cBhvr>
                                        <p:cTn id="81" dur="500" fill="hold"/>
                                        <p:tgtEl>
                                          <p:spTgt spid="55"/>
                                        </p:tgtEl>
                                        <p:attrNameLst>
                                          <p:attrName>ppt_w</p:attrName>
                                        </p:attrNameLst>
                                      </p:cBhvr>
                                      <p:tavLst>
                                        <p:tav tm="0">
                                          <p:val>
                                            <p:fltVal val="0"/>
                                          </p:val>
                                        </p:tav>
                                        <p:tav tm="100000">
                                          <p:val>
                                            <p:strVal val="#ppt_w"/>
                                          </p:val>
                                        </p:tav>
                                      </p:tavLst>
                                    </p:anim>
                                    <p:anim calcmode="lin" valueType="num">
                                      <p:cBhvr>
                                        <p:cTn id="82" dur="500" fill="hold"/>
                                        <p:tgtEl>
                                          <p:spTgt spid="55"/>
                                        </p:tgtEl>
                                        <p:attrNameLst>
                                          <p:attrName>ppt_h</p:attrName>
                                        </p:attrNameLst>
                                      </p:cBhvr>
                                      <p:tavLst>
                                        <p:tav tm="0">
                                          <p:val>
                                            <p:fltVal val="0"/>
                                          </p:val>
                                        </p:tav>
                                        <p:tav tm="100000">
                                          <p:val>
                                            <p:strVal val="#ppt_h"/>
                                          </p:val>
                                        </p:tav>
                                      </p:tavLst>
                                    </p:anim>
                                    <p:animEffect transition="in" filter="fade">
                                      <p:cBhvr>
                                        <p:cTn id="83" dur="500"/>
                                        <p:tgtEl>
                                          <p:spTgt spid="55"/>
                                        </p:tgtEl>
                                      </p:cBhvr>
                                    </p:animEffect>
                                    <p:anim calcmode="lin" valueType="num">
                                      <p:cBhvr>
                                        <p:cTn id="84" dur="500" fill="hold"/>
                                        <p:tgtEl>
                                          <p:spTgt spid="55"/>
                                        </p:tgtEl>
                                        <p:attrNameLst>
                                          <p:attrName>ppt_x</p:attrName>
                                        </p:attrNameLst>
                                      </p:cBhvr>
                                      <p:tavLst>
                                        <p:tav tm="0">
                                          <p:val>
                                            <p:fltVal val="0.5"/>
                                          </p:val>
                                        </p:tav>
                                        <p:tav tm="100000">
                                          <p:val>
                                            <p:strVal val="#ppt_x"/>
                                          </p:val>
                                        </p:tav>
                                      </p:tavLst>
                                    </p:anim>
                                    <p:anim calcmode="lin" valueType="num">
                                      <p:cBhvr>
                                        <p:cTn id="85" dur="500" fill="hold"/>
                                        <p:tgtEl>
                                          <p:spTgt spid="55"/>
                                        </p:tgtEl>
                                        <p:attrNameLst>
                                          <p:attrName>ppt_y</p:attrName>
                                        </p:attrNameLst>
                                      </p:cBhvr>
                                      <p:tavLst>
                                        <p:tav tm="0">
                                          <p:val>
                                            <p:fltVal val="0.5"/>
                                          </p:val>
                                        </p:tav>
                                        <p:tav tm="100000">
                                          <p:val>
                                            <p:strVal val="#ppt_y"/>
                                          </p:val>
                                        </p:tav>
                                      </p:tavLst>
                                    </p:anim>
                                  </p:childTnLst>
                                </p:cTn>
                              </p:par>
                              <p:par>
                                <p:cTn id="86" presetID="53" presetClass="entr" presetSubtype="528" fill="hold" grpId="0" nodeType="withEffect">
                                  <p:stCondLst>
                                    <p:cond delay="1500"/>
                                  </p:stCondLst>
                                  <p:childTnLst>
                                    <p:set>
                                      <p:cBhvr>
                                        <p:cTn id="87" dur="1" fill="hold">
                                          <p:stCondLst>
                                            <p:cond delay="0"/>
                                          </p:stCondLst>
                                        </p:cTn>
                                        <p:tgtEl>
                                          <p:spTgt spid="50"/>
                                        </p:tgtEl>
                                        <p:attrNameLst>
                                          <p:attrName>style.visibility</p:attrName>
                                        </p:attrNameLst>
                                      </p:cBhvr>
                                      <p:to>
                                        <p:strVal val="visible"/>
                                      </p:to>
                                    </p:set>
                                    <p:anim calcmode="lin" valueType="num">
                                      <p:cBhvr>
                                        <p:cTn id="88" dur="500" fill="hold"/>
                                        <p:tgtEl>
                                          <p:spTgt spid="50"/>
                                        </p:tgtEl>
                                        <p:attrNameLst>
                                          <p:attrName>ppt_w</p:attrName>
                                        </p:attrNameLst>
                                      </p:cBhvr>
                                      <p:tavLst>
                                        <p:tav tm="0">
                                          <p:val>
                                            <p:fltVal val="0"/>
                                          </p:val>
                                        </p:tav>
                                        <p:tav tm="100000">
                                          <p:val>
                                            <p:strVal val="#ppt_w"/>
                                          </p:val>
                                        </p:tav>
                                      </p:tavLst>
                                    </p:anim>
                                    <p:anim calcmode="lin" valueType="num">
                                      <p:cBhvr>
                                        <p:cTn id="89" dur="500" fill="hold"/>
                                        <p:tgtEl>
                                          <p:spTgt spid="50"/>
                                        </p:tgtEl>
                                        <p:attrNameLst>
                                          <p:attrName>ppt_h</p:attrName>
                                        </p:attrNameLst>
                                      </p:cBhvr>
                                      <p:tavLst>
                                        <p:tav tm="0">
                                          <p:val>
                                            <p:fltVal val="0"/>
                                          </p:val>
                                        </p:tav>
                                        <p:tav tm="100000">
                                          <p:val>
                                            <p:strVal val="#ppt_h"/>
                                          </p:val>
                                        </p:tav>
                                      </p:tavLst>
                                    </p:anim>
                                    <p:animEffect transition="in" filter="fade">
                                      <p:cBhvr>
                                        <p:cTn id="90" dur="500"/>
                                        <p:tgtEl>
                                          <p:spTgt spid="50"/>
                                        </p:tgtEl>
                                      </p:cBhvr>
                                    </p:animEffect>
                                    <p:anim calcmode="lin" valueType="num">
                                      <p:cBhvr>
                                        <p:cTn id="91" dur="500" fill="hold"/>
                                        <p:tgtEl>
                                          <p:spTgt spid="50"/>
                                        </p:tgtEl>
                                        <p:attrNameLst>
                                          <p:attrName>ppt_x</p:attrName>
                                        </p:attrNameLst>
                                      </p:cBhvr>
                                      <p:tavLst>
                                        <p:tav tm="0">
                                          <p:val>
                                            <p:fltVal val="0.5"/>
                                          </p:val>
                                        </p:tav>
                                        <p:tav tm="100000">
                                          <p:val>
                                            <p:strVal val="#ppt_x"/>
                                          </p:val>
                                        </p:tav>
                                      </p:tavLst>
                                    </p:anim>
                                    <p:anim calcmode="lin" valueType="num">
                                      <p:cBhvr>
                                        <p:cTn id="92" dur="500" fill="hold"/>
                                        <p:tgtEl>
                                          <p:spTgt spid="50"/>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1750"/>
                                  </p:stCondLst>
                                  <p:childTnLst>
                                    <p:set>
                                      <p:cBhvr>
                                        <p:cTn id="94" dur="1" fill="hold">
                                          <p:stCondLst>
                                            <p:cond delay="0"/>
                                          </p:stCondLst>
                                        </p:cTn>
                                        <p:tgtEl>
                                          <p:spTgt spid="59"/>
                                        </p:tgtEl>
                                        <p:attrNameLst>
                                          <p:attrName>style.visibility</p:attrName>
                                        </p:attrNameLst>
                                      </p:cBhvr>
                                      <p:to>
                                        <p:strVal val="visible"/>
                                      </p:to>
                                    </p:set>
                                    <p:anim calcmode="lin" valueType="num">
                                      <p:cBhvr>
                                        <p:cTn id="95" dur="500" fill="hold"/>
                                        <p:tgtEl>
                                          <p:spTgt spid="59"/>
                                        </p:tgtEl>
                                        <p:attrNameLst>
                                          <p:attrName>ppt_w</p:attrName>
                                        </p:attrNameLst>
                                      </p:cBhvr>
                                      <p:tavLst>
                                        <p:tav tm="0">
                                          <p:val>
                                            <p:fltVal val="0"/>
                                          </p:val>
                                        </p:tav>
                                        <p:tav tm="100000">
                                          <p:val>
                                            <p:strVal val="#ppt_w"/>
                                          </p:val>
                                        </p:tav>
                                      </p:tavLst>
                                    </p:anim>
                                    <p:anim calcmode="lin" valueType="num">
                                      <p:cBhvr>
                                        <p:cTn id="96" dur="500" fill="hold"/>
                                        <p:tgtEl>
                                          <p:spTgt spid="59"/>
                                        </p:tgtEl>
                                        <p:attrNameLst>
                                          <p:attrName>ppt_h</p:attrName>
                                        </p:attrNameLst>
                                      </p:cBhvr>
                                      <p:tavLst>
                                        <p:tav tm="0">
                                          <p:val>
                                            <p:fltVal val="0"/>
                                          </p:val>
                                        </p:tav>
                                        <p:tav tm="100000">
                                          <p:val>
                                            <p:strVal val="#ppt_h"/>
                                          </p:val>
                                        </p:tav>
                                      </p:tavLst>
                                    </p:anim>
                                    <p:animEffect transition="in" filter="fade">
                                      <p:cBhvr>
                                        <p:cTn id="97" dur="500"/>
                                        <p:tgtEl>
                                          <p:spTgt spid="59"/>
                                        </p:tgtEl>
                                      </p:cBhvr>
                                    </p:animEffect>
                                    <p:anim calcmode="lin" valueType="num">
                                      <p:cBhvr>
                                        <p:cTn id="98" dur="500" fill="hold"/>
                                        <p:tgtEl>
                                          <p:spTgt spid="59"/>
                                        </p:tgtEl>
                                        <p:attrNameLst>
                                          <p:attrName>ppt_x</p:attrName>
                                        </p:attrNameLst>
                                      </p:cBhvr>
                                      <p:tavLst>
                                        <p:tav tm="0">
                                          <p:val>
                                            <p:fltVal val="0.5"/>
                                          </p:val>
                                        </p:tav>
                                        <p:tav tm="100000">
                                          <p:val>
                                            <p:strVal val="#ppt_x"/>
                                          </p:val>
                                        </p:tav>
                                      </p:tavLst>
                                    </p:anim>
                                    <p:anim calcmode="lin" valueType="num">
                                      <p:cBhvr>
                                        <p:cTn id="99" dur="500" fill="hold"/>
                                        <p:tgtEl>
                                          <p:spTgt spid="59"/>
                                        </p:tgtEl>
                                        <p:attrNameLst>
                                          <p:attrName>ppt_y</p:attrName>
                                        </p:attrNameLst>
                                      </p:cBhvr>
                                      <p:tavLst>
                                        <p:tav tm="0">
                                          <p:val>
                                            <p:fltVal val="0.5"/>
                                          </p:val>
                                        </p:tav>
                                        <p:tav tm="100000">
                                          <p:val>
                                            <p:strVal val="#ppt_y"/>
                                          </p:val>
                                        </p:tav>
                                      </p:tavLst>
                                    </p:anim>
                                  </p:childTnLst>
                                </p:cTn>
                              </p:par>
                              <p:par>
                                <p:cTn id="100" presetID="53" presetClass="entr" presetSubtype="528" fill="hold" grpId="0" nodeType="withEffect">
                                  <p:stCondLst>
                                    <p:cond delay="2000"/>
                                  </p:stCondLst>
                                  <p:childTnLst>
                                    <p:set>
                                      <p:cBhvr>
                                        <p:cTn id="101" dur="1" fill="hold">
                                          <p:stCondLst>
                                            <p:cond delay="0"/>
                                          </p:stCondLst>
                                        </p:cTn>
                                        <p:tgtEl>
                                          <p:spTgt spid="58"/>
                                        </p:tgtEl>
                                        <p:attrNameLst>
                                          <p:attrName>style.visibility</p:attrName>
                                        </p:attrNameLst>
                                      </p:cBhvr>
                                      <p:to>
                                        <p:strVal val="visible"/>
                                      </p:to>
                                    </p:set>
                                    <p:anim calcmode="lin" valueType="num">
                                      <p:cBhvr>
                                        <p:cTn id="102" dur="500" fill="hold"/>
                                        <p:tgtEl>
                                          <p:spTgt spid="58"/>
                                        </p:tgtEl>
                                        <p:attrNameLst>
                                          <p:attrName>ppt_w</p:attrName>
                                        </p:attrNameLst>
                                      </p:cBhvr>
                                      <p:tavLst>
                                        <p:tav tm="0">
                                          <p:val>
                                            <p:fltVal val="0"/>
                                          </p:val>
                                        </p:tav>
                                        <p:tav tm="100000">
                                          <p:val>
                                            <p:strVal val="#ppt_w"/>
                                          </p:val>
                                        </p:tav>
                                      </p:tavLst>
                                    </p:anim>
                                    <p:anim calcmode="lin" valueType="num">
                                      <p:cBhvr>
                                        <p:cTn id="103" dur="500" fill="hold"/>
                                        <p:tgtEl>
                                          <p:spTgt spid="58"/>
                                        </p:tgtEl>
                                        <p:attrNameLst>
                                          <p:attrName>ppt_h</p:attrName>
                                        </p:attrNameLst>
                                      </p:cBhvr>
                                      <p:tavLst>
                                        <p:tav tm="0">
                                          <p:val>
                                            <p:fltVal val="0"/>
                                          </p:val>
                                        </p:tav>
                                        <p:tav tm="100000">
                                          <p:val>
                                            <p:strVal val="#ppt_h"/>
                                          </p:val>
                                        </p:tav>
                                      </p:tavLst>
                                    </p:anim>
                                    <p:animEffect transition="in" filter="fade">
                                      <p:cBhvr>
                                        <p:cTn id="104" dur="500"/>
                                        <p:tgtEl>
                                          <p:spTgt spid="58"/>
                                        </p:tgtEl>
                                      </p:cBhvr>
                                    </p:animEffect>
                                    <p:anim calcmode="lin" valueType="num">
                                      <p:cBhvr>
                                        <p:cTn id="105" dur="500" fill="hold"/>
                                        <p:tgtEl>
                                          <p:spTgt spid="58"/>
                                        </p:tgtEl>
                                        <p:attrNameLst>
                                          <p:attrName>ppt_x</p:attrName>
                                        </p:attrNameLst>
                                      </p:cBhvr>
                                      <p:tavLst>
                                        <p:tav tm="0">
                                          <p:val>
                                            <p:fltVal val="0.5"/>
                                          </p:val>
                                        </p:tav>
                                        <p:tav tm="100000">
                                          <p:val>
                                            <p:strVal val="#ppt_x"/>
                                          </p:val>
                                        </p:tav>
                                      </p:tavLst>
                                    </p:anim>
                                    <p:anim calcmode="lin" valueType="num">
                                      <p:cBhvr>
                                        <p:cTn id="106" dur="500" fill="hold"/>
                                        <p:tgtEl>
                                          <p:spTgt spid="58"/>
                                        </p:tgtEl>
                                        <p:attrNameLst>
                                          <p:attrName>ppt_y</p:attrName>
                                        </p:attrNameLst>
                                      </p:cBhvr>
                                      <p:tavLst>
                                        <p:tav tm="0">
                                          <p:val>
                                            <p:fltVal val="0.5"/>
                                          </p:val>
                                        </p:tav>
                                        <p:tav tm="100000">
                                          <p:val>
                                            <p:strVal val="#ppt_y"/>
                                          </p:val>
                                        </p:tav>
                                      </p:tavLst>
                                    </p:anim>
                                  </p:childTnLst>
                                </p:cTn>
                              </p:par>
                              <p:par>
                                <p:cTn id="107" presetID="53" presetClass="entr" presetSubtype="528" fill="hold" grpId="0" nodeType="withEffect">
                                  <p:stCondLst>
                                    <p:cond delay="2250"/>
                                  </p:stCondLst>
                                  <p:childTnLst>
                                    <p:set>
                                      <p:cBhvr>
                                        <p:cTn id="108" dur="1" fill="hold">
                                          <p:stCondLst>
                                            <p:cond delay="0"/>
                                          </p:stCondLst>
                                        </p:cTn>
                                        <p:tgtEl>
                                          <p:spTgt spid="60"/>
                                        </p:tgtEl>
                                        <p:attrNameLst>
                                          <p:attrName>style.visibility</p:attrName>
                                        </p:attrNameLst>
                                      </p:cBhvr>
                                      <p:to>
                                        <p:strVal val="visible"/>
                                      </p:to>
                                    </p:set>
                                    <p:anim calcmode="lin" valueType="num">
                                      <p:cBhvr>
                                        <p:cTn id="109" dur="500" fill="hold"/>
                                        <p:tgtEl>
                                          <p:spTgt spid="60"/>
                                        </p:tgtEl>
                                        <p:attrNameLst>
                                          <p:attrName>ppt_w</p:attrName>
                                        </p:attrNameLst>
                                      </p:cBhvr>
                                      <p:tavLst>
                                        <p:tav tm="0">
                                          <p:val>
                                            <p:fltVal val="0"/>
                                          </p:val>
                                        </p:tav>
                                        <p:tav tm="100000">
                                          <p:val>
                                            <p:strVal val="#ppt_w"/>
                                          </p:val>
                                        </p:tav>
                                      </p:tavLst>
                                    </p:anim>
                                    <p:anim calcmode="lin" valueType="num">
                                      <p:cBhvr>
                                        <p:cTn id="110" dur="500" fill="hold"/>
                                        <p:tgtEl>
                                          <p:spTgt spid="60"/>
                                        </p:tgtEl>
                                        <p:attrNameLst>
                                          <p:attrName>ppt_h</p:attrName>
                                        </p:attrNameLst>
                                      </p:cBhvr>
                                      <p:tavLst>
                                        <p:tav tm="0">
                                          <p:val>
                                            <p:fltVal val="0"/>
                                          </p:val>
                                        </p:tav>
                                        <p:tav tm="100000">
                                          <p:val>
                                            <p:strVal val="#ppt_h"/>
                                          </p:val>
                                        </p:tav>
                                      </p:tavLst>
                                    </p:anim>
                                    <p:animEffect transition="in" filter="fade">
                                      <p:cBhvr>
                                        <p:cTn id="111" dur="500"/>
                                        <p:tgtEl>
                                          <p:spTgt spid="60"/>
                                        </p:tgtEl>
                                      </p:cBhvr>
                                    </p:animEffect>
                                    <p:anim calcmode="lin" valueType="num">
                                      <p:cBhvr>
                                        <p:cTn id="112" dur="500" fill="hold"/>
                                        <p:tgtEl>
                                          <p:spTgt spid="60"/>
                                        </p:tgtEl>
                                        <p:attrNameLst>
                                          <p:attrName>ppt_x</p:attrName>
                                        </p:attrNameLst>
                                      </p:cBhvr>
                                      <p:tavLst>
                                        <p:tav tm="0">
                                          <p:val>
                                            <p:fltVal val="0.5"/>
                                          </p:val>
                                        </p:tav>
                                        <p:tav tm="100000">
                                          <p:val>
                                            <p:strVal val="#ppt_x"/>
                                          </p:val>
                                        </p:tav>
                                      </p:tavLst>
                                    </p:anim>
                                    <p:anim calcmode="lin" valueType="num">
                                      <p:cBhvr>
                                        <p:cTn id="113" dur="500" fill="hold"/>
                                        <p:tgtEl>
                                          <p:spTgt spid="60"/>
                                        </p:tgtEl>
                                        <p:attrNameLst>
                                          <p:attrName>ppt_y</p:attrName>
                                        </p:attrNameLst>
                                      </p:cBhvr>
                                      <p:tavLst>
                                        <p:tav tm="0">
                                          <p:val>
                                            <p:fltVal val="0.5"/>
                                          </p:val>
                                        </p:tav>
                                        <p:tav tm="100000">
                                          <p:val>
                                            <p:strVal val="#ppt_y"/>
                                          </p:val>
                                        </p:tav>
                                      </p:tavLst>
                                    </p:anim>
                                  </p:childTnLst>
                                </p:cTn>
                              </p:par>
                            </p:childTnLst>
                          </p:cTn>
                        </p:par>
                        <p:par>
                          <p:cTn id="114" fill="hold">
                            <p:stCondLst>
                              <p:cond delay="3500"/>
                            </p:stCondLst>
                            <p:childTnLst>
                              <p:par>
                                <p:cTn id="115" presetID="53" presetClass="entr" presetSubtype="528"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p:cTn id="117" dur="500" fill="hold"/>
                                        <p:tgtEl>
                                          <p:spTgt spid="52"/>
                                        </p:tgtEl>
                                        <p:attrNameLst>
                                          <p:attrName>ppt_w</p:attrName>
                                        </p:attrNameLst>
                                      </p:cBhvr>
                                      <p:tavLst>
                                        <p:tav tm="0">
                                          <p:val>
                                            <p:fltVal val="0"/>
                                          </p:val>
                                        </p:tav>
                                        <p:tav tm="100000">
                                          <p:val>
                                            <p:strVal val="#ppt_w"/>
                                          </p:val>
                                        </p:tav>
                                      </p:tavLst>
                                    </p:anim>
                                    <p:anim calcmode="lin" valueType="num">
                                      <p:cBhvr>
                                        <p:cTn id="118" dur="500" fill="hold"/>
                                        <p:tgtEl>
                                          <p:spTgt spid="52"/>
                                        </p:tgtEl>
                                        <p:attrNameLst>
                                          <p:attrName>ppt_h</p:attrName>
                                        </p:attrNameLst>
                                      </p:cBhvr>
                                      <p:tavLst>
                                        <p:tav tm="0">
                                          <p:val>
                                            <p:fltVal val="0"/>
                                          </p:val>
                                        </p:tav>
                                        <p:tav tm="100000">
                                          <p:val>
                                            <p:strVal val="#ppt_h"/>
                                          </p:val>
                                        </p:tav>
                                      </p:tavLst>
                                    </p:anim>
                                    <p:animEffect transition="in" filter="fade">
                                      <p:cBhvr>
                                        <p:cTn id="119" dur="500"/>
                                        <p:tgtEl>
                                          <p:spTgt spid="52"/>
                                        </p:tgtEl>
                                      </p:cBhvr>
                                    </p:animEffect>
                                    <p:anim calcmode="lin" valueType="num">
                                      <p:cBhvr>
                                        <p:cTn id="120" dur="500" fill="hold"/>
                                        <p:tgtEl>
                                          <p:spTgt spid="52"/>
                                        </p:tgtEl>
                                        <p:attrNameLst>
                                          <p:attrName>ppt_x</p:attrName>
                                        </p:attrNameLst>
                                      </p:cBhvr>
                                      <p:tavLst>
                                        <p:tav tm="0">
                                          <p:val>
                                            <p:fltVal val="0.5"/>
                                          </p:val>
                                        </p:tav>
                                        <p:tav tm="100000">
                                          <p:val>
                                            <p:strVal val="#ppt_x"/>
                                          </p:val>
                                        </p:tav>
                                      </p:tavLst>
                                    </p:anim>
                                    <p:anim calcmode="lin" valueType="num">
                                      <p:cBhvr>
                                        <p:cTn id="121" dur="500" fill="hold"/>
                                        <p:tgtEl>
                                          <p:spTgt spid="52"/>
                                        </p:tgtEl>
                                        <p:attrNameLst>
                                          <p:attrName>ppt_y</p:attrName>
                                        </p:attrNameLst>
                                      </p:cBhvr>
                                      <p:tavLst>
                                        <p:tav tm="0">
                                          <p:val>
                                            <p:fltVal val="0.5"/>
                                          </p:val>
                                        </p:tav>
                                        <p:tav tm="100000">
                                          <p:val>
                                            <p:strVal val="#ppt_y"/>
                                          </p:val>
                                        </p:tav>
                                      </p:tavLst>
                                    </p:anim>
                                  </p:childTnLst>
                                </p:cTn>
                              </p:par>
                              <p:par>
                                <p:cTn id="122" presetID="53" presetClass="entr" presetSubtype="528" fill="hold" grpId="0" nodeType="withEffect">
                                  <p:stCondLst>
                                    <p:cond delay="250"/>
                                  </p:stCondLst>
                                  <p:childTnLst>
                                    <p:set>
                                      <p:cBhvr>
                                        <p:cTn id="123" dur="1" fill="hold">
                                          <p:stCondLst>
                                            <p:cond delay="0"/>
                                          </p:stCondLst>
                                        </p:cTn>
                                        <p:tgtEl>
                                          <p:spTgt spid="57"/>
                                        </p:tgtEl>
                                        <p:attrNameLst>
                                          <p:attrName>style.visibility</p:attrName>
                                        </p:attrNameLst>
                                      </p:cBhvr>
                                      <p:to>
                                        <p:strVal val="visible"/>
                                      </p:to>
                                    </p:set>
                                    <p:anim calcmode="lin" valueType="num">
                                      <p:cBhvr>
                                        <p:cTn id="124" dur="500" fill="hold"/>
                                        <p:tgtEl>
                                          <p:spTgt spid="57"/>
                                        </p:tgtEl>
                                        <p:attrNameLst>
                                          <p:attrName>ppt_w</p:attrName>
                                        </p:attrNameLst>
                                      </p:cBhvr>
                                      <p:tavLst>
                                        <p:tav tm="0">
                                          <p:val>
                                            <p:fltVal val="0"/>
                                          </p:val>
                                        </p:tav>
                                        <p:tav tm="100000">
                                          <p:val>
                                            <p:strVal val="#ppt_w"/>
                                          </p:val>
                                        </p:tav>
                                      </p:tavLst>
                                    </p:anim>
                                    <p:anim calcmode="lin" valueType="num">
                                      <p:cBhvr>
                                        <p:cTn id="125" dur="500" fill="hold"/>
                                        <p:tgtEl>
                                          <p:spTgt spid="57"/>
                                        </p:tgtEl>
                                        <p:attrNameLst>
                                          <p:attrName>ppt_h</p:attrName>
                                        </p:attrNameLst>
                                      </p:cBhvr>
                                      <p:tavLst>
                                        <p:tav tm="0">
                                          <p:val>
                                            <p:fltVal val="0"/>
                                          </p:val>
                                        </p:tav>
                                        <p:tav tm="100000">
                                          <p:val>
                                            <p:strVal val="#ppt_h"/>
                                          </p:val>
                                        </p:tav>
                                      </p:tavLst>
                                    </p:anim>
                                    <p:animEffect transition="in" filter="fade">
                                      <p:cBhvr>
                                        <p:cTn id="126" dur="500"/>
                                        <p:tgtEl>
                                          <p:spTgt spid="57"/>
                                        </p:tgtEl>
                                      </p:cBhvr>
                                    </p:animEffect>
                                    <p:anim calcmode="lin" valueType="num">
                                      <p:cBhvr>
                                        <p:cTn id="127" dur="500" fill="hold"/>
                                        <p:tgtEl>
                                          <p:spTgt spid="57"/>
                                        </p:tgtEl>
                                        <p:attrNameLst>
                                          <p:attrName>ppt_x</p:attrName>
                                        </p:attrNameLst>
                                      </p:cBhvr>
                                      <p:tavLst>
                                        <p:tav tm="0">
                                          <p:val>
                                            <p:fltVal val="0.5"/>
                                          </p:val>
                                        </p:tav>
                                        <p:tav tm="100000">
                                          <p:val>
                                            <p:strVal val="#ppt_x"/>
                                          </p:val>
                                        </p:tav>
                                      </p:tavLst>
                                    </p:anim>
                                    <p:anim calcmode="lin" valueType="num">
                                      <p:cBhvr>
                                        <p:cTn id="128" dur="500" fill="hold"/>
                                        <p:tgtEl>
                                          <p:spTgt spid="57"/>
                                        </p:tgtEl>
                                        <p:attrNameLst>
                                          <p:attrName>ppt_y</p:attrName>
                                        </p:attrNameLst>
                                      </p:cBhvr>
                                      <p:tavLst>
                                        <p:tav tm="0">
                                          <p:val>
                                            <p:fltVal val="0.5"/>
                                          </p:val>
                                        </p:tav>
                                        <p:tav tm="100000">
                                          <p:val>
                                            <p:strVal val="#ppt_y"/>
                                          </p:val>
                                        </p:tav>
                                      </p:tavLst>
                                    </p:anim>
                                  </p:childTnLst>
                                </p:cTn>
                              </p:par>
                              <p:par>
                                <p:cTn id="129" presetID="53" presetClass="entr" presetSubtype="528" fill="hold" grpId="0" nodeType="withEffect">
                                  <p:stCondLst>
                                    <p:cond delay="500"/>
                                  </p:stCondLst>
                                  <p:childTnLst>
                                    <p:set>
                                      <p:cBhvr>
                                        <p:cTn id="130" dur="1" fill="hold">
                                          <p:stCondLst>
                                            <p:cond delay="0"/>
                                          </p:stCondLst>
                                        </p:cTn>
                                        <p:tgtEl>
                                          <p:spTgt spid="51"/>
                                        </p:tgtEl>
                                        <p:attrNameLst>
                                          <p:attrName>style.visibility</p:attrName>
                                        </p:attrNameLst>
                                      </p:cBhvr>
                                      <p:to>
                                        <p:strVal val="visible"/>
                                      </p:to>
                                    </p:set>
                                    <p:anim calcmode="lin" valueType="num">
                                      <p:cBhvr>
                                        <p:cTn id="131" dur="500" fill="hold"/>
                                        <p:tgtEl>
                                          <p:spTgt spid="51"/>
                                        </p:tgtEl>
                                        <p:attrNameLst>
                                          <p:attrName>ppt_w</p:attrName>
                                        </p:attrNameLst>
                                      </p:cBhvr>
                                      <p:tavLst>
                                        <p:tav tm="0">
                                          <p:val>
                                            <p:fltVal val="0"/>
                                          </p:val>
                                        </p:tav>
                                        <p:tav tm="100000">
                                          <p:val>
                                            <p:strVal val="#ppt_w"/>
                                          </p:val>
                                        </p:tav>
                                      </p:tavLst>
                                    </p:anim>
                                    <p:anim calcmode="lin" valueType="num">
                                      <p:cBhvr>
                                        <p:cTn id="132" dur="500" fill="hold"/>
                                        <p:tgtEl>
                                          <p:spTgt spid="51"/>
                                        </p:tgtEl>
                                        <p:attrNameLst>
                                          <p:attrName>ppt_h</p:attrName>
                                        </p:attrNameLst>
                                      </p:cBhvr>
                                      <p:tavLst>
                                        <p:tav tm="0">
                                          <p:val>
                                            <p:fltVal val="0"/>
                                          </p:val>
                                        </p:tav>
                                        <p:tav tm="100000">
                                          <p:val>
                                            <p:strVal val="#ppt_h"/>
                                          </p:val>
                                        </p:tav>
                                      </p:tavLst>
                                    </p:anim>
                                    <p:animEffect transition="in" filter="fade">
                                      <p:cBhvr>
                                        <p:cTn id="133" dur="500"/>
                                        <p:tgtEl>
                                          <p:spTgt spid="51"/>
                                        </p:tgtEl>
                                      </p:cBhvr>
                                    </p:animEffect>
                                    <p:anim calcmode="lin" valueType="num">
                                      <p:cBhvr>
                                        <p:cTn id="134" dur="500" fill="hold"/>
                                        <p:tgtEl>
                                          <p:spTgt spid="51"/>
                                        </p:tgtEl>
                                        <p:attrNameLst>
                                          <p:attrName>ppt_x</p:attrName>
                                        </p:attrNameLst>
                                      </p:cBhvr>
                                      <p:tavLst>
                                        <p:tav tm="0">
                                          <p:val>
                                            <p:fltVal val="0.5"/>
                                          </p:val>
                                        </p:tav>
                                        <p:tav tm="100000">
                                          <p:val>
                                            <p:strVal val="#ppt_x"/>
                                          </p:val>
                                        </p:tav>
                                      </p:tavLst>
                                    </p:anim>
                                    <p:anim calcmode="lin" valueType="num">
                                      <p:cBhvr>
                                        <p:cTn id="135" dur="500" fill="hold"/>
                                        <p:tgtEl>
                                          <p:spTgt spid="51"/>
                                        </p:tgtEl>
                                        <p:attrNameLst>
                                          <p:attrName>ppt_y</p:attrName>
                                        </p:attrNameLst>
                                      </p:cBhvr>
                                      <p:tavLst>
                                        <p:tav tm="0">
                                          <p:val>
                                            <p:fltVal val="0.5"/>
                                          </p:val>
                                        </p:tav>
                                        <p:tav tm="100000">
                                          <p:val>
                                            <p:strVal val="#ppt_y"/>
                                          </p:val>
                                        </p:tav>
                                      </p:tavLst>
                                    </p:anim>
                                  </p:childTnLst>
                                </p:cTn>
                              </p:par>
                              <p:par>
                                <p:cTn id="136" presetID="53" presetClass="entr" presetSubtype="528" fill="hold" grpId="0" nodeType="withEffect">
                                  <p:stCondLst>
                                    <p:cond delay="750"/>
                                  </p:stCondLst>
                                  <p:childTnLst>
                                    <p:set>
                                      <p:cBhvr>
                                        <p:cTn id="137" dur="1" fill="hold">
                                          <p:stCondLst>
                                            <p:cond delay="0"/>
                                          </p:stCondLst>
                                        </p:cTn>
                                        <p:tgtEl>
                                          <p:spTgt spid="49"/>
                                        </p:tgtEl>
                                        <p:attrNameLst>
                                          <p:attrName>style.visibility</p:attrName>
                                        </p:attrNameLst>
                                      </p:cBhvr>
                                      <p:to>
                                        <p:strVal val="visible"/>
                                      </p:to>
                                    </p:set>
                                    <p:anim calcmode="lin" valueType="num">
                                      <p:cBhvr>
                                        <p:cTn id="138" dur="500" fill="hold"/>
                                        <p:tgtEl>
                                          <p:spTgt spid="49"/>
                                        </p:tgtEl>
                                        <p:attrNameLst>
                                          <p:attrName>ppt_w</p:attrName>
                                        </p:attrNameLst>
                                      </p:cBhvr>
                                      <p:tavLst>
                                        <p:tav tm="0">
                                          <p:val>
                                            <p:fltVal val="0"/>
                                          </p:val>
                                        </p:tav>
                                        <p:tav tm="100000">
                                          <p:val>
                                            <p:strVal val="#ppt_w"/>
                                          </p:val>
                                        </p:tav>
                                      </p:tavLst>
                                    </p:anim>
                                    <p:anim calcmode="lin" valueType="num">
                                      <p:cBhvr>
                                        <p:cTn id="139" dur="500" fill="hold"/>
                                        <p:tgtEl>
                                          <p:spTgt spid="49"/>
                                        </p:tgtEl>
                                        <p:attrNameLst>
                                          <p:attrName>ppt_h</p:attrName>
                                        </p:attrNameLst>
                                      </p:cBhvr>
                                      <p:tavLst>
                                        <p:tav tm="0">
                                          <p:val>
                                            <p:fltVal val="0"/>
                                          </p:val>
                                        </p:tav>
                                        <p:tav tm="100000">
                                          <p:val>
                                            <p:strVal val="#ppt_h"/>
                                          </p:val>
                                        </p:tav>
                                      </p:tavLst>
                                    </p:anim>
                                    <p:animEffect transition="in" filter="fade">
                                      <p:cBhvr>
                                        <p:cTn id="140" dur="500"/>
                                        <p:tgtEl>
                                          <p:spTgt spid="49"/>
                                        </p:tgtEl>
                                      </p:cBhvr>
                                    </p:animEffect>
                                    <p:anim calcmode="lin" valueType="num">
                                      <p:cBhvr>
                                        <p:cTn id="141" dur="500" fill="hold"/>
                                        <p:tgtEl>
                                          <p:spTgt spid="49"/>
                                        </p:tgtEl>
                                        <p:attrNameLst>
                                          <p:attrName>ppt_x</p:attrName>
                                        </p:attrNameLst>
                                      </p:cBhvr>
                                      <p:tavLst>
                                        <p:tav tm="0">
                                          <p:val>
                                            <p:fltVal val="0.5"/>
                                          </p:val>
                                        </p:tav>
                                        <p:tav tm="100000">
                                          <p:val>
                                            <p:strVal val="#ppt_x"/>
                                          </p:val>
                                        </p:tav>
                                      </p:tavLst>
                                    </p:anim>
                                    <p:anim calcmode="lin" valueType="num">
                                      <p:cBhvr>
                                        <p:cTn id="142" dur="500" fill="hold"/>
                                        <p:tgtEl>
                                          <p:spTgt spid="4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37" grpId="0" animBg="1"/>
      <p:bldP spid="42" grpId="0" build="allAtOnce"/>
      <p:bldP spid="44"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191000" y="1568663"/>
            <a:ext cx="3940513" cy="1993687"/>
          </a:xfrm>
          <a:prstGeom prst="rect">
            <a:avLst/>
          </a:prstGeom>
        </p:spPr>
        <p:txBody>
          <a:bodyPr wrap="square">
            <a:spAutoFit/>
          </a:bodyPr>
          <a:lstStyle/>
          <a:p>
            <a:pPr>
              <a:lnSpc>
                <a:spcPct val="150000"/>
              </a:lnSpc>
            </a:pPr>
            <a:r>
              <a:rPr lang="zh-CN" altLang="en-US" sz="1200" dirty="0">
                <a:solidFill>
                  <a:schemeClr val="tx1">
                    <a:lumMod val="75000"/>
                    <a:lumOff val="25000"/>
                  </a:schemeClr>
                </a:solidFill>
                <a:ea typeface="思源黑体" pitchFamily="34" charset="-122"/>
                <a:cs typeface="+mn-ea"/>
                <a:sym typeface="+mn-lt"/>
              </a:rPr>
              <a:t>有一只乌鸦打算飞往东方，途中遇到一只鸽子。双方停在一棵树上休息，鸽子看见乌鸦飞得很辛苦，关心地问：“你要飞到哪里去？”乌鸦愤愤不平说：“其实我不想离开，可是这个地方的居民都嫌我的叫声不好听，所以我想飞到别的地方去。”鸽子好心地告诉乌鸦：“别白费力气了！如果你不改变你的声音，飞到哪里都不会受到欢迎的。”  </a:t>
            </a:r>
            <a:endParaRPr lang="zh-CN" altLang="en-US" sz="1200" dirty="0">
              <a:solidFill>
                <a:schemeClr val="tx1">
                  <a:lumMod val="75000"/>
                  <a:lumOff val="25000"/>
                </a:schemeClr>
              </a:solidFill>
              <a:ea typeface="思源黑体" pitchFamily="34" charset="-122"/>
              <a:cs typeface="+mn-ea"/>
              <a:sym typeface="+mn-lt"/>
            </a:endParaRPr>
          </a:p>
        </p:txBody>
      </p:sp>
      <p:sp>
        <p:nvSpPr>
          <p:cNvPr id="35" name="Rectangle 1"/>
          <p:cNvSpPr>
            <a:spLocks noChangeArrowheads="1"/>
          </p:cNvSpPr>
          <p:nvPr/>
        </p:nvSpPr>
        <p:spPr bwMode="auto">
          <a:xfrm>
            <a:off x="4065498" y="441380"/>
            <a:ext cx="1420902"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故事哲理</a:t>
            </a:r>
            <a:endParaRPr lang="zh-CN" altLang="en-US" sz="2500" b="1" dirty="0">
              <a:solidFill>
                <a:srgbClr val="C00000"/>
              </a:solidFill>
              <a:ea typeface="思源黑体" pitchFamily="34" charset="-122"/>
              <a:cs typeface="+mn-ea"/>
              <a:sym typeface="+mn-lt"/>
            </a:endParaRPr>
          </a:p>
        </p:txBody>
      </p:sp>
      <p:sp>
        <p:nvSpPr>
          <p:cNvPr id="4" name="矩形 3"/>
          <p:cNvSpPr/>
          <p:nvPr/>
        </p:nvSpPr>
        <p:spPr>
          <a:xfrm>
            <a:off x="4038600" y="4044375"/>
            <a:ext cx="4343400" cy="584775"/>
          </a:xfrm>
          <a:prstGeom prst="rect">
            <a:avLst/>
          </a:prstGeom>
          <a:solidFill>
            <a:srgbClr val="C00000"/>
          </a:solidFill>
        </p:spPr>
        <p:txBody>
          <a:bodyPr wrap="square">
            <a:spAutoFit/>
          </a:bodyPr>
          <a:lstStyle/>
          <a:p>
            <a:r>
              <a:rPr lang="zh-CN" altLang="en-US" sz="1600" b="1" dirty="0">
                <a:solidFill>
                  <a:schemeClr val="bg1"/>
                </a:solidFill>
                <a:ea typeface="思源黑体" pitchFamily="34" charset="-122"/>
                <a:cs typeface="+mn-ea"/>
                <a:sym typeface="+mn-lt"/>
              </a:rPr>
              <a:t>故事哲理：</a:t>
            </a:r>
            <a:r>
              <a:rPr lang="zh-CN" altLang="zh-CN" sz="1600" b="1" dirty="0">
                <a:solidFill>
                  <a:schemeClr val="bg1"/>
                </a:solidFill>
                <a:ea typeface="思源黑体" pitchFamily="34" charset="-122"/>
                <a:cs typeface="+mn-ea"/>
                <a:sym typeface="+mn-lt"/>
              </a:rPr>
              <a:t>如果你无法改变环境,唯一的方法就是改变你自己，改变自己的心态</a:t>
            </a:r>
            <a:endParaRPr lang="zh-CN" altLang="zh-CN" sz="1600" b="1" dirty="0">
              <a:solidFill>
                <a:schemeClr val="bg1"/>
              </a:solidFill>
              <a:ea typeface="思源黑体" pitchFamily="34" charset="-122"/>
              <a:cs typeface="+mn-ea"/>
              <a:sym typeface="+mn-lt"/>
            </a:endParaRPr>
          </a:p>
        </p:txBody>
      </p:sp>
      <p:pic>
        <p:nvPicPr>
          <p:cNvPr id="5" name="Picture 3" descr="C:\Users\Administrator\Desktop\qwas71重复用\46e542e2380dbba7885d76db4f671184.png"/>
          <p:cNvPicPr>
            <a:picLocks noChangeAspect="1" noChangeArrowheads="1"/>
          </p:cNvPicPr>
          <p:nvPr/>
        </p:nvPicPr>
        <p:blipFill>
          <a:blip r:embed="rId1" cstate="print"/>
          <a:srcRect/>
          <a:stretch>
            <a:fillRect/>
          </a:stretch>
        </p:blipFill>
        <p:spPr bwMode="auto">
          <a:xfrm>
            <a:off x="609600" y="1657350"/>
            <a:ext cx="3324225" cy="3117850"/>
          </a:xfrm>
          <a:prstGeom prst="rect">
            <a:avLst/>
          </a:prstGeom>
          <a:noFill/>
          <a:ln w="9525">
            <a:noFill/>
            <a:miter lim="800000"/>
            <a:headEnd/>
            <a:tailEnd/>
          </a:ln>
        </p:spPr>
      </p:pic>
      <p:sp>
        <p:nvSpPr>
          <p:cNvPr id="6" name="圆角矩形 5"/>
          <p:cNvSpPr/>
          <p:nvPr/>
        </p:nvSpPr>
        <p:spPr>
          <a:xfrm>
            <a:off x="4038600" y="1428750"/>
            <a:ext cx="4343400" cy="2362200"/>
          </a:xfrm>
          <a:prstGeom prst="roundRect">
            <a:avLst>
              <a:gd name="adj" fmla="val 8586"/>
            </a:avLst>
          </a:prstGeom>
          <a:noFill/>
          <a:ln w="25400">
            <a:solidFill>
              <a:srgbClr val="C00000"/>
            </a:soli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lstStyle/>
          <a:p>
            <a:pPr algn="ctr"/>
            <a:endParaRPr lang="zh-CN" altLang="en-US">
              <a:solidFill>
                <a:schemeClr val="bg1"/>
              </a:solidFill>
              <a:latin typeface="思源黑体" pitchFamily="34" charset="-122"/>
              <a:ea typeface="思源黑体" pitchFamily="34"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5" grpId="0"/>
      <p:bldP spid="4"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AutoShape 3"/>
          <p:cNvSpPr>
            <a:spLocks noChangeArrowheads="1"/>
          </p:cNvSpPr>
          <p:nvPr/>
        </p:nvSpPr>
        <p:spPr bwMode="auto">
          <a:xfrm rot="5400000">
            <a:off x="3041648" y="655161"/>
            <a:ext cx="701080" cy="3962401"/>
          </a:xfrm>
          <a:prstGeom prst="upArrowCallout">
            <a:avLst>
              <a:gd name="adj1" fmla="val 75522"/>
              <a:gd name="adj2" fmla="val 47683"/>
              <a:gd name="adj3" fmla="val 0"/>
              <a:gd name="adj4" fmla="val 100000"/>
            </a:avLst>
          </a:prstGeom>
          <a:solidFill>
            <a:srgbClr val="C00000"/>
          </a:solidFill>
          <a:ln>
            <a:noFill/>
          </a:ln>
          <a:effectLst/>
        </p:spPr>
        <p:txBody>
          <a:bodyPr vert="vert270" wrap="square" lIns="60086" tIns="192274" rIns="61047" bIns="192274" anchor="ctr">
            <a:normAutofit lnSpcReduction="10000"/>
          </a:bodyPr>
          <a:lstStyle/>
          <a:p>
            <a:pPr>
              <a:lnSpc>
                <a:spcPct val="150000"/>
              </a:lnSpc>
            </a:pPr>
            <a:r>
              <a:rPr lang="zh-CN" altLang="en-US" sz="900" dirty="0">
                <a:solidFill>
                  <a:schemeClr val="bg1"/>
                </a:solidFill>
                <a:ea typeface="思源黑体" pitchFamily="34" charset="-122"/>
                <a:cs typeface="+mn-ea"/>
                <a:sym typeface="+mn-lt"/>
              </a:rPr>
              <a:t>被客户拒绝是不可避免的</a:t>
            </a:r>
            <a:r>
              <a:rPr lang="en-US" altLang="zh-CN" sz="900" dirty="0">
                <a:solidFill>
                  <a:schemeClr val="bg1"/>
                </a:solidFill>
                <a:ea typeface="思源黑体" pitchFamily="34" charset="-122"/>
                <a:cs typeface="+mn-ea"/>
                <a:sym typeface="+mn-lt"/>
              </a:rPr>
              <a:t>,</a:t>
            </a:r>
            <a:r>
              <a:rPr lang="zh-CN" altLang="en-US" sz="900" dirty="0">
                <a:solidFill>
                  <a:schemeClr val="bg1"/>
                </a:solidFill>
                <a:ea typeface="思源黑体" pitchFamily="34" charset="-122"/>
                <a:cs typeface="+mn-ea"/>
                <a:sym typeface="+mn-lt"/>
              </a:rPr>
              <a:t>关键是怎样去看待它</a:t>
            </a:r>
            <a:r>
              <a:rPr lang="en-US" altLang="zh-CN" sz="900" dirty="0">
                <a:solidFill>
                  <a:schemeClr val="bg1"/>
                </a:solidFill>
                <a:ea typeface="思源黑体" pitchFamily="34" charset="-122"/>
                <a:cs typeface="+mn-ea"/>
                <a:sym typeface="+mn-lt"/>
              </a:rPr>
              <a:t>,</a:t>
            </a:r>
            <a:r>
              <a:rPr lang="zh-CN" altLang="en-US" sz="900" dirty="0">
                <a:solidFill>
                  <a:schemeClr val="bg1"/>
                </a:solidFill>
                <a:ea typeface="思源黑体" pitchFamily="34" charset="-122"/>
                <a:cs typeface="+mn-ea"/>
                <a:sym typeface="+mn-lt"/>
              </a:rPr>
              <a:t>不管做什么事</a:t>
            </a:r>
            <a:r>
              <a:rPr lang="en-US" altLang="zh-CN" sz="900" dirty="0">
                <a:solidFill>
                  <a:schemeClr val="bg1"/>
                </a:solidFill>
                <a:ea typeface="思源黑体" pitchFamily="34" charset="-122"/>
                <a:cs typeface="+mn-ea"/>
                <a:sym typeface="+mn-lt"/>
              </a:rPr>
              <a:t>,</a:t>
            </a:r>
            <a:r>
              <a:rPr lang="zh-CN" altLang="en-US" sz="900" dirty="0">
                <a:solidFill>
                  <a:schemeClr val="bg1"/>
                </a:solidFill>
                <a:ea typeface="思源黑体" pitchFamily="34" charset="-122"/>
                <a:cs typeface="+mn-ea"/>
                <a:sym typeface="+mn-lt"/>
              </a:rPr>
              <a:t>要想有所收获</a:t>
            </a:r>
            <a:r>
              <a:rPr lang="en-US" altLang="zh-CN" sz="900" dirty="0">
                <a:solidFill>
                  <a:schemeClr val="bg1"/>
                </a:solidFill>
                <a:ea typeface="思源黑体" pitchFamily="34" charset="-122"/>
                <a:cs typeface="+mn-ea"/>
                <a:sym typeface="+mn-lt"/>
              </a:rPr>
              <a:t>,</a:t>
            </a:r>
            <a:r>
              <a:rPr lang="zh-CN" altLang="en-US" sz="900" dirty="0">
                <a:solidFill>
                  <a:schemeClr val="bg1"/>
                </a:solidFill>
                <a:ea typeface="思源黑体" pitchFamily="34" charset="-122"/>
                <a:cs typeface="+mn-ea"/>
                <a:sym typeface="+mn-lt"/>
              </a:rPr>
              <a:t>就必须勇敢面对</a:t>
            </a:r>
            <a:r>
              <a:rPr lang="en-US" altLang="zh-CN" sz="900" dirty="0">
                <a:solidFill>
                  <a:schemeClr val="bg1"/>
                </a:solidFill>
                <a:ea typeface="思源黑体" pitchFamily="34" charset="-122"/>
                <a:cs typeface="+mn-ea"/>
                <a:sym typeface="+mn-lt"/>
              </a:rPr>
              <a:t>,</a:t>
            </a:r>
            <a:r>
              <a:rPr lang="zh-CN" altLang="en-US" sz="900" dirty="0">
                <a:solidFill>
                  <a:schemeClr val="bg1"/>
                </a:solidFill>
                <a:ea typeface="思源黑体" pitchFamily="34" charset="-122"/>
                <a:cs typeface="+mn-ea"/>
                <a:sym typeface="+mn-lt"/>
              </a:rPr>
              <a:t>敢于承担风险</a:t>
            </a:r>
            <a:r>
              <a:rPr lang="en-US" altLang="zh-CN" sz="900" dirty="0">
                <a:solidFill>
                  <a:schemeClr val="bg1"/>
                </a:solidFill>
                <a:ea typeface="思源黑体" pitchFamily="34" charset="-122"/>
                <a:cs typeface="+mn-ea"/>
                <a:sym typeface="+mn-lt"/>
              </a:rPr>
              <a:t>,</a:t>
            </a:r>
            <a:r>
              <a:rPr lang="zh-CN" altLang="en-US" sz="900" dirty="0">
                <a:solidFill>
                  <a:schemeClr val="bg1"/>
                </a:solidFill>
                <a:ea typeface="思源黑体" pitchFamily="34" charset="-122"/>
                <a:cs typeface="+mn-ea"/>
                <a:sym typeface="+mn-lt"/>
              </a:rPr>
              <a:t>敢于面对失败</a:t>
            </a:r>
            <a:r>
              <a:rPr lang="en-US" altLang="zh-CN" sz="900" dirty="0">
                <a:solidFill>
                  <a:schemeClr val="bg1"/>
                </a:solidFill>
                <a:ea typeface="思源黑体" pitchFamily="34" charset="-122"/>
                <a:cs typeface="+mn-ea"/>
                <a:sym typeface="+mn-lt"/>
              </a:rPr>
              <a:t>,</a:t>
            </a:r>
            <a:r>
              <a:rPr lang="zh-CN" altLang="en-US" sz="900" dirty="0">
                <a:solidFill>
                  <a:schemeClr val="bg1"/>
                </a:solidFill>
                <a:ea typeface="思源黑体" pitchFamily="34" charset="-122"/>
                <a:cs typeface="+mn-ea"/>
                <a:sym typeface="+mn-lt"/>
              </a:rPr>
              <a:t>去除畏惧心理的最好办法就是立即行动</a:t>
            </a:r>
            <a:r>
              <a:rPr lang="en-US" altLang="zh-CN" sz="900" dirty="0">
                <a:solidFill>
                  <a:schemeClr val="bg1"/>
                </a:solidFill>
                <a:ea typeface="思源黑体" pitchFamily="34" charset="-122"/>
                <a:cs typeface="+mn-ea"/>
                <a:sym typeface="+mn-lt"/>
              </a:rPr>
              <a:t>.</a:t>
            </a:r>
            <a:endParaRPr lang="zh-CN" altLang="en-US" sz="900" dirty="0">
              <a:solidFill>
                <a:schemeClr val="bg1"/>
              </a:solidFill>
              <a:ea typeface="思源黑体" pitchFamily="34" charset="-122"/>
              <a:cs typeface="+mn-ea"/>
              <a:sym typeface="+mn-lt"/>
            </a:endParaRPr>
          </a:p>
        </p:txBody>
      </p:sp>
      <p:sp>
        <p:nvSpPr>
          <p:cNvPr id="77" name="AutoShape 5"/>
          <p:cNvSpPr>
            <a:spLocks noChangeArrowheads="1"/>
          </p:cNvSpPr>
          <p:nvPr/>
        </p:nvSpPr>
        <p:spPr bwMode="auto">
          <a:xfrm rot="16200000">
            <a:off x="3079750" y="-221139"/>
            <a:ext cx="624880" cy="3962400"/>
          </a:xfrm>
          <a:prstGeom prst="upArrowCallout">
            <a:avLst>
              <a:gd name="adj1" fmla="val 33824"/>
              <a:gd name="adj2" fmla="val 25000"/>
              <a:gd name="adj3" fmla="val 0"/>
              <a:gd name="adj4" fmla="val 100000"/>
            </a:avLst>
          </a:prstGeom>
          <a:solidFill>
            <a:srgbClr val="C00000"/>
          </a:solidFill>
          <a:ln>
            <a:noFill/>
          </a:ln>
          <a:effectLst/>
        </p:spPr>
        <p:txBody>
          <a:bodyPr vert="vert" wrap="square" lIns="60086" tIns="192274" rIns="61047" bIns="192274" anchor="ctr">
            <a:normAutofit/>
          </a:bodyPr>
          <a:lstStyle/>
          <a:p>
            <a:pPr>
              <a:lnSpc>
                <a:spcPct val="150000"/>
              </a:lnSpc>
              <a:defRPr/>
            </a:pPr>
            <a:r>
              <a:rPr lang="zh-CN" altLang="en-US" sz="900" dirty="0">
                <a:solidFill>
                  <a:schemeClr val="bg1"/>
                </a:solidFill>
                <a:ea typeface="思源黑体" pitchFamily="34" charset="-122"/>
                <a:cs typeface="+mn-ea"/>
                <a:sym typeface="+mn-lt"/>
              </a:rPr>
              <a:t>能否坦然的面对拒绝并鼓起勇气再去尝试</a:t>
            </a:r>
            <a:r>
              <a:rPr lang="en-US" altLang="zh-CN" sz="900" dirty="0">
                <a:solidFill>
                  <a:schemeClr val="bg1"/>
                </a:solidFill>
                <a:ea typeface="思源黑体" pitchFamily="34" charset="-122"/>
                <a:cs typeface="+mn-ea"/>
                <a:sym typeface="+mn-lt"/>
              </a:rPr>
              <a:t>,</a:t>
            </a:r>
            <a:r>
              <a:rPr lang="zh-CN" altLang="en-US" sz="900" dirty="0">
                <a:solidFill>
                  <a:schemeClr val="bg1"/>
                </a:solidFill>
                <a:ea typeface="思源黑体" pitchFamily="34" charset="-122"/>
                <a:cs typeface="+mn-ea"/>
                <a:sym typeface="+mn-lt"/>
              </a:rPr>
              <a:t>使推销成功</a:t>
            </a:r>
            <a:r>
              <a:rPr lang="en-US" altLang="zh-CN" sz="900" dirty="0">
                <a:solidFill>
                  <a:schemeClr val="bg1"/>
                </a:solidFill>
                <a:ea typeface="思源黑体" pitchFamily="34" charset="-122"/>
                <a:cs typeface="+mn-ea"/>
                <a:sym typeface="+mn-lt"/>
              </a:rPr>
              <a:t>,</a:t>
            </a:r>
            <a:r>
              <a:rPr lang="zh-CN" altLang="en-US" sz="900" dirty="0">
                <a:solidFill>
                  <a:schemeClr val="bg1"/>
                </a:solidFill>
                <a:ea typeface="思源黑体" pitchFamily="34" charset="-122"/>
                <a:cs typeface="+mn-ea"/>
                <a:sym typeface="+mn-lt"/>
              </a:rPr>
              <a:t>是检验推销员能力的试金石</a:t>
            </a:r>
            <a:endParaRPr lang="zh-CN" altLang="en-US" sz="900" kern="0" dirty="0">
              <a:solidFill>
                <a:schemeClr val="bg1"/>
              </a:solidFill>
              <a:ea typeface="思源黑体" pitchFamily="34" charset="-122"/>
              <a:cs typeface="+mn-ea"/>
              <a:sym typeface="+mn-lt"/>
            </a:endParaRPr>
          </a:p>
        </p:txBody>
      </p:sp>
      <p:sp>
        <p:nvSpPr>
          <p:cNvPr id="10" name="Rectangle 1"/>
          <p:cNvSpPr>
            <a:spLocks noChangeArrowheads="1"/>
          </p:cNvSpPr>
          <p:nvPr/>
        </p:nvSpPr>
        <p:spPr bwMode="auto">
          <a:xfrm>
            <a:off x="3276600" y="441380"/>
            <a:ext cx="2382704"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pPr lvl="0" fontAlgn="base">
              <a:spcBef>
                <a:spcPct val="0"/>
              </a:spcBef>
              <a:spcAft>
                <a:spcPct val="0"/>
              </a:spcAft>
            </a:pPr>
            <a:r>
              <a:rPr lang="zh-CN" altLang="en-US" sz="2500" b="1" dirty="0">
                <a:solidFill>
                  <a:srgbClr val="C00000"/>
                </a:solidFill>
                <a:ea typeface="思源黑体" pitchFamily="34" charset="-122"/>
                <a:cs typeface="+mn-ea"/>
                <a:sym typeface="+mn-lt"/>
              </a:rPr>
              <a:t>腐蚀业绩的不良</a:t>
            </a:r>
            <a:endParaRPr lang="zh-CN" altLang="en-US" sz="2500" b="1" dirty="0">
              <a:solidFill>
                <a:srgbClr val="C00000"/>
              </a:solidFill>
              <a:ea typeface="思源黑体" pitchFamily="34" charset="-122"/>
              <a:cs typeface="+mn-ea"/>
              <a:sym typeface="+mn-lt"/>
            </a:endParaRPr>
          </a:p>
        </p:txBody>
      </p:sp>
      <p:sp>
        <p:nvSpPr>
          <p:cNvPr id="2" name="矩形 1"/>
          <p:cNvSpPr/>
          <p:nvPr/>
        </p:nvSpPr>
        <p:spPr>
          <a:xfrm>
            <a:off x="1383793" y="3200221"/>
            <a:ext cx="4026407" cy="1200329"/>
          </a:xfrm>
          <a:prstGeom prst="rect">
            <a:avLst/>
          </a:prstGeom>
          <a:solidFill>
            <a:srgbClr val="C00000"/>
          </a:solidFill>
        </p:spPr>
        <p:txBody>
          <a:bodyPr wrap="square">
            <a:spAutoFit/>
          </a:bodyPr>
          <a:lstStyle/>
          <a:p>
            <a:pPr>
              <a:lnSpc>
                <a:spcPct val="150000"/>
              </a:lnSpc>
              <a:defRPr/>
            </a:pPr>
            <a:r>
              <a:rPr lang="zh-CN" altLang="en-US" sz="1200" dirty="0">
                <a:solidFill>
                  <a:schemeClr val="bg1"/>
                </a:solidFill>
                <a:ea typeface="思源黑体" pitchFamily="34" charset="-122"/>
                <a:cs typeface="+mn-ea"/>
                <a:sym typeface="+mn-lt"/>
              </a:rPr>
              <a:t>真正导致业绩平庸的</a:t>
            </a:r>
            <a:r>
              <a:rPr lang="en-US" altLang="zh-CN" sz="1200" dirty="0">
                <a:solidFill>
                  <a:schemeClr val="bg1"/>
                </a:solidFill>
                <a:ea typeface="思源黑体" pitchFamily="34" charset="-122"/>
                <a:cs typeface="+mn-ea"/>
                <a:sym typeface="+mn-lt"/>
              </a:rPr>
              <a:t>,</a:t>
            </a:r>
            <a:r>
              <a:rPr lang="zh-CN" altLang="en-US" sz="1200" dirty="0">
                <a:solidFill>
                  <a:schemeClr val="bg1"/>
                </a:solidFill>
                <a:ea typeface="思源黑体" pitchFamily="34" charset="-122"/>
                <a:cs typeface="+mn-ea"/>
                <a:sym typeface="+mn-lt"/>
              </a:rPr>
              <a:t>不是销售员们经常抱怨的激烈的同行竞争</a:t>
            </a:r>
            <a:r>
              <a:rPr lang="en-US" altLang="zh-CN" sz="1200" dirty="0">
                <a:solidFill>
                  <a:schemeClr val="bg1"/>
                </a:solidFill>
                <a:ea typeface="思源黑体" pitchFamily="34" charset="-122"/>
                <a:cs typeface="+mn-ea"/>
                <a:sym typeface="+mn-lt"/>
              </a:rPr>
              <a:t>,</a:t>
            </a:r>
            <a:r>
              <a:rPr lang="zh-CN" altLang="en-US" sz="1200" dirty="0">
                <a:solidFill>
                  <a:schemeClr val="bg1"/>
                </a:solidFill>
                <a:ea typeface="思源黑体" pitchFamily="34" charset="-122"/>
                <a:cs typeface="+mn-ea"/>
                <a:sym typeface="+mn-lt"/>
              </a:rPr>
              <a:t>萧条的市场环境</a:t>
            </a:r>
            <a:r>
              <a:rPr lang="en-US" altLang="zh-CN" sz="1200" dirty="0">
                <a:solidFill>
                  <a:schemeClr val="bg1"/>
                </a:solidFill>
                <a:ea typeface="思源黑体" pitchFamily="34" charset="-122"/>
                <a:cs typeface="+mn-ea"/>
                <a:sym typeface="+mn-lt"/>
              </a:rPr>
              <a:t>,</a:t>
            </a:r>
            <a:r>
              <a:rPr lang="zh-CN" altLang="en-US" sz="1200" dirty="0">
                <a:solidFill>
                  <a:schemeClr val="bg1"/>
                </a:solidFill>
                <a:ea typeface="思源黑体" pitchFamily="34" charset="-122"/>
                <a:cs typeface="+mn-ea"/>
                <a:sym typeface="+mn-lt"/>
              </a:rPr>
              <a:t>难缠的客户</a:t>
            </a:r>
            <a:r>
              <a:rPr lang="en-US" altLang="zh-CN" sz="1200" dirty="0">
                <a:solidFill>
                  <a:schemeClr val="bg1"/>
                </a:solidFill>
                <a:ea typeface="思源黑体" pitchFamily="34" charset="-122"/>
                <a:cs typeface="+mn-ea"/>
                <a:sym typeface="+mn-lt"/>
              </a:rPr>
              <a:t>,</a:t>
            </a:r>
            <a:r>
              <a:rPr lang="zh-CN" altLang="en-US" sz="1200" dirty="0">
                <a:solidFill>
                  <a:schemeClr val="bg1"/>
                </a:solidFill>
                <a:ea typeface="思源黑体" pitchFamily="34" charset="-122"/>
                <a:cs typeface="+mn-ea"/>
                <a:sym typeface="+mn-lt"/>
              </a:rPr>
              <a:t>而是潜在他们内心深处消极的心态</a:t>
            </a:r>
            <a:r>
              <a:rPr lang="en-US" altLang="zh-CN" sz="1200" dirty="0">
                <a:solidFill>
                  <a:schemeClr val="bg1"/>
                </a:solidFill>
                <a:ea typeface="思源黑体" pitchFamily="34" charset="-122"/>
                <a:cs typeface="+mn-ea"/>
                <a:sym typeface="+mn-lt"/>
              </a:rPr>
              <a:t>,</a:t>
            </a:r>
            <a:r>
              <a:rPr lang="zh-CN" altLang="en-US" sz="1200" dirty="0">
                <a:solidFill>
                  <a:schemeClr val="bg1"/>
                </a:solidFill>
                <a:ea typeface="思源黑体" pitchFamily="34" charset="-122"/>
                <a:cs typeface="+mn-ea"/>
                <a:sym typeface="+mn-lt"/>
              </a:rPr>
              <a:t>如果不能摒弃这些侵蚀业绩的蛀虫</a:t>
            </a:r>
            <a:r>
              <a:rPr lang="en-US" altLang="zh-CN" sz="1200" dirty="0">
                <a:solidFill>
                  <a:schemeClr val="bg1"/>
                </a:solidFill>
                <a:ea typeface="思源黑体" pitchFamily="34" charset="-122"/>
                <a:cs typeface="+mn-ea"/>
                <a:sym typeface="+mn-lt"/>
              </a:rPr>
              <a:t>.</a:t>
            </a:r>
            <a:r>
              <a:rPr lang="zh-CN" altLang="en-US" sz="1200" dirty="0">
                <a:solidFill>
                  <a:schemeClr val="bg1"/>
                </a:solidFill>
                <a:ea typeface="思源黑体" pitchFamily="34" charset="-122"/>
                <a:cs typeface="+mn-ea"/>
                <a:sym typeface="+mn-lt"/>
              </a:rPr>
              <a:t>即使外部条件再有利</a:t>
            </a:r>
            <a:r>
              <a:rPr lang="en-US" altLang="zh-CN" sz="1200" dirty="0">
                <a:solidFill>
                  <a:schemeClr val="bg1"/>
                </a:solidFill>
                <a:ea typeface="思源黑体" pitchFamily="34" charset="-122"/>
                <a:cs typeface="+mn-ea"/>
                <a:sym typeface="+mn-lt"/>
              </a:rPr>
              <a:t>,</a:t>
            </a:r>
            <a:r>
              <a:rPr lang="zh-CN" altLang="en-US" sz="1200" dirty="0">
                <a:solidFill>
                  <a:schemeClr val="bg1"/>
                </a:solidFill>
                <a:ea typeface="思源黑体" pitchFamily="34" charset="-122"/>
                <a:cs typeface="+mn-ea"/>
                <a:sym typeface="+mn-lt"/>
              </a:rPr>
              <a:t>也仍不能成就卓越的业绩</a:t>
            </a:r>
            <a:endParaRPr lang="en-US" altLang="zh-CN" sz="1200" dirty="0">
              <a:solidFill>
                <a:schemeClr val="bg1"/>
              </a:solidFill>
              <a:ea typeface="思源黑体" pitchFamily="34" charset="-122"/>
              <a:cs typeface="+mn-ea"/>
              <a:sym typeface="+mn-lt"/>
            </a:endParaRPr>
          </a:p>
        </p:txBody>
      </p:sp>
      <p:pic>
        <p:nvPicPr>
          <p:cNvPr id="6" name="Picture 5" descr="C:\Users\Administrator\Desktop\4f0604ae59a1a3c4350f57669cad996b.png"/>
          <p:cNvPicPr>
            <a:picLocks noChangeAspect="1" noChangeArrowheads="1"/>
          </p:cNvPicPr>
          <p:nvPr/>
        </p:nvPicPr>
        <p:blipFill>
          <a:blip r:embed="rId1" cstate="print"/>
          <a:srcRect/>
          <a:stretch>
            <a:fillRect/>
          </a:stretch>
        </p:blipFill>
        <p:spPr bwMode="auto">
          <a:xfrm>
            <a:off x="5486400" y="1428750"/>
            <a:ext cx="3437772" cy="3184525"/>
          </a:xfrm>
          <a:prstGeom prst="rect">
            <a:avLst/>
          </a:prstGeom>
          <a:noFill/>
          <a:ln w="9525">
            <a:noFill/>
            <a:miter lim="800000"/>
            <a:headEnd/>
            <a:tailEnd/>
          </a:ln>
        </p:spPr>
      </p:pic>
    </p:spTree>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77"/>
                                        </p:tgtEl>
                                        <p:attrNameLst>
                                          <p:attrName>style.visibility</p:attrName>
                                        </p:attrNameLst>
                                      </p:cBhvr>
                                      <p:to>
                                        <p:strVal val="visible"/>
                                      </p:to>
                                    </p:set>
                                    <p:anim calcmode="lin" valueType="num">
                                      <p:cBhvr additive="base">
                                        <p:cTn id="11" dur="500" fill="hold"/>
                                        <p:tgtEl>
                                          <p:spTgt spid="77"/>
                                        </p:tgtEl>
                                        <p:attrNameLst>
                                          <p:attrName>ppt_x</p:attrName>
                                        </p:attrNameLst>
                                      </p:cBhvr>
                                      <p:tavLst>
                                        <p:tav tm="0">
                                          <p:val>
                                            <p:strVal val="1+#ppt_w/2"/>
                                          </p:val>
                                        </p:tav>
                                        <p:tav tm="100000">
                                          <p:val>
                                            <p:strVal val="#ppt_x"/>
                                          </p:val>
                                        </p:tav>
                                      </p:tavLst>
                                    </p:anim>
                                    <p:anim calcmode="lin" valueType="num">
                                      <p:cBhvr additive="base">
                                        <p:cTn id="12" dur="500" fill="hold"/>
                                        <p:tgtEl>
                                          <p:spTgt spid="7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0" grpId="0"/>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圆角矩形 28"/>
          <p:cNvSpPr/>
          <p:nvPr/>
        </p:nvSpPr>
        <p:spPr>
          <a:xfrm>
            <a:off x="5037420" y="1960549"/>
            <a:ext cx="1203457" cy="938953"/>
          </a:xfrm>
          <a:prstGeom prst="round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31" name="圆角矩形 73"/>
          <p:cNvSpPr/>
          <p:nvPr/>
        </p:nvSpPr>
        <p:spPr>
          <a:xfrm>
            <a:off x="5037420" y="898208"/>
            <a:ext cx="3824143" cy="3063633"/>
          </a:xfrm>
          <a:custGeom>
            <a:avLst/>
            <a:gdLst/>
            <a:ahLst/>
            <a:cxnLst/>
            <a:rect l="l" t="t" r="r" b="b"/>
            <a:pathLst>
              <a:path w="5098193" h="3581734">
                <a:moveTo>
                  <a:pt x="3676754" y="0"/>
                </a:moveTo>
                <a:lnTo>
                  <a:pt x="4915232" y="0"/>
                </a:lnTo>
                <a:cubicBezTo>
                  <a:pt x="5016279" y="0"/>
                  <a:pt x="5098193" y="81914"/>
                  <a:pt x="5098193" y="182961"/>
                </a:cubicBezTo>
                <a:lnTo>
                  <a:pt x="5098193" y="914781"/>
                </a:lnTo>
                <a:cubicBezTo>
                  <a:pt x="5098193" y="1015828"/>
                  <a:pt x="5016279" y="1097742"/>
                  <a:pt x="4915232" y="1097742"/>
                </a:cubicBezTo>
                <a:lnTo>
                  <a:pt x="3676754" y="1097742"/>
                </a:lnTo>
                <a:lnTo>
                  <a:pt x="3654113" y="1095460"/>
                </a:lnTo>
                <a:cubicBezTo>
                  <a:pt x="3586318" y="1119400"/>
                  <a:pt x="3534840" y="1151613"/>
                  <a:pt x="3478400" y="1198569"/>
                </a:cubicBezTo>
                <a:cubicBezTo>
                  <a:pt x="3425595" y="1242503"/>
                  <a:pt x="3384383" y="1321136"/>
                  <a:pt x="3349419" y="1397608"/>
                </a:cubicBezTo>
                <a:cubicBezTo>
                  <a:pt x="3351477" y="1406457"/>
                  <a:pt x="3352176" y="1415625"/>
                  <a:pt x="3352176" y="1424957"/>
                </a:cubicBezTo>
                <a:lnTo>
                  <a:pt x="3352176" y="2156777"/>
                </a:lnTo>
                <a:cubicBezTo>
                  <a:pt x="3352176" y="2257824"/>
                  <a:pt x="3270262" y="2339738"/>
                  <a:pt x="3169215" y="2339738"/>
                </a:cubicBezTo>
                <a:lnTo>
                  <a:pt x="1930737" y="2339738"/>
                </a:lnTo>
                <a:lnTo>
                  <a:pt x="1899312" y="2336570"/>
                </a:lnTo>
                <a:cubicBezTo>
                  <a:pt x="1826860" y="2360632"/>
                  <a:pt x="1773312" y="2393596"/>
                  <a:pt x="1714350" y="2442651"/>
                </a:cubicBezTo>
                <a:cubicBezTo>
                  <a:pt x="1666923" y="2482109"/>
                  <a:pt x="1628849" y="2549558"/>
                  <a:pt x="1597160" y="2618730"/>
                </a:cubicBezTo>
                <a:cubicBezTo>
                  <a:pt x="1602145" y="2633948"/>
                  <a:pt x="1604400" y="2650187"/>
                  <a:pt x="1604400" y="2666953"/>
                </a:cubicBezTo>
                <a:lnTo>
                  <a:pt x="1604400" y="3398773"/>
                </a:lnTo>
                <a:cubicBezTo>
                  <a:pt x="1604400" y="3499820"/>
                  <a:pt x="1522486" y="3581734"/>
                  <a:pt x="1421439" y="3581734"/>
                </a:cubicBezTo>
                <a:lnTo>
                  <a:pt x="182961" y="3581734"/>
                </a:lnTo>
                <a:cubicBezTo>
                  <a:pt x="81914" y="3581734"/>
                  <a:pt x="0" y="3499820"/>
                  <a:pt x="0" y="3398773"/>
                </a:cubicBezTo>
                <a:lnTo>
                  <a:pt x="0" y="2666953"/>
                </a:lnTo>
                <a:cubicBezTo>
                  <a:pt x="0" y="2565906"/>
                  <a:pt x="81914" y="2483992"/>
                  <a:pt x="182961" y="2483992"/>
                </a:cubicBezTo>
                <a:lnTo>
                  <a:pt x="1249252" y="2483992"/>
                </a:lnTo>
                <a:cubicBezTo>
                  <a:pt x="1363644" y="2465185"/>
                  <a:pt x="1485358" y="2416796"/>
                  <a:pt x="1561303" y="2355570"/>
                </a:cubicBezTo>
                <a:cubicBezTo>
                  <a:pt x="1652027" y="2282428"/>
                  <a:pt x="1714003" y="2206891"/>
                  <a:pt x="1747776" y="2064349"/>
                </a:cubicBezTo>
                <a:lnTo>
                  <a:pt x="1747776" y="1424957"/>
                </a:lnTo>
                <a:cubicBezTo>
                  <a:pt x="1747776" y="1323910"/>
                  <a:pt x="1829690" y="1241996"/>
                  <a:pt x="1930737" y="1241996"/>
                </a:cubicBezTo>
                <a:lnTo>
                  <a:pt x="3003874" y="1241996"/>
                </a:lnTo>
                <a:cubicBezTo>
                  <a:pt x="3120870" y="1223793"/>
                  <a:pt x="3247290" y="1174422"/>
                  <a:pt x="3325354" y="1111488"/>
                </a:cubicBezTo>
                <a:cubicBezTo>
                  <a:pt x="3402023" y="1049677"/>
                  <a:pt x="3458162" y="986156"/>
                  <a:pt x="3493793" y="881777"/>
                </a:cubicBezTo>
                <a:lnTo>
                  <a:pt x="3493793" y="182961"/>
                </a:lnTo>
                <a:cubicBezTo>
                  <a:pt x="3493793" y="81914"/>
                  <a:pt x="3575707" y="0"/>
                  <a:pt x="3676754"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33" name="圆角矩形 32"/>
          <p:cNvSpPr/>
          <p:nvPr/>
        </p:nvSpPr>
        <p:spPr>
          <a:xfrm>
            <a:off x="6348423" y="3022888"/>
            <a:ext cx="1203457" cy="938953"/>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3" name="矩形 2"/>
          <p:cNvSpPr/>
          <p:nvPr/>
        </p:nvSpPr>
        <p:spPr>
          <a:xfrm>
            <a:off x="411959" y="1276350"/>
            <a:ext cx="4464841" cy="1300356"/>
          </a:xfrm>
          <a:prstGeom prst="rect">
            <a:avLst/>
          </a:prstGeom>
        </p:spPr>
        <p:txBody>
          <a:bodyPr wrap="square" lIns="68580" tIns="34290" rIns="68580" bIns="34290">
            <a:spAutoFit/>
          </a:bodyPr>
          <a:lstStyle/>
          <a:p>
            <a:pPr algn="ctr" eaLnBrk="0" hangingPunct="0"/>
            <a:r>
              <a:rPr lang="zh-CN" altLang="en-US" sz="8000" b="1" smtClean="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谢谢欣赏</a:t>
            </a:r>
            <a:endParaRPr lang="zh-CN" altLang="en-US" sz="8000" b="1"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8" name="圆角矩形 47"/>
          <p:cNvSpPr/>
          <p:nvPr/>
        </p:nvSpPr>
        <p:spPr>
          <a:xfrm>
            <a:off x="529186" y="2862270"/>
            <a:ext cx="4312880" cy="512012"/>
          </a:xfrm>
          <a:prstGeom prst="roundRect">
            <a:avLst>
              <a:gd name="adj" fmla="val 42270"/>
            </a:avLst>
          </a:prstGeom>
          <a:solidFill>
            <a:srgbClr val="C00000"/>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9" name="TextBox 48"/>
          <p:cNvSpPr txBox="1"/>
          <p:nvPr/>
        </p:nvSpPr>
        <p:spPr>
          <a:xfrm>
            <a:off x="586555" y="2873297"/>
            <a:ext cx="4255510" cy="461555"/>
          </a:xfrm>
          <a:prstGeom prst="rect">
            <a:avLst/>
          </a:prstGeom>
          <a:noFill/>
        </p:spPr>
        <p:txBody>
          <a:bodyPr wrap="square" lIns="91438" tIns="45719" rIns="91438" bIns="45719" rtlCol="0">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点击输入企业待用名</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2" name="组合 49"/>
          <p:cNvGrpSpPr/>
          <p:nvPr/>
        </p:nvGrpSpPr>
        <p:grpSpPr>
          <a:xfrm>
            <a:off x="368752" y="2841718"/>
            <a:ext cx="720079" cy="574619"/>
            <a:chOff x="899592" y="2377261"/>
            <a:chExt cx="720079" cy="574619"/>
          </a:xfrm>
          <a:effectLst>
            <a:outerShdw blurRad="50800" dist="38100" dir="2700000" algn="tl" rotWithShape="0">
              <a:prstClr val="black">
                <a:alpha val="40000"/>
              </a:prstClr>
            </a:outerShdw>
          </a:effectLst>
        </p:grpSpPr>
        <p:sp>
          <p:nvSpPr>
            <p:cNvPr id="51" name="圆角矩形 50"/>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52" name="圆角矩形 51"/>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pic>
        <p:nvPicPr>
          <p:cNvPr id="53" name="Picture 2" descr="C:\Users\Administrator\Desktop\手.png"/>
          <p:cNvPicPr>
            <a:picLocks noChangeAspect="1" noChangeArrowheads="1"/>
          </p:cNvPicPr>
          <p:nvPr/>
        </p:nvPicPr>
        <p:blipFill>
          <a:blip r:embed="rId3" cstate="print"/>
          <a:srcRect/>
          <a:stretch>
            <a:fillRect/>
          </a:stretch>
        </p:blipFill>
        <p:spPr bwMode="auto">
          <a:xfrm flipH="1">
            <a:off x="249600" y="2942235"/>
            <a:ext cx="2959860" cy="2876318"/>
          </a:xfrm>
          <a:prstGeom prst="rect">
            <a:avLst/>
          </a:prstGeom>
          <a:noFill/>
        </p:spPr>
      </p:pic>
      <p:sp>
        <p:nvSpPr>
          <p:cNvPr id="71" name="TextBox 70"/>
          <p:cNvSpPr txBox="1"/>
          <p:nvPr/>
        </p:nvSpPr>
        <p:spPr>
          <a:xfrm>
            <a:off x="-1099368" y="5784801"/>
            <a:ext cx="815303" cy="338403"/>
          </a:xfrm>
          <a:prstGeom prst="rect">
            <a:avLst/>
          </a:prstGeom>
          <a:noFill/>
        </p:spPr>
        <p:txBody>
          <a:bodyPr wrap="none" lIns="60809" tIns="30405" rIns="60809" bIns="30405" rtlCol="0">
            <a:spAutoFit/>
          </a:bodyPr>
          <a:lstStyle/>
          <a:p>
            <a:r>
              <a:rPr lang="zh-CN" altLang="en-US" dirty="0" smtClean="0"/>
              <a:t>延迟符</a:t>
            </a:r>
            <a:endParaRPr lang="zh-CN" altLang="en-US" dirty="0"/>
          </a:p>
        </p:txBody>
      </p:sp>
      <p:sp>
        <p:nvSpPr>
          <p:cNvPr id="38" name="矩形 68"/>
          <p:cNvSpPr>
            <a:spLocks noChangeArrowheads="1"/>
          </p:cNvSpPr>
          <p:nvPr/>
        </p:nvSpPr>
        <p:spPr bwMode="auto">
          <a:xfrm>
            <a:off x="6248400" y="895350"/>
            <a:ext cx="1339850" cy="915988"/>
          </a:xfrm>
          <a:prstGeom prst="roundRect">
            <a:avLst/>
          </a:prstGeom>
          <a:blipFill dpi="0" rotWithShape="1">
            <a:blip r:embed="rId4" cstate="print"/>
            <a:srcRect/>
            <a:stretch>
              <a:fillRect/>
            </a:stretch>
          </a:blipFill>
          <a:ln w="9525">
            <a:noFill/>
            <a:miter lim="800000"/>
          </a:ln>
        </p:spPr>
        <p:txBody>
          <a:bodyPr/>
          <a:lstStyle/>
          <a:p>
            <a:endParaRPr lang="zh-CN" altLang="en-US"/>
          </a:p>
        </p:txBody>
      </p:sp>
      <p:sp>
        <p:nvSpPr>
          <p:cNvPr id="39" name="矩形 69"/>
          <p:cNvSpPr>
            <a:spLocks noChangeArrowheads="1"/>
          </p:cNvSpPr>
          <p:nvPr/>
        </p:nvSpPr>
        <p:spPr bwMode="auto">
          <a:xfrm>
            <a:off x="7620000" y="1962150"/>
            <a:ext cx="1295400" cy="915988"/>
          </a:xfrm>
          <a:prstGeom prst="roundRect">
            <a:avLst/>
          </a:prstGeom>
          <a:blipFill dpi="0" rotWithShape="1">
            <a:blip r:embed="rId5" cstate="print"/>
            <a:srcRect/>
            <a:stretch>
              <a:fillRect/>
            </a:stretch>
          </a:blipFill>
          <a:ln w="9525">
            <a:noFill/>
            <a:miter lim="800000"/>
          </a:ln>
        </p:spPr>
        <p:txBody>
          <a:bodyPr/>
          <a:lstStyle/>
          <a:p>
            <a:endParaRPr lang="zh-CN" altLang="en-US"/>
          </a:p>
        </p:txBody>
      </p:sp>
      <p:sp>
        <p:nvSpPr>
          <p:cNvPr id="40" name="圆角矩形 39"/>
          <p:cNvSpPr/>
          <p:nvPr/>
        </p:nvSpPr>
        <p:spPr bwMode="auto">
          <a:xfrm>
            <a:off x="7696200" y="3028950"/>
            <a:ext cx="1295400" cy="914400"/>
          </a:xfrm>
          <a:prstGeom prst="roundRect">
            <a:avLst/>
          </a:prstGeom>
          <a:blipFill>
            <a:blip r:embed="rId6" cstate="print"/>
            <a:stretch>
              <a:fillRect/>
            </a:stretch>
          </a:blipFill>
          <a:ln w="28575" cap="flat" cmpd="sng" algn="ctr">
            <a:gradFill>
              <a:gsLst>
                <a:gs pos="0">
                  <a:schemeClr val="tx1">
                    <a:lumMod val="50000"/>
                    <a:lumOff val="50000"/>
                  </a:schemeClr>
                </a:gs>
                <a:gs pos="50000">
                  <a:schemeClr val="bg1">
                    <a:lumMod val="95000"/>
                  </a:schemeClr>
                </a:gs>
                <a:gs pos="100000">
                  <a:schemeClr val="bg1">
                    <a:lumMod val="85000"/>
                  </a:schemeClr>
                </a:gs>
              </a:gsLst>
              <a:lin ang="5400000" scaled="0"/>
            </a:gradFill>
            <a:prstDash val="solid"/>
            <a:round/>
            <a:headEnd type="none" w="med" len="med"/>
            <a:tailEnd type="none" w="med" len="med"/>
          </a:ln>
          <a:effectLst>
            <a:innerShdw blurRad="63500" dist="50800" dir="16200000">
              <a:prstClr val="black">
                <a:alpha val="50000"/>
              </a:prstClr>
            </a:inn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2" name="圆角矩形 41"/>
          <p:cNvSpPr/>
          <p:nvPr/>
        </p:nvSpPr>
        <p:spPr bwMode="auto">
          <a:xfrm>
            <a:off x="5029200" y="895350"/>
            <a:ext cx="1143000" cy="884945"/>
          </a:xfrm>
          <a:prstGeom prst="roundRect">
            <a:avLst/>
          </a:prstGeom>
          <a:blipFill>
            <a:blip r:embed="rId7" cstate="print"/>
            <a:stretch>
              <a:fillRect/>
            </a:stretch>
          </a:blipFill>
          <a:ln w="28575" cap="flat" cmpd="sng" algn="ctr">
            <a:gradFill>
              <a:gsLst>
                <a:gs pos="0">
                  <a:schemeClr val="tx1">
                    <a:lumMod val="50000"/>
                    <a:lumOff val="50000"/>
                  </a:schemeClr>
                </a:gs>
                <a:gs pos="50000">
                  <a:schemeClr val="bg1">
                    <a:lumMod val="95000"/>
                  </a:schemeClr>
                </a:gs>
                <a:gs pos="100000">
                  <a:schemeClr val="bg1">
                    <a:lumMod val="85000"/>
                  </a:schemeClr>
                </a:gs>
              </a:gsLst>
              <a:lin ang="5400000" scaled="0"/>
            </a:gradFill>
            <a:prstDash val="solid"/>
            <a:round/>
            <a:headEnd type="none" w="med" len="med"/>
            <a:tailEnd type="none" w="med" len="med"/>
          </a:ln>
          <a:effectLst>
            <a:innerShdw blurRad="63500" dist="50800" dir="16200000">
              <a:prstClr val="black">
                <a:alpha val="50000"/>
              </a:prstClr>
            </a:inn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100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12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16" presetClass="entr" presetSubtype="21"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barn(inVertical)">
                                      <p:cBhvr>
                                        <p:cTn id="16" dur="500"/>
                                        <p:tgtEl>
                                          <p:spTgt spid="31"/>
                                        </p:tgtEl>
                                      </p:cBhvr>
                                    </p:animEffect>
                                  </p:childTnLst>
                                </p:cTn>
                              </p:par>
                            </p:childTnLst>
                          </p:cTn>
                        </p:par>
                        <p:par>
                          <p:cTn id="17" fill="hold">
                            <p:stCondLst>
                              <p:cond delay="2000"/>
                            </p:stCondLst>
                            <p:childTnLst>
                              <p:par>
                                <p:cTn id="18" presetID="52" presetClass="entr" presetSubtype="0" fill="hold" grpId="0" nodeType="afterEffect">
                                  <p:stCondLst>
                                    <p:cond delay="0"/>
                                  </p:stCondLst>
                                  <p:iterate type="lt">
                                    <p:tmPct val="10000"/>
                                  </p:iterate>
                                  <p:childTnLst>
                                    <p:set>
                                      <p:cBhvr>
                                        <p:cTn id="19" dur="1" fill="hold">
                                          <p:stCondLst>
                                            <p:cond delay="0"/>
                                          </p:stCondLst>
                                        </p:cTn>
                                        <p:tgtEl>
                                          <p:spTgt spid="3"/>
                                        </p:tgtEl>
                                        <p:attrNameLst>
                                          <p:attrName>style.visibility</p:attrName>
                                        </p:attrNameLst>
                                      </p:cBhvr>
                                      <p:to>
                                        <p:strVal val="visible"/>
                                      </p:to>
                                    </p:set>
                                    <p:animScale>
                                      <p:cBhvr>
                                        <p:cTn id="20"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3"/>
                                        </p:tgtEl>
                                        <p:attrNameLst>
                                          <p:attrName>ppt_x</p:attrName>
                                          <p:attrName>ppt_y</p:attrName>
                                        </p:attrNameLst>
                                      </p:cBhvr>
                                    </p:animMotion>
                                    <p:animEffect transition="in" filter="fade">
                                      <p:cBhvr>
                                        <p:cTn id="22" dur="1000"/>
                                        <p:tgtEl>
                                          <p:spTgt spid="3"/>
                                        </p:tgtEl>
                                      </p:cBhvr>
                                    </p:animEffect>
                                  </p:childTnLst>
                                </p:cTn>
                              </p:par>
                            </p:childTnLst>
                          </p:cTn>
                        </p:par>
                        <p:par>
                          <p:cTn id="23" fill="hold">
                            <p:stCondLst>
                              <p:cond delay="1799"/>
                            </p:stCondLst>
                            <p:childTnLst>
                              <p:par>
                                <p:cTn id="24" presetID="10" presetClass="entr" presetSubtype="0" fill="hold" grpId="0" nodeType="after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par>
                                <p:cTn id="27" presetID="10" presetClass="entr" presetSubtype="0"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childTnLst>
                          </p:cTn>
                        </p:par>
                        <p:par>
                          <p:cTn id="30" fill="hold">
                            <p:stCondLst>
                              <p:cond delay="2299"/>
                            </p:stCondLst>
                            <p:childTnLst>
                              <p:par>
                                <p:cTn id="31" presetID="1"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63" presetClass="path" presetSubtype="0" accel="50000" decel="50000" fill="hold" nodeType="withEffect">
                                  <p:stCondLst>
                                    <p:cond delay="0"/>
                                  </p:stCondLst>
                                  <p:childTnLst>
                                    <p:animMotion origin="layout" path="M 2.5E-6 -3.23699E-6 L 0.42617 -3.23699E-6 " pathEditMode="relative" rAng="0" ptsTypes="AA">
                                      <p:cBhvr>
                                        <p:cTn id="34" dur="2000" fill="hold"/>
                                        <p:tgtEl>
                                          <p:spTgt spid="2"/>
                                        </p:tgtEl>
                                        <p:attrNameLst>
                                          <p:attrName>ppt_x</p:attrName>
                                          <p:attrName>ppt_y</p:attrName>
                                        </p:attrNameLst>
                                      </p:cBhvr>
                                      <p:rCtr x="21302" y="0"/>
                                    </p:animMotion>
                                  </p:childTnLst>
                                </p:cTn>
                              </p:par>
                              <p:par>
                                <p:cTn id="35" presetID="22" presetClass="entr" presetSubtype="8" fill="hold" grpId="0" nodeType="withEffect">
                                  <p:stCondLst>
                                    <p:cond delay="25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1750"/>
                                        <p:tgtEl>
                                          <p:spTgt spid="49"/>
                                        </p:tgtEl>
                                      </p:cBhvr>
                                    </p:animEffect>
                                  </p:childTnLst>
                                </p:cTn>
                              </p:par>
                              <p:par>
                                <p:cTn id="38" presetID="1" presetClass="entr" presetSubtype="0" fill="hold" nodeType="withEffect">
                                  <p:stCondLst>
                                    <p:cond delay="0"/>
                                  </p:stCondLst>
                                  <p:childTnLst>
                                    <p:set>
                                      <p:cBhvr>
                                        <p:cTn id="39" dur="1" fill="hold">
                                          <p:stCondLst>
                                            <p:cond delay="0"/>
                                          </p:stCondLst>
                                        </p:cTn>
                                        <p:tgtEl>
                                          <p:spTgt spid="53"/>
                                        </p:tgtEl>
                                        <p:attrNameLst>
                                          <p:attrName>style.visibility</p:attrName>
                                        </p:attrNameLst>
                                      </p:cBhvr>
                                      <p:to>
                                        <p:strVal val="visible"/>
                                      </p:to>
                                    </p:set>
                                  </p:childTnLst>
                                </p:cTn>
                              </p:par>
                              <p:par>
                                <p:cTn id="40" presetID="63" presetClass="path" presetSubtype="0" accel="50000" decel="50000" fill="hold" nodeType="withEffect">
                                  <p:stCondLst>
                                    <p:cond delay="0"/>
                                  </p:stCondLst>
                                  <p:childTnLst>
                                    <p:animMotion origin="layout" path="M -2.5E-6 9.82659E-7 L 0.41719 9.82659E-7 " pathEditMode="relative" rAng="0" ptsTypes="AA">
                                      <p:cBhvr>
                                        <p:cTn id="41" dur="2000" fill="hold"/>
                                        <p:tgtEl>
                                          <p:spTgt spid="53"/>
                                        </p:tgtEl>
                                        <p:attrNameLst>
                                          <p:attrName>ppt_x</p:attrName>
                                          <p:attrName>ppt_y</p:attrName>
                                        </p:attrNameLst>
                                      </p:cBhvr>
                                      <p:rCtr x="20859" y="0"/>
                                    </p:animMotion>
                                  </p:childTnLst>
                                </p:cTn>
                              </p:par>
                            </p:childTnLst>
                          </p:cTn>
                        </p:par>
                        <p:par>
                          <p:cTn id="42" fill="hold">
                            <p:stCondLst>
                              <p:cond delay="2299"/>
                            </p:stCondLst>
                            <p:childTnLst>
                              <p:par>
                                <p:cTn id="43" presetID="42" presetClass="exit" presetSubtype="0" fill="hold" nodeType="afterEffect">
                                  <p:stCondLst>
                                    <p:cond delay="0"/>
                                  </p:stCondLst>
                                  <p:childTnLst>
                                    <p:animEffect transition="out" filter="fade">
                                      <p:cBhvr>
                                        <p:cTn id="44" dur="1000"/>
                                        <p:tgtEl>
                                          <p:spTgt spid="53"/>
                                        </p:tgtEl>
                                      </p:cBhvr>
                                    </p:animEffect>
                                    <p:anim calcmode="lin" valueType="num">
                                      <p:cBhvr>
                                        <p:cTn id="45" dur="1000"/>
                                        <p:tgtEl>
                                          <p:spTgt spid="53"/>
                                        </p:tgtEl>
                                        <p:attrNameLst>
                                          <p:attrName>ppt_x</p:attrName>
                                        </p:attrNameLst>
                                      </p:cBhvr>
                                      <p:tavLst>
                                        <p:tav tm="0">
                                          <p:val>
                                            <p:strVal val="ppt_x"/>
                                          </p:val>
                                        </p:tav>
                                        <p:tav tm="100000">
                                          <p:val>
                                            <p:strVal val="ppt_x"/>
                                          </p:val>
                                        </p:tav>
                                      </p:tavLst>
                                    </p:anim>
                                    <p:anim calcmode="lin" valueType="num">
                                      <p:cBhvr>
                                        <p:cTn id="46" dur="1000"/>
                                        <p:tgtEl>
                                          <p:spTgt spid="53"/>
                                        </p:tgtEl>
                                        <p:attrNameLst>
                                          <p:attrName>ppt_y</p:attrName>
                                        </p:attrNameLst>
                                      </p:cBhvr>
                                      <p:tavLst>
                                        <p:tav tm="0">
                                          <p:val>
                                            <p:strVal val="ppt_y"/>
                                          </p:val>
                                        </p:tav>
                                        <p:tav tm="100000">
                                          <p:val>
                                            <p:strVal val="ppt_y+.1"/>
                                          </p:val>
                                        </p:tav>
                                      </p:tavLst>
                                    </p:anim>
                                    <p:set>
                                      <p:cBhvr>
                                        <p:cTn id="47" dur="1" fill="hold">
                                          <p:stCondLst>
                                            <p:cond delay="999"/>
                                          </p:stCondLst>
                                        </p:cTn>
                                        <p:tgtEl>
                                          <p:spTgt spid="53"/>
                                        </p:tgtEl>
                                        <p:attrNameLst>
                                          <p:attrName>style.visibility</p:attrName>
                                        </p:attrNameLst>
                                      </p:cBhvr>
                                      <p:to>
                                        <p:strVal val="hidden"/>
                                      </p:to>
                                    </p:set>
                                  </p:childTnLst>
                                </p:cTn>
                              </p:par>
                            </p:childTnLst>
                          </p:cTn>
                        </p:par>
                        <p:par>
                          <p:cTn id="48" fill="hold">
                            <p:stCondLst>
                              <p:cond delay="3299"/>
                            </p:stCondLst>
                            <p:childTnLst>
                              <p:par>
                                <p:cTn id="49" presetID="26" presetClass="emph" presetSubtype="0" fill="hold" grpId="1" nodeType="afterEffect">
                                  <p:stCondLst>
                                    <p:cond delay="0"/>
                                  </p:stCondLst>
                                  <p:childTnLst>
                                    <p:animEffect transition="out" filter="fade">
                                      <p:cBhvr>
                                        <p:cTn id="50" dur="500" tmFilter="0, 0; .2, .5; .8, .5; 1, 0"/>
                                        <p:tgtEl>
                                          <p:spTgt spid="29"/>
                                        </p:tgtEl>
                                      </p:cBhvr>
                                    </p:animEffect>
                                    <p:animScale>
                                      <p:cBhvr>
                                        <p:cTn id="51" dur="250" autoRev="1" fill="hold"/>
                                        <p:tgtEl>
                                          <p:spTgt spid="29"/>
                                        </p:tgtEl>
                                      </p:cBhvr>
                                      <p:by x="105000" y="105000"/>
                                    </p:animScale>
                                  </p:childTnLst>
                                </p:cTn>
                              </p:par>
                            </p:childTnLst>
                          </p:cTn>
                        </p:par>
                        <p:par>
                          <p:cTn id="52" fill="hold">
                            <p:stCondLst>
                              <p:cond delay="3799"/>
                            </p:stCondLst>
                            <p:childTnLst>
                              <p:par>
                                <p:cTn id="53" presetID="26" presetClass="emph" presetSubtype="0" fill="hold" grpId="1" nodeType="afterEffect">
                                  <p:stCondLst>
                                    <p:cond delay="0"/>
                                  </p:stCondLst>
                                  <p:childTnLst>
                                    <p:animEffect transition="out" filter="fade">
                                      <p:cBhvr>
                                        <p:cTn id="54" dur="500" tmFilter="0, 0; .2, .5; .8, .5; 1, 0"/>
                                        <p:tgtEl>
                                          <p:spTgt spid="33"/>
                                        </p:tgtEl>
                                      </p:cBhvr>
                                    </p:animEffect>
                                    <p:animScale>
                                      <p:cBhvr>
                                        <p:cTn id="55" dur="250" autoRev="1" fill="hold"/>
                                        <p:tgtEl>
                                          <p:spTgt spid="33"/>
                                        </p:tgtEl>
                                      </p:cBhvr>
                                      <p:by x="105000" y="105000"/>
                                    </p:animScale>
                                  </p:childTnLst>
                                </p:cTn>
                              </p:par>
                            </p:childTnLst>
                          </p:cTn>
                        </p:par>
                        <p:par>
                          <p:cTn id="56" fill="hold">
                            <p:stCondLst>
                              <p:cond delay="4299"/>
                            </p:stCondLst>
                            <p:childTnLst>
                              <p:par>
                                <p:cTn id="57" presetID="10" presetClass="entr" presetSubtype="0" fill="hold" grpId="0"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fade">
                                      <p:cBhvr>
                                        <p:cTn id="59" dur="500"/>
                                        <p:tgtEl>
                                          <p:spTgt spid="71"/>
                                        </p:tgtEl>
                                      </p:cBhvr>
                                    </p:animEffect>
                                  </p:childTnLst>
                                </p:cTn>
                              </p:par>
                            </p:childTnLst>
                          </p:cTn>
                        </p:par>
                        <p:par>
                          <p:cTn id="60" fill="hold">
                            <p:stCondLst>
                              <p:cond delay="4799"/>
                            </p:stCondLst>
                            <p:childTnLst>
                              <p:par>
                                <p:cTn id="61" presetID="2" presetClass="entr" presetSubtype="1"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300" fill="hold"/>
                                        <p:tgtEl>
                                          <p:spTgt spid="38"/>
                                        </p:tgtEl>
                                        <p:attrNameLst>
                                          <p:attrName>ppt_x</p:attrName>
                                        </p:attrNameLst>
                                      </p:cBhvr>
                                      <p:tavLst>
                                        <p:tav tm="0">
                                          <p:val>
                                            <p:strVal val="#ppt_x"/>
                                          </p:val>
                                        </p:tav>
                                        <p:tav tm="100000">
                                          <p:val>
                                            <p:strVal val="#ppt_x"/>
                                          </p:val>
                                        </p:tav>
                                      </p:tavLst>
                                    </p:anim>
                                    <p:anim calcmode="lin" valueType="num">
                                      <p:cBhvr additive="base">
                                        <p:cTn id="64" dur="300" fill="hold"/>
                                        <p:tgtEl>
                                          <p:spTgt spid="38"/>
                                        </p:tgtEl>
                                        <p:attrNameLst>
                                          <p:attrName>ppt_y</p:attrName>
                                        </p:attrNameLst>
                                      </p:cBhvr>
                                      <p:tavLst>
                                        <p:tav tm="0">
                                          <p:val>
                                            <p:strVal val="0-#ppt_h/2"/>
                                          </p:val>
                                        </p:tav>
                                        <p:tav tm="100000">
                                          <p:val>
                                            <p:strVal val="#ppt_y"/>
                                          </p:val>
                                        </p:tav>
                                      </p:tavLst>
                                    </p:anim>
                                  </p:childTnLst>
                                </p:cTn>
                              </p:par>
                            </p:childTnLst>
                          </p:cTn>
                        </p:par>
                        <p:par>
                          <p:cTn id="65" fill="hold">
                            <p:stCondLst>
                              <p:cond delay="5299"/>
                            </p:stCondLst>
                            <p:childTnLst>
                              <p:par>
                                <p:cTn id="66" presetID="2" presetClass="entr" presetSubtype="1"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anim calcmode="lin" valueType="num">
                                      <p:cBhvr additive="base">
                                        <p:cTn id="68" dur="300" fill="hold"/>
                                        <p:tgtEl>
                                          <p:spTgt spid="39"/>
                                        </p:tgtEl>
                                        <p:attrNameLst>
                                          <p:attrName>ppt_x</p:attrName>
                                        </p:attrNameLst>
                                      </p:cBhvr>
                                      <p:tavLst>
                                        <p:tav tm="0">
                                          <p:val>
                                            <p:strVal val="#ppt_x"/>
                                          </p:val>
                                        </p:tav>
                                        <p:tav tm="100000">
                                          <p:val>
                                            <p:strVal val="#ppt_x"/>
                                          </p:val>
                                        </p:tav>
                                      </p:tavLst>
                                    </p:anim>
                                    <p:anim calcmode="lin" valueType="num">
                                      <p:cBhvr additive="base">
                                        <p:cTn id="69" dur="300" fill="hold"/>
                                        <p:tgtEl>
                                          <p:spTgt spid="39"/>
                                        </p:tgtEl>
                                        <p:attrNameLst>
                                          <p:attrName>ppt_y</p:attrName>
                                        </p:attrNameLst>
                                      </p:cBhvr>
                                      <p:tavLst>
                                        <p:tav tm="0">
                                          <p:val>
                                            <p:strVal val="0-#ppt_h/2"/>
                                          </p:val>
                                        </p:tav>
                                        <p:tav tm="100000">
                                          <p:val>
                                            <p:strVal val="#ppt_y"/>
                                          </p:val>
                                        </p:tav>
                                      </p:tavLst>
                                    </p:anim>
                                  </p:childTnLst>
                                </p:cTn>
                              </p:par>
                            </p:childTnLst>
                          </p:cTn>
                        </p:par>
                        <p:par>
                          <p:cTn id="70" fill="hold">
                            <p:stCondLst>
                              <p:cond delay="5799"/>
                            </p:stCondLst>
                            <p:childTnLst>
                              <p:par>
                                <p:cTn id="71" presetID="22" presetClass="entr" presetSubtype="2" fill="hold" grpId="0" nodeType="after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wipe(right)">
                                      <p:cBhvr>
                                        <p:cTn id="73" dur="300"/>
                                        <p:tgtEl>
                                          <p:spTgt spid="40"/>
                                        </p:tgtEl>
                                      </p:cBhvr>
                                    </p:animEffect>
                                  </p:childTnLst>
                                </p:cTn>
                              </p:par>
                              <p:par>
                                <p:cTn id="74" presetID="22" presetClass="entr" presetSubtype="2" fill="hold" grpId="0" nodeType="withEffect">
                                  <p:stCondLst>
                                    <p:cond delay="400"/>
                                  </p:stCondLst>
                                  <p:childTnLst>
                                    <p:set>
                                      <p:cBhvr>
                                        <p:cTn id="75" dur="1" fill="hold">
                                          <p:stCondLst>
                                            <p:cond delay="0"/>
                                          </p:stCondLst>
                                        </p:cTn>
                                        <p:tgtEl>
                                          <p:spTgt spid="42"/>
                                        </p:tgtEl>
                                        <p:attrNameLst>
                                          <p:attrName>style.visibility</p:attrName>
                                        </p:attrNameLst>
                                      </p:cBhvr>
                                      <p:to>
                                        <p:strVal val="visible"/>
                                      </p:to>
                                    </p:set>
                                    <p:animEffect transition="in" filter="wipe(right)">
                                      <p:cBhvr>
                                        <p:cTn id="76" dur="3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1" grpId="0" animBg="1"/>
      <p:bldP spid="33" grpId="0" animBg="1"/>
      <p:bldP spid="33" grpId="1" animBg="1"/>
      <p:bldP spid="3" grpId="0"/>
      <p:bldP spid="48" grpId="0" animBg="1"/>
      <p:bldP spid="49" grpId="0"/>
      <p:bldP spid="71" grpId="0"/>
      <p:bldP spid="38" grpId="0" animBg="1" autoUpdateAnimBg="0"/>
      <p:bldP spid="39" grpId="0" animBg="1" autoUpdateAnimBg="0"/>
      <p:bldP spid="40" grpId="0" animBg="1"/>
      <p:bldP spid="42" grpId="0" animBg="1"/>
    </p:bldLst>
  </p:timing>
</p:sld>
</file>

<file path=ppt/theme/theme1.xml><?xml version="1.0" encoding="utf-8"?>
<a:theme xmlns:a="http://schemas.openxmlformats.org/drawingml/2006/main" name="Office Theme">
  <a:themeElements>
    <a:clrScheme name="自定义 3">
      <a:dk1>
        <a:sysClr val="windowText" lastClr="000000"/>
      </a:dk1>
      <a:lt1>
        <a:sysClr val="window" lastClr="FFFFFF"/>
      </a:lt1>
      <a:dk2>
        <a:srgbClr val="373545"/>
      </a:dk2>
      <a:lt2>
        <a:srgbClr val="CEDBE6"/>
      </a:lt2>
      <a:accent1>
        <a:srgbClr val="2683C6"/>
      </a:accent1>
      <a:accent2>
        <a:srgbClr val="2683C6"/>
      </a:accent2>
      <a:accent3>
        <a:srgbClr val="2683C6"/>
      </a:accent3>
      <a:accent4>
        <a:srgbClr val="2683C6"/>
      </a:accent4>
      <a:accent5>
        <a:srgbClr val="2683C6"/>
      </a:accent5>
      <a:accent6>
        <a:srgbClr val="2683C6"/>
      </a:accent6>
      <a:hlink>
        <a:srgbClr val="2683C6"/>
      </a:hlink>
      <a:folHlink>
        <a:srgbClr val="2683C6"/>
      </a:folHlink>
    </a:clrScheme>
    <a:fontScheme name="b25k2dwg">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3460</Words>
  <Application>WPS 演示</Application>
  <PresentationFormat>全屏显示(16:9)</PresentationFormat>
  <Paragraphs>234</Paragraphs>
  <Slides>29</Slides>
  <Notes>24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29</vt:i4>
      </vt:variant>
    </vt:vector>
  </HeadingPairs>
  <TitlesOfParts>
    <vt:vector size="43" baseType="lpstr">
      <vt:lpstr>Arial</vt:lpstr>
      <vt:lpstr>宋体</vt:lpstr>
      <vt:lpstr>Wingdings</vt:lpstr>
      <vt:lpstr>思源黑体</vt:lpstr>
      <vt:lpstr>黑体</vt:lpstr>
      <vt:lpstr>微软雅黑</vt:lpstr>
      <vt:lpstr>Agency FB</vt:lpstr>
      <vt:lpstr>DFMincho-SU</vt:lpstr>
      <vt:lpstr>Calibri</vt:lpstr>
      <vt:lpstr>Impact</vt:lpstr>
      <vt:lpstr>Arial Unicode MS</vt:lpstr>
      <vt:lpstr>Trebuchet MS</vt:lpstr>
      <vt:lpstr>Yu Gothic</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Asus</dc:creator>
  <cp:lastModifiedBy> 大宇哥</cp:lastModifiedBy>
  <cp:revision>134</cp:revision>
  <dcterms:created xsi:type="dcterms:W3CDTF">2014-11-26T04:04:00Z</dcterms:created>
  <dcterms:modified xsi:type="dcterms:W3CDTF">2021-09-09T06:28:52Z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KSOTemplateUUID">
    <vt:lpwstr>v1.0_mb_vcSSE8+1PB0x59gGRX07ow==</vt:lpwstr>
  </property>
  <property fmtid="{D5CDD505-2E9C-101B-9397-08002B2CF9AE}" pid="4" name="ICV">
    <vt:lpwstr>81FF08D183B94EE4965F336D9A1456B3</vt:lpwstr>
  </property>
</Properties>
</file>