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8"/>
  </p:notesMasterIdLst>
  <p:sldIdLst>
    <p:sldId id="326" r:id="rId3"/>
    <p:sldId id="257" r:id="rId4"/>
    <p:sldId id="259" r:id="rId5"/>
    <p:sldId id="258" r:id="rId6"/>
    <p:sldId id="294" r:id="rId7"/>
    <p:sldId id="295" r:id="rId8"/>
    <p:sldId id="296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309" r:id="rId21"/>
    <p:sldId id="310" r:id="rId22"/>
    <p:sldId id="311" r:id="rId23"/>
    <p:sldId id="312" r:id="rId24"/>
    <p:sldId id="313" r:id="rId25"/>
    <p:sldId id="314" r:id="rId26"/>
    <p:sldId id="315" r:id="rId27"/>
    <p:sldId id="316" r:id="rId28"/>
    <p:sldId id="317" r:id="rId29"/>
    <p:sldId id="318" r:id="rId30"/>
    <p:sldId id="319" r:id="rId31"/>
    <p:sldId id="320" r:id="rId32"/>
    <p:sldId id="321" r:id="rId33"/>
    <p:sldId id="322" r:id="rId34"/>
    <p:sldId id="323" r:id="rId35"/>
    <p:sldId id="324" r:id="rId36"/>
    <p:sldId id="325" r:id="rId3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96" y="10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" Target="slides/slide2.xml"/><Relationship Id="rId39" Type="http://schemas.openxmlformats.org/officeDocument/2006/relationships/presProps" Target="presProps.xml"/><Relationship Id="rId38" Type="http://schemas.openxmlformats.org/officeDocument/2006/relationships/notesMaster" Target="notesMasters/notesMaster1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041ED5-E643-471F-98FC-4B77AC2645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260B28-A6EE-4180-8B92-4FE0889A72D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68613-BBF4-4826-B89B-FAA504505F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B7A7-640E-4AE0-AE5D-BBD2DF24EE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68613-BBF4-4826-B89B-FAA504505F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B7A7-640E-4AE0-AE5D-BBD2DF24EE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68613-BBF4-4826-B89B-FAA504505F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B7A7-640E-4AE0-AE5D-BBD2DF24EE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68613-BBF4-4826-B89B-FAA504505F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B7A7-640E-4AE0-AE5D-BBD2DF24EE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68613-BBF4-4826-B89B-FAA504505F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B7A7-640E-4AE0-AE5D-BBD2DF24EE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68613-BBF4-4826-B89B-FAA504505F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B7A7-640E-4AE0-AE5D-BBD2DF24EE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68613-BBF4-4826-B89B-FAA504505F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DB7A7-640E-4AE0-AE5D-BBD2DF24EE3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68613-BBF4-4826-B89B-FAA504505F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DB7A7-640E-4AE0-AE5D-BBD2DF24EE3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70"/>
          <p:cNvSpPr txBox="1"/>
          <p:nvPr/>
        </p:nvSpPr>
        <p:spPr>
          <a:xfrm>
            <a:off x="1843356" y="2706255"/>
            <a:ext cx="9123680" cy="14452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defRPr/>
            </a:pPr>
            <a:r>
              <a:rPr lang="zh-CN" altLang="en-US" sz="8800" b="1" dirty="0">
                <a:gradFill flip="none" rotWithShape="1">
                  <a:gsLst>
                    <a:gs pos="0">
                      <a:srgbClr val="C00000">
                        <a:shade val="30000"/>
                        <a:satMod val="115000"/>
                      </a:srgbClr>
                    </a:gs>
                    <a:gs pos="50000">
                      <a:srgbClr val="C00000">
                        <a:shade val="67500"/>
                        <a:satMod val="115000"/>
                      </a:srgbClr>
                    </a:gs>
                    <a:gs pos="100000">
                      <a:srgbClr val="C0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销售人员培训课程</a:t>
            </a:r>
            <a:endParaRPr lang="zh-CN" altLang="en-US" sz="8800" b="1" dirty="0">
              <a:gradFill flip="none" rotWithShape="1">
                <a:gsLst>
                  <a:gs pos="0">
                    <a:srgbClr val="C00000">
                      <a:shade val="30000"/>
                      <a:satMod val="115000"/>
                    </a:srgbClr>
                  </a:gs>
                  <a:gs pos="50000">
                    <a:srgbClr val="C00000">
                      <a:shade val="67500"/>
                      <a:satMod val="115000"/>
                    </a:srgbClr>
                  </a:gs>
                  <a:gs pos="100000">
                    <a:srgbClr val="C0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69263" y="4048566"/>
            <a:ext cx="5096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/>
              <a:t>Sales staff training courses</a:t>
            </a:r>
            <a:endParaRPr lang="zh-CN" altLang="en-US" sz="3200" dirty="0"/>
          </a:p>
        </p:txBody>
      </p:sp>
      <p:sp>
        <p:nvSpPr>
          <p:cNvPr id="7" name="矩形 6"/>
          <p:cNvSpPr/>
          <p:nvPr/>
        </p:nvSpPr>
        <p:spPr>
          <a:xfrm>
            <a:off x="961997" y="501561"/>
            <a:ext cx="1285929" cy="830997"/>
          </a:xfrm>
          <a:prstGeom prst="rect">
            <a:avLst/>
          </a:prstGeom>
          <a:ln>
            <a:noFill/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LOGO</a:t>
            </a:r>
            <a:endParaRPr lang="zh-CN" alt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686711" y="748250"/>
            <a:ext cx="22044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400" spc="22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输入机构名称</a:t>
            </a:r>
            <a:endParaRPr lang="zh-CN" altLang="en-US" sz="2400" spc="225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699657" y="5892385"/>
            <a:ext cx="40959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600" spc="22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演讲</a:t>
            </a:r>
            <a:r>
              <a:rPr lang="zh-CN" altLang="en-US" sz="1600" spc="225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人：</a:t>
            </a:r>
            <a:r>
              <a:rPr lang="en-US" altLang="zh-CN" sz="1600" spc="225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XXXX           </a:t>
            </a:r>
            <a:r>
              <a:rPr lang="zh-CN" altLang="en-US" sz="1600" spc="225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日期：</a:t>
            </a:r>
            <a:r>
              <a:rPr lang="en-US" altLang="zh-CN" sz="1600" spc="225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XXXX</a:t>
            </a:r>
            <a:endParaRPr lang="zh-CN" altLang="en-US" sz="1600" spc="225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0"/>
          <p:cNvSpPr txBox="1"/>
          <p:nvPr/>
        </p:nvSpPr>
        <p:spPr>
          <a:xfrm>
            <a:off x="6010498" y="1628959"/>
            <a:ext cx="46424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第</a:t>
            </a:r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一部分 </a:t>
            </a:r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—— </a:t>
            </a:r>
            <a:r>
              <a:rPr lang="zh-CN" altLang="en-US" sz="36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心态</a:t>
            </a:r>
            <a:r>
              <a:rPr lang="zh-CN" altLang="en-US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篇</a:t>
            </a:r>
            <a:endParaRPr lang="zh-CN" altLang="en-US" sz="3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0" name="文本框 15"/>
          <p:cNvSpPr txBox="1"/>
          <p:nvPr/>
        </p:nvSpPr>
        <p:spPr>
          <a:xfrm>
            <a:off x="6010498" y="2697383"/>
            <a:ext cx="46431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第二部分 </a:t>
            </a: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——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</a:t>
            </a:r>
            <a:r>
              <a:rPr lang="zh-CN" altLang="en-US" sz="36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知识篇</a:t>
            </a:r>
            <a:endParaRPr lang="zh-CN" altLang="en-US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4" name="文本框 20"/>
          <p:cNvSpPr txBox="1"/>
          <p:nvPr/>
        </p:nvSpPr>
        <p:spPr>
          <a:xfrm>
            <a:off x="6009863" y="3766442"/>
            <a:ext cx="46431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第三部分 </a:t>
            </a: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——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</a:t>
            </a:r>
            <a:r>
              <a:rPr lang="zh-CN" altLang="en-US" sz="36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技巧篇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8" name="文本框 25"/>
          <p:cNvSpPr txBox="1"/>
          <p:nvPr/>
        </p:nvSpPr>
        <p:spPr>
          <a:xfrm>
            <a:off x="6010498" y="4834866"/>
            <a:ext cx="46431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第四部分 </a:t>
            </a: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——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</a:t>
            </a:r>
            <a:r>
              <a:rPr lang="zh-CN" altLang="en-US" sz="36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练习篇</a:t>
            </a:r>
            <a:endParaRPr lang="zh-CN" altLang="en-US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9" name="文本框 31"/>
          <p:cNvSpPr txBox="1"/>
          <p:nvPr/>
        </p:nvSpPr>
        <p:spPr>
          <a:xfrm>
            <a:off x="1711402" y="1444809"/>
            <a:ext cx="2517775" cy="1322070"/>
          </a:xfrm>
          <a:prstGeom prst="rect">
            <a:avLst/>
          </a:prstGeom>
          <a:noFill/>
        </p:spPr>
        <p:txBody>
          <a:bodyPr vert="horz" wrap="none" lIns="91440" tIns="45720" rIns="91440" bIns="45720" rtlCol="0">
            <a:spAutoFit/>
          </a:bodyPr>
          <a:lstStyle/>
          <a:p>
            <a:r>
              <a:rPr lang="zh-CN" altLang="en-US" sz="80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目 </a:t>
            </a:r>
            <a:r>
              <a:rPr lang="zh-CN" altLang="en-US" sz="8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录</a:t>
            </a:r>
            <a:endParaRPr lang="zh-CN" altLang="en-US" sz="80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0" name="矩形 39"/>
          <p:cNvSpPr/>
          <p:nvPr/>
        </p:nvSpPr>
        <p:spPr>
          <a:xfrm rot="16200000">
            <a:off x="2539285" y="2208004"/>
            <a:ext cx="861774" cy="2227533"/>
          </a:xfrm>
          <a:prstGeom prst="rect">
            <a:avLst/>
          </a:prstGeom>
        </p:spPr>
        <p:txBody>
          <a:bodyPr vert="eaVert" wrap="none" lIns="91440" tIns="45720" rIns="91440" bIns="45720">
            <a:spAutoFit/>
          </a:bodyPr>
          <a:lstStyle/>
          <a:p>
            <a:r>
              <a:rPr lang="zh-CN" altLang="en-US" sz="4400" dirty="0"/>
              <a:t>content</a:t>
            </a:r>
            <a:r>
              <a:rPr lang="en-US" altLang="zh-CN" sz="4400" dirty="0"/>
              <a:t>s</a:t>
            </a:r>
            <a:endParaRPr lang="zh-CN" altLang="en-US" sz="4400" dirty="0"/>
          </a:p>
        </p:txBody>
      </p:sp>
      <p:sp>
        <p:nvSpPr>
          <p:cNvPr id="3" name="圆角矩形 2"/>
          <p:cNvSpPr/>
          <p:nvPr/>
        </p:nvSpPr>
        <p:spPr>
          <a:xfrm>
            <a:off x="4885055" y="1664335"/>
            <a:ext cx="909955" cy="574675"/>
          </a:xfrm>
          <a:prstGeom prst="round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/>
              <a:t>1</a:t>
            </a:r>
            <a:endParaRPr lang="en-US" altLang="zh-CN" sz="2400" dirty="0" smtClean="0"/>
          </a:p>
        </p:txBody>
      </p:sp>
      <p:sp>
        <p:nvSpPr>
          <p:cNvPr id="41" name="圆角矩形 40"/>
          <p:cNvSpPr/>
          <p:nvPr/>
        </p:nvSpPr>
        <p:spPr>
          <a:xfrm>
            <a:off x="4885055" y="2733040"/>
            <a:ext cx="909955" cy="57467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en-US" altLang="zh-CN" sz="2400" dirty="0" smtClean="0"/>
              <a:t>2</a:t>
            </a:r>
            <a:endParaRPr lang="en-US" altLang="zh-CN" sz="2400" dirty="0" smtClean="0"/>
          </a:p>
        </p:txBody>
      </p:sp>
      <p:sp>
        <p:nvSpPr>
          <p:cNvPr id="42" name="圆角矩形 41"/>
          <p:cNvSpPr/>
          <p:nvPr/>
        </p:nvSpPr>
        <p:spPr>
          <a:xfrm>
            <a:off x="4885055" y="3801110"/>
            <a:ext cx="909955" cy="574675"/>
          </a:xfrm>
          <a:prstGeom prst="roundRect">
            <a:avLst/>
          </a:prstGeom>
          <a:solidFill>
            <a:schemeClr val="accent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/>
              <a:t>3</a:t>
            </a:r>
            <a:endParaRPr lang="zh-CN" altLang="en-US" dirty="0"/>
          </a:p>
        </p:txBody>
      </p:sp>
      <p:sp>
        <p:nvSpPr>
          <p:cNvPr id="43" name="圆角矩形 42"/>
          <p:cNvSpPr/>
          <p:nvPr/>
        </p:nvSpPr>
        <p:spPr>
          <a:xfrm>
            <a:off x="4885055" y="4869815"/>
            <a:ext cx="909955" cy="57467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en-US" altLang="zh-CN" sz="2400" dirty="0" smtClean="0"/>
              <a:t>4</a:t>
            </a:r>
            <a:endParaRPr lang="en-US" altLang="zh-CN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5120005" y="1340486"/>
            <a:ext cx="1814286" cy="181428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0" dirty="0" smtClean="0">
                <a:latin typeface="Impact" panose="020B0806030902050204" pitchFamily="34" charset="0"/>
              </a:rPr>
              <a:t>01</a:t>
            </a:r>
            <a:endParaRPr lang="en-US" altLang="zh-CN" sz="8000" dirty="0" smtClean="0">
              <a:latin typeface="Impact" panose="020B080603090205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90584" y="3259906"/>
            <a:ext cx="6873127" cy="186372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第</a:t>
            </a:r>
            <a:r>
              <a:rPr lang="zh-CN" altLang="en-US" sz="48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一部分 </a:t>
            </a:r>
            <a:r>
              <a:rPr lang="en-US" altLang="zh-CN" sz="44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</a:t>
            </a:r>
            <a:endParaRPr lang="en-US" altLang="zh-CN" sz="4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algn="ctr">
              <a:lnSpc>
                <a:spcPct val="120000"/>
              </a:lnSpc>
            </a:pPr>
            <a:r>
              <a:rPr lang="zh-CN" altLang="en-US" sz="48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心态篇</a:t>
            </a:r>
            <a:endParaRPr lang="zh-CN" altLang="en-US" sz="4800" b="1" dirty="0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" name="等腰三角形 1"/>
          <p:cNvSpPr/>
          <p:nvPr/>
        </p:nvSpPr>
        <p:spPr>
          <a:xfrm rot="5400000">
            <a:off x="7656488" y="4552023"/>
            <a:ext cx="347474" cy="29954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4064293" y="4552023"/>
            <a:ext cx="347474" cy="29954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99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49"/>
                            </p:stCondLst>
                            <p:childTnLst>
                              <p:par>
                                <p:cTn id="2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11"/>
          <p:cNvSpPr/>
          <p:nvPr/>
        </p:nvSpPr>
        <p:spPr>
          <a:xfrm>
            <a:off x="1165443" y="2806814"/>
            <a:ext cx="2578932" cy="257893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b="1" dirty="0" smtClean="0">
                <a:ea typeface="微软雅黑" panose="020B0503020204020204" pitchFamily="34" charset="-122"/>
              </a:rPr>
              <a:t>30</a:t>
            </a:r>
            <a:r>
              <a:rPr lang="zh-CN" altLang="en-US" sz="2800" b="1" dirty="0" smtClean="0">
                <a:ea typeface="微软雅黑" panose="020B0503020204020204" pitchFamily="34" charset="-122"/>
              </a:rPr>
              <a:t>分钟</a:t>
            </a:r>
            <a:endParaRPr lang="en-US" altLang="zh-CN" sz="2800" b="1" dirty="0" smtClean="0">
              <a:ea typeface="微软雅黑" panose="020B0503020204020204" pitchFamily="34" charset="-122"/>
            </a:endParaRPr>
          </a:p>
          <a:p>
            <a:pPr lvl="0" algn="ctr"/>
            <a:r>
              <a:rPr lang="zh-CN" altLang="en-US" sz="2800" b="1" dirty="0" smtClean="0">
                <a:ea typeface="微软雅黑" panose="020B0503020204020204" pitchFamily="34" charset="-122"/>
              </a:rPr>
              <a:t>自我准备</a:t>
            </a:r>
            <a:endParaRPr lang="zh-CN" altLang="en-US" sz="2800" b="1" dirty="0" smtClean="0"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751229" y="2806814"/>
            <a:ext cx="2578932" cy="257893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buSzTx/>
              <a:buNone/>
            </a:pPr>
            <a:r>
              <a:rPr lang="en-US" altLang="zh-CN" sz="2800" b="1" dirty="0" smtClean="0">
                <a:ea typeface="微软雅黑" panose="020B0503020204020204" pitchFamily="34" charset="-122"/>
              </a:rPr>
              <a:t>第一印象</a:t>
            </a:r>
            <a:endParaRPr lang="en-US" altLang="zh-CN" sz="2800" b="1" dirty="0" smtClean="0">
              <a:ea typeface="微软雅黑" panose="020B0503020204020204" pitchFamily="34" charset="-122"/>
            </a:endParaRPr>
          </a:p>
          <a:p>
            <a:pPr lvl="0" algn="ctr">
              <a:buClrTx/>
              <a:buSzTx/>
              <a:buNone/>
            </a:pPr>
            <a:r>
              <a:rPr lang="en-US" altLang="zh-CN" sz="2800" b="1" dirty="0" smtClean="0">
                <a:ea typeface="微软雅黑" panose="020B0503020204020204" pitchFamily="34" charset="-122"/>
              </a:rPr>
              <a:t>4秒内形成</a:t>
            </a:r>
            <a:endParaRPr lang="zh-CN" altLang="en-US" sz="2400" b="1" dirty="0">
              <a:ea typeface="微软雅黑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8337015" y="2806814"/>
            <a:ext cx="2578932" cy="257893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buSzTx/>
              <a:buNone/>
            </a:pPr>
            <a:r>
              <a:rPr lang="en-US" altLang="zh-CN" sz="2800" b="1" dirty="0" smtClean="0">
                <a:ea typeface="微软雅黑" panose="020B0503020204020204" pitchFamily="34" charset="-122"/>
              </a:rPr>
              <a:t>17分钟内激发客户兴趣</a:t>
            </a:r>
            <a:endParaRPr lang="en-US" altLang="zh-CN" sz="2800" b="1" dirty="0" smtClean="0"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75788" y="607875"/>
            <a:ext cx="499602" cy="368755"/>
            <a:chOff x="537028" y="478970"/>
            <a:chExt cx="609600" cy="449944"/>
          </a:xfrm>
        </p:grpSpPr>
        <p:sp>
          <p:nvSpPr>
            <p:cNvPr id="5" name="圆角矩形 4"/>
            <p:cNvSpPr/>
            <p:nvPr/>
          </p:nvSpPr>
          <p:spPr>
            <a:xfrm rot="2700000">
              <a:off x="537028" y="478971"/>
              <a:ext cx="449943" cy="44994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 rot="2700000">
              <a:off x="696685" y="478970"/>
              <a:ext cx="449943" cy="44994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10"/>
          <p:cNvSpPr txBox="1"/>
          <p:nvPr/>
        </p:nvSpPr>
        <p:spPr>
          <a:xfrm>
            <a:off x="1351762" y="469908"/>
            <a:ext cx="46431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第</a:t>
            </a:r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一部分 </a:t>
            </a:r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——</a:t>
            </a:r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</a:t>
            </a:r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心态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篇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792561" y="1773697"/>
            <a:ext cx="8496267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2800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销售无技巧，功夫在“磨刀”</a:t>
            </a:r>
            <a:r>
              <a:rPr lang="en-US" altLang="zh-CN" sz="2800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——</a:t>
            </a:r>
            <a:r>
              <a:rPr lang="zh-CN" altLang="zh-CN" sz="2800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积累和修炼</a:t>
            </a:r>
            <a:endParaRPr lang="zh-CN" altLang="zh-CN" sz="2800" b="1" noProof="1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左大括号 8"/>
          <p:cNvSpPr/>
          <p:nvPr/>
        </p:nvSpPr>
        <p:spPr>
          <a:xfrm rot="16200000">
            <a:off x="8435751" y="3232246"/>
            <a:ext cx="285596" cy="3241065"/>
          </a:xfrm>
          <a:prstGeom prst="leftBrac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2230438" y="3085188"/>
            <a:ext cx="2057400" cy="2057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804161" y="1450502"/>
            <a:ext cx="65836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2800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《销售手册》、《答客户问》、销售流程</a:t>
            </a:r>
            <a:endParaRPr lang="zh-CN" altLang="zh-CN" sz="2800" b="1" noProof="1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2468880" y="2307590"/>
            <a:ext cx="1574800" cy="15208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心态</a:t>
            </a:r>
            <a:endParaRPr lang="zh-CN" altLang="en-US" sz="3600" b="1" kern="9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221105" y="4358640"/>
            <a:ext cx="1581150" cy="15335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kern="9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知识</a:t>
            </a:r>
            <a:endParaRPr lang="zh-CN" altLang="en-US" sz="3600" b="1" kern="9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655060" y="4358640"/>
            <a:ext cx="1560830" cy="15335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kern="9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技巧</a:t>
            </a:r>
            <a:endParaRPr lang="zh-CN" altLang="en-US" sz="3600" b="1" kern="9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958013" y="2465697"/>
            <a:ext cx="3241064" cy="8981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正确的心态</a:t>
            </a:r>
            <a:endParaRPr lang="zh-CN" altLang="en-US" sz="2800" b="1" noProof="1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6958013" y="3664808"/>
            <a:ext cx="3241064" cy="8981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zh-CN" altLang="en-US" sz="2800" b="1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专业的修炼</a:t>
            </a:r>
            <a:endParaRPr lang="zh-CN" altLang="en-US" sz="2800" b="1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6958013" y="5142588"/>
            <a:ext cx="3241064" cy="89816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积极的心态</a:t>
            </a:r>
            <a:endParaRPr lang="zh-CN" altLang="en-US" sz="2400" b="1" noProof="1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1" name="右箭头 30"/>
          <p:cNvSpPr/>
          <p:nvPr/>
        </p:nvSpPr>
        <p:spPr>
          <a:xfrm rot="5400000">
            <a:off x="8447482" y="3385711"/>
            <a:ext cx="262125" cy="21841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775788" y="607875"/>
            <a:ext cx="499602" cy="368755"/>
            <a:chOff x="537028" y="478970"/>
            <a:chExt cx="609600" cy="449944"/>
          </a:xfrm>
        </p:grpSpPr>
        <p:sp>
          <p:nvSpPr>
            <p:cNvPr id="12" name="圆角矩形 11"/>
            <p:cNvSpPr/>
            <p:nvPr/>
          </p:nvSpPr>
          <p:spPr>
            <a:xfrm rot="2700000">
              <a:off x="537028" y="478971"/>
              <a:ext cx="449943" cy="44994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圆角矩形 12"/>
            <p:cNvSpPr/>
            <p:nvPr/>
          </p:nvSpPr>
          <p:spPr>
            <a:xfrm rot="2700000">
              <a:off x="696685" y="478970"/>
              <a:ext cx="449943" cy="44994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4" name="文本框 10"/>
          <p:cNvSpPr txBox="1"/>
          <p:nvPr/>
        </p:nvSpPr>
        <p:spPr>
          <a:xfrm>
            <a:off x="1351762" y="469908"/>
            <a:ext cx="46431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第</a:t>
            </a:r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一部分 </a:t>
            </a:r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——</a:t>
            </a:r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</a:t>
            </a:r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心态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篇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6"/>
          <p:cNvSpPr txBox="1"/>
          <p:nvPr/>
        </p:nvSpPr>
        <p:spPr>
          <a:xfrm>
            <a:off x="3293844" y="1658682"/>
            <a:ext cx="42468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zh-CN" altLang="zh-CN" sz="32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正确认识销售这一职业</a:t>
            </a:r>
            <a:endParaRPr lang="zh-CN" altLang="zh-CN" sz="3200" b="1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文本框 40"/>
          <p:cNvSpPr txBox="1"/>
          <p:nvPr/>
        </p:nvSpPr>
        <p:spPr>
          <a:xfrm>
            <a:off x="3330733" y="2757375"/>
            <a:ext cx="3738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树立正确的“客户观”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文本框 56"/>
          <p:cNvSpPr txBox="1"/>
          <p:nvPr/>
        </p:nvSpPr>
        <p:spPr>
          <a:xfrm>
            <a:off x="3287281" y="3826520"/>
            <a:ext cx="42595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成功销售员的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五边形 10"/>
          <p:cNvSpPr/>
          <p:nvPr/>
        </p:nvSpPr>
        <p:spPr>
          <a:xfrm>
            <a:off x="1305291" y="1577047"/>
            <a:ext cx="1982199" cy="745587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Impact" panose="020B0806030902050204" pitchFamily="34" charset="0"/>
              </a:rPr>
              <a:t>1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73" name="五边形 72"/>
          <p:cNvSpPr/>
          <p:nvPr/>
        </p:nvSpPr>
        <p:spPr>
          <a:xfrm>
            <a:off x="1305291" y="2646192"/>
            <a:ext cx="1982199" cy="745587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Impact" panose="020B0806030902050204" pitchFamily="34" charset="0"/>
              </a:rPr>
              <a:t>2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75" name="五边形 74"/>
          <p:cNvSpPr/>
          <p:nvPr/>
        </p:nvSpPr>
        <p:spPr>
          <a:xfrm>
            <a:off x="1305291" y="3715337"/>
            <a:ext cx="1982199" cy="74558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Impact" panose="020B0806030902050204" pitchFamily="34" charset="0"/>
              </a:rPr>
              <a:t>3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76" name="五边形 75"/>
          <p:cNvSpPr/>
          <p:nvPr/>
        </p:nvSpPr>
        <p:spPr>
          <a:xfrm>
            <a:off x="1305291" y="4784482"/>
            <a:ext cx="1982199" cy="745587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Impact" panose="020B0806030902050204" pitchFamily="34" charset="0"/>
              </a:rPr>
              <a:t>4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77" name="文本框 61"/>
          <p:cNvSpPr txBox="1"/>
          <p:nvPr/>
        </p:nvSpPr>
        <p:spPr>
          <a:xfrm>
            <a:off x="3330352" y="4895666"/>
            <a:ext cx="4450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积极的心态源于专业的修炼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306524" y="1577047"/>
            <a:ext cx="2644726" cy="3953022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775788" y="607875"/>
            <a:ext cx="499602" cy="368755"/>
            <a:chOff x="537028" y="478970"/>
            <a:chExt cx="609600" cy="449944"/>
          </a:xfrm>
        </p:grpSpPr>
        <p:sp>
          <p:nvSpPr>
            <p:cNvPr id="5" name="圆角矩形 4"/>
            <p:cNvSpPr/>
            <p:nvPr/>
          </p:nvSpPr>
          <p:spPr>
            <a:xfrm rot="2700000">
              <a:off x="537028" y="478971"/>
              <a:ext cx="449943" cy="44994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 rot="2700000">
              <a:off x="696685" y="478970"/>
              <a:ext cx="449943" cy="44994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10"/>
          <p:cNvSpPr txBox="1"/>
          <p:nvPr/>
        </p:nvSpPr>
        <p:spPr>
          <a:xfrm>
            <a:off x="1351762" y="469908"/>
            <a:ext cx="46431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第</a:t>
            </a:r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一部分 </a:t>
            </a:r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——</a:t>
            </a:r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</a:t>
            </a:r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心态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篇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5074629" y="3012624"/>
            <a:ext cx="5989139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665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推销是乞求、害怕被拒绝和客户提意见</a:t>
            </a:r>
            <a:endParaRPr lang="zh-CN" altLang="en-US" sz="2665" b="1" noProof="1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074628" y="5415910"/>
            <a:ext cx="5989139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665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企业顾问、光明使者、将带给客户快乐</a:t>
            </a:r>
            <a:endParaRPr lang="zh-CN" altLang="en-US" sz="2665" b="1" noProof="1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5074629" y="1795824"/>
            <a:ext cx="2645348" cy="10305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smtClean="0">
                <a:ln w="3810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乞丐心理</a:t>
            </a:r>
            <a:endParaRPr lang="zh-CN" altLang="en-US" sz="2800" b="1" dirty="0" smtClean="0">
              <a:ln w="38100">
                <a:noFill/>
              </a:ln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5074629" y="4199109"/>
            <a:ext cx="2645348" cy="103051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ln w="3810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使者心理</a:t>
            </a:r>
            <a:endParaRPr lang="zh-CN" altLang="en-US" sz="2800" b="1" dirty="0" smtClean="0">
              <a:ln w="38100">
                <a:noFill/>
              </a:ln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262743" y="1465943"/>
            <a:ext cx="3120572" cy="1944914"/>
          </a:xfrm>
          <a:prstGeom prst="round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圆角矩形 32"/>
          <p:cNvSpPr/>
          <p:nvPr/>
        </p:nvSpPr>
        <p:spPr>
          <a:xfrm>
            <a:off x="1262743" y="3950982"/>
            <a:ext cx="3120572" cy="1944914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775788" y="607875"/>
            <a:ext cx="499602" cy="368755"/>
            <a:chOff x="537028" y="478970"/>
            <a:chExt cx="609600" cy="449944"/>
          </a:xfrm>
        </p:grpSpPr>
        <p:sp>
          <p:nvSpPr>
            <p:cNvPr id="9" name="圆角矩形 8"/>
            <p:cNvSpPr/>
            <p:nvPr/>
          </p:nvSpPr>
          <p:spPr>
            <a:xfrm rot="2700000">
              <a:off x="537028" y="478971"/>
              <a:ext cx="449943" cy="44994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圆角矩形 9"/>
            <p:cNvSpPr/>
            <p:nvPr/>
          </p:nvSpPr>
          <p:spPr>
            <a:xfrm rot="2700000">
              <a:off x="696685" y="478970"/>
              <a:ext cx="449943" cy="44994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351762" y="469908"/>
            <a:ext cx="46431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第</a:t>
            </a:r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一部分 </a:t>
            </a:r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——</a:t>
            </a:r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</a:t>
            </a:r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心态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篇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1417029" y="3012624"/>
            <a:ext cx="5989139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665" b="1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市场营销学、消费心理学、组织行为学</a:t>
            </a:r>
            <a:endParaRPr lang="zh-CN" altLang="en-US" sz="2665" b="1" noProof="1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417029" y="5415910"/>
            <a:ext cx="5647700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665" b="1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销售的数量供过于求，质量供不应求</a:t>
            </a:r>
            <a:endParaRPr lang="zh-CN" altLang="en-US" sz="2665" b="1" noProof="1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417320" y="1795780"/>
            <a:ext cx="3777615" cy="103060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2800" b="1" noProof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销售是一门综合学科</a:t>
            </a:r>
            <a:endParaRPr lang="zh-CN" altLang="zh-CN" sz="2800" b="1" noProof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1417320" y="4199255"/>
            <a:ext cx="3777615" cy="103060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2800" b="1" noProof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销售是一门综合学科</a:t>
            </a:r>
            <a:endParaRPr lang="zh-CN" altLang="zh-CN" sz="2800" b="1" noProof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7895074" y="1465943"/>
            <a:ext cx="3120572" cy="1944914"/>
          </a:xfrm>
          <a:prstGeom prst="round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圆角矩形 32"/>
          <p:cNvSpPr/>
          <p:nvPr/>
        </p:nvSpPr>
        <p:spPr>
          <a:xfrm>
            <a:off x="7895074" y="3950982"/>
            <a:ext cx="3120572" cy="1944914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775788" y="607875"/>
            <a:ext cx="499602" cy="368755"/>
            <a:chOff x="537028" y="478970"/>
            <a:chExt cx="609600" cy="449944"/>
          </a:xfrm>
        </p:grpSpPr>
        <p:sp>
          <p:nvSpPr>
            <p:cNvPr id="9" name="圆角矩形 8"/>
            <p:cNvSpPr/>
            <p:nvPr/>
          </p:nvSpPr>
          <p:spPr>
            <a:xfrm rot="2700000">
              <a:off x="537028" y="478971"/>
              <a:ext cx="449943" cy="44994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圆角矩形 9"/>
            <p:cNvSpPr/>
            <p:nvPr/>
          </p:nvSpPr>
          <p:spPr>
            <a:xfrm rot="2700000">
              <a:off x="696685" y="478970"/>
              <a:ext cx="449943" cy="44994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351762" y="469908"/>
            <a:ext cx="46431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第</a:t>
            </a:r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一部分 </a:t>
            </a:r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——</a:t>
            </a:r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</a:t>
            </a:r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心态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篇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6"/>
          <p:cNvSpPr txBox="1"/>
          <p:nvPr/>
        </p:nvSpPr>
        <p:spPr>
          <a:xfrm>
            <a:off x="3287553" y="1651062"/>
            <a:ext cx="3738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zh-CN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正确认识销售这一职业</a:t>
            </a:r>
            <a:endParaRPr lang="zh-CN" altLang="zh-CN" sz="2800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文本框 40"/>
          <p:cNvSpPr txBox="1"/>
          <p:nvPr/>
        </p:nvSpPr>
        <p:spPr>
          <a:xfrm>
            <a:off x="3287494" y="2689430"/>
            <a:ext cx="42468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树立正确的“客户观”</a:t>
            </a:r>
            <a:endParaRPr lang="zh-CN" altLang="en-US" sz="3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文本框 56"/>
          <p:cNvSpPr txBox="1"/>
          <p:nvPr/>
        </p:nvSpPr>
        <p:spPr>
          <a:xfrm>
            <a:off x="3274581" y="3749050"/>
            <a:ext cx="42595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成功销售员的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五边形 10"/>
          <p:cNvSpPr/>
          <p:nvPr/>
        </p:nvSpPr>
        <p:spPr>
          <a:xfrm>
            <a:off x="1305291" y="1538947"/>
            <a:ext cx="1982199" cy="74558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Impact" panose="020B0806030902050204" pitchFamily="34" charset="0"/>
              </a:rPr>
              <a:t>1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73" name="五边形 72"/>
          <p:cNvSpPr/>
          <p:nvPr/>
        </p:nvSpPr>
        <p:spPr>
          <a:xfrm>
            <a:off x="1305291" y="2608092"/>
            <a:ext cx="1982199" cy="745587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Impact" panose="020B0806030902050204" pitchFamily="34" charset="0"/>
              </a:rPr>
              <a:t>2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75" name="五边形 74"/>
          <p:cNvSpPr/>
          <p:nvPr/>
        </p:nvSpPr>
        <p:spPr>
          <a:xfrm>
            <a:off x="1305291" y="3677237"/>
            <a:ext cx="1982199" cy="745587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Impact" panose="020B0806030902050204" pitchFamily="34" charset="0"/>
              </a:rPr>
              <a:t>3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76" name="五边形 75"/>
          <p:cNvSpPr/>
          <p:nvPr/>
        </p:nvSpPr>
        <p:spPr>
          <a:xfrm>
            <a:off x="1305291" y="4746382"/>
            <a:ext cx="1982199" cy="745587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Impact" panose="020B0806030902050204" pitchFamily="34" charset="0"/>
              </a:rPr>
              <a:t>4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77" name="文本框 61"/>
          <p:cNvSpPr txBox="1"/>
          <p:nvPr/>
        </p:nvSpPr>
        <p:spPr>
          <a:xfrm>
            <a:off x="3287172" y="4858201"/>
            <a:ext cx="4450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积极的心态源于专业的修炼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306524" y="1538947"/>
            <a:ext cx="2644726" cy="3953022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圆角矩形 9"/>
          <p:cNvSpPr/>
          <p:nvPr/>
        </p:nvSpPr>
        <p:spPr>
          <a:xfrm>
            <a:off x="1021721" y="2526044"/>
            <a:ext cx="3169279" cy="135791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2400" b="1" noProof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误区1：“对手”？</a:t>
            </a:r>
            <a:endParaRPr lang="zh-CN" altLang="zh-CN" sz="2400" b="1" noProof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1021721" y="4360726"/>
            <a:ext cx="3169279" cy="1357911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spcBef>
                <a:spcPct val="50000"/>
              </a:spcBef>
              <a:buClr>
                <a:schemeClr val="hlink"/>
              </a:buClr>
              <a:buSzPct val="65000"/>
            </a:pPr>
            <a:r>
              <a:rPr lang="zh-CN" altLang="en-US" sz="2000" b="1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“今天搞定了几个客户？”</a:t>
            </a:r>
            <a:endParaRPr lang="zh-CN" altLang="en-US" sz="2000" b="1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669869" y="1498243"/>
            <a:ext cx="378968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3200" b="1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“</a:t>
            </a:r>
            <a:r>
              <a:rPr lang="zh-CN" altLang="zh-CN" sz="3600" b="1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客户”是什么？</a:t>
            </a:r>
            <a:endParaRPr lang="zh-CN" altLang="zh-CN" sz="3600" b="1" noProof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 rot="5400000">
            <a:off x="1287474" y="1611782"/>
            <a:ext cx="456179" cy="393258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4554275" y="2526044"/>
            <a:ext cx="3169279" cy="135791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buClrTx/>
              <a:buSzTx/>
              <a:buFontTx/>
            </a:pPr>
            <a:r>
              <a:rPr lang="en-US" altLang="zh-CN" sz="2400" b="1" noProof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 </a:t>
            </a:r>
            <a:r>
              <a:rPr lang="zh-CN" altLang="zh-CN" sz="2400" b="1" noProof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误区2：“猎物”？</a:t>
            </a:r>
            <a:endParaRPr lang="zh-CN" altLang="zh-CN" sz="2400" b="1" noProof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4554275" y="4360726"/>
            <a:ext cx="3169279" cy="1357911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spcBef>
                <a:spcPct val="50000"/>
              </a:spcBef>
              <a:buClr>
                <a:schemeClr val="hlink"/>
              </a:buClr>
              <a:buSzPct val="65000"/>
            </a:pPr>
            <a:r>
              <a:rPr lang="zh-CN" altLang="en-US" sz="2000" b="1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“这个客户有没有上钩？”</a:t>
            </a:r>
            <a:endParaRPr lang="zh-CN" altLang="en-US" sz="2000" b="1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8069000" y="2526044"/>
            <a:ext cx="3169279" cy="135791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noProof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 </a:t>
            </a:r>
            <a:r>
              <a:rPr lang="zh-CN" altLang="zh-CN" sz="2400" b="1" noProof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误区3：“上帝”？</a:t>
            </a:r>
            <a:endParaRPr lang="zh-CN" altLang="zh-CN" b="1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8069000" y="4360726"/>
            <a:ext cx="3169279" cy="1357911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spcBef>
                <a:spcPct val="5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zh-CN" altLang="zh-CN" sz="2000" b="1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“客户是我们的衣食父母”</a:t>
            </a:r>
            <a:endParaRPr lang="zh-CN" altLang="zh-CN" sz="2000" b="1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等腰三角形 10"/>
          <p:cNvSpPr/>
          <p:nvPr/>
        </p:nvSpPr>
        <p:spPr>
          <a:xfrm rot="10800000">
            <a:off x="2474670" y="4017078"/>
            <a:ext cx="263380" cy="227052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 rot="10800000">
            <a:off x="6007224" y="4017078"/>
            <a:ext cx="263380" cy="227052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 rot="10800000">
            <a:off x="9525540" y="4017078"/>
            <a:ext cx="263380" cy="227052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75788" y="607875"/>
            <a:ext cx="499602" cy="368755"/>
            <a:chOff x="537028" y="478970"/>
            <a:chExt cx="609600" cy="449944"/>
          </a:xfrm>
        </p:grpSpPr>
        <p:sp>
          <p:nvSpPr>
            <p:cNvPr id="3" name="圆角矩形 2"/>
            <p:cNvSpPr/>
            <p:nvPr/>
          </p:nvSpPr>
          <p:spPr>
            <a:xfrm rot="2700000">
              <a:off x="537028" y="478971"/>
              <a:ext cx="449943" cy="44994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圆角矩形 7"/>
            <p:cNvSpPr/>
            <p:nvPr/>
          </p:nvSpPr>
          <p:spPr>
            <a:xfrm rot="2700000">
              <a:off x="696685" y="478970"/>
              <a:ext cx="449943" cy="44994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0"/>
          <p:cNvSpPr txBox="1"/>
          <p:nvPr/>
        </p:nvSpPr>
        <p:spPr>
          <a:xfrm>
            <a:off x="1351762" y="469908"/>
            <a:ext cx="4297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树立正确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“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价值观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”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3250782" y="1416012"/>
            <a:ext cx="54660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客户喜欢什么样的销售人员？</a:t>
            </a:r>
            <a:endParaRPr lang="zh-CN" altLang="en-US" sz="3200" b="1" noProof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60475" y="2209165"/>
            <a:ext cx="2616200" cy="12814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2800" b="1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工作专业</a:t>
            </a:r>
            <a:endParaRPr lang="zh-CN" altLang="zh-CN" sz="2800" b="1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103370" y="2209165"/>
            <a:ext cx="6957695" cy="12814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ct val="5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仪容得体、外表整洁； 热情、友好、乐于助人；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  <a:spcBef>
                <a:spcPct val="5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有礼貌、有耐心、有爱心； 提供优质快捷服务。</a:t>
            </a:r>
            <a:endParaRPr lang="zh-CN" altLang="en-US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260475" y="3700145"/>
            <a:ext cx="2616200" cy="12814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知识丰富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103370" y="3700145"/>
            <a:ext cx="6957695" cy="12814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ct val="5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掌握产品知识； 介绍产品的优点和适当缺点；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  <a:spcBef>
                <a:spcPct val="5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能准确提供信息； 了解市场上其它公司和产品。</a:t>
            </a:r>
            <a:endParaRPr lang="zh-CN" altLang="en-US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260475" y="5245100"/>
            <a:ext cx="2616200" cy="12814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lnSpc>
                <a:spcPct val="100000"/>
              </a:lnSpc>
              <a:buClrTx/>
              <a:buSzTx/>
              <a:buFontTx/>
            </a:pPr>
            <a:r>
              <a:rPr lang="zh-CN" altLang="zh-CN" sz="2800" b="1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关心客户</a:t>
            </a:r>
            <a:endParaRPr lang="zh-CN" altLang="zh-CN" sz="2800" b="1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103370" y="5245100"/>
            <a:ext cx="6957695" cy="12814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ct val="5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记住客户偏好；关心客户利益；竭力为客户服务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10000"/>
              </a:lnSpc>
              <a:spcBef>
                <a:spcPct val="5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耐心倾听客户意见和要求；帮助客户做正确选择</a:t>
            </a:r>
            <a:endParaRPr lang="zh-CN" altLang="en-US" sz="24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75788" y="607875"/>
            <a:ext cx="499602" cy="368755"/>
            <a:chOff x="537028" y="478970"/>
            <a:chExt cx="609600" cy="449944"/>
          </a:xfrm>
        </p:grpSpPr>
        <p:sp>
          <p:nvSpPr>
            <p:cNvPr id="8" name="圆角矩形 7"/>
            <p:cNvSpPr/>
            <p:nvPr/>
          </p:nvSpPr>
          <p:spPr>
            <a:xfrm rot="2700000">
              <a:off x="537028" y="478971"/>
              <a:ext cx="449943" cy="44994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/>
          </p:nvSpPr>
          <p:spPr>
            <a:xfrm rot="2700000">
              <a:off x="696685" y="478970"/>
              <a:ext cx="449943" cy="44994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2" name="文本框 10"/>
          <p:cNvSpPr txBox="1"/>
          <p:nvPr/>
        </p:nvSpPr>
        <p:spPr>
          <a:xfrm>
            <a:off x="1351762" y="469908"/>
            <a:ext cx="4297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树立正确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“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价值观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”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232639" y="1416012"/>
            <a:ext cx="521208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成功销售员的“客户观”</a:t>
            </a:r>
            <a:endParaRPr lang="zh-CN" altLang="en-US" sz="3600" b="1" noProof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15135" y="4742180"/>
            <a:ext cx="3934460" cy="1770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客户是熟人、朋友是我们服务的对象是事业双赢的伙伴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712585" y="4742180"/>
            <a:ext cx="3498850" cy="1770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关注客户利益真心帮助客户让客户成功、快乐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799770" y="2429426"/>
            <a:ext cx="3701143" cy="2206171"/>
          </a:xfrm>
          <a:prstGeom prst="round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6611687" y="2429426"/>
            <a:ext cx="3701143" cy="2206171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75788" y="607875"/>
            <a:ext cx="499602" cy="368755"/>
            <a:chOff x="537028" y="478970"/>
            <a:chExt cx="609600" cy="449944"/>
          </a:xfrm>
        </p:grpSpPr>
        <p:sp>
          <p:nvSpPr>
            <p:cNvPr id="8" name="圆角矩形 7"/>
            <p:cNvSpPr/>
            <p:nvPr/>
          </p:nvSpPr>
          <p:spPr>
            <a:xfrm rot="2700000">
              <a:off x="537028" y="478971"/>
              <a:ext cx="449943" cy="44994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/>
          </p:nvSpPr>
          <p:spPr>
            <a:xfrm rot="2700000">
              <a:off x="696685" y="478970"/>
              <a:ext cx="449943" cy="44994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0"/>
          <p:cNvSpPr txBox="1"/>
          <p:nvPr/>
        </p:nvSpPr>
        <p:spPr>
          <a:xfrm>
            <a:off x="1351762" y="469908"/>
            <a:ext cx="4297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树立正确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“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价值观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”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5"/>
          <p:cNvSpPr/>
          <p:nvPr/>
        </p:nvSpPr>
        <p:spPr>
          <a:xfrm>
            <a:off x="4522470" y="1916430"/>
            <a:ext cx="4178935" cy="58356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3200" b="1" spc="-3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</a:t>
            </a:r>
            <a:r>
              <a:rPr lang="zh-CN" altLang="en-US" sz="3200" b="1" spc="-3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次拒绝 ＝ </a:t>
            </a:r>
            <a:r>
              <a:rPr lang="en-US" altLang="zh-CN" sz="3200" b="1" spc="-3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r>
              <a:rPr lang="zh-CN" altLang="en-US" sz="3200" b="1" spc="-3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次成交</a:t>
            </a:r>
            <a:endParaRPr lang="zh-CN" altLang="en-US" sz="3200" b="1" spc="-3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Rectangle 15"/>
          <p:cNvSpPr/>
          <p:nvPr/>
        </p:nvSpPr>
        <p:spPr>
          <a:xfrm>
            <a:off x="6000115" y="3436620"/>
            <a:ext cx="4002405" cy="58356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3200" b="1" spc="-3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r>
              <a:rPr lang="zh-CN" altLang="en-US" sz="3200" b="1" spc="-3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次成交 ＝ </a:t>
            </a:r>
            <a:r>
              <a:rPr lang="en-US" altLang="zh-CN" sz="3200" b="1" spc="-3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10000</a:t>
            </a:r>
            <a:r>
              <a:rPr lang="zh-CN" altLang="en-US" sz="3200" b="1" spc="-3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元</a:t>
            </a:r>
            <a:endParaRPr lang="zh-CN" altLang="en-US" sz="3200" b="1" spc="-3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41895" y="5011420"/>
            <a:ext cx="3889375" cy="58356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3200" b="1" spc="-3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r>
              <a:rPr lang="zh-CN" altLang="en-US" sz="3200" b="1" spc="-3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次拒绝 ＝ </a:t>
            </a:r>
            <a:r>
              <a:rPr lang="en-US" altLang="zh-CN" sz="3200" b="1" spc="-3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1000 </a:t>
            </a:r>
            <a:r>
              <a:rPr lang="zh-CN" altLang="en-US" sz="3200" b="1" spc="-3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元</a:t>
            </a:r>
            <a:endParaRPr lang="zh-CN" altLang="en-US" sz="3200" b="1" spc="-3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515180" y="1366215"/>
            <a:ext cx="1013460" cy="437925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dist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客户的拒绝等于什么？</a:t>
            </a:r>
            <a:endParaRPr lang="zh-CN" altLang="en-US" sz="3600" b="1" noProof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278564" y="1634942"/>
            <a:ext cx="1100978" cy="1100978"/>
            <a:chOff x="2227175" y="2652141"/>
            <a:chExt cx="1037492" cy="1037492"/>
          </a:xfrm>
        </p:grpSpPr>
        <p:sp>
          <p:nvSpPr>
            <p:cNvPr id="20" name="Docer Falling Dust PPT demo 13"/>
            <p:cNvSpPr/>
            <p:nvPr/>
          </p:nvSpPr>
          <p:spPr>
            <a:xfrm>
              <a:off x="2227175" y="2652141"/>
              <a:ext cx="1037492" cy="103749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Docer Falling Dust PPT demo 10"/>
            <p:cNvSpPr>
              <a:spLocks noEditPoints="1" noChangeArrowheads="1"/>
            </p:cNvSpPr>
            <p:nvPr/>
          </p:nvSpPr>
          <p:spPr bwMode="auto">
            <a:xfrm>
              <a:off x="2474972" y="2889575"/>
              <a:ext cx="541898" cy="562624"/>
            </a:xfrm>
            <a:custGeom>
              <a:avLst/>
              <a:gdLst>
                <a:gd name="T0" fmla="*/ 2147483647 w 99"/>
                <a:gd name="T1" fmla="*/ 2147483647 h 99"/>
                <a:gd name="T2" fmla="*/ 2147483647 w 99"/>
                <a:gd name="T3" fmla="*/ 2147483647 h 99"/>
                <a:gd name="T4" fmla="*/ 2147483647 w 99"/>
                <a:gd name="T5" fmla="*/ 2147483647 h 99"/>
                <a:gd name="T6" fmla="*/ 2147483647 w 99"/>
                <a:gd name="T7" fmla="*/ 2147483647 h 99"/>
                <a:gd name="T8" fmla="*/ 2147483647 w 99"/>
                <a:gd name="T9" fmla="*/ 2147483647 h 99"/>
                <a:gd name="T10" fmla="*/ 2147483647 w 99"/>
                <a:gd name="T11" fmla="*/ 2147483647 h 99"/>
                <a:gd name="T12" fmla="*/ 2147483647 w 99"/>
                <a:gd name="T13" fmla="*/ 2147483647 h 99"/>
                <a:gd name="T14" fmla="*/ 2147483647 w 99"/>
                <a:gd name="T15" fmla="*/ 2147483647 h 99"/>
                <a:gd name="T16" fmla="*/ 2147483647 w 99"/>
                <a:gd name="T17" fmla="*/ 2147483647 h 99"/>
                <a:gd name="T18" fmla="*/ 2147483647 w 99"/>
                <a:gd name="T19" fmla="*/ 2147483647 h 99"/>
                <a:gd name="T20" fmla="*/ 2147483647 w 99"/>
                <a:gd name="T21" fmla="*/ 2147483647 h 99"/>
                <a:gd name="T22" fmla="*/ 2147483647 w 99"/>
                <a:gd name="T23" fmla="*/ 2147483647 h 99"/>
                <a:gd name="T24" fmla="*/ 2147483647 w 99"/>
                <a:gd name="T25" fmla="*/ 2147483647 h 99"/>
                <a:gd name="T26" fmla="*/ 2147483647 w 99"/>
                <a:gd name="T27" fmla="*/ 2147483647 h 99"/>
                <a:gd name="T28" fmla="*/ 2147483647 w 99"/>
                <a:gd name="T29" fmla="*/ 2147483647 h 99"/>
                <a:gd name="T30" fmla="*/ 2147483647 w 99"/>
                <a:gd name="T31" fmla="*/ 2147483647 h 99"/>
                <a:gd name="T32" fmla="*/ 2147483647 w 99"/>
                <a:gd name="T33" fmla="*/ 2147483647 h 99"/>
                <a:gd name="T34" fmla="*/ 0 w 99"/>
                <a:gd name="T35" fmla="*/ 2147483647 h 99"/>
                <a:gd name="T36" fmla="*/ 2147483647 w 99"/>
                <a:gd name="T37" fmla="*/ 2147483647 h 99"/>
                <a:gd name="T38" fmla="*/ 2147483647 w 99"/>
                <a:gd name="T39" fmla="*/ 2147483647 h 99"/>
                <a:gd name="T40" fmla="*/ 2147483647 w 99"/>
                <a:gd name="T41" fmla="*/ 2147483647 h 99"/>
                <a:gd name="T42" fmla="*/ 2147483647 w 99"/>
                <a:gd name="T43" fmla="*/ 2147483647 h 99"/>
                <a:gd name="T44" fmla="*/ 2147483647 w 99"/>
                <a:gd name="T45" fmla="*/ 2147483647 h 99"/>
                <a:gd name="T46" fmla="*/ 2147483647 w 99"/>
                <a:gd name="T47" fmla="*/ 0 h 99"/>
                <a:gd name="T48" fmla="*/ 2147483647 w 99"/>
                <a:gd name="T49" fmla="*/ 2147483647 h 99"/>
                <a:gd name="T50" fmla="*/ 2147483647 w 99"/>
                <a:gd name="T51" fmla="*/ 2147483647 h 99"/>
                <a:gd name="T52" fmla="*/ 2147483647 w 99"/>
                <a:gd name="T53" fmla="*/ 2147483647 h 99"/>
                <a:gd name="T54" fmla="*/ 2147483647 w 99"/>
                <a:gd name="T55" fmla="*/ 2147483647 h 99"/>
                <a:gd name="T56" fmla="*/ 2147483647 w 99"/>
                <a:gd name="T57" fmla="*/ 2147483647 h 99"/>
                <a:gd name="T58" fmla="*/ 2147483647 w 99"/>
                <a:gd name="T59" fmla="*/ 2147483647 h 99"/>
                <a:gd name="T60" fmla="*/ 2147483647 w 99"/>
                <a:gd name="T61" fmla="*/ 2147483647 h 99"/>
                <a:gd name="T62" fmla="*/ 2147483647 w 99"/>
                <a:gd name="T63" fmla="*/ 2147483647 h 99"/>
                <a:gd name="T64" fmla="*/ 2147483647 w 99"/>
                <a:gd name="T65" fmla="*/ 2147483647 h 99"/>
                <a:gd name="T66" fmla="*/ 2147483647 w 99"/>
                <a:gd name="T67" fmla="*/ 2147483647 h 99"/>
                <a:gd name="T68" fmla="*/ 2147483647 w 99"/>
                <a:gd name="T69" fmla="*/ 2147483647 h 99"/>
                <a:gd name="T70" fmla="*/ 2147483647 w 99"/>
                <a:gd name="T71" fmla="*/ 2147483647 h 99"/>
                <a:gd name="T72" fmla="*/ 2147483647 w 99"/>
                <a:gd name="T73" fmla="*/ 2147483647 h 99"/>
                <a:gd name="T74" fmla="*/ 2147483647 w 99"/>
                <a:gd name="T75" fmla="*/ 2147483647 h 99"/>
                <a:gd name="T76" fmla="*/ 2147483647 w 99"/>
                <a:gd name="T77" fmla="*/ 2147483647 h 99"/>
                <a:gd name="T78" fmla="*/ 2147483647 w 99"/>
                <a:gd name="T79" fmla="*/ 2147483647 h 99"/>
                <a:gd name="T80" fmla="*/ 2147483647 w 99"/>
                <a:gd name="T81" fmla="*/ 2147483647 h 99"/>
                <a:gd name="T82" fmla="*/ 2147483647 w 99"/>
                <a:gd name="T83" fmla="*/ 2147483647 h 99"/>
                <a:gd name="T84" fmla="*/ 2147483647 w 99"/>
                <a:gd name="T85" fmla="*/ 2147483647 h 9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9"/>
                <a:gd name="T130" fmla="*/ 0 h 99"/>
                <a:gd name="T131" fmla="*/ 99 w 99"/>
                <a:gd name="T132" fmla="*/ 99 h 9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9" h="99">
                  <a:moveTo>
                    <a:pt x="59" y="8"/>
                  </a:moveTo>
                  <a:cubicBezTo>
                    <a:pt x="59" y="9"/>
                    <a:pt x="60" y="9"/>
                    <a:pt x="60" y="9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9"/>
                    <a:pt x="79" y="19"/>
                    <a:pt x="79" y="20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91" y="59"/>
                    <a:pt x="90" y="60"/>
                    <a:pt x="90" y="60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0" y="78"/>
                    <a:pt x="80" y="78"/>
                    <a:pt x="80" y="78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2" y="90"/>
                    <a:pt x="62" y="90"/>
                    <a:pt x="62" y="90"/>
                  </a:cubicBezTo>
                  <a:cubicBezTo>
                    <a:pt x="62" y="90"/>
                    <a:pt x="61" y="90"/>
                    <a:pt x="61" y="9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40" y="91"/>
                    <a:pt x="40" y="91"/>
                    <a:pt x="40" y="91"/>
                  </a:cubicBezTo>
                  <a:cubicBezTo>
                    <a:pt x="40" y="91"/>
                    <a:pt x="39" y="91"/>
                    <a:pt x="39" y="91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1"/>
                    <a:pt x="9" y="6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0"/>
                    <a:pt x="8" y="39"/>
                    <a:pt x="9" y="39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0"/>
                    <a:pt x="19" y="2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8" y="9"/>
                    <a:pt x="38" y="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36" y="58"/>
                  </a:moveTo>
                  <a:cubicBezTo>
                    <a:pt x="37" y="52"/>
                    <a:pt x="37" y="52"/>
                    <a:pt x="37" y="52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63" y="77"/>
                    <a:pt x="67" y="74"/>
                    <a:pt x="71" y="71"/>
                  </a:cubicBezTo>
                  <a:cubicBezTo>
                    <a:pt x="76" y="66"/>
                    <a:pt x="80" y="58"/>
                    <a:pt x="80" y="50"/>
                  </a:cubicBezTo>
                  <a:cubicBezTo>
                    <a:pt x="80" y="41"/>
                    <a:pt x="76" y="34"/>
                    <a:pt x="71" y="28"/>
                  </a:cubicBezTo>
                  <a:cubicBezTo>
                    <a:pt x="65" y="23"/>
                    <a:pt x="58" y="19"/>
                    <a:pt x="49" y="19"/>
                  </a:cubicBezTo>
                  <a:cubicBezTo>
                    <a:pt x="41" y="19"/>
                    <a:pt x="34" y="23"/>
                    <a:pt x="28" y="28"/>
                  </a:cubicBezTo>
                  <a:cubicBezTo>
                    <a:pt x="23" y="34"/>
                    <a:pt x="19" y="41"/>
                    <a:pt x="19" y="50"/>
                  </a:cubicBezTo>
                  <a:cubicBezTo>
                    <a:pt x="19" y="58"/>
                    <a:pt x="23" y="66"/>
                    <a:pt x="28" y="71"/>
                  </a:cubicBezTo>
                  <a:cubicBezTo>
                    <a:pt x="34" y="76"/>
                    <a:pt x="41" y="80"/>
                    <a:pt x="49" y="80"/>
                  </a:cubicBezTo>
                  <a:cubicBezTo>
                    <a:pt x="52" y="80"/>
                    <a:pt x="54" y="80"/>
                    <a:pt x="55" y="79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7" y="69"/>
                    <a:pt x="45" y="73"/>
                    <a:pt x="45" y="73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6" y="58"/>
                    <a:pt x="36" y="58"/>
                    <a:pt x="36" y="58"/>
                  </a:cubicBezTo>
                  <a:close/>
                  <a:moveTo>
                    <a:pt x="51" y="37"/>
                  </a:moveTo>
                  <a:cubicBezTo>
                    <a:pt x="48" y="37"/>
                    <a:pt x="46" y="39"/>
                    <a:pt x="46" y="41"/>
                  </a:cubicBezTo>
                  <a:cubicBezTo>
                    <a:pt x="46" y="44"/>
                    <a:pt x="48" y="46"/>
                    <a:pt x="51" y="46"/>
                  </a:cubicBezTo>
                  <a:cubicBezTo>
                    <a:pt x="53" y="46"/>
                    <a:pt x="55" y="44"/>
                    <a:pt x="55" y="41"/>
                  </a:cubicBezTo>
                  <a:cubicBezTo>
                    <a:pt x="55" y="39"/>
                    <a:pt x="53" y="37"/>
                    <a:pt x="51" y="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339579" y="4705228"/>
            <a:ext cx="1100978" cy="1100978"/>
            <a:chOff x="2227175" y="5782203"/>
            <a:chExt cx="1037492" cy="1037492"/>
          </a:xfrm>
        </p:grpSpPr>
        <p:sp>
          <p:nvSpPr>
            <p:cNvPr id="22" name="Docer Falling Dust PPT demo 11"/>
            <p:cNvSpPr/>
            <p:nvPr/>
          </p:nvSpPr>
          <p:spPr>
            <a:xfrm>
              <a:off x="2227175" y="5782203"/>
              <a:ext cx="1037492" cy="10374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Docer Falling Dust PPT demo 9"/>
            <p:cNvSpPr>
              <a:spLocks noEditPoints="1" noChangeArrowheads="1"/>
            </p:cNvSpPr>
            <p:nvPr/>
          </p:nvSpPr>
          <p:spPr bwMode="auto">
            <a:xfrm>
              <a:off x="2469252" y="6019636"/>
              <a:ext cx="504844" cy="562626"/>
            </a:xfrm>
            <a:custGeom>
              <a:avLst/>
              <a:gdLst>
                <a:gd name="T0" fmla="*/ 2147483647 w 218"/>
                <a:gd name="T1" fmla="*/ 2147483647 h 234"/>
                <a:gd name="T2" fmla="*/ 2147483647 w 218"/>
                <a:gd name="T3" fmla="*/ 2147483647 h 234"/>
                <a:gd name="T4" fmla="*/ 2147483647 w 218"/>
                <a:gd name="T5" fmla="*/ 2147483647 h 234"/>
                <a:gd name="T6" fmla="*/ 2147483647 w 218"/>
                <a:gd name="T7" fmla="*/ 2147483647 h 234"/>
                <a:gd name="T8" fmla="*/ 2147483647 w 218"/>
                <a:gd name="T9" fmla="*/ 2147483647 h 234"/>
                <a:gd name="T10" fmla="*/ 2147483647 w 218"/>
                <a:gd name="T11" fmla="*/ 2147483647 h 234"/>
                <a:gd name="T12" fmla="*/ 2147483647 w 218"/>
                <a:gd name="T13" fmla="*/ 2147483647 h 234"/>
                <a:gd name="T14" fmla="*/ 2147483647 w 218"/>
                <a:gd name="T15" fmla="*/ 2147483647 h 234"/>
                <a:gd name="T16" fmla="*/ 2147483647 w 218"/>
                <a:gd name="T17" fmla="*/ 2147483647 h 234"/>
                <a:gd name="T18" fmla="*/ 2147483647 w 218"/>
                <a:gd name="T19" fmla="*/ 2147483647 h 234"/>
                <a:gd name="T20" fmla="*/ 2147483647 w 218"/>
                <a:gd name="T21" fmla="*/ 2147483647 h 234"/>
                <a:gd name="T22" fmla="*/ 2147483647 w 218"/>
                <a:gd name="T23" fmla="*/ 2147483647 h 234"/>
                <a:gd name="T24" fmla="*/ 2147483647 w 218"/>
                <a:gd name="T25" fmla="*/ 2147483647 h 234"/>
                <a:gd name="T26" fmla="*/ 2147483647 w 218"/>
                <a:gd name="T27" fmla="*/ 2147483647 h 234"/>
                <a:gd name="T28" fmla="*/ 2147483647 w 218"/>
                <a:gd name="T29" fmla="*/ 2147483647 h 234"/>
                <a:gd name="T30" fmla="*/ 2147483647 w 218"/>
                <a:gd name="T31" fmla="*/ 2147483647 h 234"/>
                <a:gd name="T32" fmla="*/ 2147483647 w 218"/>
                <a:gd name="T33" fmla="*/ 2147483647 h 234"/>
                <a:gd name="T34" fmla="*/ 2147483647 w 218"/>
                <a:gd name="T35" fmla="*/ 2147483647 h 234"/>
                <a:gd name="T36" fmla="*/ 2147483647 w 218"/>
                <a:gd name="T37" fmla="*/ 2147483647 h 234"/>
                <a:gd name="T38" fmla="*/ 2147483647 w 218"/>
                <a:gd name="T39" fmla="*/ 2147483647 h 234"/>
                <a:gd name="T40" fmla="*/ 2147483647 w 218"/>
                <a:gd name="T41" fmla="*/ 0 h 234"/>
                <a:gd name="T42" fmla="*/ 2147483647 w 218"/>
                <a:gd name="T43" fmla="*/ 2147483647 h 234"/>
                <a:gd name="T44" fmla="*/ 2147483647 w 218"/>
                <a:gd name="T45" fmla="*/ 2147483647 h 234"/>
                <a:gd name="T46" fmla="*/ 2147483647 w 218"/>
                <a:gd name="T47" fmla="*/ 2147483647 h 234"/>
                <a:gd name="T48" fmla="*/ 2147483647 w 218"/>
                <a:gd name="T49" fmla="*/ 2147483647 h 234"/>
                <a:gd name="T50" fmla="*/ 2147483647 w 218"/>
                <a:gd name="T51" fmla="*/ 2147483647 h 234"/>
                <a:gd name="T52" fmla="*/ 2147483647 w 218"/>
                <a:gd name="T53" fmla="*/ 2147483647 h 234"/>
                <a:gd name="T54" fmla="*/ 2147483647 w 218"/>
                <a:gd name="T55" fmla="*/ 2147483647 h 234"/>
                <a:gd name="T56" fmla="*/ 2147483647 w 218"/>
                <a:gd name="T57" fmla="*/ 2147483647 h 234"/>
                <a:gd name="T58" fmla="*/ 2147483647 w 218"/>
                <a:gd name="T59" fmla="*/ 2147483647 h 234"/>
                <a:gd name="T60" fmla="*/ 2147483647 w 218"/>
                <a:gd name="T61" fmla="*/ 2147483647 h 234"/>
                <a:gd name="T62" fmla="*/ 2147483647 w 218"/>
                <a:gd name="T63" fmla="*/ 2147483647 h 234"/>
                <a:gd name="T64" fmla="*/ 2147483647 w 218"/>
                <a:gd name="T65" fmla="*/ 2147483647 h 234"/>
                <a:gd name="T66" fmla="*/ 2147483647 w 218"/>
                <a:gd name="T67" fmla="*/ 2147483647 h 234"/>
                <a:gd name="T68" fmla="*/ 2147483647 w 218"/>
                <a:gd name="T69" fmla="*/ 2147483647 h 234"/>
                <a:gd name="T70" fmla="*/ 2147483647 w 218"/>
                <a:gd name="T71" fmla="*/ 2147483647 h 234"/>
                <a:gd name="T72" fmla="*/ 2147483647 w 218"/>
                <a:gd name="T73" fmla="*/ 2147483647 h 234"/>
                <a:gd name="T74" fmla="*/ 2147483647 w 218"/>
                <a:gd name="T75" fmla="*/ 2147483647 h 234"/>
                <a:gd name="T76" fmla="*/ 2147483647 w 218"/>
                <a:gd name="T77" fmla="*/ 2147483647 h 23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18"/>
                <a:gd name="T118" fmla="*/ 0 h 234"/>
                <a:gd name="T119" fmla="*/ 218 w 218"/>
                <a:gd name="T120" fmla="*/ 234 h 23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18" h="234">
                  <a:moveTo>
                    <a:pt x="109" y="215"/>
                  </a:moveTo>
                  <a:lnTo>
                    <a:pt x="66" y="163"/>
                  </a:lnTo>
                  <a:lnTo>
                    <a:pt x="22" y="111"/>
                  </a:lnTo>
                  <a:lnTo>
                    <a:pt x="17" y="104"/>
                  </a:lnTo>
                  <a:lnTo>
                    <a:pt x="22" y="99"/>
                  </a:lnTo>
                  <a:lnTo>
                    <a:pt x="43" y="57"/>
                  </a:lnTo>
                  <a:lnTo>
                    <a:pt x="45" y="52"/>
                  </a:lnTo>
                  <a:lnTo>
                    <a:pt x="52" y="52"/>
                  </a:lnTo>
                  <a:lnTo>
                    <a:pt x="92" y="52"/>
                  </a:lnTo>
                  <a:lnTo>
                    <a:pt x="102" y="52"/>
                  </a:lnTo>
                  <a:lnTo>
                    <a:pt x="182" y="52"/>
                  </a:lnTo>
                  <a:lnTo>
                    <a:pt x="189" y="52"/>
                  </a:lnTo>
                  <a:lnTo>
                    <a:pt x="192" y="57"/>
                  </a:lnTo>
                  <a:lnTo>
                    <a:pt x="213" y="99"/>
                  </a:lnTo>
                  <a:lnTo>
                    <a:pt x="218" y="104"/>
                  </a:lnTo>
                  <a:lnTo>
                    <a:pt x="213" y="111"/>
                  </a:lnTo>
                  <a:lnTo>
                    <a:pt x="168" y="163"/>
                  </a:lnTo>
                  <a:lnTo>
                    <a:pt x="125" y="215"/>
                  </a:lnTo>
                  <a:lnTo>
                    <a:pt x="116" y="224"/>
                  </a:lnTo>
                  <a:lnTo>
                    <a:pt x="109" y="215"/>
                  </a:lnTo>
                  <a:close/>
                  <a:moveTo>
                    <a:pt x="170" y="182"/>
                  </a:moveTo>
                  <a:lnTo>
                    <a:pt x="168" y="203"/>
                  </a:lnTo>
                  <a:lnTo>
                    <a:pt x="149" y="212"/>
                  </a:lnTo>
                  <a:lnTo>
                    <a:pt x="170" y="215"/>
                  </a:lnTo>
                  <a:lnTo>
                    <a:pt x="180" y="234"/>
                  </a:lnTo>
                  <a:lnTo>
                    <a:pt x="182" y="210"/>
                  </a:lnTo>
                  <a:lnTo>
                    <a:pt x="199" y="203"/>
                  </a:lnTo>
                  <a:lnTo>
                    <a:pt x="177" y="201"/>
                  </a:lnTo>
                  <a:lnTo>
                    <a:pt x="170" y="182"/>
                  </a:lnTo>
                  <a:close/>
                  <a:moveTo>
                    <a:pt x="43" y="0"/>
                  </a:moveTo>
                  <a:lnTo>
                    <a:pt x="26" y="23"/>
                  </a:lnTo>
                  <a:lnTo>
                    <a:pt x="0" y="21"/>
                  </a:lnTo>
                  <a:lnTo>
                    <a:pt x="24" y="38"/>
                  </a:lnTo>
                  <a:lnTo>
                    <a:pt x="22" y="64"/>
                  </a:lnTo>
                  <a:lnTo>
                    <a:pt x="38" y="40"/>
                  </a:lnTo>
                  <a:lnTo>
                    <a:pt x="64" y="42"/>
                  </a:lnTo>
                  <a:lnTo>
                    <a:pt x="40" y="26"/>
                  </a:lnTo>
                  <a:lnTo>
                    <a:pt x="43" y="0"/>
                  </a:lnTo>
                  <a:close/>
                  <a:moveTo>
                    <a:pt x="64" y="71"/>
                  </a:moveTo>
                  <a:lnTo>
                    <a:pt x="88" y="97"/>
                  </a:lnTo>
                  <a:lnTo>
                    <a:pt x="109" y="71"/>
                  </a:lnTo>
                  <a:lnTo>
                    <a:pt x="102" y="71"/>
                  </a:lnTo>
                  <a:lnTo>
                    <a:pt x="64" y="71"/>
                  </a:lnTo>
                  <a:close/>
                  <a:moveTo>
                    <a:pt x="125" y="71"/>
                  </a:moveTo>
                  <a:lnTo>
                    <a:pt x="147" y="97"/>
                  </a:lnTo>
                  <a:lnTo>
                    <a:pt x="170" y="71"/>
                  </a:lnTo>
                  <a:lnTo>
                    <a:pt x="125" y="71"/>
                  </a:lnTo>
                  <a:close/>
                  <a:moveTo>
                    <a:pt x="177" y="73"/>
                  </a:moveTo>
                  <a:lnTo>
                    <a:pt x="154" y="99"/>
                  </a:lnTo>
                  <a:lnTo>
                    <a:pt x="192" y="99"/>
                  </a:lnTo>
                  <a:lnTo>
                    <a:pt x="177" y="73"/>
                  </a:lnTo>
                  <a:close/>
                  <a:moveTo>
                    <a:pt x="140" y="99"/>
                  </a:moveTo>
                  <a:lnTo>
                    <a:pt x="118" y="73"/>
                  </a:lnTo>
                  <a:lnTo>
                    <a:pt x="95" y="99"/>
                  </a:lnTo>
                  <a:lnTo>
                    <a:pt x="140" y="99"/>
                  </a:lnTo>
                  <a:close/>
                  <a:moveTo>
                    <a:pt x="81" y="99"/>
                  </a:moveTo>
                  <a:lnTo>
                    <a:pt x="57" y="75"/>
                  </a:lnTo>
                  <a:lnTo>
                    <a:pt x="40" y="101"/>
                  </a:lnTo>
                  <a:lnTo>
                    <a:pt x="81" y="149"/>
                  </a:lnTo>
                  <a:lnTo>
                    <a:pt x="104" y="175"/>
                  </a:lnTo>
                  <a:lnTo>
                    <a:pt x="78" y="123"/>
                  </a:lnTo>
                  <a:lnTo>
                    <a:pt x="83" y="118"/>
                  </a:lnTo>
                  <a:lnTo>
                    <a:pt x="118" y="186"/>
                  </a:lnTo>
                  <a:lnTo>
                    <a:pt x="151" y="118"/>
                  </a:lnTo>
                  <a:lnTo>
                    <a:pt x="156" y="123"/>
                  </a:lnTo>
                  <a:lnTo>
                    <a:pt x="130" y="175"/>
                  </a:lnTo>
                  <a:lnTo>
                    <a:pt x="154" y="149"/>
                  </a:lnTo>
                  <a:lnTo>
                    <a:pt x="189" y="106"/>
                  </a:lnTo>
                  <a:lnTo>
                    <a:pt x="71" y="106"/>
                  </a:lnTo>
                  <a:lnTo>
                    <a:pt x="71" y="99"/>
                  </a:lnTo>
                  <a:lnTo>
                    <a:pt x="81" y="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752707" y="3191117"/>
            <a:ext cx="1100978" cy="1100978"/>
            <a:chOff x="2227175" y="4217172"/>
            <a:chExt cx="1037492" cy="1037492"/>
          </a:xfrm>
        </p:grpSpPr>
        <p:sp>
          <p:nvSpPr>
            <p:cNvPr id="21" name="Docer Falling Dust PPT demo 12"/>
            <p:cNvSpPr/>
            <p:nvPr/>
          </p:nvSpPr>
          <p:spPr>
            <a:xfrm>
              <a:off x="2227175" y="4217172"/>
              <a:ext cx="1037492" cy="10374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Docer Falling Dust PPT demo 8"/>
            <p:cNvSpPr>
              <a:spLocks noEditPoints="1" noChangeArrowheads="1"/>
            </p:cNvSpPr>
            <p:nvPr/>
          </p:nvSpPr>
          <p:spPr bwMode="auto">
            <a:xfrm>
              <a:off x="2515567" y="4436922"/>
              <a:ext cx="477056" cy="597992"/>
            </a:xfrm>
            <a:custGeom>
              <a:avLst/>
              <a:gdLst>
                <a:gd name="T0" fmla="*/ 2147483647 w 87"/>
                <a:gd name="T1" fmla="*/ 2147483647 h 105"/>
                <a:gd name="T2" fmla="*/ 2147483647 w 87"/>
                <a:gd name="T3" fmla="*/ 2147483647 h 105"/>
                <a:gd name="T4" fmla="*/ 2147483647 w 87"/>
                <a:gd name="T5" fmla="*/ 2147483647 h 105"/>
                <a:gd name="T6" fmla="*/ 2147483647 w 87"/>
                <a:gd name="T7" fmla="*/ 2147483647 h 105"/>
                <a:gd name="T8" fmla="*/ 2147483647 w 87"/>
                <a:gd name="T9" fmla="*/ 2147483647 h 105"/>
                <a:gd name="T10" fmla="*/ 2147483647 w 87"/>
                <a:gd name="T11" fmla="*/ 2147483647 h 105"/>
                <a:gd name="T12" fmla="*/ 2147483647 w 87"/>
                <a:gd name="T13" fmla="*/ 2147483647 h 105"/>
                <a:gd name="T14" fmla="*/ 2147483647 w 87"/>
                <a:gd name="T15" fmla="*/ 2147483647 h 105"/>
                <a:gd name="T16" fmla="*/ 2147483647 w 87"/>
                <a:gd name="T17" fmla="*/ 2147483647 h 105"/>
                <a:gd name="T18" fmla="*/ 2147483647 w 87"/>
                <a:gd name="T19" fmla="*/ 2147483647 h 105"/>
                <a:gd name="T20" fmla="*/ 2147483647 w 87"/>
                <a:gd name="T21" fmla="*/ 2147483647 h 105"/>
                <a:gd name="T22" fmla="*/ 2147483647 w 87"/>
                <a:gd name="T23" fmla="*/ 2147483647 h 105"/>
                <a:gd name="T24" fmla="*/ 2147483647 w 87"/>
                <a:gd name="T25" fmla="*/ 2147483647 h 105"/>
                <a:gd name="T26" fmla="*/ 2147483647 w 87"/>
                <a:gd name="T27" fmla="*/ 2147483647 h 105"/>
                <a:gd name="T28" fmla="*/ 2147483647 w 87"/>
                <a:gd name="T29" fmla="*/ 2147483647 h 105"/>
                <a:gd name="T30" fmla="*/ 2147483647 w 87"/>
                <a:gd name="T31" fmla="*/ 2147483647 h 105"/>
                <a:gd name="T32" fmla="*/ 2147483647 w 87"/>
                <a:gd name="T33" fmla="*/ 2147483647 h 105"/>
                <a:gd name="T34" fmla="*/ 2147483647 w 87"/>
                <a:gd name="T35" fmla="*/ 2147483647 h 105"/>
                <a:gd name="T36" fmla="*/ 2147483647 w 87"/>
                <a:gd name="T37" fmla="*/ 2147483647 h 105"/>
                <a:gd name="T38" fmla="*/ 2147483647 w 87"/>
                <a:gd name="T39" fmla="*/ 2147483647 h 105"/>
                <a:gd name="T40" fmla="*/ 2147483647 w 87"/>
                <a:gd name="T41" fmla="*/ 2147483647 h 105"/>
                <a:gd name="T42" fmla="*/ 2147483647 w 87"/>
                <a:gd name="T43" fmla="*/ 2147483647 h 105"/>
                <a:gd name="T44" fmla="*/ 2147483647 w 87"/>
                <a:gd name="T45" fmla="*/ 2147483647 h 105"/>
                <a:gd name="T46" fmla="*/ 2147483647 w 87"/>
                <a:gd name="T47" fmla="*/ 2147483647 h 105"/>
                <a:gd name="T48" fmla="*/ 2147483647 w 87"/>
                <a:gd name="T49" fmla="*/ 2147483647 h 105"/>
                <a:gd name="T50" fmla="*/ 2147483647 w 87"/>
                <a:gd name="T51" fmla="*/ 2147483647 h 105"/>
                <a:gd name="T52" fmla="*/ 2147483647 w 87"/>
                <a:gd name="T53" fmla="*/ 2147483647 h 105"/>
                <a:gd name="T54" fmla="*/ 0 w 87"/>
                <a:gd name="T55" fmla="*/ 2147483647 h 105"/>
                <a:gd name="T56" fmla="*/ 0 w 87"/>
                <a:gd name="T57" fmla="*/ 2147483647 h 105"/>
                <a:gd name="T58" fmla="*/ 2147483647 w 87"/>
                <a:gd name="T59" fmla="*/ 2147483647 h 105"/>
                <a:gd name="T60" fmla="*/ 2147483647 w 87"/>
                <a:gd name="T61" fmla="*/ 2147483647 h 105"/>
                <a:gd name="T62" fmla="*/ 2147483647 w 87"/>
                <a:gd name="T63" fmla="*/ 2147483647 h 105"/>
                <a:gd name="T64" fmla="*/ 2147483647 w 87"/>
                <a:gd name="T65" fmla="*/ 2147483647 h 105"/>
                <a:gd name="T66" fmla="*/ 2147483647 w 87"/>
                <a:gd name="T67" fmla="*/ 2147483647 h 105"/>
                <a:gd name="T68" fmla="*/ 2147483647 w 87"/>
                <a:gd name="T69" fmla="*/ 2147483647 h 105"/>
                <a:gd name="T70" fmla="*/ 2147483647 w 87"/>
                <a:gd name="T71" fmla="*/ 2147483647 h 105"/>
                <a:gd name="T72" fmla="*/ 2147483647 w 87"/>
                <a:gd name="T73" fmla="*/ 0 h 105"/>
                <a:gd name="T74" fmla="*/ 2147483647 w 87"/>
                <a:gd name="T75" fmla="*/ 2147483647 h 105"/>
                <a:gd name="T76" fmla="*/ 2147483647 w 87"/>
                <a:gd name="T77" fmla="*/ 2147483647 h 105"/>
                <a:gd name="T78" fmla="*/ 2147483647 w 87"/>
                <a:gd name="T79" fmla="*/ 2147483647 h 105"/>
                <a:gd name="T80" fmla="*/ 2147483647 w 87"/>
                <a:gd name="T81" fmla="*/ 0 h 10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87"/>
                <a:gd name="T124" fmla="*/ 0 h 105"/>
                <a:gd name="T125" fmla="*/ 87 w 87"/>
                <a:gd name="T126" fmla="*/ 105 h 10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87" h="105">
                  <a:moveTo>
                    <a:pt x="40" y="38"/>
                  </a:moveTo>
                  <a:cubicBezTo>
                    <a:pt x="60" y="38"/>
                    <a:pt x="76" y="51"/>
                    <a:pt x="77" y="68"/>
                  </a:cubicBezTo>
                  <a:cubicBezTo>
                    <a:pt x="77" y="69"/>
                    <a:pt x="77" y="69"/>
                    <a:pt x="78" y="69"/>
                  </a:cubicBezTo>
                  <a:cubicBezTo>
                    <a:pt x="79" y="67"/>
                    <a:pt x="80" y="66"/>
                    <a:pt x="81" y="65"/>
                  </a:cubicBezTo>
                  <a:cubicBezTo>
                    <a:pt x="82" y="64"/>
                    <a:pt x="83" y="64"/>
                    <a:pt x="84" y="63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6" y="68"/>
                    <a:pt x="85" y="69"/>
                    <a:pt x="84" y="69"/>
                  </a:cubicBezTo>
                  <a:cubicBezTo>
                    <a:pt x="84" y="70"/>
                    <a:pt x="83" y="70"/>
                    <a:pt x="83" y="71"/>
                  </a:cubicBezTo>
                  <a:cubicBezTo>
                    <a:pt x="83" y="71"/>
                    <a:pt x="83" y="71"/>
                    <a:pt x="84" y="71"/>
                  </a:cubicBezTo>
                  <a:cubicBezTo>
                    <a:pt x="86" y="73"/>
                    <a:pt x="87" y="75"/>
                    <a:pt x="87" y="76"/>
                  </a:cubicBezTo>
                  <a:cubicBezTo>
                    <a:pt x="87" y="77"/>
                    <a:pt x="86" y="78"/>
                    <a:pt x="85" y="79"/>
                  </a:cubicBezTo>
                  <a:cubicBezTo>
                    <a:pt x="85" y="80"/>
                    <a:pt x="84" y="80"/>
                    <a:pt x="83" y="80"/>
                  </a:cubicBezTo>
                  <a:cubicBezTo>
                    <a:pt x="83" y="80"/>
                    <a:pt x="83" y="80"/>
                    <a:pt x="83" y="80"/>
                  </a:cubicBezTo>
                  <a:cubicBezTo>
                    <a:pt x="81" y="81"/>
                    <a:pt x="79" y="80"/>
                    <a:pt x="78" y="79"/>
                  </a:cubicBezTo>
                  <a:cubicBezTo>
                    <a:pt x="78" y="78"/>
                    <a:pt x="77" y="78"/>
                    <a:pt x="77" y="77"/>
                  </a:cubicBezTo>
                  <a:cubicBezTo>
                    <a:pt x="77" y="76"/>
                    <a:pt x="76" y="75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5" y="81"/>
                    <a:pt x="71" y="88"/>
                    <a:pt x="65" y="92"/>
                  </a:cubicBezTo>
                  <a:cubicBezTo>
                    <a:pt x="69" y="100"/>
                    <a:pt x="69" y="100"/>
                    <a:pt x="69" y="100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1" y="100"/>
                    <a:pt x="46" y="101"/>
                    <a:pt x="40" y="101"/>
                  </a:cubicBezTo>
                  <a:cubicBezTo>
                    <a:pt x="35" y="101"/>
                    <a:pt x="29" y="100"/>
                    <a:pt x="24" y="98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10" y="100"/>
                    <a:pt x="10" y="100"/>
                    <a:pt x="10" y="100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11" y="88"/>
                    <a:pt x="8" y="84"/>
                    <a:pt x="6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9" y="53"/>
                    <a:pt x="13" y="48"/>
                    <a:pt x="17" y="45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22" y="36"/>
                    <a:pt x="32" y="40"/>
                    <a:pt x="34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6" y="38"/>
                    <a:pt x="38" y="38"/>
                    <a:pt x="40" y="38"/>
                  </a:cubicBezTo>
                  <a:close/>
                  <a:moveTo>
                    <a:pt x="41" y="0"/>
                  </a:moveTo>
                  <a:cubicBezTo>
                    <a:pt x="50" y="0"/>
                    <a:pt x="58" y="8"/>
                    <a:pt x="58" y="17"/>
                  </a:cubicBezTo>
                  <a:cubicBezTo>
                    <a:pt x="58" y="26"/>
                    <a:pt x="50" y="33"/>
                    <a:pt x="41" y="33"/>
                  </a:cubicBezTo>
                  <a:cubicBezTo>
                    <a:pt x="32" y="33"/>
                    <a:pt x="25" y="26"/>
                    <a:pt x="25" y="17"/>
                  </a:cubicBezTo>
                  <a:cubicBezTo>
                    <a:pt x="25" y="8"/>
                    <a:pt x="32" y="0"/>
                    <a:pt x="4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75788" y="607875"/>
            <a:ext cx="499602" cy="368755"/>
            <a:chOff x="537028" y="478970"/>
            <a:chExt cx="609600" cy="449944"/>
          </a:xfrm>
        </p:grpSpPr>
        <p:sp>
          <p:nvSpPr>
            <p:cNvPr id="3" name="圆角矩形 2"/>
            <p:cNvSpPr/>
            <p:nvPr/>
          </p:nvSpPr>
          <p:spPr>
            <a:xfrm rot="2700000">
              <a:off x="537028" y="478971"/>
              <a:ext cx="449943" cy="44994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圆角矩形 12"/>
            <p:cNvSpPr/>
            <p:nvPr/>
          </p:nvSpPr>
          <p:spPr>
            <a:xfrm rot="2700000">
              <a:off x="696685" y="478970"/>
              <a:ext cx="449943" cy="44994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0"/>
          <p:cNvSpPr txBox="1"/>
          <p:nvPr/>
        </p:nvSpPr>
        <p:spPr>
          <a:xfrm>
            <a:off x="1351762" y="469908"/>
            <a:ext cx="4297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树立正确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“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价值观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”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6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6"/>
          <p:cNvSpPr txBox="1"/>
          <p:nvPr/>
        </p:nvSpPr>
        <p:spPr>
          <a:xfrm>
            <a:off x="3283743" y="1651062"/>
            <a:ext cx="3738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zh-CN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正确认识销售这一职业</a:t>
            </a:r>
            <a:endParaRPr lang="zh-CN" altLang="zh-CN" sz="2800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文本框 40"/>
          <p:cNvSpPr txBox="1"/>
          <p:nvPr/>
        </p:nvSpPr>
        <p:spPr>
          <a:xfrm>
            <a:off x="3283743" y="2720545"/>
            <a:ext cx="3738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树立正确的“客户观”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文本框 56"/>
          <p:cNvSpPr txBox="1"/>
          <p:nvPr/>
        </p:nvSpPr>
        <p:spPr>
          <a:xfrm>
            <a:off x="3144520" y="3758565"/>
            <a:ext cx="56515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zh-CN" altLang="en-US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成功销售员的</a:t>
            </a:r>
            <a:r>
              <a:rPr lang="en-US" altLang="zh-CN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lang="zh-CN" altLang="en-US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</a:t>
            </a:r>
            <a:r>
              <a:rPr lang="en-US" altLang="zh-CN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r>
              <a:rPr lang="zh-CN" altLang="en-US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</a:t>
            </a:r>
            <a:r>
              <a:rPr lang="en-US" altLang="zh-CN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</a:t>
            </a:r>
            <a:r>
              <a:rPr lang="zh-CN" altLang="en-US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</a:t>
            </a:r>
            <a:r>
              <a:rPr lang="en-US" altLang="zh-CN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</a:t>
            </a:r>
            <a:endParaRPr lang="en-US" altLang="zh-CN" sz="3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五边形 10"/>
          <p:cNvSpPr/>
          <p:nvPr/>
        </p:nvSpPr>
        <p:spPr>
          <a:xfrm>
            <a:off x="1162416" y="1538947"/>
            <a:ext cx="1982199" cy="74558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Impact" panose="020B0806030902050204" pitchFamily="34" charset="0"/>
              </a:rPr>
              <a:t>1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73" name="五边形 72"/>
          <p:cNvSpPr/>
          <p:nvPr/>
        </p:nvSpPr>
        <p:spPr>
          <a:xfrm>
            <a:off x="1162416" y="2608092"/>
            <a:ext cx="1982199" cy="745587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Impact" panose="020B0806030902050204" pitchFamily="34" charset="0"/>
              </a:rPr>
              <a:t>2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75" name="五边形 74"/>
          <p:cNvSpPr/>
          <p:nvPr/>
        </p:nvSpPr>
        <p:spPr>
          <a:xfrm>
            <a:off x="1162416" y="3677237"/>
            <a:ext cx="1982199" cy="745587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Impact" panose="020B0806030902050204" pitchFamily="34" charset="0"/>
              </a:rPr>
              <a:t>3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76" name="五边形 75"/>
          <p:cNvSpPr/>
          <p:nvPr/>
        </p:nvSpPr>
        <p:spPr>
          <a:xfrm>
            <a:off x="1162416" y="4746382"/>
            <a:ext cx="1982199" cy="745587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Impact" panose="020B0806030902050204" pitchFamily="34" charset="0"/>
              </a:rPr>
              <a:t>4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77" name="文本框 61"/>
          <p:cNvSpPr txBox="1"/>
          <p:nvPr/>
        </p:nvSpPr>
        <p:spPr>
          <a:xfrm>
            <a:off x="3232562" y="4858201"/>
            <a:ext cx="4450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积极的心态源于专业的修炼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96109" y="1538947"/>
            <a:ext cx="2644726" cy="3953022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4996516" y="1711124"/>
            <a:ext cx="38779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3600" b="1" noProof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必须知道的三件事</a:t>
            </a:r>
            <a:endParaRPr lang="zh-CN" altLang="zh-CN" sz="3600" b="1" noProof="1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5164155" y="2673266"/>
            <a:ext cx="5749353" cy="7765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蹲得越低，跳得越高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5164155" y="3765577"/>
            <a:ext cx="5749353" cy="7765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想爬多高，功夫就得下多深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5164155" y="4925663"/>
            <a:ext cx="5749353" cy="7765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有效的时间管理造就成功的销售员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113002" y="2812428"/>
            <a:ext cx="3753613" cy="2682797"/>
          </a:xfrm>
          <a:prstGeom prst="round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775788" y="607875"/>
            <a:ext cx="499602" cy="368755"/>
            <a:chOff x="537028" y="478970"/>
            <a:chExt cx="609600" cy="449944"/>
          </a:xfrm>
        </p:grpSpPr>
        <p:sp>
          <p:nvSpPr>
            <p:cNvPr id="9" name="圆角矩形 8"/>
            <p:cNvSpPr/>
            <p:nvPr/>
          </p:nvSpPr>
          <p:spPr>
            <a:xfrm rot="2700000">
              <a:off x="537028" y="478971"/>
              <a:ext cx="449943" cy="44994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圆角矩形 9"/>
            <p:cNvSpPr/>
            <p:nvPr/>
          </p:nvSpPr>
          <p:spPr>
            <a:xfrm rot="2700000">
              <a:off x="696685" y="478970"/>
              <a:ext cx="449943" cy="44994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0"/>
          <p:cNvSpPr txBox="1"/>
          <p:nvPr/>
        </p:nvSpPr>
        <p:spPr>
          <a:xfrm>
            <a:off x="1351762" y="469908"/>
            <a:ext cx="70789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成功销售员的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3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、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4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、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5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、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6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之“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3”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3614202" y="1425518"/>
            <a:ext cx="461899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4</a:t>
            </a:r>
            <a:r>
              <a:rPr lang="zh-CN" altLang="en-US" sz="3200" b="1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之一： 必备的四种态度</a:t>
            </a:r>
            <a:endParaRPr lang="zh-CN" altLang="en-US" sz="3200" b="1" noProof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63040" y="2262443"/>
            <a:ext cx="4035700" cy="8229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明确的目标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712612" y="2262443"/>
            <a:ext cx="4035700" cy="822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ct val="5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“我要什么？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左右箭头 8"/>
          <p:cNvSpPr/>
          <p:nvPr/>
        </p:nvSpPr>
        <p:spPr>
          <a:xfrm>
            <a:off x="5760721" y="2511952"/>
            <a:ext cx="670560" cy="365760"/>
          </a:xfrm>
          <a:prstGeom prst="left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463040" y="3257837"/>
            <a:ext cx="4035700" cy="8229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乐观的心情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712612" y="3257837"/>
            <a:ext cx="4035700" cy="822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ct val="5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“销售产品，我快乐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”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左右箭头 33"/>
          <p:cNvSpPr/>
          <p:nvPr/>
        </p:nvSpPr>
        <p:spPr>
          <a:xfrm>
            <a:off x="5760721" y="3507346"/>
            <a:ext cx="670560" cy="365760"/>
          </a:xfrm>
          <a:prstGeom prst="left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1463040" y="4246649"/>
            <a:ext cx="4035700" cy="8229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专业的表现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712612" y="4246649"/>
            <a:ext cx="4035700" cy="822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ct val="5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“我专业，我成功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”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左右箭头 36"/>
          <p:cNvSpPr/>
          <p:nvPr/>
        </p:nvSpPr>
        <p:spPr>
          <a:xfrm>
            <a:off x="5760721" y="4496158"/>
            <a:ext cx="670560" cy="365760"/>
          </a:xfrm>
          <a:prstGeom prst="left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1463040" y="5235819"/>
            <a:ext cx="4035700" cy="8229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大量的行动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712612" y="5235819"/>
            <a:ext cx="4035700" cy="822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ct val="5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“开始、坚持不懈行动”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" name="左右箭头 39"/>
          <p:cNvSpPr/>
          <p:nvPr/>
        </p:nvSpPr>
        <p:spPr>
          <a:xfrm>
            <a:off x="5760721" y="5485328"/>
            <a:ext cx="670560" cy="365760"/>
          </a:xfrm>
          <a:prstGeom prst="left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75788" y="607875"/>
            <a:ext cx="499602" cy="368755"/>
            <a:chOff x="537028" y="478970"/>
            <a:chExt cx="609600" cy="449944"/>
          </a:xfrm>
        </p:grpSpPr>
        <p:sp>
          <p:nvSpPr>
            <p:cNvPr id="3" name="圆角矩形 2"/>
            <p:cNvSpPr/>
            <p:nvPr/>
          </p:nvSpPr>
          <p:spPr>
            <a:xfrm rot="2700000">
              <a:off x="537028" y="478971"/>
              <a:ext cx="449943" cy="44994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圆角矩形 9"/>
            <p:cNvSpPr/>
            <p:nvPr/>
          </p:nvSpPr>
          <p:spPr>
            <a:xfrm rot="2700000">
              <a:off x="696685" y="478970"/>
              <a:ext cx="449943" cy="44994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2" name="文本框 10"/>
          <p:cNvSpPr txBox="1"/>
          <p:nvPr/>
        </p:nvSpPr>
        <p:spPr>
          <a:xfrm>
            <a:off x="1351762" y="469908"/>
            <a:ext cx="70789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成功销售员的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3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、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4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、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5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、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6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之“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3”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3674845" y="1425518"/>
            <a:ext cx="449770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4</a:t>
            </a:r>
            <a:r>
              <a:rPr lang="zh-CN" altLang="en-US" sz="3200" b="1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之二：必备的四张王牌</a:t>
            </a:r>
            <a:endParaRPr lang="zh-CN" altLang="en-US" sz="3200" b="1" noProof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63040" y="2262443"/>
            <a:ext cx="4035700" cy="8229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找寻动力的源泉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712612" y="2262443"/>
            <a:ext cx="4035700" cy="822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ct val="5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“我为什么成为销售？”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左右箭头 8"/>
          <p:cNvSpPr/>
          <p:nvPr/>
        </p:nvSpPr>
        <p:spPr>
          <a:xfrm>
            <a:off x="5760721" y="2511952"/>
            <a:ext cx="670560" cy="365760"/>
          </a:xfrm>
          <a:prstGeom prst="left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463040" y="3257837"/>
            <a:ext cx="4035700" cy="8229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自我肯定的态度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712612" y="3257837"/>
            <a:ext cx="4035700" cy="822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ct val="5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“你喜欢自己吗？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左右箭头 33"/>
          <p:cNvSpPr/>
          <p:nvPr/>
        </p:nvSpPr>
        <p:spPr>
          <a:xfrm>
            <a:off x="5760721" y="3507346"/>
            <a:ext cx="670560" cy="365760"/>
          </a:xfrm>
          <a:prstGeom prst="left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1463040" y="4246649"/>
            <a:ext cx="4035700" cy="8229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拥有成功的渴望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712612" y="4246649"/>
            <a:ext cx="4035700" cy="822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ct val="5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“我要成功、我能成功！”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左右箭头 36"/>
          <p:cNvSpPr/>
          <p:nvPr/>
        </p:nvSpPr>
        <p:spPr>
          <a:xfrm>
            <a:off x="5760721" y="4496158"/>
            <a:ext cx="670560" cy="365760"/>
          </a:xfrm>
          <a:prstGeom prst="left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1463040" y="5235819"/>
            <a:ext cx="4035700" cy="8229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坚持不懈的精神 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712612" y="5235819"/>
            <a:ext cx="4035700" cy="822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ct val="5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“绝不放弃、永不放弃！”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" name="左右箭头 39"/>
          <p:cNvSpPr/>
          <p:nvPr/>
        </p:nvSpPr>
        <p:spPr>
          <a:xfrm>
            <a:off x="5760721" y="5485328"/>
            <a:ext cx="670560" cy="365760"/>
          </a:xfrm>
          <a:prstGeom prst="left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75788" y="607875"/>
            <a:ext cx="499602" cy="368755"/>
            <a:chOff x="537028" y="478970"/>
            <a:chExt cx="609600" cy="449944"/>
          </a:xfrm>
        </p:grpSpPr>
        <p:sp>
          <p:nvSpPr>
            <p:cNvPr id="3" name="圆角矩形 2"/>
            <p:cNvSpPr/>
            <p:nvPr/>
          </p:nvSpPr>
          <p:spPr>
            <a:xfrm rot="2700000">
              <a:off x="537028" y="478971"/>
              <a:ext cx="449943" cy="44994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圆角矩形 9"/>
            <p:cNvSpPr/>
            <p:nvPr/>
          </p:nvSpPr>
          <p:spPr>
            <a:xfrm rot="2700000">
              <a:off x="696685" y="478970"/>
              <a:ext cx="449943" cy="44994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0"/>
          <p:cNvSpPr txBox="1"/>
          <p:nvPr/>
        </p:nvSpPr>
        <p:spPr>
          <a:xfrm>
            <a:off x="1351762" y="469908"/>
            <a:ext cx="70789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成功销售员的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3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、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4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、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5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、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6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之“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3”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3847148" y="1686775"/>
            <a:ext cx="449770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4</a:t>
            </a:r>
            <a:r>
              <a:rPr lang="zh-CN" altLang="en-US" sz="3200" b="1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之三：必备的三大素质</a:t>
            </a:r>
            <a:endParaRPr lang="zh-CN" altLang="en-US" sz="3200" b="1" noProof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043305" y="2709545"/>
            <a:ext cx="3063240" cy="2593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4451985" y="2709545"/>
            <a:ext cx="3063240" cy="2593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7860030" y="2709545"/>
            <a:ext cx="3063240" cy="25939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Docer Falling Dust PPT demo 4"/>
          <p:cNvGrpSpPr/>
          <p:nvPr/>
        </p:nvGrpSpPr>
        <p:grpSpPr>
          <a:xfrm>
            <a:off x="5647690" y="3246120"/>
            <a:ext cx="794385" cy="514985"/>
            <a:chOff x="5254626" y="3235325"/>
            <a:chExt cx="519112" cy="401638"/>
          </a:xfrm>
          <a:solidFill>
            <a:schemeClr val="bg1"/>
          </a:solidFill>
        </p:grpSpPr>
        <p:sp>
          <p:nvSpPr>
            <p:cNvPr id="26" name="Docer Falling Dust PPT demo 2"/>
            <p:cNvSpPr>
              <a:spLocks noEditPoints="1"/>
            </p:cNvSpPr>
            <p:nvPr/>
          </p:nvSpPr>
          <p:spPr bwMode="auto">
            <a:xfrm>
              <a:off x="5494338" y="3235325"/>
              <a:ext cx="279400" cy="277813"/>
            </a:xfrm>
            <a:custGeom>
              <a:avLst/>
              <a:gdLst>
                <a:gd name="T0" fmla="*/ 9 w 102"/>
                <a:gd name="T1" fmla="*/ 102 h 102"/>
                <a:gd name="T2" fmla="*/ 5 w 102"/>
                <a:gd name="T3" fmla="*/ 100 h 102"/>
                <a:gd name="T4" fmla="*/ 3 w 102"/>
                <a:gd name="T5" fmla="*/ 99 h 102"/>
                <a:gd name="T6" fmla="*/ 0 w 102"/>
                <a:gd name="T7" fmla="*/ 94 h 102"/>
                <a:gd name="T8" fmla="*/ 2 w 102"/>
                <a:gd name="T9" fmla="*/ 89 h 102"/>
                <a:gd name="T10" fmla="*/ 7 w 102"/>
                <a:gd name="T11" fmla="*/ 87 h 102"/>
                <a:gd name="T12" fmla="*/ 9 w 102"/>
                <a:gd name="T13" fmla="*/ 87 h 102"/>
                <a:gd name="T14" fmla="*/ 12 w 102"/>
                <a:gd name="T15" fmla="*/ 87 h 102"/>
                <a:gd name="T16" fmla="*/ 13 w 102"/>
                <a:gd name="T17" fmla="*/ 84 h 102"/>
                <a:gd name="T18" fmla="*/ 16 w 102"/>
                <a:gd name="T19" fmla="*/ 48 h 102"/>
                <a:gd name="T20" fmla="*/ 49 w 102"/>
                <a:gd name="T21" fmla="*/ 30 h 102"/>
                <a:gd name="T22" fmla="*/ 53 w 102"/>
                <a:gd name="T23" fmla="*/ 28 h 102"/>
                <a:gd name="T24" fmla="*/ 50 w 102"/>
                <a:gd name="T25" fmla="*/ 24 h 102"/>
                <a:gd name="T26" fmla="*/ 74 w 102"/>
                <a:gd name="T27" fmla="*/ 0 h 102"/>
                <a:gd name="T28" fmla="*/ 102 w 102"/>
                <a:gd name="T29" fmla="*/ 26 h 102"/>
                <a:gd name="T30" fmla="*/ 79 w 102"/>
                <a:gd name="T31" fmla="*/ 50 h 102"/>
                <a:gd name="T32" fmla="*/ 75 w 102"/>
                <a:gd name="T33" fmla="*/ 47 h 102"/>
                <a:gd name="T34" fmla="*/ 73 w 102"/>
                <a:gd name="T35" fmla="*/ 51 h 102"/>
                <a:gd name="T36" fmla="*/ 56 w 102"/>
                <a:gd name="T37" fmla="*/ 85 h 102"/>
                <a:gd name="T38" fmla="*/ 46 w 102"/>
                <a:gd name="T39" fmla="*/ 84 h 102"/>
                <a:gd name="T40" fmla="*/ 19 w 102"/>
                <a:gd name="T41" fmla="*/ 89 h 102"/>
                <a:gd name="T42" fmla="*/ 16 w 102"/>
                <a:gd name="T43" fmla="*/ 91 h 102"/>
                <a:gd name="T44" fmla="*/ 17 w 102"/>
                <a:gd name="T45" fmla="*/ 94 h 102"/>
                <a:gd name="T46" fmla="*/ 15 w 102"/>
                <a:gd name="T47" fmla="*/ 100 h 102"/>
                <a:gd name="T48" fmla="*/ 9 w 102"/>
                <a:gd name="T49" fmla="*/ 102 h 102"/>
                <a:gd name="T50" fmla="*/ 41 w 102"/>
                <a:gd name="T51" fmla="*/ 44 h 102"/>
                <a:gd name="T52" fmla="*/ 24 w 102"/>
                <a:gd name="T53" fmla="*/ 60 h 102"/>
                <a:gd name="T54" fmla="*/ 41 w 102"/>
                <a:gd name="T55" fmla="*/ 77 h 102"/>
                <a:gd name="T56" fmla="*/ 57 w 102"/>
                <a:gd name="T57" fmla="*/ 60 h 102"/>
                <a:gd name="T58" fmla="*/ 41 w 102"/>
                <a:gd name="T59" fmla="*/ 4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2" h="102">
                  <a:moveTo>
                    <a:pt x="9" y="102"/>
                  </a:moveTo>
                  <a:cubicBezTo>
                    <a:pt x="8" y="102"/>
                    <a:pt x="6" y="102"/>
                    <a:pt x="5" y="100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1" y="97"/>
                    <a:pt x="0" y="96"/>
                    <a:pt x="0" y="94"/>
                  </a:cubicBezTo>
                  <a:cubicBezTo>
                    <a:pt x="0" y="92"/>
                    <a:pt x="1" y="90"/>
                    <a:pt x="2" y="89"/>
                  </a:cubicBezTo>
                  <a:cubicBezTo>
                    <a:pt x="4" y="87"/>
                    <a:pt x="5" y="87"/>
                    <a:pt x="7" y="87"/>
                  </a:cubicBezTo>
                  <a:cubicBezTo>
                    <a:pt x="8" y="87"/>
                    <a:pt x="8" y="87"/>
                    <a:pt x="9" y="87"/>
                  </a:cubicBezTo>
                  <a:cubicBezTo>
                    <a:pt x="12" y="87"/>
                    <a:pt x="12" y="87"/>
                    <a:pt x="12" y="87"/>
                  </a:cubicBezTo>
                  <a:cubicBezTo>
                    <a:pt x="13" y="84"/>
                    <a:pt x="13" y="84"/>
                    <a:pt x="13" y="84"/>
                  </a:cubicBezTo>
                  <a:cubicBezTo>
                    <a:pt x="16" y="76"/>
                    <a:pt x="19" y="64"/>
                    <a:pt x="16" y="48"/>
                  </a:cubicBezTo>
                  <a:cubicBezTo>
                    <a:pt x="18" y="47"/>
                    <a:pt x="38" y="36"/>
                    <a:pt x="49" y="30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68" y="62"/>
                    <a:pt x="58" y="81"/>
                    <a:pt x="56" y="85"/>
                  </a:cubicBezTo>
                  <a:cubicBezTo>
                    <a:pt x="53" y="84"/>
                    <a:pt x="49" y="84"/>
                    <a:pt x="46" y="84"/>
                  </a:cubicBezTo>
                  <a:cubicBezTo>
                    <a:pt x="34" y="84"/>
                    <a:pt x="25" y="87"/>
                    <a:pt x="19" y="89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7" y="94"/>
                    <a:pt x="17" y="94"/>
                    <a:pt x="17" y="94"/>
                  </a:cubicBezTo>
                  <a:cubicBezTo>
                    <a:pt x="17" y="96"/>
                    <a:pt x="16" y="98"/>
                    <a:pt x="15" y="100"/>
                  </a:cubicBezTo>
                  <a:cubicBezTo>
                    <a:pt x="13" y="101"/>
                    <a:pt x="11" y="102"/>
                    <a:pt x="9" y="102"/>
                  </a:cubicBezTo>
                  <a:close/>
                  <a:moveTo>
                    <a:pt x="41" y="44"/>
                  </a:moveTo>
                  <a:cubicBezTo>
                    <a:pt x="31" y="44"/>
                    <a:pt x="24" y="51"/>
                    <a:pt x="24" y="60"/>
                  </a:cubicBezTo>
                  <a:cubicBezTo>
                    <a:pt x="24" y="69"/>
                    <a:pt x="31" y="77"/>
                    <a:pt x="41" y="77"/>
                  </a:cubicBezTo>
                  <a:cubicBezTo>
                    <a:pt x="50" y="77"/>
                    <a:pt x="57" y="69"/>
                    <a:pt x="57" y="60"/>
                  </a:cubicBezTo>
                  <a:cubicBezTo>
                    <a:pt x="57" y="51"/>
                    <a:pt x="50" y="44"/>
                    <a:pt x="41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Docer Falling Dust PPT demo 1"/>
            <p:cNvSpPr>
              <a:spLocks noEditPoints="1"/>
            </p:cNvSpPr>
            <p:nvPr/>
          </p:nvSpPr>
          <p:spPr bwMode="auto">
            <a:xfrm>
              <a:off x="5254626" y="3246438"/>
              <a:ext cx="469900" cy="390525"/>
            </a:xfrm>
            <a:custGeom>
              <a:avLst/>
              <a:gdLst>
                <a:gd name="T0" fmla="*/ 170 w 172"/>
                <a:gd name="T1" fmla="*/ 49 h 143"/>
                <a:gd name="T2" fmla="*/ 167 w 172"/>
                <a:gd name="T3" fmla="*/ 50 h 143"/>
                <a:gd name="T4" fmla="*/ 165 w 172"/>
                <a:gd name="T5" fmla="*/ 49 h 143"/>
                <a:gd name="T6" fmla="*/ 147 w 172"/>
                <a:gd name="T7" fmla="*/ 82 h 143"/>
                <a:gd name="T8" fmla="*/ 143 w 172"/>
                <a:gd name="T9" fmla="*/ 85 h 143"/>
                <a:gd name="T10" fmla="*/ 134 w 172"/>
                <a:gd name="T11" fmla="*/ 84 h 143"/>
                <a:gd name="T12" fmla="*/ 108 w 172"/>
                <a:gd name="T13" fmla="*/ 89 h 143"/>
                <a:gd name="T14" fmla="*/ 106 w 172"/>
                <a:gd name="T15" fmla="*/ 99 h 143"/>
                <a:gd name="T16" fmla="*/ 97 w 172"/>
                <a:gd name="T17" fmla="*/ 102 h 143"/>
                <a:gd name="T18" fmla="*/ 90 w 172"/>
                <a:gd name="T19" fmla="*/ 99 h 143"/>
                <a:gd name="T20" fmla="*/ 88 w 172"/>
                <a:gd name="T21" fmla="*/ 98 h 143"/>
                <a:gd name="T22" fmla="*/ 84 w 172"/>
                <a:gd name="T23" fmla="*/ 90 h 143"/>
                <a:gd name="T24" fmla="*/ 87 w 172"/>
                <a:gd name="T25" fmla="*/ 82 h 143"/>
                <a:gd name="T26" fmla="*/ 97 w 172"/>
                <a:gd name="T27" fmla="*/ 79 h 143"/>
                <a:gd name="T28" fmla="*/ 100 w 172"/>
                <a:gd name="T29" fmla="*/ 45 h 143"/>
                <a:gd name="T30" fmla="*/ 102 w 172"/>
                <a:gd name="T31" fmla="*/ 41 h 143"/>
                <a:gd name="T32" fmla="*/ 135 w 172"/>
                <a:gd name="T33" fmla="*/ 22 h 143"/>
                <a:gd name="T34" fmla="*/ 134 w 172"/>
                <a:gd name="T35" fmla="*/ 20 h 143"/>
                <a:gd name="T36" fmla="*/ 135 w 172"/>
                <a:gd name="T37" fmla="*/ 17 h 143"/>
                <a:gd name="T38" fmla="*/ 152 w 172"/>
                <a:gd name="T39" fmla="*/ 0 h 143"/>
                <a:gd name="T40" fmla="*/ 20 w 172"/>
                <a:gd name="T41" fmla="*/ 0 h 143"/>
                <a:gd name="T42" fmla="*/ 0 w 172"/>
                <a:gd name="T43" fmla="*/ 19 h 143"/>
                <a:gd name="T44" fmla="*/ 0 w 172"/>
                <a:gd name="T45" fmla="*/ 124 h 143"/>
                <a:gd name="T46" fmla="*/ 20 w 172"/>
                <a:gd name="T47" fmla="*/ 143 h 143"/>
                <a:gd name="T48" fmla="*/ 153 w 172"/>
                <a:gd name="T49" fmla="*/ 143 h 143"/>
                <a:gd name="T50" fmla="*/ 172 w 172"/>
                <a:gd name="T51" fmla="*/ 124 h 143"/>
                <a:gd name="T52" fmla="*/ 172 w 172"/>
                <a:gd name="T53" fmla="*/ 46 h 143"/>
                <a:gd name="T54" fmla="*/ 170 w 172"/>
                <a:gd name="T55" fmla="*/ 49 h 143"/>
                <a:gd name="T56" fmla="*/ 29 w 172"/>
                <a:gd name="T57" fmla="*/ 24 h 143"/>
                <a:gd name="T58" fmla="*/ 102 w 172"/>
                <a:gd name="T59" fmla="*/ 24 h 143"/>
                <a:gd name="T60" fmla="*/ 106 w 172"/>
                <a:gd name="T61" fmla="*/ 28 h 143"/>
                <a:gd name="T62" fmla="*/ 102 w 172"/>
                <a:gd name="T63" fmla="*/ 32 h 143"/>
                <a:gd name="T64" fmla="*/ 29 w 172"/>
                <a:gd name="T65" fmla="*/ 32 h 143"/>
                <a:gd name="T66" fmla="*/ 25 w 172"/>
                <a:gd name="T67" fmla="*/ 28 h 143"/>
                <a:gd name="T68" fmla="*/ 29 w 172"/>
                <a:gd name="T69" fmla="*/ 24 h 143"/>
                <a:gd name="T70" fmla="*/ 29 w 172"/>
                <a:gd name="T71" fmla="*/ 47 h 143"/>
                <a:gd name="T72" fmla="*/ 90 w 172"/>
                <a:gd name="T73" fmla="*/ 47 h 143"/>
                <a:gd name="T74" fmla="*/ 94 w 172"/>
                <a:gd name="T75" fmla="*/ 51 h 143"/>
                <a:gd name="T76" fmla="*/ 90 w 172"/>
                <a:gd name="T77" fmla="*/ 55 h 143"/>
                <a:gd name="T78" fmla="*/ 29 w 172"/>
                <a:gd name="T79" fmla="*/ 55 h 143"/>
                <a:gd name="T80" fmla="*/ 25 w 172"/>
                <a:gd name="T81" fmla="*/ 51 h 143"/>
                <a:gd name="T82" fmla="*/ 29 w 172"/>
                <a:gd name="T83" fmla="*/ 47 h 143"/>
                <a:gd name="T84" fmla="*/ 29 w 172"/>
                <a:gd name="T85" fmla="*/ 69 h 143"/>
                <a:gd name="T86" fmla="*/ 90 w 172"/>
                <a:gd name="T87" fmla="*/ 69 h 143"/>
                <a:gd name="T88" fmla="*/ 94 w 172"/>
                <a:gd name="T89" fmla="*/ 73 h 143"/>
                <a:gd name="T90" fmla="*/ 90 w 172"/>
                <a:gd name="T91" fmla="*/ 77 h 143"/>
                <a:gd name="T92" fmla="*/ 29 w 172"/>
                <a:gd name="T93" fmla="*/ 77 h 143"/>
                <a:gd name="T94" fmla="*/ 25 w 172"/>
                <a:gd name="T95" fmla="*/ 73 h 143"/>
                <a:gd name="T96" fmla="*/ 29 w 172"/>
                <a:gd name="T97" fmla="*/ 69 h 143"/>
                <a:gd name="T98" fmla="*/ 29 w 172"/>
                <a:gd name="T99" fmla="*/ 92 h 143"/>
                <a:gd name="T100" fmla="*/ 76 w 172"/>
                <a:gd name="T101" fmla="*/ 92 h 143"/>
                <a:gd name="T102" fmla="*/ 80 w 172"/>
                <a:gd name="T103" fmla="*/ 96 h 143"/>
                <a:gd name="T104" fmla="*/ 76 w 172"/>
                <a:gd name="T105" fmla="*/ 100 h 143"/>
                <a:gd name="T106" fmla="*/ 29 w 172"/>
                <a:gd name="T107" fmla="*/ 100 h 143"/>
                <a:gd name="T108" fmla="*/ 25 w 172"/>
                <a:gd name="T109" fmla="*/ 96 h 143"/>
                <a:gd name="T110" fmla="*/ 29 w 172"/>
                <a:gd name="T111" fmla="*/ 92 h 143"/>
                <a:gd name="T112" fmla="*/ 143 w 172"/>
                <a:gd name="T113" fmla="*/ 123 h 143"/>
                <a:gd name="T114" fmla="*/ 29 w 172"/>
                <a:gd name="T115" fmla="*/ 123 h 143"/>
                <a:gd name="T116" fmla="*/ 25 w 172"/>
                <a:gd name="T117" fmla="*/ 119 h 143"/>
                <a:gd name="T118" fmla="*/ 29 w 172"/>
                <a:gd name="T119" fmla="*/ 115 h 143"/>
                <a:gd name="T120" fmla="*/ 143 w 172"/>
                <a:gd name="T121" fmla="*/ 115 h 143"/>
                <a:gd name="T122" fmla="*/ 147 w 172"/>
                <a:gd name="T123" fmla="*/ 119 h 143"/>
                <a:gd name="T124" fmla="*/ 143 w 172"/>
                <a:gd name="T125" fmla="*/ 12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2" h="143">
                  <a:moveTo>
                    <a:pt x="170" y="49"/>
                  </a:moveTo>
                  <a:cubicBezTo>
                    <a:pt x="169" y="50"/>
                    <a:pt x="168" y="50"/>
                    <a:pt x="167" y="50"/>
                  </a:cubicBezTo>
                  <a:cubicBezTo>
                    <a:pt x="166" y="50"/>
                    <a:pt x="165" y="50"/>
                    <a:pt x="165" y="49"/>
                  </a:cubicBezTo>
                  <a:cubicBezTo>
                    <a:pt x="159" y="61"/>
                    <a:pt x="148" y="81"/>
                    <a:pt x="147" y="82"/>
                  </a:cubicBezTo>
                  <a:cubicBezTo>
                    <a:pt x="147" y="84"/>
                    <a:pt x="145" y="85"/>
                    <a:pt x="143" y="85"/>
                  </a:cubicBezTo>
                  <a:cubicBezTo>
                    <a:pt x="140" y="84"/>
                    <a:pt x="137" y="84"/>
                    <a:pt x="134" y="84"/>
                  </a:cubicBezTo>
                  <a:cubicBezTo>
                    <a:pt x="123" y="84"/>
                    <a:pt x="114" y="87"/>
                    <a:pt x="108" y="89"/>
                  </a:cubicBezTo>
                  <a:cubicBezTo>
                    <a:pt x="109" y="93"/>
                    <a:pt x="108" y="96"/>
                    <a:pt x="106" y="99"/>
                  </a:cubicBezTo>
                  <a:cubicBezTo>
                    <a:pt x="103" y="101"/>
                    <a:pt x="101" y="102"/>
                    <a:pt x="97" y="102"/>
                  </a:cubicBezTo>
                  <a:cubicBezTo>
                    <a:pt x="95" y="102"/>
                    <a:pt x="92" y="101"/>
                    <a:pt x="90" y="99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86" y="96"/>
                    <a:pt x="84" y="93"/>
                    <a:pt x="84" y="90"/>
                  </a:cubicBezTo>
                  <a:cubicBezTo>
                    <a:pt x="84" y="87"/>
                    <a:pt x="85" y="84"/>
                    <a:pt x="87" y="82"/>
                  </a:cubicBezTo>
                  <a:cubicBezTo>
                    <a:pt x="90" y="79"/>
                    <a:pt x="94" y="78"/>
                    <a:pt x="97" y="79"/>
                  </a:cubicBezTo>
                  <a:cubicBezTo>
                    <a:pt x="100" y="72"/>
                    <a:pt x="103" y="60"/>
                    <a:pt x="100" y="45"/>
                  </a:cubicBezTo>
                  <a:cubicBezTo>
                    <a:pt x="99" y="43"/>
                    <a:pt x="100" y="42"/>
                    <a:pt x="102" y="41"/>
                  </a:cubicBezTo>
                  <a:cubicBezTo>
                    <a:pt x="103" y="40"/>
                    <a:pt x="123" y="29"/>
                    <a:pt x="135" y="22"/>
                  </a:cubicBezTo>
                  <a:cubicBezTo>
                    <a:pt x="135" y="22"/>
                    <a:pt x="134" y="21"/>
                    <a:pt x="134" y="20"/>
                  </a:cubicBezTo>
                  <a:cubicBezTo>
                    <a:pt x="134" y="19"/>
                    <a:pt x="135" y="18"/>
                    <a:pt x="135" y="17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35"/>
                    <a:pt x="9" y="143"/>
                    <a:pt x="20" y="143"/>
                  </a:cubicBezTo>
                  <a:cubicBezTo>
                    <a:pt x="153" y="143"/>
                    <a:pt x="153" y="143"/>
                    <a:pt x="153" y="143"/>
                  </a:cubicBezTo>
                  <a:cubicBezTo>
                    <a:pt x="163" y="143"/>
                    <a:pt x="172" y="135"/>
                    <a:pt x="172" y="124"/>
                  </a:cubicBezTo>
                  <a:cubicBezTo>
                    <a:pt x="172" y="46"/>
                    <a:pt x="172" y="46"/>
                    <a:pt x="172" y="46"/>
                  </a:cubicBezTo>
                  <a:lnTo>
                    <a:pt x="170" y="49"/>
                  </a:lnTo>
                  <a:close/>
                  <a:moveTo>
                    <a:pt x="29" y="24"/>
                  </a:moveTo>
                  <a:cubicBezTo>
                    <a:pt x="102" y="24"/>
                    <a:pt x="102" y="24"/>
                    <a:pt x="102" y="24"/>
                  </a:cubicBezTo>
                  <a:cubicBezTo>
                    <a:pt x="104" y="24"/>
                    <a:pt x="106" y="26"/>
                    <a:pt x="106" y="28"/>
                  </a:cubicBezTo>
                  <a:cubicBezTo>
                    <a:pt x="106" y="30"/>
                    <a:pt x="104" y="32"/>
                    <a:pt x="102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6" y="32"/>
                    <a:pt x="25" y="30"/>
                    <a:pt x="25" y="28"/>
                  </a:cubicBezTo>
                  <a:cubicBezTo>
                    <a:pt x="25" y="26"/>
                    <a:pt x="26" y="24"/>
                    <a:pt x="29" y="24"/>
                  </a:cubicBezTo>
                  <a:close/>
                  <a:moveTo>
                    <a:pt x="29" y="47"/>
                  </a:moveTo>
                  <a:cubicBezTo>
                    <a:pt x="90" y="47"/>
                    <a:pt x="90" y="47"/>
                    <a:pt x="90" y="47"/>
                  </a:cubicBezTo>
                  <a:cubicBezTo>
                    <a:pt x="92" y="47"/>
                    <a:pt x="94" y="49"/>
                    <a:pt x="94" y="51"/>
                  </a:cubicBezTo>
                  <a:cubicBezTo>
                    <a:pt x="94" y="53"/>
                    <a:pt x="92" y="55"/>
                    <a:pt x="90" y="55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6" y="55"/>
                    <a:pt x="25" y="53"/>
                    <a:pt x="25" y="51"/>
                  </a:cubicBezTo>
                  <a:cubicBezTo>
                    <a:pt x="25" y="49"/>
                    <a:pt x="26" y="47"/>
                    <a:pt x="29" y="47"/>
                  </a:cubicBezTo>
                  <a:close/>
                  <a:moveTo>
                    <a:pt x="29" y="69"/>
                  </a:moveTo>
                  <a:cubicBezTo>
                    <a:pt x="90" y="69"/>
                    <a:pt x="90" y="69"/>
                    <a:pt x="90" y="69"/>
                  </a:cubicBezTo>
                  <a:cubicBezTo>
                    <a:pt x="92" y="69"/>
                    <a:pt x="94" y="71"/>
                    <a:pt x="94" y="73"/>
                  </a:cubicBezTo>
                  <a:cubicBezTo>
                    <a:pt x="94" y="76"/>
                    <a:pt x="92" y="77"/>
                    <a:pt x="90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6" y="77"/>
                    <a:pt x="25" y="76"/>
                    <a:pt x="25" y="73"/>
                  </a:cubicBezTo>
                  <a:cubicBezTo>
                    <a:pt x="25" y="71"/>
                    <a:pt x="26" y="69"/>
                    <a:pt x="29" y="69"/>
                  </a:cubicBezTo>
                  <a:close/>
                  <a:moveTo>
                    <a:pt x="29" y="92"/>
                  </a:moveTo>
                  <a:cubicBezTo>
                    <a:pt x="76" y="92"/>
                    <a:pt x="76" y="92"/>
                    <a:pt x="76" y="92"/>
                  </a:cubicBezTo>
                  <a:cubicBezTo>
                    <a:pt x="78" y="92"/>
                    <a:pt x="80" y="94"/>
                    <a:pt x="80" y="96"/>
                  </a:cubicBezTo>
                  <a:cubicBezTo>
                    <a:pt x="80" y="98"/>
                    <a:pt x="78" y="100"/>
                    <a:pt x="76" y="100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6" y="100"/>
                    <a:pt x="25" y="98"/>
                    <a:pt x="25" y="96"/>
                  </a:cubicBezTo>
                  <a:cubicBezTo>
                    <a:pt x="25" y="94"/>
                    <a:pt x="26" y="92"/>
                    <a:pt x="29" y="92"/>
                  </a:cubicBezTo>
                  <a:close/>
                  <a:moveTo>
                    <a:pt x="143" y="123"/>
                  </a:moveTo>
                  <a:cubicBezTo>
                    <a:pt x="29" y="123"/>
                    <a:pt x="29" y="123"/>
                    <a:pt x="29" y="123"/>
                  </a:cubicBezTo>
                  <a:cubicBezTo>
                    <a:pt x="26" y="123"/>
                    <a:pt x="25" y="121"/>
                    <a:pt x="25" y="119"/>
                  </a:cubicBezTo>
                  <a:cubicBezTo>
                    <a:pt x="25" y="116"/>
                    <a:pt x="26" y="115"/>
                    <a:pt x="29" y="11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45" y="115"/>
                    <a:pt x="147" y="116"/>
                    <a:pt x="147" y="119"/>
                  </a:cubicBezTo>
                  <a:cubicBezTo>
                    <a:pt x="147" y="121"/>
                    <a:pt x="145" y="123"/>
                    <a:pt x="143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8" name="Docer Falling Dust PPT demo 3"/>
          <p:cNvGrpSpPr/>
          <p:nvPr/>
        </p:nvGrpSpPr>
        <p:grpSpPr>
          <a:xfrm>
            <a:off x="2172335" y="3206750"/>
            <a:ext cx="690880" cy="554355"/>
            <a:chOff x="1631950" y="2070100"/>
            <a:chExt cx="542926" cy="552451"/>
          </a:xfrm>
          <a:solidFill>
            <a:schemeClr val="bg1"/>
          </a:solidFill>
        </p:grpSpPr>
        <p:sp>
          <p:nvSpPr>
            <p:cNvPr id="30" name="Docer Falling Dust PPT demo 5"/>
            <p:cNvSpPr/>
            <p:nvPr/>
          </p:nvSpPr>
          <p:spPr bwMode="auto">
            <a:xfrm>
              <a:off x="1631950" y="2462213"/>
              <a:ext cx="106363" cy="160338"/>
            </a:xfrm>
            <a:custGeom>
              <a:avLst/>
              <a:gdLst>
                <a:gd name="T0" fmla="*/ 36 w 37"/>
                <a:gd name="T1" fmla="*/ 0 h 56"/>
                <a:gd name="T2" fmla="*/ 1 w 37"/>
                <a:gd name="T3" fmla="*/ 0 h 56"/>
                <a:gd name="T4" fmla="*/ 0 w 37"/>
                <a:gd name="T5" fmla="*/ 1 h 56"/>
                <a:gd name="T6" fmla="*/ 0 w 37"/>
                <a:gd name="T7" fmla="*/ 55 h 56"/>
                <a:gd name="T8" fmla="*/ 1 w 37"/>
                <a:gd name="T9" fmla="*/ 56 h 56"/>
                <a:gd name="T10" fmla="*/ 36 w 37"/>
                <a:gd name="T11" fmla="*/ 56 h 56"/>
                <a:gd name="T12" fmla="*/ 37 w 37"/>
                <a:gd name="T13" fmla="*/ 55 h 56"/>
                <a:gd name="T14" fmla="*/ 37 w 37"/>
                <a:gd name="T15" fmla="*/ 1 h 56"/>
                <a:gd name="T16" fmla="*/ 36 w 37"/>
                <a:gd name="T1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56">
                  <a:moveTo>
                    <a:pt x="3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6"/>
                    <a:pt x="1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7" y="56"/>
                    <a:pt x="37" y="55"/>
                    <a:pt x="37" y="55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7" y="0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31" name="Docer Falling Dust PPT demo 4"/>
            <p:cNvSpPr/>
            <p:nvPr/>
          </p:nvSpPr>
          <p:spPr bwMode="auto">
            <a:xfrm>
              <a:off x="1778000" y="2282825"/>
              <a:ext cx="106363" cy="339725"/>
            </a:xfrm>
            <a:custGeom>
              <a:avLst/>
              <a:gdLst>
                <a:gd name="T0" fmla="*/ 36 w 37"/>
                <a:gd name="T1" fmla="*/ 0 h 118"/>
                <a:gd name="T2" fmla="*/ 1 w 37"/>
                <a:gd name="T3" fmla="*/ 0 h 118"/>
                <a:gd name="T4" fmla="*/ 0 w 37"/>
                <a:gd name="T5" fmla="*/ 1 h 118"/>
                <a:gd name="T6" fmla="*/ 0 w 37"/>
                <a:gd name="T7" fmla="*/ 117 h 118"/>
                <a:gd name="T8" fmla="*/ 1 w 37"/>
                <a:gd name="T9" fmla="*/ 118 h 118"/>
                <a:gd name="T10" fmla="*/ 36 w 37"/>
                <a:gd name="T11" fmla="*/ 118 h 118"/>
                <a:gd name="T12" fmla="*/ 37 w 37"/>
                <a:gd name="T13" fmla="*/ 117 h 118"/>
                <a:gd name="T14" fmla="*/ 37 w 37"/>
                <a:gd name="T15" fmla="*/ 1 h 118"/>
                <a:gd name="T16" fmla="*/ 36 w 37"/>
                <a:gd name="T1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118">
                  <a:moveTo>
                    <a:pt x="3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8"/>
                    <a:pt x="1" y="118"/>
                  </a:cubicBezTo>
                  <a:cubicBezTo>
                    <a:pt x="36" y="118"/>
                    <a:pt x="36" y="118"/>
                    <a:pt x="36" y="118"/>
                  </a:cubicBezTo>
                  <a:cubicBezTo>
                    <a:pt x="36" y="118"/>
                    <a:pt x="37" y="117"/>
                    <a:pt x="37" y="117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0"/>
                    <a:pt x="36" y="0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41" name="Docer Falling Dust PPT demo 3"/>
            <p:cNvSpPr/>
            <p:nvPr/>
          </p:nvSpPr>
          <p:spPr bwMode="auto">
            <a:xfrm>
              <a:off x="1922463" y="2389188"/>
              <a:ext cx="109538" cy="233363"/>
            </a:xfrm>
            <a:custGeom>
              <a:avLst/>
              <a:gdLst>
                <a:gd name="T0" fmla="*/ 37 w 38"/>
                <a:gd name="T1" fmla="*/ 0 h 81"/>
                <a:gd name="T2" fmla="*/ 1 w 38"/>
                <a:gd name="T3" fmla="*/ 0 h 81"/>
                <a:gd name="T4" fmla="*/ 0 w 38"/>
                <a:gd name="T5" fmla="*/ 1 h 81"/>
                <a:gd name="T6" fmla="*/ 0 w 38"/>
                <a:gd name="T7" fmla="*/ 80 h 81"/>
                <a:gd name="T8" fmla="*/ 1 w 38"/>
                <a:gd name="T9" fmla="*/ 81 h 81"/>
                <a:gd name="T10" fmla="*/ 37 w 38"/>
                <a:gd name="T11" fmla="*/ 81 h 81"/>
                <a:gd name="T12" fmla="*/ 38 w 38"/>
                <a:gd name="T13" fmla="*/ 80 h 81"/>
                <a:gd name="T14" fmla="*/ 38 w 38"/>
                <a:gd name="T15" fmla="*/ 1 h 81"/>
                <a:gd name="T16" fmla="*/ 37 w 38"/>
                <a:gd name="T1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81">
                  <a:moveTo>
                    <a:pt x="3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1" y="81"/>
                    <a:pt x="1" y="8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1"/>
                    <a:pt x="38" y="80"/>
                    <a:pt x="38" y="8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1"/>
                    <a:pt x="37" y="0"/>
                    <a:pt x="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42" name="Docer Falling Dust PPT demo 2"/>
            <p:cNvSpPr/>
            <p:nvPr/>
          </p:nvSpPr>
          <p:spPr bwMode="auto">
            <a:xfrm>
              <a:off x="2068513" y="2182813"/>
              <a:ext cx="106363" cy="439738"/>
            </a:xfrm>
            <a:custGeom>
              <a:avLst/>
              <a:gdLst>
                <a:gd name="T0" fmla="*/ 36 w 37"/>
                <a:gd name="T1" fmla="*/ 0 h 153"/>
                <a:gd name="T2" fmla="*/ 1 w 37"/>
                <a:gd name="T3" fmla="*/ 0 h 153"/>
                <a:gd name="T4" fmla="*/ 0 w 37"/>
                <a:gd name="T5" fmla="*/ 1 h 153"/>
                <a:gd name="T6" fmla="*/ 0 w 37"/>
                <a:gd name="T7" fmla="*/ 152 h 153"/>
                <a:gd name="T8" fmla="*/ 1 w 37"/>
                <a:gd name="T9" fmla="*/ 153 h 153"/>
                <a:gd name="T10" fmla="*/ 36 w 37"/>
                <a:gd name="T11" fmla="*/ 153 h 153"/>
                <a:gd name="T12" fmla="*/ 37 w 37"/>
                <a:gd name="T13" fmla="*/ 152 h 153"/>
                <a:gd name="T14" fmla="*/ 37 w 37"/>
                <a:gd name="T15" fmla="*/ 1 h 153"/>
                <a:gd name="T16" fmla="*/ 36 w 37"/>
                <a:gd name="T1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153">
                  <a:moveTo>
                    <a:pt x="3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1" y="153"/>
                    <a:pt x="1" y="153"/>
                  </a:cubicBezTo>
                  <a:cubicBezTo>
                    <a:pt x="36" y="153"/>
                    <a:pt x="36" y="153"/>
                    <a:pt x="36" y="153"/>
                  </a:cubicBezTo>
                  <a:cubicBezTo>
                    <a:pt x="37" y="153"/>
                    <a:pt x="37" y="152"/>
                    <a:pt x="37" y="152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0"/>
                    <a:pt x="37" y="0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43" name="Docer Falling Dust PPT demo 1"/>
            <p:cNvSpPr/>
            <p:nvPr/>
          </p:nvSpPr>
          <p:spPr bwMode="auto">
            <a:xfrm>
              <a:off x="1639888" y="2070100"/>
              <a:ext cx="428625" cy="198438"/>
            </a:xfrm>
            <a:custGeom>
              <a:avLst/>
              <a:gdLst>
                <a:gd name="T0" fmla="*/ 146 w 149"/>
                <a:gd name="T1" fmla="*/ 3 h 69"/>
                <a:gd name="T2" fmla="*/ 144 w 149"/>
                <a:gd name="T3" fmla="*/ 1 h 69"/>
                <a:gd name="T4" fmla="*/ 141 w 149"/>
                <a:gd name="T5" fmla="*/ 0 h 69"/>
                <a:gd name="T6" fmla="*/ 116 w 149"/>
                <a:gd name="T7" fmla="*/ 4 h 69"/>
                <a:gd name="T8" fmla="*/ 112 w 149"/>
                <a:gd name="T9" fmla="*/ 8 h 69"/>
                <a:gd name="T10" fmla="*/ 117 w 149"/>
                <a:gd name="T11" fmla="*/ 12 h 69"/>
                <a:gd name="T12" fmla="*/ 133 w 149"/>
                <a:gd name="T13" fmla="*/ 9 h 69"/>
                <a:gd name="T14" fmla="*/ 99 w 149"/>
                <a:gd name="T15" fmla="*/ 45 h 69"/>
                <a:gd name="T16" fmla="*/ 51 w 149"/>
                <a:gd name="T17" fmla="*/ 21 h 69"/>
                <a:gd name="T18" fmla="*/ 46 w 149"/>
                <a:gd name="T19" fmla="*/ 21 h 69"/>
                <a:gd name="T20" fmla="*/ 2 w 149"/>
                <a:gd name="T21" fmla="*/ 62 h 69"/>
                <a:gd name="T22" fmla="*/ 2 w 149"/>
                <a:gd name="T23" fmla="*/ 67 h 69"/>
                <a:gd name="T24" fmla="*/ 5 w 149"/>
                <a:gd name="T25" fmla="*/ 69 h 69"/>
                <a:gd name="T26" fmla="*/ 7 w 149"/>
                <a:gd name="T27" fmla="*/ 68 h 69"/>
                <a:gd name="T28" fmla="*/ 50 w 149"/>
                <a:gd name="T29" fmla="*/ 29 h 69"/>
                <a:gd name="T30" fmla="*/ 98 w 149"/>
                <a:gd name="T31" fmla="*/ 53 h 69"/>
                <a:gd name="T32" fmla="*/ 103 w 149"/>
                <a:gd name="T33" fmla="*/ 52 h 69"/>
                <a:gd name="T34" fmla="*/ 139 w 149"/>
                <a:gd name="T35" fmla="*/ 14 h 69"/>
                <a:gd name="T36" fmla="*/ 141 w 149"/>
                <a:gd name="T37" fmla="*/ 28 h 69"/>
                <a:gd name="T38" fmla="*/ 145 w 149"/>
                <a:gd name="T39" fmla="*/ 31 h 69"/>
                <a:gd name="T40" fmla="*/ 145 w 149"/>
                <a:gd name="T41" fmla="*/ 31 h 69"/>
                <a:gd name="T42" fmla="*/ 149 w 149"/>
                <a:gd name="T43" fmla="*/ 27 h 69"/>
                <a:gd name="T44" fmla="*/ 146 w 149"/>
                <a:gd name="T45" fmla="*/ 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69">
                  <a:moveTo>
                    <a:pt x="146" y="3"/>
                  </a:moveTo>
                  <a:cubicBezTo>
                    <a:pt x="146" y="2"/>
                    <a:pt x="145" y="1"/>
                    <a:pt x="144" y="1"/>
                  </a:cubicBezTo>
                  <a:cubicBezTo>
                    <a:pt x="144" y="0"/>
                    <a:pt x="143" y="0"/>
                    <a:pt x="141" y="0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3" y="4"/>
                    <a:pt x="112" y="6"/>
                    <a:pt x="112" y="8"/>
                  </a:cubicBezTo>
                  <a:cubicBezTo>
                    <a:pt x="112" y="10"/>
                    <a:pt x="114" y="12"/>
                    <a:pt x="117" y="12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99" y="45"/>
                    <a:pt x="99" y="45"/>
                    <a:pt x="99" y="45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49" y="20"/>
                    <a:pt x="48" y="20"/>
                    <a:pt x="46" y="2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0" y="63"/>
                    <a:pt x="0" y="66"/>
                    <a:pt x="2" y="67"/>
                  </a:cubicBezTo>
                  <a:cubicBezTo>
                    <a:pt x="2" y="68"/>
                    <a:pt x="3" y="69"/>
                    <a:pt x="5" y="69"/>
                  </a:cubicBezTo>
                  <a:cubicBezTo>
                    <a:pt x="5" y="69"/>
                    <a:pt x="6" y="68"/>
                    <a:pt x="7" y="68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98" y="53"/>
                    <a:pt x="98" y="53"/>
                    <a:pt x="98" y="53"/>
                  </a:cubicBezTo>
                  <a:cubicBezTo>
                    <a:pt x="100" y="54"/>
                    <a:pt x="102" y="54"/>
                    <a:pt x="103" y="52"/>
                  </a:cubicBezTo>
                  <a:cubicBezTo>
                    <a:pt x="139" y="14"/>
                    <a:pt x="139" y="14"/>
                    <a:pt x="139" y="14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30"/>
                    <a:pt x="143" y="31"/>
                    <a:pt x="145" y="31"/>
                  </a:cubicBezTo>
                  <a:cubicBezTo>
                    <a:pt x="145" y="31"/>
                    <a:pt x="145" y="31"/>
                    <a:pt x="145" y="31"/>
                  </a:cubicBezTo>
                  <a:cubicBezTo>
                    <a:pt x="147" y="31"/>
                    <a:pt x="149" y="29"/>
                    <a:pt x="149" y="27"/>
                  </a:cubicBezTo>
                  <a:lnTo>
                    <a:pt x="146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Docer Falling Dust PPT demo 1"/>
          <p:cNvGrpSpPr/>
          <p:nvPr/>
        </p:nvGrpSpPr>
        <p:grpSpPr>
          <a:xfrm>
            <a:off x="9015730" y="3177540"/>
            <a:ext cx="838835" cy="601980"/>
            <a:chOff x="4027488" y="2070100"/>
            <a:chExt cx="546100" cy="552450"/>
          </a:xfrm>
          <a:solidFill>
            <a:schemeClr val="bg1"/>
          </a:solidFill>
        </p:grpSpPr>
        <p:sp>
          <p:nvSpPr>
            <p:cNvPr id="45" name="Docer Falling Dust PPT demo 4"/>
            <p:cNvSpPr/>
            <p:nvPr/>
          </p:nvSpPr>
          <p:spPr bwMode="auto">
            <a:xfrm>
              <a:off x="4406900" y="2070100"/>
              <a:ext cx="84138" cy="80963"/>
            </a:xfrm>
            <a:custGeom>
              <a:avLst/>
              <a:gdLst>
                <a:gd name="T0" fmla="*/ 5 w 29"/>
                <a:gd name="T1" fmla="*/ 28 h 28"/>
                <a:gd name="T2" fmla="*/ 8 w 29"/>
                <a:gd name="T3" fmla="*/ 27 h 28"/>
                <a:gd name="T4" fmla="*/ 28 w 29"/>
                <a:gd name="T5" fmla="*/ 7 h 28"/>
                <a:gd name="T6" fmla="*/ 28 w 29"/>
                <a:gd name="T7" fmla="*/ 1 h 28"/>
                <a:gd name="T8" fmla="*/ 22 w 29"/>
                <a:gd name="T9" fmla="*/ 1 h 28"/>
                <a:gd name="T10" fmla="*/ 2 w 29"/>
                <a:gd name="T11" fmla="*/ 21 h 28"/>
                <a:gd name="T12" fmla="*/ 2 w 29"/>
                <a:gd name="T13" fmla="*/ 27 h 28"/>
                <a:gd name="T14" fmla="*/ 5 w 29"/>
                <a:gd name="T1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28">
                  <a:moveTo>
                    <a:pt x="5" y="28"/>
                  </a:moveTo>
                  <a:cubicBezTo>
                    <a:pt x="6" y="28"/>
                    <a:pt x="7" y="28"/>
                    <a:pt x="8" y="2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9" y="5"/>
                    <a:pt x="29" y="3"/>
                    <a:pt x="28" y="1"/>
                  </a:cubicBezTo>
                  <a:cubicBezTo>
                    <a:pt x="26" y="0"/>
                    <a:pt x="24" y="0"/>
                    <a:pt x="22" y="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23"/>
                    <a:pt x="0" y="25"/>
                    <a:pt x="2" y="27"/>
                  </a:cubicBezTo>
                  <a:cubicBezTo>
                    <a:pt x="3" y="28"/>
                    <a:pt x="4" y="28"/>
                    <a:pt x="5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6" name="Docer Falling Dust PPT demo 3"/>
            <p:cNvSpPr/>
            <p:nvPr/>
          </p:nvSpPr>
          <p:spPr bwMode="auto">
            <a:xfrm>
              <a:off x="4494213" y="2152650"/>
              <a:ext cx="79375" cy="80963"/>
            </a:xfrm>
            <a:custGeom>
              <a:avLst/>
              <a:gdLst>
                <a:gd name="T0" fmla="*/ 27 w 28"/>
                <a:gd name="T1" fmla="*/ 1 h 28"/>
                <a:gd name="T2" fmla="*/ 21 w 28"/>
                <a:gd name="T3" fmla="*/ 1 h 28"/>
                <a:gd name="T4" fmla="*/ 1 w 28"/>
                <a:gd name="T5" fmla="*/ 21 h 28"/>
                <a:gd name="T6" fmla="*/ 1 w 28"/>
                <a:gd name="T7" fmla="*/ 27 h 28"/>
                <a:gd name="T8" fmla="*/ 4 w 28"/>
                <a:gd name="T9" fmla="*/ 28 h 28"/>
                <a:gd name="T10" fmla="*/ 7 w 28"/>
                <a:gd name="T11" fmla="*/ 27 h 28"/>
                <a:gd name="T12" fmla="*/ 27 w 28"/>
                <a:gd name="T13" fmla="*/ 7 h 28"/>
                <a:gd name="T14" fmla="*/ 27 w 28"/>
                <a:gd name="T1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28">
                  <a:moveTo>
                    <a:pt x="27" y="1"/>
                  </a:moveTo>
                  <a:cubicBezTo>
                    <a:pt x="25" y="0"/>
                    <a:pt x="23" y="0"/>
                    <a:pt x="21" y="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3"/>
                    <a:pt x="0" y="26"/>
                    <a:pt x="1" y="27"/>
                  </a:cubicBezTo>
                  <a:cubicBezTo>
                    <a:pt x="2" y="28"/>
                    <a:pt x="3" y="28"/>
                    <a:pt x="4" y="28"/>
                  </a:cubicBezTo>
                  <a:cubicBezTo>
                    <a:pt x="5" y="28"/>
                    <a:pt x="6" y="28"/>
                    <a:pt x="7" y="2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8" y="5"/>
                    <a:pt x="28" y="3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7" name="Docer Falling Dust PPT demo 2"/>
            <p:cNvSpPr/>
            <p:nvPr/>
          </p:nvSpPr>
          <p:spPr bwMode="auto">
            <a:xfrm>
              <a:off x="4027488" y="2105025"/>
              <a:ext cx="517525" cy="517525"/>
            </a:xfrm>
            <a:custGeom>
              <a:avLst/>
              <a:gdLst>
                <a:gd name="T0" fmla="*/ 165 w 180"/>
                <a:gd name="T1" fmla="*/ 74 h 180"/>
                <a:gd name="T2" fmla="*/ 165 w 180"/>
                <a:gd name="T3" fmla="*/ 24 h 180"/>
                <a:gd name="T4" fmla="*/ 154 w 180"/>
                <a:gd name="T5" fmla="*/ 13 h 180"/>
                <a:gd name="T6" fmla="*/ 140 w 180"/>
                <a:gd name="T7" fmla="*/ 32 h 180"/>
                <a:gd name="T8" fmla="*/ 141 w 180"/>
                <a:gd name="T9" fmla="*/ 33 h 180"/>
                <a:gd name="T10" fmla="*/ 143 w 180"/>
                <a:gd name="T11" fmla="*/ 35 h 180"/>
                <a:gd name="T12" fmla="*/ 146 w 180"/>
                <a:gd name="T13" fmla="*/ 37 h 180"/>
                <a:gd name="T14" fmla="*/ 147 w 180"/>
                <a:gd name="T15" fmla="*/ 39 h 180"/>
                <a:gd name="T16" fmla="*/ 132 w 180"/>
                <a:gd name="T17" fmla="*/ 57 h 180"/>
                <a:gd name="T18" fmla="*/ 125 w 180"/>
                <a:gd name="T19" fmla="*/ 59 h 180"/>
                <a:gd name="T20" fmla="*/ 118 w 180"/>
                <a:gd name="T21" fmla="*/ 66 h 180"/>
                <a:gd name="T22" fmla="*/ 90 w 180"/>
                <a:gd name="T23" fmla="*/ 127 h 180"/>
                <a:gd name="T24" fmla="*/ 90 w 180"/>
                <a:gd name="T25" fmla="*/ 53 h 180"/>
                <a:gd name="T26" fmla="*/ 118 w 180"/>
                <a:gd name="T27" fmla="*/ 54 h 180"/>
                <a:gd name="T28" fmla="*/ 121 w 180"/>
                <a:gd name="T29" fmla="*/ 46 h 180"/>
                <a:gd name="T30" fmla="*/ 106 w 180"/>
                <a:gd name="T31" fmla="*/ 15 h 180"/>
                <a:gd name="T32" fmla="*/ 96 w 180"/>
                <a:gd name="T33" fmla="*/ 0 h 180"/>
                <a:gd name="T34" fmla="*/ 74 w 180"/>
                <a:gd name="T35" fmla="*/ 10 h 180"/>
                <a:gd name="T36" fmla="*/ 48 w 180"/>
                <a:gd name="T37" fmla="*/ 25 h 180"/>
                <a:gd name="T38" fmla="*/ 31 w 180"/>
                <a:gd name="T39" fmla="*/ 22 h 180"/>
                <a:gd name="T40" fmla="*/ 19 w 180"/>
                <a:gd name="T41" fmla="*/ 38 h 180"/>
                <a:gd name="T42" fmla="*/ 25 w 180"/>
                <a:gd name="T43" fmla="*/ 48 h 180"/>
                <a:gd name="T44" fmla="*/ 10 w 180"/>
                <a:gd name="T45" fmla="*/ 74 h 180"/>
                <a:gd name="T46" fmla="*/ 0 w 180"/>
                <a:gd name="T47" fmla="*/ 96 h 180"/>
                <a:gd name="T48" fmla="*/ 15 w 180"/>
                <a:gd name="T49" fmla="*/ 106 h 180"/>
                <a:gd name="T50" fmla="*/ 22 w 180"/>
                <a:gd name="T51" fmla="*/ 135 h 180"/>
                <a:gd name="T52" fmla="*/ 22 w 180"/>
                <a:gd name="T53" fmla="*/ 149 h 180"/>
                <a:gd name="T54" fmla="*/ 38 w 180"/>
                <a:gd name="T55" fmla="*/ 161 h 180"/>
                <a:gd name="T56" fmla="*/ 48 w 180"/>
                <a:gd name="T57" fmla="*/ 155 h 180"/>
                <a:gd name="T58" fmla="*/ 74 w 180"/>
                <a:gd name="T59" fmla="*/ 170 h 180"/>
                <a:gd name="T60" fmla="*/ 96 w 180"/>
                <a:gd name="T61" fmla="*/ 180 h 180"/>
                <a:gd name="T62" fmla="*/ 106 w 180"/>
                <a:gd name="T63" fmla="*/ 165 h 180"/>
                <a:gd name="T64" fmla="*/ 135 w 180"/>
                <a:gd name="T65" fmla="*/ 158 h 180"/>
                <a:gd name="T66" fmla="*/ 158 w 180"/>
                <a:gd name="T67" fmla="*/ 149 h 180"/>
                <a:gd name="T68" fmla="*/ 158 w 180"/>
                <a:gd name="T69" fmla="*/ 135 h 180"/>
                <a:gd name="T70" fmla="*/ 165 w 180"/>
                <a:gd name="T71" fmla="*/ 106 h 180"/>
                <a:gd name="T72" fmla="*/ 180 w 180"/>
                <a:gd name="T73" fmla="*/ 96 h 180"/>
                <a:gd name="T74" fmla="*/ 170 w 180"/>
                <a:gd name="T75" fmla="*/ 7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0" h="180">
                  <a:moveTo>
                    <a:pt x="170" y="74"/>
                  </a:moveTo>
                  <a:cubicBezTo>
                    <a:pt x="165" y="74"/>
                    <a:pt x="165" y="74"/>
                    <a:pt x="165" y="74"/>
                  </a:cubicBezTo>
                  <a:cubicBezTo>
                    <a:pt x="163" y="61"/>
                    <a:pt x="157" y="50"/>
                    <a:pt x="149" y="40"/>
                  </a:cubicBezTo>
                  <a:cubicBezTo>
                    <a:pt x="165" y="24"/>
                    <a:pt x="165" y="24"/>
                    <a:pt x="165" y="24"/>
                  </a:cubicBezTo>
                  <a:cubicBezTo>
                    <a:pt x="168" y="21"/>
                    <a:pt x="168" y="16"/>
                    <a:pt x="165" y="13"/>
                  </a:cubicBezTo>
                  <a:cubicBezTo>
                    <a:pt x="162" y="10"/>
                    <a:pt x="157" y="10"/>
                    <a:pt x="154" y="13"/>
                  </a:cubicBezTo>
                  <a:cubicBezTo>
                    <a:pt x="137" y="30"/>
                    <a:pt x="137" y="30"/>
                    <a:pt x="137" y="30"/>
                  </a:cubicBezTo>
                  <a:cubicBezTo>
                    <a:pt x="138" y="30"/>
                    <a:pt x="139" y="31"/>
                    <a:pt x="140" y="32"/>
                  </a:cubicBezTo>
                  <a:cubicBezTo>
                    <a:pt x="140" y="32"/>
                    <a:pt x="141" y="33"/>
                    <a:pt x="141" y="33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41" y="34"/>
                    <a:pt x="142" y="34"/>
                    <a:pt x="142" y="34"/>
                  </a:cubicBezTo>
                  <a:cubicBezTo>
                    <a:pt x="142" y="34"/>
                    <a:pt x="143" y="35"/>
                    <a:pt x="143" y="35"/>
                  </a:cubicBezTo>
                  <a:cubicBezTo>
                    <a:pt x="144" y="35"/>
                    <a:pt x="144" y="36"/>
                    <a:pt x="144" y="36"/>
                  </a:cubicBezTo>
                  <a:cubicBezTo>
                    <a:pt x="145" y="36"/>
                    <a:pt x="145" y="37"/>
                    <a:pt x="146" y="37"/>
                  </a:cubicBezTo>
                  <a:cubicBezTo>
                    <a:pt x="146" y="37"/>
                    <a:pt x="146" y="37"/>
                    <a:pt x="146" y="38"/>
                  </a:cubicBezTo>
                  <a:cubicBezTo>
                    <a:pt x="146" y="38"/>
                    <a:pt x="147" y="38"/>
                    <a:pt x="147" y="39"/>
                  </a:cubicBezTo>
                  <a:cubicBezTo>
                    <a:pt x="148" y="39"/>
                    <a:pt x="148" y="40"/>
                    <a:pt x="149" y="41"/>
                  </a:cubicBezTo>
                  <a:cubicBezTo>
                    <a:pt x="132" y="57"/>
                    <a:pt x="132" y="57"/>
                    <a:pt x="132" y="57"/>
                  </a:cubicBezTo>
                  <a:cubicBezTo>
                    <a:pt x="131" y="58"/>
                    <a:pt x="129" y="59"/>
                    <a:pt x="127" y="59"/>
                  </a:cubicBezTo>
                  <a:cubicBezTo>
                    <a:pt x="126" y="59"/>
                    <a:pt x="125" y="59"/>
                    <a:pt x="125" y="59"/>
                  </a:cubicBezTo>
                  <a:cubicBezTo>
                    <a:pt x="124" y="59"/>
                    <a:pt x="124" y="59"/>
                    <a:pt x="124" y="60"/>
                  </a:cubicBezTo>
                  <a:cubicBezTo>
                    <a:pt x="118" y="66"/>
                    <a:pt x="118" y="66"/>
                    <a:pt x="118" y="66"/>
                  </a:cubicBezTo>
                  <a:cubicBezTo>
                    <a:pt x="123" y="72"/>
                    <a:pt x="127" y="81"/>
                    <a:pt x="127" y="90"/>
                  </a:cubicBezTo>
                  <a:cubicBezTo>
                    <a:pt x="127" y="110"/>
                    <a:pt x="110" y="127"/>
                    <a:pt x="90" y="127"/>
                  </a:cubicBezTo>
                  <a:cubicBezTo>
                    <a:pt x="70" y="127"/>
                    <a:pt x="53" y="110"/>
                    <a:pt x="53" y="90"/>
                  </a:cubicBezTo>
                  <a:cubicBezTo>
                    <a:pt x="53" y="70"/>
                    <a:pt x="70" y="53"/>
                    <a:pt x="90" y="53"/>
                  </a:cubicBezTo>
                  <a:cubicBezTo>
                    <a:pt x="98" y="53"/>
                    <a:pt x="106" y="56"/>
                    <a:pt x="112" y="61"/>
                  </a:cubicBezTo>
                  <a:cubicBezTo>
                    <a:pt x="118" y="54"/>
                    <a:pt x="118" y="54"/>
                    <a:pt x="118" y="54"/>
                  </a:cubicBezTo>
                  <a:cubicBezTo>
                    <a:pt x="119" y="54"/>
                    <a:pt x="119" y="54"/>
                    <a:pt x="119" y="53"/>
                  </a:cubicBezTo>
                  <a:cubicBezTo>
                    <a:pt x="118" y="51"/>
                    <a:pt x="119" y="48"/>
                    <a:pt x="121" y="46"/>
                  </a:cubicBezTo>
                  <a:cubicBezTo>
                    <a:pt x="137" y="29"/>
                    <a:pt x="137" y="29"/>
                    <a:pt x="137" y="29"/>
                  </a:cubicBezTo>
                  <a:cubicBezTo>
                    <a:pt x="128" y="22"/>
                    <a:pt x="118" y="17"/>
                    <a:pt x="106" y="15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6" y="5"/>
                    <a:pt x="102" y="0"/>
                    <a:pt x="96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8" y="0"/>
                    <a:pt x="74" y="5"/>
                    <a:pt x="74" y="10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65" y="17"/>
                    <a:pt x="56" y="20"/>
                    <a:pt x="48" y="25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1" y="18"/>
                    <a:pt x="35" y="18"/>
                    <a:pt x="31" y="22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0" y="33"/>
                    <a:pt x="19" y="35"/>
                    <a:pt x="19" y="38"/>
                  </a:cubicBezTo>
                  <a:cubicBezTo>
                    <a:pt x="19" y="40"/>
                    <a:pt x="20" y="43"/>
                    <a:pt x="22" y="45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0" y="56"/>
                    <a:pt x="17" y="65"/>
                    <a:pt x="15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4" y="74"/>
                    <a:pt x="0" y="78"/>
                    <a:pt x="0" y="84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2"/>
                    <a:pt x="4" y="106"/>
                    <a:pt x="10" y="106"/>
                  </a:cubicBezTo>
                  <a:cubicBezTo>
                    <a:pt x="15" y="106"/>
                    <a:pt x="15" y="106"/>
                    <a:pt x="15" y="106"/>
                  </a:cubicBezTo>
                  <a:cubicBezTo>
                    <a:pt x="17" y="115"/>
                    <a:pt x="20" y="124"/>
                    <a:pt x="25" y="132"/>
                  </a:cubicBezTo>
                  <a:cubicBezTo>
                    <a:pt x="22" y="135"/>
                    <a:pt x="22" y="135"/>
                    <a:pt x="22" y="135"/>
                  </a:cubicBezTo>
                  <a:cubicBezTo>
                    <a:pt x="20" y="137"/>
                    <a:pt x="19" y="140"/>
                    <a:pt x="19" y="142"/>
                  </a:cubicBezTo>
                  <a:cubicBezTo>
                    <a:pt x="19" y="145"/>
                    <a:pt x="20" y="147"/>
                    <a:pt x="22" y="149"/>
                  </a:cubicBezTo>
                  <a:cubicBezTo>
                    <a:pt x="31" y="158"/>
                    <a:pt x="31" y="158"/>
                    <a:pt x="31" y="158"/>
                  </a:cubicBezTo>
                  <a:cubicBezTo>
                    <a:pt x="33" y="160"/>
                    <a:pt x="35" y="161"/>
                    <a:pt x="38" y="161"/>
                  </a:cubicBezTo>
                  <a:cubicBezTo>
                    <a:pt x="40" y="161"/>
                    <a:pt x="43" y="160"/>
                    <a:pt x="45" y="158"/>
                  </a:cubicBezTo>
                  <a:cubicBezTo>
                    <a:pt x="48" y="155"/>
                    <a:pt x="48" y="155"/>
                    <a:pt x="48" y="155"/>
                  </a:cubicBezTo>
                  <a:cubicBezTo>
                    <a:pt x="56" y="160"/>
                    <a:pt x="65" y="163"/>
                    <a:pt x="74" y="165"/>
                  </a:cubicBezTo>
                  <a:cubicBezTo>
                    <a:pt x="74" y="170"/>
                    <a:pt x="74" y="170"/>
                    <a:pt x="74" y="170"/>
                  </a:cubicBezTo>
                  <a:cubicBezTo>
                    <a:pt x="74" y="176"/>
                    <a:pt x="78" y="180"/>
                    <a:pt x="84" y="180"/>
                  </a:cubicBezTo>
                  <a:cubicBezTo>
                    <a:pt x="96" y="180"/>
                    <a:pt x="96" y="180"/>
                    <a:pt x="96" y="180"/>
                  </a:cubicBezTo>
                  <a:cubicBezTo>
                    <a:pt x="102" y="180"/>
                    <a:pt x="106" y="176"/>
                    <a:pt x="106" y="170"/>
                  </a:cubicBezTo>
                  <a:cubicBezTo>
                    <a:pt x="106" y="165"/>
                    <a:pt x="106" y="165"/>
                    <a:pt x="106" y="165"/>
                  </a:cubicBezTo>
                  <a:cubicBezTo>
                    <a:pt x="115" y="163"/>
                    <a:pt x="124" y="160"/>
                    <a:pt x="132" y="155"/>
                  </a:cubicBezTo>
                  <a:cubicBezTo>
                    <a:pt x="135" y="158"/>
                    <a:pt x="135" y="158"/>
                    <a:pt x="135" y="158"/>
                  </a:cubicBezTo>
                  <a:cubicBezTo>
                    <a:pt x="139" y="162"/>
                    <a:pt x="145" y="162"/>
                    <a:pt x="149" y="158"/>
                  </a:cubicBezTo>
                  <a:cubicBezTo>
                    <a:pt x="158" y="149"/>
                    <a:pt x="158" y="149"/>
                    <a:pt x="158" y="149"/>
                  </a:cubicBezTo>
                  <a:cubicBezTo>
                    <a:pt x="160" y="147"/>
                    <a:pt x="161" y="145"/>
                    <a:pt x="161" y="142"/>
                  </a:cubicBezTo>
                  <a:cubicBezTo>
                    <a:pt x="161" y="140"/>
                    <a:pt x="160" y="137"/>
                    <a:pt x="158" y="135"/>
                  </a:cubicBezTo>
                  <a:cubicBezTo>
                    <a:pt x="155" y="132"/>
                    <a:pt x="155" y="132"/>
                    <a:pt x="155" y="132"/>
                  </a:cubicBezTo>
                  <a:cubicBezTo>
                    <a:pt x="160" y="124"/>
                    <a:pt x="163" y="115"/>
                    <a:pt x="165" y="106"/>
                  </a:cubicBezTo>
                  <a:cubicBezTo>
                    <a:pt x="170" y="106"/>
                    <a:pt x="170" y="106"/>
                    <a:pt x="170" y="106"/>
                  </a:cubicBezTo>
                  <a:cubicBezTo>
                    <a:pt x="175" y="106"/>
                    <a:pt x="180" y="102"/>
                    <a:pt x="180" y="96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80" y="78"/>
                    <a:pt x="175" y="74"/>
                    <a:pt x="170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8" name="Docer Falling Dust PPT demo 1"/>
            <p:cNvSpPr/>
            <p:nvPr/>
          </p:nvSpPr>
          <p:spPr bwMode="auto">
            <a:xfrm>
              <a:off x="4203700" y="2279650"/>
              <a:ext cx="166688" cy="168275"/>
            </a:xfrm>
            <a:custGeom>
              <a:avLst/>
              <a:gdLst>
                <a:gd name="T0" fmla="*/ 45 w 58"/>
                <a:gd name="T1" fmla="*/ 5 h 58"/>
                <a:gd name="T2" fmla="*/ 29 w 58"/>
                <a:gd name="T3" fmla="*/ 0 h 58"/>
                <a:gd name="T4" fmla="*/ 0 w 58"/>
                <a:gd name="T5" fmla="*/ 29 h 58"/>
                <a:gd name="T6" fmla="*/ 29 w 58"/>
                <a:gd name="T7" fmla="*/ 58 h 58"/>
                <a:gd name="T8" fmla="*/ 58 w 58"/>
                <a:gd name="T9" fmla="*/ 29 h 58"/>
                <a:gd name="T10" fmla="*/ 51 w 58"/>
                <a:gd name="T11" fmla="*/ 11 h 58"/>
                <a:gd name="T12" fmla="*/ 30 w 58"/>
                <a:gd name="T13" fmla="*/ 31 h 58"/>
                <a:gd name="T14" fmla="*/ 27 w 58"/>
                <a:gd name="T15" fmla="*/ 33 h 58"/>
                <a:gd name="T16" fmla="*/ 25 w 58"/>
                <a:gd name="T17" fmla="*/ 31 h 58"/>
                <a:gd name="T18" fmla="*/ 25 w 58"/>
                <a:gd name="T19" fmla="*/ 26 h 58"/>
                <a:gd name="T20" fmla="*/ 45 w 58"/>
                <a:gd name="T21" fmla="*/ 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" h="58">
                  <a:moveTo>
                    <a:pt x="45" y="5"/>
                  </a:moveTo>
                  <a:cubicBezTo>
                    <a:pt x="41" y="2"/>
                    <a:pt x="35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13" y="58"/>
                    <a:pt x="29" y="58"/>
                  </a:cubicBezTo>
                  <a:cubicBezTo>
                    <a:pt x="45" y="58"/>
                    <a:pt x="58" y="45"/>
                    <a:pt x="58" y="29"/>
                  </a:cubicBezTo>
                  <a:cubicBezTo>
                    <a:pt x="58" y="22"/>
                    <a:pt x="55" y="16"/>
                    <a:pt x="51" y="1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29" y="32"/>
                    <a:pt x="28" y="33"/>
                    <a:pt x="27" y="33"/>
                  </a:cubicBezTo>
                  <a:cubicBezTo>
                    <a:pt x="26" y="33"/>
                    <a:pt x="25" y="32"/>
                    <a:pt x="25" y="31"/>
                  </a:cubicBezTo>
                  <a:cubicBezTo>
                    <a:pt x="23" y="30"/>
                    <a:pt x="23" y="27"/>
                    <a:pt x="25" y="26"/>
                  </a:cubicBezTo>
                  <a:lnTo>
                    <a:pt x="4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1043305" y="3977005"/>
            <a:ext cx="3063240" cy="8705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4451985" y="3977005"/>
            <a:ext cx="3063240" cy="8705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7860030" y="3977005"/>
            <a:ext cx="3063240" cy="8705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035685" y="4153535"/>
            <a:ext cx="306959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a typeface="微软雅黑" panose="020B0503020204020204" pitchFamily="34" charset="-122"/>
              </a:rPr>
              <a:t>强烈的内在动力</a:t>
            </a:r>
            <a:endParaRPr lang="zh-CN" altLang="en-US" sz="28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451350" y="4153535"/>
            <a:ext cx="306070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a typeface="微软雅黑" panose="020B0503020204020204" pitchFamily="34" charset="-122"/>
              </a:rPr>
              <a:t>严谨的工作作风</a:t>
            </a:r>
            <a:endParaRPr lang="zh-CN" altLang="en-US" sz="2135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861300" y="4153535"/>
            <a:ext cx="306324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a typeface="微软雅黑" panose="020B0503020204020204" pitchFamily="34" charset="-122"/>
              </a:rPr>
              <a:t>完成推销的能力</a:t>
            </a:r>
            <a:endParaRPr lang="zh-CN" altLang="en-US" sz="2135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75788" y="607875"/>
            <a:ext cx="499602" cy="368755"/>
            <a:chOff x="537028" y="478970"/>
            <a:chExt cx="609600" cy="449944"/>
          </a:xfrm>
        </p:grpSpPr>
        <p:sp>
          <p:nvSpPr>
            <p:cNvPr id="9" name="圆角矩形 8"/>
            <p:cNvSpPr/>
            <p:nvPr/>
          </p:nvSpPr>
          <p:spPr>
            <a:xfrm rot="2700000">
              <a:off x="537028" y="478971"/>
              <a:ext cx="449943" cy="44994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圆角矩形 9"/>
            <p:cNvSpPr/>
            <p:nvPr/>
          </p:nvSpPr>
          <p:spPr>
            <a:xfrm rot="2700000">
              <a:off x="696685" y="478970"/>
              <a:ext cx="449943" cy="44994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0"/>
          <p:cNvSpPr txBox="1"/>
          <p:nvPr/>
        </p:nvSpPr>
        <p:spPr>
          <a:xfrm>
            <a:off x="1351762" y="469908"/>
            <a:ext cx="70789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成功销售员的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3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、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4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、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5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、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6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之“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3”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五边形 9"/>
          <p:cNvSpPr/>
          <p:nvPr/>
        </p:nvSpPr>
        <p:spPr>
          <a:xfrm>
            <a:off x="875665" y="3590290"/>
            <a:ext cx="3390900" cy="7620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相信自己，足够自信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五边形 37"/>
          <p:cNvSpPr/>
          <p:nvPr/>
        </p:nvSpPr>
        <p:spPr>
          <a:xfrm>
            <a:off x="4491355" y="3590290"/>
            <a:ext cx="3390900" cy="7620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真心诚意地关心您的客户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五边形 38"/>
          <p:cNvSpPr/>
          <p:nvPr/>
        </p:nvSpPr>
        <p:spPr>
          <a:xfrm>
            <a:off x="8052435" y="3590290"/>
            <a:ext cx="3390900" cy="7620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始终保持积极和热忱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" name="五边形 39"/>
          <p:cNvSpPr/>
          <p:nvPr/>
        </p:nvSpPr>
        <p:spPr>
          <a:xfrm>
            <a:off x="2115185" y="4935220"/>
            <a:ext cx="3390900" cy="7620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尊重您的客户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" name="五边形 50"/>
          <p:cNvSpPr/>
          <p:nvPr/>
        </p:nvSpPr>
        <p:spPr>
          <a:xfrm>
            <a:off x="5880735" y="4935220"/>
            <a:ext cx="3390900" cy="7620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鞭策自己的意志力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68655" y="2063750"/>
            <a:ext cx="10885170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     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  销售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大师们成功，凭借的不仅是技巧，更重要的是精神力量，那就是信念！唯有信念，才能让我们在漫长的销售生涯中，有力量和自信面对挫折、迎接挑战！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724911" y="1401346"/>
            <a:ext cx="477266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noProof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5 — </a:t>
            </a:r>
            <a:r>
              <a:rPr lang="zh-CN" altLang="en-US" sz="3200" b="1" noProof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必须</a:t>
            </a:r>
            <a:r>
              <a:rPr lang="zh-CN" altLang="en-US" sz="3200" b="1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坚持的五种信念</a:t>
            </a:r>
            <a:endParaRPr lang="zh-CN" altLang="en-US" sz="3200" b="1" noProof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75788" y="607875"/>
            <a:ext cx="499602" cy="368755"/>
            <a:chOff x="537028" y="478970"/>
            <a:chExt cx="609600" cy="449944"/>
          </a:xfrm>
        </p:grpSpPr>
        <p:sp>
          <p:nvSpPr>
            <p:cNvPr id="3" name="圆角矩形 2"/>
            <p:cNvSpPr/>
            <p:nvPr/>
          </p:nvSpPr>
          <p:spPr>
            <a:xfrm rot="2700000">
              <a:off x="537028" y="478971"/>
              <a:ext cx="449943" cy="44994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圆角矩形 10"/>
            <p:cNvSpPr/>
            <p:nvPr/>
          </p:nvSpPr>
          <p:spPr>
            <a:xfrm rot="2700000">
              <a:off x="696685" y="478970"/>
              <a:ext cx="449943" cy="44994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0"/>
          <p:cNvSpPr txBox="1"/>
          <p:nvPr/>
        </p:nvSpPr>
        <p:spPr>
          <a:xfrm>
            <a:off x="1351762" y="469908"/>
            <a:ext cx="70789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成功销售员的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3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、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4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、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5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、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6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之“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3”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3724912" y="1401346"/>
            <a:ext cx="477266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6 </a:t>
            </a:r>
            <a:r>
              <a:rPr lang="en-US" altLang="zh-CN" sz="3200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—</a:t>
            </a:r>
            <a:r>
              <a:rPr lang="en-US" altLang="zh-CN" sz="3200" b="1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lang="zh-CN" altLang="en-US" sz="3200" b="1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倍增业绩的六大原则</a:t>
            </a:r>
            <a:endParaRPr lang="zh-CN" altLang="en-US" sz="3200" b="1" noProof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1042670" y="2567940"/>
            <a:ext cx="4062730" cy="762635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kern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我是老板（我为自己干）</a:t>
            </a:r>
            <a:endParaRPr lang="zh-CN" altLang="en-US" sz="2000" b="1" kern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五边形 13"/>
          <p:cNvSpPr/>
          <p:nvPr/>
        </p:nvSpPr>
        <p:spPr>
          <a:xfrm flipH="1">
            <a:off x="7028815" y="2567940"/>
            <a:ext cx="4062730" cy="762635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kern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我是顾问而非“销售人员”</a:t>
            </a:r>
            <a:endParaRPr lang="zh-CN" altLang="en-US" b="1" kern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五边形 14"/>
          <p:cNvSpPr/>
          <p:nvPr/>
        </p:nvSpPr>
        <p:spPr>
          <a:xfrm>
            <a:off x="1042670" y="3744595"/>
            <a:ext cx="4062730" cy="762635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kern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我立志出类拔萃——执着</a:t>
            </a:r>
            <a:endParaRPr lang="zh-CN" altLang="en-US" b="1" kern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五边形 15"/>
          <p:cNvSpPr/>
          <p:nvPr/>
        </p:nvSpPr>
        <p:spPr>
          <a:xfrm flipH="1">
            <a:off x="7028815" y="3744595"/>
            <a:ext cx="4062730" cy="762635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kern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我是销售医生、营销专家</a:t>
            </a:r>
            <a:endParaRPr lang="zh-CN" altLang="en-US" sz="2000" b="1" kern="9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五边形 16"/>
          <p:cNvSpPr/>
          <p:nvPr/>
        </p:nvSpPr>
        <p:spPr>
          <a:xfrm>
            <a:off x="1042670" y="4920615"/>
            <a:ext cx="4062730" cy="762635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kern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我要把工作做好——用心</a:t>
            </a:r>
            <a:endParaRPr lang="zh-CN" altLang="en-US" b="1" kern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五边形 17"/>
          <p:cNvSpPr/>
          <p:nvPr/>
        </p:nvSpPr>
        <p:spPr>
          <a:xfrm flipH="1">
            <a:off x="7028815" y="4920615"/>
            <a:ext cx="4062730" cy="762635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kern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我要立即行动、拒绝等待</a:t>
            </a:r>
            <a:endParaRPr lang="zh-CN" altLang="en-US" sz="2000" b="1" kern="9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1" name="Docer Falling Dust PPT demo 5"/>
          <p:cNvGrpSpPr/>
          <p:nvPr/>
        </p:nvGrpSpPr>
        <p:grpSpPr>
          <a:xfrm>
            <a:off x="5524500" y="3126740"/>
            <a:ext cx="1174750" cy="2188210"/>
            <a:chOff x="1820863" y="1982788"/>
            <a:chExt cx="338138" cy="584200"/>
          </a:xfrm>
          <a:solidFill>
            <a:schemeClr val="accent2"/>
          </a:solidFill>
        </p:grpSpPr>
        <p:sp>
          <p:nvSpPr>
            <p:cNvPr id="22" name="Docer Falling Dust PPT demo 2"/>
            <p:cNvSpPr>
              <a:spLocks noEditPoints="1"/>
            </p:cNvSpPr>
            <p:nvPr/>
          </p:nvSpPr>
          <p:spPr bwMode="auto">
            <a:xfrm>
              <a:off x="1820863" y="1982788"/>
              <a:ext cx="338138" cy="220663"/>
            </a:xfrm>
            <a:custGeom>
              <a:avLst/>
              <a:gdLst>
                <a:gd name="T0" fmla="*/ 120 w 121"/>
                <a:gd name="T1" fmla="*/ 16 h 79"/>
                <a:gd name="T2" fmla="*/ 107 w 121"/>
                <a:gd name="T3" fmla="*/ 2 h 79"/>
                <a:gd name="T4" fmla="*/ 104 w 121"/>
                <a:gd name="T5" fmla="*/ 0 h 79"/>
                <a:gd name="T6" fmla="*/ 75 w 121"/>
                <a:gd name="T7" fmla="*/ 33 h 79"/>
                <a:gd name="T8" fmla="*/ 46 w 121"/>
                <a:gd name="T9" fmla="*/ 33 h 79"/>
                <a:gd name="T10" fmla="*/ 17 w 121"/>
                <a:gd name="T11" fmla="*/ 0 h 79"/>
                <a:gd name="T12" fmla="*/ 14 w 121"/>
                <a:gd name="T13" fmla="*/ 2 h 79"/>
                <a:gd name="T14" fmla="*/ 1 w 121"/>
                <a:gd name="T15" fmla="*/ 16 h 79"/>
                <a:gd name="T16" fmla="*/ 2 w 121"/>
                <a:gd name="T17" fmla="*/ 24 h 79"/>
                <a:gd name="T18" fmla="*/ 26 w 121"/>
                <a:gd name="T19" fmla="*/ 48 h 79"/>
                <a:gd name="T20" fmla="*/ 26 w 121"/>
                <a:gd name="T21" fmla="*/ 48 h 79"/>
                <a:gd name="T22" fmla="*/ 46 w 121"/>
                <a:gd name="T23" fmla="*/ 79 h 79"/>
                <a:gd name="T24" fmla="*/ 74 w 121"/>
                <a:gd name="T25" fmla="*/ 79 h 79"/>
                <a:gd name="T26" fmla="*/ 93 w 121"/>
                <a:gd name="T27" fmla="*/ 50 h 79"/>
                <a:gd name="T28" fmla="*/ 93 w 121"/>
                <a:gd name="T29" fmla="*/ 50 h 79"/>
                <a:gd name="T30" fmla="*/ 118 w 121"/>
                <a:gd name="T31" fmla="*/ 24 h 79"/>
                <a:gd name="T32" fmla="*/ 119 w 121"/>
                <a:gd name="T33" fmla="*/ 24 h 79"/>
                <a:gd name="T34" fmla="*/ 120 w 121"/>
                <a:gd name="T35" fmla="*/ 16 h 79"/>
                <a:gd name="T36" fmla="*/ 9 w 121"/>
                <a:gd name="T37" fmla="*/ 19 h 79"/>
                <a:gd name="T38" fmla="*/ 15 w 121"/>
                <a:gd name="T39" fmla="*/ 11 h 79"/>
                <a:gd name="T40" fmla="*/ 40 w 121"/>
                <a:gd name="T41" fmla="*/ 37 h 79"/>
                <a:gd name="T42" fmla="*/ 32 w 121"/>
                <a:gd name="T43" fmla="*/ 43 h 79"/>
                <a:gd name="T44" fmla="*/ 9 w 121"/>
                <a:gd name="T45" fmla="*/ 19 h 79"/>
                <a:gd name="T46" fmla="*/ 112 w 121"/>
                <a:gd name="T47" fmla="*/ 19 h 79"/>
                <a:gd name="T48" fmla="*/ 89 w 121"/>
                <a:gd name="T49" fmla="*/ 43 h 79"/>
                <a:gd name="T50" fmla="*/ 82 w 121"/>
                <a:gd name="T51" fmla="*/ 37 h 79"/>
                <a:gd name="T52" fmla="*/ 106 w 121"/>
                <a:gd name="T53" fmla="*/ 11 h 79"/>
                <a:gd name="T54" fmla="*/ 112 w 121"/>
                <a:gd name="T55" fmla="*/ 1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1" h="79">
                  <a:moveTo>
                    <a:pt x="120" y="16"/>
                  </a:moveTo>
                  <a:cubicBezTo>
                    <a:pt x="119" y="11"/>
                    <a:pt x="114" y="6"/>
                    <a:pt x="107" y="2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75" y="33"/>
                    <a:pt x="75" y="33"/>
                    <a:pt x="75" y="33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7" y="6"/>
                    <a:pt x="2" y="11"/>
                    <a:pt x="1" y="16"/>
                  </a:cubicBezTo>
                  <a:cubicBezTo>
                    <a:pt x="0" y="20"/>
                    <a:pt x="2" y="23"/>
                    <a:pt x="2" y="24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74" y="79"/>
                    <a:pt x="74" y="79"/>
                    <a:pt x="74" y="79"/>
                  </a:cubicBezTo>
                  <a:cubicBezTo>
                    <a:pt x="93" y="50"/>
                    <a:pt x="93" y="50"/>
                    <a:pt x="93" y="50"/>
                  </a:cubicBezTo>
                  <a:cubicBezTo>
                    <a:pt x="93" y="50"/>
                    <a:pt x="93" y="50"/>
                    <a:pt x="93" y="50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19" y="23"/>
                    <a:pt x="121" y="20"/>
                    <a:pt x="120" y="16"/>
                  </a:cubicBezTo>
                  <a:close/>
                  <a:moveTo>
                    <a:pt x="9" y="19"/>
                  </a:moveTo>
                  <a:cubicBezTo>
                    <a:pt x="9" y="18"/>
                    <a:pt x="9" y="15"/>
                    <a:pt x="15" y="11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2" y="43"/>
                    <a:pt x="32" y="43"/>
                    <a:pt x="32" y="43"/>
                  </a:cubicBezTo>
                  <a:lnTo>
                    <a:pt x="9" y="19"/>
                  </a:lnTo>
                  <a:close/>
                  <a:moveTo>
                    <a:pt x="112" y="19"/>
                  </a:moveTo>
                  <a:cubicBezTo>
                    <a:pt x="89" y="43"/>
                    <a:pt x="89" y="43"/>
                    <a:pt x="89" y="43"/>
                  </a:cubicBezTo>
                  <a:cubicBezTo>
                    <a:pt x="82" y="37"/>
                    <a:pt x="82" y="37"/>
                    <a:pt x="82" y="37"/>
                  </a:cubicBezTo>
                  <a:cubicBezTo>
                    <a:pt x="106" y="11"/>
                    <a:pt x="106" y="11"/>
                    <a:pt x="106" y="11"/>
                  </a:cubicBezTo>
                  <a:cubicBezTo>
                    <a:pt x="112" y="15"/>
                    <a:pt x="112" y="18"/>
                    <a:pt x="11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Docer Falling Dust PPT demo 1"/>
            <p:cNvSpPr/>
            <p:nvPr/>
          </p:nvSpPr>
          <p:spPr bwMode="auto">
            <a:xfrm>
              <a:off x="1879601" y="2214563"/>
              <a:ext cx="220663" cy="352425"/>
            </a:xfrm>
            <a:custGeom>
              <a:avLst/>
              <a:gdLst>
                <a:gd name="T0" fmla="*/ 95 w 139"/>
                <a:gd name="T1" fmla="*/ 0 h 222"/>
                <a:gd name="T2" fmla="*/ 44 w 139"/>
                <a:gd name="T3" fmla="*/ 0 h 222"/>
                <a:gd name="T4" fmla="*/ 0 w 139"/>
                <a:gd name="T5" fmla="*/ 164 h 222"/>
                <a:gd name="T6" fmla="*/ 69 w 139"/>
                <a:gd name="T7" fmla="*/ 222 h 222"/>
                <a:gd name="T8" fmla="*/ 139 w 139"/>
                <a:gd name="T9" fmla="*/ 164 h 222"/>
                <a:gd name="T10" fmla="*/ 95 w 139"/>
                <a:gd name="T11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" h="222">
                  <a:moveTo>
                    <a:pt x="95" y="0"/>
                  </a:moveTo>
                  <a:lnTo>
                    <a:pt x="44" y="0"/>
                  </a:lnTo>
                  <a:lnTo>
                    <a:pt x="0" y="164"/>
                  </a:lnTo>
                  <a:lnTo>
                    <a:pt x="69" y="222"/>
                  </a:lnTo>
                  <a:lnTo>
                    <a:pt x="139" y="164"/>
                  </a:lnTo>
                  <a:lnTo>
                    <a:pt x="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75788" y="607875"/>
            <a:ext cx="499602" cy="368755"/>
            <a:chOff x="537028" y="478970"/>
            <a:chExt cx="609600" cy="449944"/>
          </a:xfrm>
        </p:grpSpPr>
        <p:sp>
          <p:nvSpPr>
            <p:cNvPr id="3" name="圆角矩形 2"/>
            <p:cNvSpPr/>
            <p:nvPr/>
          </p:nvSpPr>
          <p:spPr>
            <a:xfrm rot="2700000">
              <a:off x="537028" y="478971"/>
              <a:ext cx="449943" cy="44994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圆角矩形 9"/>
            <p:cNvSpPr/>
            <p:nvPr/>
          </p:nvSpPr>
          <p:spPr>
            <a:xfrm rot="2700000">
              <a:off x="696685" y="478970"/>
              <a:ext cx="449943" cy="44994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0"/>
          <p:cNvSpPr txBox="1"/>
          <p:nvPr/>
        </p:nvSpPr>
        <p:spPr>
          <a:xfrm>
            <a:off x="1351762" y="469908"/>
            <a:ext cx="70789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成功销售员的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3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、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4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、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5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、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6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之“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3”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6"/>
          <p:cNvSpPr txBox="1"/>
          <p:nvPr/>
        </p:nvSpPr>
        <p:spPr>
          <a:xfrm>
            <a:off x="3494027" y="1680907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zh-CN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正确认识销售这一职业</a:t>
            </a:r>
            <a:endParaRPr lang="zh-CN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文本框 40"/>
          <p:cNvSpPr txBox="1"/>
          <p:nvPr/>
        </p:nvSpPr>
        <p:spPr>
          <a:xfrm>
            <a:off x="3494027" y="2719275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树立正确的“客户观”</a:t>
            </a:r>
            <a:endParaRPr lang="zh-CN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文本框 56"/>
          <p:cNvSpPr txBox="1"/>
          <p:nvPr/>
        </p:nvSpPr>
        <p:spPr>
          <a:xfrm>
            <a:off x="3494027" y="3819198"/>
            <a:ext cx="3711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成功销售员的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五边形 10"/>
          <p:cNvSpPr/>
          <p:nvPr/>
        </p:nvSpPr>
        <p:spPr>
          <a:xfrm>
            <a:off x="1305291" y="1538947"/>
            <a:ext cx="1982199" cy="74558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Impact" panose="020B0806030902050204" pitchFamily="34" charset="0"/>
              </a:rPr>
              <a:t>1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73" name="五边形 72"/>
          <p:cNvSpPr/>
          <p:nvPr/>
        </p:nvSpPr>
        <p:spPr>
          <a:xfrm>
            <a:off x="1305291" y="2608092"/>
            <a:ext cx="1982199" cy="745587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Impact" panose="020B0806030902050204" pitchFamily="34" charset="0"/>
              </a:rPr>
              <a:t>2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75" name="五边形 74"/>
          <p:cNvSpPr/>
          <p:nvPr/>
        </p:nvSpPr>
        <p:spPr>
          <a:xfrm>
            <a:off x="1305291" y="3677237"/>
            <a:ext cx="1982199" cy="745587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Impact" panose="020B0806030902050204" pitchFamily="34" charset="0"/>
              </a:rPr>
              <a:t>3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76" name="五边形 75"/>
          <p:cNvSpPr/>
          <p:nvPr/>
        </p:nvSpPr>
        <p:spPr>
          <a:xfrm>
            <a:off x="1305291" y="4746382"/>
            <a:ext cx="1982199" cy="745587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Impact" panose="020B0806030902050204" pitchFamily="34" charset="0"/>
              </a:rPr>
              <a:t>4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77" name="文本框 61"/>
          <p:cNvSpPr txBox="1"/>
          <p:nvPr/>
        </p:nvSpPr>
        <p:spPr>
          <a:xfrm>
            <a:off x="3341766" y="4827721"/>
            <a:ext cx="5059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积极的心态源于专业的修炼</a:t>
            </a:r>
            <a:endParaRPr lang="zh-CN" altLang="en-US" sz="3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612594" y="1538947"/>
            <a:ext cx="2644726" cy="3953022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3479167" y="1304921"/>
            <a:ext cx="50596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noProof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积极的心态是怎么练成的？</a:t>
            </a:r>
            <a:endParaRPr lang="zh-CN" altLang="en-US" sz="3200" b="1" noProof="1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968365" y="2077720"/>
            <a:ext cx="698500" cy="71247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11" name="圆角矩形 10"/>
          <p:cNvSpPr/>
          <p:nvPr/>
        </p:nvSpPr>
        <p:spPr>
          <a:xfrm>
            <a:off x="6868795" y="2077720"/>
            <a:ext cx="3944620" cy="7124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积极的想像</a:t>
            </a:r>
            <a:endParaRPr lang="zh-CN" altLang="zh-CN" sz="24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5968365" y="2979420"/>
            <a:ext cx="698500" cy="71247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34" name="圆角矩形 33"/>
          <p:cNvSpPr/>
          <p:nvPr/>
        </p:nvSpPr>
        <p:spPr>
          <a:xfrm>
            <a:off x="6868795" y="2979420"/>
            <a:ext cx="3944620" cy="7124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积极的精神食粮</a:t>
            </a:r>
            <a:endParaRPr lang="zh-CN" altLang="zh-CN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5968365" y="3881120"/>
            <a:ext cx="698500" cy="71247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36" name="圆角矩形 35"/>
          <p:cNvSpPr/>
          <p:nvPr/>
        </p:nvSpPr>
        <p:spPr>
          <a:xfrm>
            <a:off x="6868795" y="3881120"/>
            <a:ext cx="3944620" cy="7124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积极的人际关系</a:t>
            </a:r>
            <a:endParaRPr lang="zh-CN" altLang="zh-CN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5968365" y="4782820"/>
            <a:ext cx="698500" cy="71247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38" name="圆角矩形 37"/>
          <p:cNvSpPr/>
          <p:nvPr/>
        </p:nvSpPr>
        <p:spPr>
          <a:xfrm>
            <a:off x="6868795" y="4782820"/>
            <a:ext cx="3944620" cy="7124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积极的训练</a:t>
            </a:r>
            <a:endParaRPr lang="zh-CN" altLang="zh-CN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5968365" y="5684520"/>
            <a:ext cx="698500" cy="71247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5</a:t>
            </a:r>
            <a:endParaRPr lang="zh-CN" altLang="en-US" dirty="0"/>
          </a:p>
        </p:txBody>
      </p:sp>
      <p:sp>
        <p:nvSpPr>
          <p:cNvPr id="40" name="圆角矩形 39"/>
          <p:cNvSpPr/>
          <p:nvPr/>
        </p:nvSpPr>
        <p:spPr>
          <a:xfrm>
            <a:off x="6868795" y="5684520"/>
            <a:ext cx="3944620" cy="71247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积极的行动</a:t>
            </a:r>
            <a:endParaRPr lang="zh-CN" altLang="zh-CN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1151255" y="2424430"/>
            <a:ext cx="4447540" cy="3241040"/>
          </a:xfrm>
          <a:prstGeom prst="round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775788" y="607875"/>
            <a:ext cx="499602" cy="368755"/>
            <a:chOff x="537028" y="478970"/>
            <a:chExt cx="609600" cy="449944"/>
          </a:xfrm>
        </p:grpSpPr>
        <p:sp>
          <p:nvSpPr>
            <p:cNvPr id="9" name="圆角矩形 8"/>
            <p:cNvSpPr/>
            <p:nvPr/>
          </p:nvSpPr>
          <p:spPr>
            <a:xfrm rot="2700000">
              <a:off x="537028" y="478971"/>
              <a:ext cx="449943" cy="44994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" name="圆角矩形 1"/>
            <p:cNvSpPr/>
            <p:nvPr/>
          </p:nvSpPr>
          <p:spPr>
            <a:xfrm rot="2700000">
              <a:off x="696685" y="478970"/>
              <a:ext cx="449943" cy="44994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" name="文本框 10"/>
          <p:cNvSpPr txBox="1"/>
          <p:nvPr/>
        </p:nvSpPr>
        <p:spPr>
          <a:xfrm>
            <a:off x="1351762" y="469908"/>
            <a:ext cx="5669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积极的心态源于专业的修炼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4717913" y="1877244"/>
            <a:ext cx="34340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CN" sz="32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《</a:t>
            </a:r>
            <a:r>
              <a:rPr lang="zh-CN" altLang="en-US" sz="32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当幸福来敲门</a:t>
            </a:r>
            <a:r>
              <a:rPr lang="en-US" altLang="zh-CN" sz="32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》</a:t>
            </a:r>
            <a:endParaRPr lang="en-US" altLang="zh-CN" sz="32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8"/>
          <p:cNvSpPr>
            <a:spLocks noChangeArrowheads="1"/>
          </p:cNvSpPr>
          <p:nvPr/>
        </p:nvSpPr>
        <p:spPr bwMode="auto">
          <a:xfrm>
            <a:off x="4946650" y="2608580"/>
            <a:ext cx="6690360" cy="387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《当幸福来敲门》是由加布里尔·穆奇诺执导，威尔·史密斯等主演的美国电影。影片取材真实故事，主角是美国黑人投资专家Chris Gardner。影片讲述了一位濒临破产、老婆离家的落魄业务员，如何刻苦耐劳的善尽单亲责任，奋发向上成为股市交易员，最后成为知名的金融投资家的励志故事。影片获得2007年奥斯卡金像奖最佳男主角的提名。 </a:t>
            </a:r>
            <a:endParaRPr lang="zh-CN" altLang="zh-CN" sz="2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Docer Falling Dust PPT demo 11"/>
          <p:cNvSpPr/>
          <p:nvPr/>
        </p:nvSpPr>
        <p:spPr bwMode="auto">
          <a:xfrm rot="5400000">
            <a:off x="1102360" y="2551430"/>
            <a:ext cx="3215005" cy="291338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</a:ln>
        </p:spPr>
        <p:txBody>
          <a:bodyPr vert="horz" wrap="square" lIns="121686" tIns="60840" rIns="121686" bIns="60840" numCol="1" anchor="t" anchorCtr="0" compatLnSpc="1"/>
          <a:lstStyle/>
          <a:p>
            <a:pPr defTabSz="1216660">
              <a:defRPr/>
            </a:pPr>
            <a:endParaRPr lang="zh-CN" altLang="en-US" sz="1705" kern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Docer Falling Dust PPT demo 10"/>
          <p:cNvSpPr/>
          <p:nvPr/>
        </p:nvSpPr>
        <p:spPr bwMode="auto">
          <a:xfrm rot="5400000">
            <a:off x="1030605" y="2354580"/>
            <a:ext cx="3363595" cy="315722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chemeClr val="bg1">
                <a:lumMod val="75000"/>
              </a:schemeClr>
            </a:solidFill>
            <a:prstDash val="solid"/>
            <a:miter lim="800000"/>
          </a:ln>
        </p:spPr>
        <p:txBody>
          <a:bodyPr vert="horz" wrap="square" lIns="121686" tIns="60840" rIns="121686" bIns="60840" numCol="1" anchor="t" anchorCtr="0" compatLnSpc="1"/>
          <a:lstStyle/>
          <a:p>
            <a:pPr defTabSz="1216660">
              <a:defRPr/>
            </a:pPr>
            <a:endParaRPr lang="zh-CN" altLang="en-US" sz="1705" kern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Docer Falling Dust PPT demo 1"/>
          <p:cNvSpPr>
            <a:spLocks noEditPoints="1" noChangeArrowheads="1"/>
          </p:cNvSpPr>
          <p:nvPr/>
        </p:nvSpPr>
        <p:spPr bwMode="auto">
          <a:xfrm>
            <a:off x="2151282" y="3377829"/>
            <a:ext cx="979034" cy="1111033"/>
          </a:xfrm>
          <a:custGeom>
            <a:avLst/>
            <a:gdLst>
              <a:gd name="T0" fmla="*/ 2147483647 w 102"/>
              <a:gd name="T1" fmla="*/ 0 h 111"/>
              <a:gd name="T2" fmla="*/ 2147483647 w 102"/>
              <a:gd name="T3" fmla="*/ 2147483647 h 111"/>
              <a:gd name="T4" fmla="*/ 2147483647 w 102"/>
              <a:gd name="T5" fmla="*/ 2147483647 h 111"/>
              <a:gd name="T6" fmla="*/ 2147483647 w 102"/>
              <a:gd name="T7" fmla="*/ 2147483647 h 111"/>
              <a:gd name="T8" fmla="*/ 2147483647 w 102"/>
              <a:gd name="T9" fmla="*/ 0 h 111"/>
              <a:gd name="T10" fmla="*/ 2147483647 w 102"/>
              <a:gd name="T11" fmla="*/ 2147483647 h 111"/>
              <a:gd name="T12" fmla="*/ 2147483647 w 102"/>
              <a:gd name="T13" fmla="*/ 2147483647 h 111"/>
              <a:gd name="T14" fmla="*/ 2147483647 w 102"/>
              <a:gd name="T15" fmla="*/ 2147483647 h 111"/>
              <a:gd name="T16" fmla="*/ 2147483647 w 102"/>
              <a:gd name="T17" fmla="*/ 2147483647 h 111"/>
              <a:gd name="T18" fmla="*/ 2147483647 w 102"/>
              <a:gd name="T19" fmla="*/ 2147483647 h 111"/>
              <a:gd name="T20" fmla="*/ 2147483647 w 102"/>
              <a:gd name="T21" fmla="*/ 2147483647 h 111"/>
              <a:gd name="T22" fmla="*/ 2147483647 w 102"/>
              <a:gd name="T23" fmla="*/ 2147483647 h 111"/>
              <a:gd name="T24" fmla="*/ 0 w 102"/>
              <a:gd name="T25" fmla="*/ 2147483647 h 111"/>
              <a:gd name="T26" fmla="*/ 2147483647 w 102"/>
              <a:gd name="T27" fmla="*/ 2147483647 h 111"/>
              <a:gd name="T28" fmla="*/ 2147483647 w 102"/>
              <a:gd name="T29" fmla="*/ 2147483647 h 111"/>
              <a:gd name="T30" fmla="*/ 2147483647 w 102"/>
              <a:gd name="T31" fmla="*/ 2147483647 h 111"/>
              <a:gd name="T32" fmla="*/ 2147483647 w 102"/>
              <a:gd name="T33" fmla="*/ 2147483647 h 111"/>
              <a:gd name="T34" fmla="*/ 2147483647 w 102"/>
              <a:gd name="T35" fmla="*/ 2147483647 h 111"/>
              <a:gd name="T36" fmla="*/ 2147483647 w 102"/>
              <a:gd name="T37" fmla="*/ 2147483647 h 111"/>
              <a:gd name="T38" fmla="*/ 2147483647 w 102"/>
              <a:gd name="T39" fmla="*/ 2147483647 h 111"/>
              <a:gd name="T40" fmla="*/ 2147483647 w 102"/>
              <a:gd name="T41" fmla="*/ 2147483647 h 111"/>
              <a:gd name="T42" fmla="*/ 2147483647 w 102"/>
              <a:gd name="T43" fmla="*/ 2147483647 h 111"/>
              <a:gd name="T44" fmla="*/ 2147483647 w 102"/>
              <a:gd name="T45" fmla="*/ 2147483647 h 111"/>
              <a:gd name="T46" fmla="*/ 2147483647 w 102"/>
              <a:gd name="T47" fmla="*/ 2147483647 h 111"/>
              <a:gd name="T48" fmla="*/ 2147483647 w 102"/>
              <a:gd name="T49" fmla="*/ 2147483647 h 111"/>
              <a:gd name="T50" fmla="*/ 2147483647 w 102"/>
              <a:gd name="T51" fmla="*/ 2147483647 h 111"/>
              <a:gd name="T52" fmla="*/ 2147483647 w 102"/>
              <a:gd name="T53" fmla="*/ 2147483647 h 111"/>
              <a:gd name="T54" fmla="*/ 2147483647 w 102"/>
              <a:gd name="T55" fmla="*/ 2147483647 h 111"/>
              <a:gd name="T56" fmla="*/ 2147483647 w 102"/>
              <a:gd name="T57" fmla="*/ 2147483647 h 111"/>
              <a:gd name="T58" fmla="*/ 2147483647 w 102"/>
              <a:gd name="T59" fmla="*/ 2147483647 h 111"/>
              <a:gd name="T60" fmla="*/ 2147483647 w 102"/>
              <a:gd name="T61" fmla="*/ 2147483647 h 111"/>
              <a:gd name="T62" fmla="*/ 2147483647 w 102"/>
              <a:gd name="T63" fmla="*/ 2147483647 h 111"/>
              <a:gd name="T64" fmla="*/ 2147483647 w 102"/>
              <a:gd name="T65" fmla="*/ 2147483647 h 111"/>
              <a:gd name="T66" fmla="*/ 2147483647 w 102"/>
              <a:gd name="T67" fmla="*/ 2147483647 h 111"/>
              <a:gd name="T68" fmla="*/ 2147483647 w 102"/>
              <a:gd name="T69" fmla="*/ 2147483647 h 111"/>
              <a:gd name="T70" fmla="*/ 2147483647 w 102"/>
              <a:gd name="T71" fmla="*/ 2147483647 h 111"/>
              <a:gd name="T72" fmla="*/ 2147483647 w 102"/>
              <a:gd name="T73" fmla="*/ 2147483647 h 111"/>
              <a:gd name="T74" fmla="*/ 2147483647 w 102"/>
              <a:gd name="T75" fmla="*/ 2147483647 h 111"/>
              <a:gd name="T76" fmla="*/ 2147483647 w 102"/>
              <a:gd name="T77" fmla="*/ 2147483647 h 111"/>
              <a:gd name="T78" fmla="*/ 2147483647 w 102"/>
              <a:gd name="T79" fmla="*/ 2147483647 h 111"/>
              <a:gd name="T80" fmla="*/ 2147483647 w 102"/>
              <a:gd name="T81" fmla="*/ 2147483647 h 111"/>
              <a:gd name="T82" fmla="*/ 2147483647 w 102"/>
              <a:gd name="T83" fmla="*/ 2147483647 h 111"/>
              <a:gd name="T84" fmla="*/ 2147483647 w 102"/>
              <a:gd name="T85" fmla="*/ 2147483647 h 111"/>
              <a:gd name="T86" fmla="*/ 2147483647 w 102"/>
              <a:gd name="T87" fmla="*/ 2147483647 h 111"/>
              <a:gd name="T88" fmla="*/ 2147483647 w 102"/>
              <a:gd name="T89" fmla="*/ 2147483647 h 111"/>
              <a:gd name="T90" fmla="*/ 2147483647 w 102"/>
              <a:gd name="T91" fmla="*/ 2147483647 h 111"/>
              <a:gd name="T92" fmla="*/ 2147483647 w 102"/>
              <a:gd name="T93" fmla="*/ 2147483647 h 111"/>
              <a:gd name="T94" fmla="*/ 2147483647 w 102"/>
              <a:gd name="T95" fmla="*/ 2147483647 h 111"/>
              <a:gd name="T96" fmla="*/ 2147483647 w 102"/>
              <a:gd name="T97" fmla="*/ 2147483647 h 111"/>
              <a:gd name="T98" fmla="*/ 2147483647 w 102"/>
              <a:gd name="T99" fmla="*/ 2147483647 h 111"/>
              <a:gd name="T100" fmla="*/ 2147483647 w 102"/>
              <a:gd name="T101" fmla="*/ 2147483647 h 111"/>
              <a:gd name="T102" fmla="*/ 2147483647 w 102"/>
              <a:gd name="T103" fmla="*/ 2147483647 h 111"/>
              <a:gd name="T104" fmla="*/ 2147483647 w 102"/>
              <a:gd name="T105" fmla="*/ 2147483647 h 111"/>
              <a:gd name="T106" fmla="*/ 2147483647 w 102"/>
              <a:gd name="T107" fmla="*/ 2147483647 h 111"/>
              <a:gd name="T108" fmla="*/ 0 w 102"/>
              <a:gd name="T109" fmla="*/ 2147483647 h 111"/>
              <a:gd name="T110" fmla="*/ 2147483647 w 102"/>
              <a:gd name="T111" fmla="*/ 2147483647 h 111"/>
              <a:gd name="T112" fmla="*/ 2147483647 w 102"/>
              <a:gd name="T113" fmla="*/ 2147483647 h 111"/>
              <a:gd name="T114" fmla="*/ 2147483647 w 102"/>
              <a:gd name="T115" fmla="*/ 2147483647 h 111"/>
              <a:gd name="T116" fmla="*/ 2147483647 w 102"/>
              <a:gd name="T117" fmla="*/ 2147483647 h 111"/>
              <a:gd name="T118" fmla="*/ 2147483647 w 102"/>
              <a:gd name="T119" fmla="*/ 2147483647 h 111"/>
              <a:gd name="T120" fmla="*/ 2147483647 w 102"/>
              <a:gd name="T121" fmla="*/ 2147483647 h 111"/>
              <a:gd name="T122" fmla="*/ 2147483647 w 102"/>
              <a:gd name="T123" fmla="*/ 2147483647 h 11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02"/>
              <a:gd name="T187" fmla="*/ 0 h 111"/>
              <a:gd name="T188" fmla="*/ 102 w 102"/>
              <a:gd name="T189" fmla="*/ 111 h 111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02" h="111">
                <a:moveTo>
                  <a:pt x="52" y="0"/>
                </a:moveTo>
                <a:cubicBezTo>
                  <a:pt x="46" y="0"/>
                  <a:pt x="41" y="5"/>
                  <a:pt x="41" y="11"/>
                </a:cubicBezTo>
                <a:cubicBezTo>
                  <a:pt x="41" y="17"/>
                  <a:pt x="46" y="22"/>
                  <a:pt x="52" y="22"/>
                </a:cubicBezTo>
                <a:cubicBezTo>
                  <a:pt x="58" y="22"/>
                  <a:pt x="63" y="17"/>
                  <a:pt x="63" y="11"/>
                </a:cubicBezTo>
                <a:cubicBezTo>
                  <a:pt x="63" y="5"/>
                  <a:pt x="58" y="0"/>
                  <a:pt x="52" y="0"/>
                </a:cubicBezTo>
                <a:close/>
                <a:moveTo>
                  <a:pt x="6" y="81"/>
                </a:moveTo>
                <a:cubicBezTo>
                  <a:pt x="14" y="77"/>
                  <a:pt x="14" y="77"/>
                  <a:pt x="14" y="77"/>
                </a:cubicBezTo>
                <a:cubicBezTo>
                  <a:pt x="36" y="88"/>
                  <a:pt x="36" y="88"/>
                  <a:pt x="36" y="88"/>
                </a:cubicBezTo>
                <a:cubicBezTo>
                  <a:pt x="33" y="89"/>
                  <a:pt x="31" y="90"/>
                  <a:pt x="31" y="92"/>
                </a:cubicBezTo>
                <a:cubicBezTo>
                  <a:pt x="31" y="93"/>
                  <a:pt x="31" y="93"/>
                  <a:pt x="31" y="93"/>
                </a:cubicBezTo>
                <a:cubicBezTo>
                  <a:pt x="13" y="101"/>
                  <a:pt x="13" y="101"/>
                  <a:pt x="13" y="101"/>
                </a:cubicBezTo>
                <a:cubicBezTo>
                  <a:pt x="6" y="98"/>
                  <a:pt x="6" y="98"/>
                  <a:pt x="6" y="98"/>
                </a:cubicBezTo>
                <a:cubicBezTo>
                  <a:pt x="0" y="111"/>
                  <a:pt x="0" y="111"/>
                  <a:pt x="0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24" y="106"/>
                  <a:pt x="24" y="106"/>
                  <a:pt x="24" y="106"/>
                </a:cubicBezTo>
                <a:cubicBezTo>
                  <a:pt x="41" y="98"/>
                  <a:pt x="41" y="98"/>
                  <a:pt x="41" y="98"/>
                </a:cubicBezTo>
                <a:cubicBezTo>
                  <a:pt x="44" y="99"/>
                  <a:pt x="48" y="99"/>
                  <a:pt x="52" y="99"/>
                </a:cubicBezTo>
                <a:cubicBezTo>
                  <a:pt x="55" y="99"/>
                  <a:pt x="58" y="99"/>
                  <a:pt x="60" y="98"/>
                </a:cubicBezTo>
                <a:cubicBezTo>
                  <a:pt x="77" y="106"/>
                  <a:pt x="77" y="106"/>
                  <a:pt x="77" y="106"/>
                </a:cubicBezTo>
                <a:cubicBezTo>
                  <a:pt x="67" y="111"/>
                  <a:pt x="67" y="111"/>
                  <a:pt x="67" y="111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94" y="98"/>
                  <a:pt x="94" y="98"/>
                  <a:pt x="94" y="98"/>
                </a:cubicBezTo>
                <a:cubicBezTo>
                  <a:pt x="87" y="101"/>
                  <a:pt x="87" y="101"/>
                  <a:pt x="87" y="101"/>
                </a:cubicBezTo>
                <a:cubicBezTo>
                  <a:pt x="71" y="94"/>
                  <a:pt x="71" y="94"/>
                  <a:pt x="71" y="94"/>
                </a:cubicBezTo>
                <a:cubicBezTo>
                  <a:pt x="72" y="94"/>
                  <a:pt x="72" y="93"/>
                  <a:pt x="72" y="92"/>
                </a:cubicBezTo>
                <a:cubicBezTo>
                  <a:pt x="72" y="90"/>
                  <a:pt x="70" y="89"/>
                  <a:pt x="66" y="87"/>
                </a:cubicBezTo>
                <a:cubicBezTo>
                  <a:pt x="88" y="77"/>
                  <a:pt x="88" y="77"/>
                  <a:pt x="88" y="77"/>
                </a:cubicBezTo>
                <a:cubicBezTo>
                  <a:pt x="96" y="81"/>
                  <a:pt x="96" y="81"/>
                  <a:pt x="96" y="81"/>
                </a:cubicBezTo>
                <a:cubicBezTo>
                  <a:pt x="102" y="67"/>
                  <a:pt x="102" y="67"/>
                  <a:pt x="102" y="67"/>
                </a:cubicBezTo>
                <a:cubicBezTo>
                  <a:pt x="68" y="67"/>
                  <a:pt x="68" y="67"/>
                  <a:pt x="68" y="67"/>
                </a:cubicBezTo>
                <a:cubicBezTo>
                  <a:pt x="78" y="72"/>
                  <a:pt x="78" y="72"/>
                  <a:pt x="78" y="72"/>
                </a:cubicBezTo>
                <a:cubicBezTo>
                  <a:pt x="65" y="79"/>
                  <a:pt x="65" y="79"/>
                  <a:pt x="65" y="79"/>
                </a:cubicBezTo>
                <a:cubicBezTo>
                  <a:pt x="64" y="58"/>
                  <a:pt x="64" y="58"/>
                  <a:pt x="64" y="58"/>
                </a:cubicBezTo>
                <a:cubicBezTo>
                  <a:pt x="71" y="53"/>
                  <a:pt x="71" y="53"/>
                  <a:pt x="71" y="53"/>
                </a:cubicBezTo>
                <a:cubicBezTo>
                  <a:pt x="65" y="24"/>
                  <a:pt x="65" y="24"/>
                  <a:pt x="65" y="24"/>
                </a:cubicBezTo>
                <a:cubicBezTo>
                  <a:pt x="53" y="24"/>
                  <a:pt x="53" y="24"/>
                  <a:pt x="53" y="24"/>
                </a:cubicBezTo>
                <a:cubicBezTo>
                  <a:pt x="54" y="26"/>
                  <a:pt x="54" y="26"/>
                  <a:pt x="54" y="26"/>
                </a:cubicBezTo>
                <a:cubicBezTo>
                  <a:pt x="53" y="28"/>
                  <a:pt x="53" y="28"/>
                  <a:pt x="53" y="28"/>
                </a:cubicBezTo>
                <a:cubicBezTo>
                  <a:pt x="56" y="46"/>
                  <a:pt x="56" y="46"/>
                  <a:pt x="56" y="46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48" y="46"/>
                  <a:pt x="48" y="46"/>
                  <a:pt x="48" y="46"/>
                </a:cubicBezTo>
                <a:cubicBezTo>
                  <a:pt x="50" y="28"/>
                  <a:pt x="50" y="28"/>
                  <a:pt x="50" y="28"/>
                </a:cubicBezTo>
                <a:cubicBezTo>
                  <a:pt x="49" y="26"/>
                  <a:pt x="49" y="26"/>
                  <a:pt x="49" y="26"/>
                </a:cubicBezTo>
                <a:cubicBezTo>
                  <a:pt x="50" y="24"/>
                  <a:pt x="50" y="24"/>
                  <a:pt x="50" y="24"/>
                </a:cubicBezTo>
                <a:cubicBezTo>
                  <a:pt x="38" y="24"/>
                  <a:pt x="38" y="24"/>
                  <a:pt x="38" y="24"/>
                </a:cubicBezTo>
                <a:cubicBezTo>
                  <a:pt x="33" y="53"/>
                  <a:pt x="33" y="53"/>
                  <a:pt x="33" y="53"/>
                </a:cubicBezTo>
                <a:cubicBezTo>
                  <a:pt x="40" y="58"/>
                  <a:pt x="40" y="58"/>
                  <a:pt x="40" y="58"/>
                </a:cubicBezTo>
                <a:cubicBezTo>
                  <a:pt x="39" y="79"/>
                  <a:pt x="39" y="79"/>
                  <a:pt x="39" y="79"/>
                </a:cubicBezTo>
                <a:cubicBezTo>
                  <a:pt x="24" y="72"/>
                  <a:pt x="24" y="72"/>
                  <a:pt x="24" y="72"/>
                </a:cubicBezTo>
                <a:cubicBezTo>
                  <a:pt x="34" y="67"/>
                  <a:pt x="34" y="67"/>
                  <a:pt x="34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6" y="81"/>
                  <a:pt x="6" y="81"/>
                  <a:pt x="6" y="81"/>
                </a:cubicBezTo>
                <a:close/>
                <a:moveTo>
                  <a:pt x="52" y="85"/>
                </a:moveTo>
                <a:cubicBezTo>
                  <a:pt x="50" y="85"/>
                  <a:pt x="49" y="85"/>
                  <a:pt x="48" y="85"/>
                </a:cubicBezTo>
                <a:cubicBezTo>
                  <a:pt x="50" y="64"/>
                  <a:pt x="50" y="64"/>
                  <a:pt x="50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5" y="85"/>
                  <a:pt x="55" y="85"/>
                  <a:pt x="55" y="85"/>
                </a:cubicBezTo>
                <a:cubicBezTo>
                  <a:pt x="54" y="85"/>
                  <a:pt x="53" y="85"/>
                  <a:pt x="52" y="8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17" tIns="60958" rIns="121917" bIns="60958"/>
          <a:lstStyle/>
          <a:p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775788" y="607875"/>
            <a:ext cx="499602" cy="368755"/>
            <a:chOff x="537028" y="478970"/>
            <a:chExt cx="609600" cy="449944"/>
          </a:xfrm>
        </p:grpSpPr>
        <p:sp>
          <p:nvSpPr>
            <p:cNvPr id="9" name="圆角矩形 8"/>
            <p:cNvSpPr/>
            <p:nvPr/>
          </p:nvSpPr>
          <p:spPr>
            <a:xfrm rot="2700000">
              <a:off x="537028" y="478971"/>
              <a:ext cx="449943" cy="44994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圆角矩形 9"/>
            <p:cNvSpPr/>
            <p:nvPr/>
          </p:nvSpPr>
          <p:spPr>
            <a:xfrm rot="2700000">
              <a:off x="696685" y="478970"/>
              <a:ext cx="449943" cy="44994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0"/>
          <p:cNvSpPr txBox="1"/>
          <p:nvPr/>
        </p:nvSpPr>
        <p:spPr>
          <a:xfrm>
            <a:off x="1351762" y="469908"/>
            <a:ext cx="5669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积极的心态源于专业的修炼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bldLvl="0" animBg="1"/>
      <p:bldP spid="21" grpId="0" bldLvl="0" animBg="1"/>
      <p:bldP spid="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5120640" y="1524001"/>
            <a:ext cx="1814286" cy="181428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0" dirty="0" smtClean="0">
                <a:latin typeface="Impact" panose="020B0806030902050204" pitchFamily="34" charset="0"/>
              </a:rPr>
              <a:t>02</a:t>
            </a:r>
            <a:endParaRPr lang="en-US" altLang="zh-CN" sz="8000" dirty="0" smtClean="0">
              <a:latin typeface="Impact" panose="020B080603090205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91219" y="3469456"/>
            <a:ext cx="6873127" cy="156845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48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第</a:t>
            </a:r>
            <a:r>
              <a:rPr lang="zh-CN" altLang="en-US" sz="4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二</a:t>
            </a:r>
            <a:r>
              <a:rPr lang="zh-CN" altLang="en-US" sz="48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部分 </a:t>
            </a:r>
            <a:r>
              <a:rPr lang="en-US" altLang="zh-CN" sz="48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</a:t>
            </a:r>
            <a:endParaRPr lang="en-US" altLang="zh-CN" sz="48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algn="ctr"/>
            <a:r>
              <a:rPr lang="zh-CN" altLang="en-US" sz="48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知识篇</a:t>
            </a:r>
            <a:endParaRPr lang="zh-CN" altLang="en-US" sz="4800" b="1" dirty="0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" name="等腰三角形 1"/>
          <p:cNvSpPr/>
          <p:nvPr/>
        </p:nvSpPr>
        <p:spPr>
          <a:xfrm rot="5400000">
            <a:off x="7653948" y="4509478"/>
            <a:ext cx="347474" cy="29954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4084613" y="4509478"/>
            <a:ext cx="347474" cy="29954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99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49"/>
                            </p:stCondLst>
                            <p:childTnLst>
                              <p:par>
                                <p:cTn id="2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2152731" y="2346735"/>
            <a:ext cx="1054298" cy="105429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</a:rPr>
              <a:t>1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3467735" y="2346960"/>
            <a:ext cx="7082155" cy="10541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华文细黑" panose="02010600040101010101" pitchFamily="2" charset="-122"/>
                <a:ea typeface="微软雅黑" panose="020B0503020204020204" pitchFamily="34" charset="-122"/>
                <a:sym typeface="华文细黑" panose="02010600040101010101" pitchFamily="2" charset="-122"/>
              </a:rPr>
              <a:t>成功的销售人员应掌握哪些知识</a:t>
            </a:r>
            <a:endParaRPr lang="zh-CN" altLang="en-US" sz="3200" b="1" dirty="0">
              <a:solidFill>
                <a:schemeClr val="bg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152731" y="4011985"/>
            <a:ext cx="1054298" cy="105429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</a:rPr>
              <a:t>2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3467735" y="4011930"/>
            <a:ext cx="7082155" cy="10541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华文细黑" panose="02010600040101010101" pitchFamily="2" charset="-122"/>
                <a:ea typeface="微软雅黑" panose="020B0503020204020204" pitchFamily="34" charset="-122"/>
                <a:sym typeface="华文细黑" panose="02010600040101010101" pitchFamily="2" charset="-122"/>
              </a:rPr>
              <a:t>GSPA—从目标到行动，管理好时间</a:t>
            </a:r>
            <a:endParaRPr lang="zh-CN" altLang="en-US" sz="2800" b="1" dirty="0">
              <a:solidFill>
                <a:schemeClr val="bg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75788" y="607875"/>
            <a:ext cx="499602" cy="368755"/>
            <a:chOff x="537028" y="478970"/>
            <a:chExt cx="609600" cy="449944"/>
          </a:xfrm>
        </p:grpSpPr>
        <p:sp>
          <p:nvSpPr>
            <p:cNvPr id="9" name="圆角矩形 8"/>
            <p:cNvSpPr/>
            <p:nvPr/>
          </p:nvSpPr>
          <p:spPr>
            <a:xfrm rot="2700000">
              <a:off x="537028" y="478971"/>
              <a:ext cx="449943" cy="44994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圆角矩形 9"/>
            <p:cNvSpPr/>
            <p:nvPr/>
          </p:nvSpPr>
          <p:spPr>
            <a:xfrm rot="2700000">
              <a:off x="696685" y="478970"/>
              <a:ext cx="449943" cy="44994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2" name="文本框 10"/>
          <p:cNvSpPr txBox="1"/>
          <p:nvPr/>
        </p:nvSpPr>
        <p:spPr>
          <a:xfrm>
            <a:off x="1351762" y="469908"/>
            <a:ext cx="450659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第二部分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—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—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 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知识篇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Docer Falling Dust PPT demo 17"/>
          <p:cNvGrpSpPr/>
          <p:nvPr/>
        </p:nvGrpSpPr>
        <p:grpSpPr>
          <a:xfrm>
            <a:off x="4341950" y="1764313"/>
            <a:ext cx="3259809" cy="3806086"/>
            <a:chOff x="5641148" y="2932468"/>
            <a:chExt cx="1916340" cy="2237479"/>
          </a:xfrm>
        </p:grpSpPr>
        <p:sp>
          <p:nvSpPr>
            <p:cNvPr id="9" name="Docer Falling Dust PPT demo 21"/>
            <p:cNvSpPr/>
            <p:nvPr/>
          </p:nvSpPr>
          <p:spPr bwMode="auto">
            <a:xfrm>
              <a:off x="5641148" y="2935645"/>
              <a:ext cx="928798" cy="1141765"/>
            </a:xfrm>
            <a:custGeom>
              <a:avLst/>
              <a:gdLst/>
              <a:ahLst/>
              <a:cxnLst>
                <a:cxn ang="0">
                  <a:pos x="3" y="110"/>
                </a:cxn>
                <a:cxn ang="0">
                  <a:pos x="247" y="0"/>
                </a:cxn>
                <a:cxn ang="0">
                  <a:pos x="247" y="303"/>
                </a:cxn>
                <a:cxn ang="0">
                  <a:pos x="21" y="303"/>
                </a:cxn>
                <a:cxn ang="0">
                  <a:pos x="3" y="110"/>
                </a:cxn>
              </a:cxnLst>
              <a:rect l="0" t="0" r="r" b="b"/>
              <a:pathLst>
                <a:path w="247" h="303">
                  <a:moveTo>
                    <a:pt x="3" y="110"/>
                  </a:moveTo>
                  <a:cubicBezTo>
                    <a:pt x="103" y="89"/>
                    <a:pt x="184" y="52"/>
                    <a:pt x="247" y="0"/>
                  </a:cubicBezTo>
                  <a:cubicBezTo>
                    <a:pt x="247" y="303"/>
                    <a:pt x="247" y="303"/>
                    <a:pt x="247" y="303"/>
                  </a:cubicBezTo>
                  <a:cubicBezTo>
                    <a:pt x="21" y="303"/>
                    <a:pt x="21" y="303"/>
                    <a:pt x="21" y="303"/>
                  </a:cubicBezTo>
                  <a:cubicBezTo>
                    <a:pt x="5" y="245"/>
                    <a:pt x="0" y="180"/>
                    <a:pt x="3" y="11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8550" tIns="64275" rIns="128550" bIns="6427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Docer Falling Dust PPT demo 20"/>
            <p:cNvSpPr/>
            <p:nvPr/>
          </p:nvSpPr>
          <p:spPr bwMode="auto">
            <a:xfrm>
              <a:off x="6630278" y="2932468"/>
              <a:ext cx="927210" cy="1144942"/>
            </a:xfrm>
            <a:custGeom>
              <a:avLst/>
              <a:gdLst/>
              <a:ahLst/>
              <a:cxnLst>
                <a:cxn ang="0">
                  <a:pos x="220" y="304"/>
                </a:cxn>
                <a:cxn ang="0">
                  <a:pos x="0" y="304"/>
                </a:cxn>
                <a:cxn ang="0">
                  <a:pos x="0" y="0"/>
                </a:cxn>
                <a:cxn ang="0">
                  <a:pos x="246" y="111"/>
                </a:cxn>
                <a:cxn ang="0">
                  <a:pos x="220" y="304"/>
                </a:cxn>
              </a:cxnLst>
              <a:rect l="0" t="0" r="r" b="b"/>
              <a:pathLst>
                <a:path w="246" h="304">
                  <a:moveTo>
                    <a:pt x="220" y="304"/>
                  </a:moveTo>
                  <a:cubicBezTo>
                    <a:pt x="0" y="304"/>
                    <a:pt x="0" y="304"/>
                    <a:pt x="0" y="30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6" y="56"/>
                    <a:pt x="158" y="93"/>
                    <a:pt x="246" y="111"/>
                  </a:cubicBezTo>
                  <a:cubicBezTo>
                    <a:pt x="243" y="183"/>
                    <a:pt x="235" y="247"/>
                    <a:pt x="220" y="304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28550" tIns="64275" rIns="128550" bIns="6427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Docer Falling Dust PPT demo 196"/>
            <p:cNvSpPr/>
            <p:nvPr/>
          </p:nvSpPr>
          <p:spPr bwMode="auto">
            <a:xfrm>
              <a:off x="5737997" y="4140929"/>
              <a:ext cx="831949" cy="1024254"/>
            </a:xfrm>
            <a:custGeom>
              <a:avLst/>
              <a:gdLst/>
              <a:ahLst/>
              <a:cxnLst>
                <a:cxn ang="0">
                  <a:pos x="221" y="0"/>
                </a:cxn>
                <a:cxn ang="0">
                  <a:pos x="221" y="272"/>
                </a:cxn>
                <a:cxn ang="0">
                  <a:pos x="0" y="0"/>
                </a:cxn>
                <a:cxn ang="0">
                  <a:pos x="221" y="0"/>
                </a:cxn>
              </a:cxnLst>
              <a:rect l="0" t="0" r="r" b="b"/>
              <a:pathLst>
                <a:path w="221" h="272">
                  <a:moveTo>
                    <a:pt x="221" y="0"/>
                  </a:moveTo>
                  <a:cubicBezTo>
                    <a:pt x="221" y="272"/>
                    <a:pt x="221" y="272"/>
                    <a:pt x="221" y="272"/>
                  </a:cubicBezTo>
                  <a:cubicBezTo>
                    <a:pt x="108" y="207"/>
                    <a:pt x="34" y="116"/>
                    <a:pt x="0" y="0"/>
                  </a:cubicBezTo>
                  <a:lnTo>
                    <a:pt x="221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8550" tIns="64275" rIns="128550" bIns="6427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Docer Falling Dust PPT demo 18"/>
            <p:cNvSpPr/>
            <p:nvPr/>
          </p:nvSpPr>
          <p:spPr bwMode="auto">
            <a:xfrm>
              <a:off x="6630277" y="4140929"/>
              <a:ext cx="814485" cy="10290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6" y="0"/>
                </a:cxn>
                <a:cxn ang="0">
                  <a:pos x="0" y="273"/>
                </a:cxn>
                <a:cxn ang="0">
                  <a:pos x="0" y="0"/>
                </a:cxn>
              </a:cxnLst>
              <a:rect l="0" t="0" r="r" b="b"/>
              <a:pathLst>
                <a:path w="216" h="273">
                  <a:moveTo>
                    <a:pt x="0" y="0"/>
                  </a:moveTo>
                  <a:cubicBezTo>
                    <a:pt x="216" y="0"/>
                    <a:pt x="216" y="0"/>
                    <a:pt x="216" y="0"/>
                  </a:cubicBezTo>
                  <a:cubicBezTo>
                    <a:pt x="178" y="134"/>
                    <a:pt x="106" y="225"/>
                    <a:pt x="0" y="27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50" tIns="64275" rIns="128550" bIns="6427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3" name="Docer Falling Dust PPT demo 4"/>
          <p:cNvSpPr>
            <a:spLocks noEditPoints="1"/>
          </p:cNvSpPr>
          <p:nvPr/>
        </p:nvSpPr>
        <p:spPr bwMode="auto">
          <a:xfrm>
            <a:off x="4926357" y="2681839"/>
            <a:ext cx="575871" cy="654821"/>
          </a:xfrm>
          <a:custGeom>
            <a:avLst/>
            <a:gdLst>
              <a:gd name="T0" fmla="*/ 371 w 496"/>
              <a:gd name="T1" fmla="*/ 552 h 565"/>
              <a:gd name="T2" fmla="*/ 393 w 496"/>
              <a:gd name="T3" fmla="*/ 550 h 565"/>
              <a:gd name="T4" fmla="*/ 481 w 496"/>
              <a:gd name="T5" fmla="*/ 392 h 565"/>
              <a:gd name="T6" fmla="*/ 472 w 496"/>
              <a:gd name="T7" fmla="*/ 373 h 565"/>
              <a:gd name="T8" fmla="*/ 451 w 496"/>
              <a:gd name="T9" fmla="*/ 368 h 565"/>
              <a:gd name="T10" fmla="*/ 377 w 496"/>
              <a:gd name="T11" fmla="*/ 489 h 565"/>
              <a:gd name="T12" fmla="*/ 321 w 496"/>
              <a:gd name="T13" fmla="*/ 426 h 565"/>
              <a:gd name="T14" fmla="*/ 301 w 496"/>
              <a:gd name="T15" fmla="*/ 433 h 565"/>
              <a:gd name="T16" fmla="*/ 295 w 496"/>
              <a:gd name="T17" fmla="*/ 454 h 565"/>
              <a:gd name="T18" fmla="*/ 78 w 496"/>
              <a:gd name="T19" fmla="*/ 181 h 565"/>
              <a:gd name="T20" fmla="*/ 63 w 496"/>
              <a:gd name="T21" fmla="*/ 140 h 565"/>
              <a:gd name="T22" fmla="*/ 126 w 496"/>
              <a:gd name="T23" fmla="*/ 196 h 565"/>
              <a:gd name="T24" fmla="*/ 70 w 496"/>
              <a:gd name="T25" fmla="*/ 133 h 565"/>
              <a:gd name="T26" fmla="*/ 141 w 496"/>
              <a:gd name="T27" fmla="*/ 156 h 565"/>
              <a:gd name="T28" fmla="*/ 111 w 496"/>
              <a:gd name="T29" fmla="*/ 228 h 565"/>
              <a:gd name="T30" fmla="*/ 63 w 496"/>
              <a:gd name="T31" fmla="*/ 276 h 565"/>
              <a:gd name="T32" fmla="*/ 126 w 496"/>
              <a:gd name="T33" fmla="*/ 220 h 565"/>
              <a:gd name="T34" fmla="*/ 141 w 496"/>
              <a:gd name="T35" fmla="*/ 252 h 565"/>
              <a:gd name="T36" fmla="*/ 78 w 496"/>
              <a:gd name="T37" fmla="*/ 312 h 565"/>
              <a:gd name="T38" fmla="*/ 63 w 496"/>
              <a:gd name="T39" fmla="*/ 297 h 565"/>
              <a:gd name="T40" fmla="*/ 118 w 496"/>
              <a:gd name="T41" fmla="*/ 360 h 565"/>
              <a:gd name="T42" fmla="*/ 118 w 496"/>
              <a:gd name="T43" fmla="*/ 297 h 565"/>
              <a:gd name="T44" fmla="*/ 111 w 496"/>
              <a:gd name="T45" fmla="*/ 426 h 565"/>
              <a:gd name="T46" fmla="*/ 63 w 496"/>
              <a:gd name="T47" fmla="*/ 433 h 565"/>
              <a:gd name="T48" fmla="*/ 126 w 496"/>
              <a:gd name="T49" fmla="*/ 433 h 565"/>
              <a:gd name="T50" fmla="*/ 261 w 496"/>
              <a:gd name="T51" fmla="*/ 336 h 565"/>
              <a:gd name="T52" fmla="*/ 283 w 496"/>
              <a:gd name="T53" fmla="*/ 321 h 565"/>
              <a:gd name="T54" fmla="*/ 244 w 496"/>
              <a:gd name="T55" fmla="*/ 418 h 565"/>
              <a:gd name="T56" fmla="*/ 468 w 496"/>
              <a:gd name="T57" fmla="*/ 353 h 565"/>
              <a:gd name="T58" fmla="*/ 287 w 496"/>
              <a:gd name="T59" fmla="*/ 361 h 565"/>
              <a:gd name="T60" fmla="*/ 279 w 496"/>
              <a:gd name="T61" fmla="*/ 537 h 565"/>
              <a:gd name="T62" fmla="*/ 287 w 496"/>
              <a:gd name="T63" fmla="*/ 557 h 565"/>
              <a:gd name="T64" fmla="*/ 468 w 496"/>
              <a:gd name="T65" fmla="*/ 565 h 565"/>
              <a:gd name="T66" fmla="*/ 491 w 496"/>
              <a:gd name="T67" fmla="*/ 553 h 565"/>
              <a:gd name="T68" fmla="*/ 496 w 496"/>
              <a:gd name="T69" fmla="*/ 375 h 565"/>
              <a:gd name="T70" fmla="*/ 484 w 496"/>
              <a:gd name="T71" fmla="*/ 357 h 565"/>
              <a:gd name="T72" fmla="*/ 332 w 496"/>
              <a:gd name="T73" fmla="*/ 0 h 565"/>
              <a:gd name="T74" fmla="*/ 376 w 496"/>
              <a:gd name="T75" fmla="*/ 56 h 565"/>
              <a:gd name="T76" fmla="*/ 393 w 496"/>
              <a:gd name="T77" fmla="*/ 87 h 565"/>
              <a:gd name="T78" fmla="*/ 365 w 496"/>
              <a:gd name="T79" fmla="*/ 317 h 565"/>
              <a:gd name="T80" fmla="*/ 353 w 496"/>
              <a:gd name="T81" fmla="*/ 79 h 565"/>
              <a:gd name="T82" fmla="*/ 332 w 496"/>
              <a:gd name="T83" fmla="*/ 102 h 565"/>
              <a:gd name="T84" fmla="*/ 48 w 496"/>
              <a:gd name="T85" fmla="*/ 74 h 565"/>
              <a:gd name="T86" fmla="*/ 31 w 496"/>
              <a:gd name="T87" fmla="*/ 108 h 565"/>
              <a:gd name="T88" fmla="*/ 43 w 496"/>
              <a:gd name="T89" fmla="*/ 476 h 565"/>
              <a:gd name="T90" fmla="*/ 244 w 496"/>
              <a:gd name="T91" fmla="*/ 488 h 565"/>
              <a:gd name="T92" fmla="*/ 51 w 496"/>
              <a:gd name="T93" fmla="*/ 516 h 565"/>
              <a:gd name="T94" fmla="*/ 21 w 496"/>
              <a:gd name="T95" fmla="*/ 497 h 565"/>
              <a:gd name="T96" fmla="*/ 3 w 496"/>
              <a:gd name="T97" fmla="*/ 468 h 565"/>
              <a:gd name="T98" fmla="*/ 1 w 496"/>
              <a:gd name="T99" fmla="*/ 101 h 565"/>
              <a:gd name="T100" fmla="*/ 13 w 496"/>
              <a:gd name="T101" fmla="*/ 67 h 565"/>
              <a:gd name="T102" fmla="*/ 54 w 496"/>
              <a:gd name="T103" fmla="*/ 38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96" h="565">
                <a:moveTo>
                  <a:pt x="300" y="462"/>
                </a:moveTo>
                <a:lnTo>
                  <a:pt x="360" y="545"/>
                </a:lnTo>
                <a:lnTo>
                  <a:pt x="364" y="549"/>
                </a:lnTo>
                <a:lnTo>
                  <a:pt x="367" y="551"/>
                </a:lnTo>
                <a:lnTo>
                  <a:pt x="371" y="552"/>
                </a:lnTo>
                <a:lnTo>
                  <a:pt x="376" y="553"/>
                </a:lnTo>
                <a:lnTo>
                  <a:pt x="380" y="555"/>
                </a:lnTo>
                <a:lnTo>
                  <a:pt x="385" y="553"/>
                </a:lnTo>
                <a:lnTo>
                  <a:pt x="388" y="552"/>
                </a:lnTo>
                <a:lnTo>
                  <a:pt x="393" y="550"/>
                </a:lnTo>
                <a:lnTo>
                  <a:pt x="397" y="546"/>
                </a:lnTo>
                <a:lnTo>
                  <a:pt x="399" y="542"/>
                </a:lnTo>
                <a:lnTo>
                  <a:pt x="478" y="402"/>
                </a:lnTo>
                <a:lnTo>
                  <a:pt x="479" y="397"/>
                </a:lnTo>
                <a:lnTo>
                  <a:pt x="481" y="392"/>
                </a:lnTo>
                <a:lnTo>
                  <a:pt x="481" y="389"/>
                </a:lnTo>
                <a:lnTo>
                  <a:pt x="479" y="384"/>
                </a:lnTo>
                <a:lnTo>
                  <a:pt x="478" y="380"/>
                </a:lnTo>
                <a:lnTo>
                  <a:pt x="476" y="376"/>
                </a:lnTo>
                <a:lnTo>
                  <a:pt x="472" y="373"/>
                </a:lnTo>
                <a:lnTo>
                  <a:pt x="469" y="370"/>
                </a:lnTo>
                <a:lnTo>
                  <a:pt x="464" y="369"/>
                </a:lnTo>
                <a:lnTo>
                  <a:pt x="461" y="368"/>
                </a:lnTo>
                <a:lnTo>
                  <a:pt x="456" y="368"/>
                </a:lnTo>
                <a:lnTo>
                  <a:pt x="451" y="368"/>
                </a:lnTo>
                <a:lnTo>
                  <a:pt x="447" y="370"/>
                </a:lnTo>
                <a:lnTo>
                  <a:pt x="443" y="373"/>
                </a:lnTo>
                <a:lnTo>
                  <a:pt x="440" y="376"/>
                </a:lnTo>
                <a:lnTo>
                  <a:pt x="437" y="380"/>
                </a:lnTo>
                <a:lnTo>
                  <a:pt x="377" y="489"/>
                </a:lnTo>
                <a:lnTo>
                  <a:pt x="336" y="434"/>
                </a:lnTo>
                <a:lnTo>
                  <a:pt x="334" y="431"/>
                </a:lnTo>
                <a:lnTo>
                  <a:pt x="330" y="429"/>
                </a:lnTo>
                <a:lnTo>
                  <a:pt x="325" y="427"/>
                </a:lnTo>
                <a:lnTo>
                  <a:pt x="321" y="426"/>
                </a:lnTo>
                <a:lnTo>
                  <a:pt x="317" y="425"/>
                </a:lnTo>
                <a:lnTo>
                  <a:pt x="313" y="426"/>
                </a:lnTo>
                <a:lnTo>
                  <a:pt x="308" y="427"/>
                </a:lnTo>
                <a:lnTo>
                  <a:pt x="304" y="430"/>
                </a:lnTo>
                <a:lnTo>
                  <a:pt x="301" y="433"/>
                </a:lnTo>
                <a:lnTo>
                  <a:pt x="299" y="437"/>
                </a:lnTo>
                <a:lnTo>
                  <a:pt x="296" y="441"/>
                </a:lnTo>
                <a:lnTo>
                  <a:pt x="295" y="445"/>
                </a:lnTo>
                <a:lnTo>
                  <a:pt x="295" y="450"/>
                </a:lnTo>
                <a:lnTo>
                  <a:pt x="295" y="454"/>
                </a:lnTo>
                <a:lnTo>
                  <a:pt x="297" y="458"/>
                </a:lnTo>
                <a:lnTo>
                  <a:pt x="300" y="462"/>
                </a:lnTo>
                <a:close/>
                <a:moveTo>
                  <a:pt x="111" y="149"/>
                </a:moveTo>
                <a:lnTo>
                  <a:pt x="78" y="149"/>
                </a:lnTo>
                <a:lnTo>
                  <a:pt x="78" y="181"/>
                </a:lnTo>
                <a:lnTo>
                  <a:pt x="111" y="181"/>
                </a:lnTo>
                <a:lnTo>
                  <a:pt x="111" y="149"/>
                </a:lnTo>
                <a:close/>
                <a:moveTo>
                  <a:pt x="70" y="133"/>
                </a:moveTo>
                <a:lnTo>
                  <a:pt x="63" y="133"/>
                </a:lnTo>
                <a:lnTo>
                  <a:pt x="63" y="140"/>
                </a:lnTo>
                <a:lnTo>
                  <a:pt x="63" y="188"/>
                </a:lnTo>
                <a:lnTo>
                  <a:pt x="63" y="196"/>
                </a:lnTo>
                <a:lnTo>
                  <a:pt x="70" y="196"/>
                </a:lnTo>
                <a:lnTo>
                  <a:pt x="118" y="196"/>
                </a:lnTo>
                <a:lnTo>
                  <a:pt x="126" y="196"/>
                </a:lnTo>
                <a:lnTo>
                  <a:pt x="126" y="188"/>
                </a:lnTo>
                <a:lnTo>
                  <a:pt x="126" y="140"/>
                </a:lnTo>
                <a:lnTo>
                  <a:pt x="126" y="133"/>
                </a:lnTo>
                <a:lnTo>
                  <a:pt x="118" y="133"/>
                </a:lnTo>
                <a:lnTo>
                  <a:pt x="70" y="133"/>
                </a:lnTo>
                <a:close/>
                <a:moveTo>
                  <a:pt x="141" y="156"/>
                </a:moveTo>
                <a:lnTo>
                  <a:pt x="141" y="173"/>
                </a:lnTo>
                <a:lnTo>
                  <a:pt x="313" y="173"/>
                </a:lnTo>
                <a:lnTo>
                  <a:pt x="313" y="156"/>
                </a:lnTo>
                <a:lnTo>
                  <a:pt x="141" y="156"/>
                </a:lnTo>
                <a:close/>
                <a:moveTo>
                  <a:pt x="111" y="228"/>
                </a:moveTo>
                <a:lnTo>
                  <a:pt x="78" y="228"/>
                </a:lnTo>
                <a:lnTo>
                  <a:pt x="78" y="261"/>
                </a:lnTo>
                <a:lnTo>
                  <a:pt x="111" y="261"/>
                </a:lnTo>
                <a:lnTo>
                  <a:pt x="111" y="228"/>
                </a:lnTo>
                <a:close/>
                <a:moveTo>
                  <a:pt x="70" y="213"/>
                </a:moveTo>
                <a:lnTo>
                  <a:pt x="63" y="213"/>
                </a:lnTo>
                <a:lnTo>
                  <a:pt x="63" y="220"/>
                </a:lnTo>
                <a:lnTo>
                  <a:pt x="63" y="268"/>
                </a:lnTo>
                <a:lnTo>
                  <a:pt x="63" y="276"/>
                </a:lnTo>
                <a:lnTo>
                  <a:pt x="70" y="276"/>
                </a:lnTo>
                <a:lnTo>
                  <a:pt x="118" y="276"/>
                </a:lnTo>
                <a:lnTo>
                  <a:pt x="126" y="276"/>
                </a:lnTo>
                <a:lnTo>
                  <a:pt x="126" y="268"/>
                </a:lnTo>
                <a:lnTo>
                  <a:pt x="126" y="220"/>
                </a:lnTo>
                <a:lnTo>
                  <a:pt x="126" y="213"/>
                </a:lnTo>
                <a:lnTo>
                  <a:pt x="118" y="213"/>
                </a:lnTo>
                <a:lnTo>
                  <a:pt x="70" y="213"/>
                </a:lnTo>
                <a:close/>
                <a:moveTo>
                  <a:pt x="141" y="235"/>
                </a:moveTo>
                <a:lnTo>
                  <a:pt x="141" y="252"/>
                </a:lnTo>
                <a:lnTo>
                  <a:pt x="313" y="252"/>
                </a:lnTo>
                <a:lnTo>
                  <a:pt x="313" y="235"/>
                </a:lnTo>
                <a:lnTo>
                  <a:pt x="141" y="235"/>
                </a:lnTo>
                <a:close/>
                <a:moveTo>
                  <a:pt x="111" y="312"/>
                </a:moveTo>
                <a:lnTo>
                  <a:pt x="78" y="312"/>
                </a:lnTo>
                <a:lnTo>
                  <a:pt x="78" y="345"/>
                </a:lnTo>
                <a:lnTo>
                  <a:pt x="111" y="345"/>
                </a:lnTo>
                <a:lnTo>
                  <a:pt x="111" y="312"/>
                </a:lnTo>
                <a:close/>
                <a:moveTo>
                  <a:pt x="70" y="297"/>
                </a:moveTo>
                <a:lnTo>
                  <a:pt x="63" y="297"/>
                </a:lnTo>
                <a:lnTo>
                  <a:pt x="63" y="304"/>
                </a:lnTo>
                <a:lnTo>
                  <a:pt x="63" y="352"/>
                </a:lnTo>
                <a:lnTo>
                  <a:pt x="63" y="360"/>
                </a:lnTo>
                <a:lnTo>
                  <a:pt x="70" y="360"/>
                </a:lnTo>
                <a:lnTo>
                  <a:pt x="118" y="360"/>
                </a:lnTo>
                <a:lnTo>
                  <a:pt x="126" y="360"/>
                </a:lnTo>
                <a:lnTo>
                  <a:pt x="126" y="352"/>
                </a:lnTo>
                <a:lnTo>
                  <a:pt x="126" y="304"/>
                </a:lnTo>
                <a:lnTo>
                  <a:pt x="126" y="297"/>
                </a:lnTo>
                <a:lnTo>
                  <a:pt x="118" y="297"/>
                </a:lnTo>
                <a:lnTo>
                  <a:pt x="70" y="297"/>
                </a:lnTo>
                <a:close/>
                <a:moveTo>
                  <a:pt x="111" y="394"/>
                </a:moveTo>
                <a:lnTo>
                  <a:pt x="78" y="394"/>
                </a:lnTo>
                <a:lnTo>
                  <a:pt x="78" y="426"/>
                </a:lnTo>
                <a:lnTo>
                  <a:pt x="111" y="426"/>
                </a:lnTo>
                <a:lnTo>
                  <a:pt x="111" y="394"/>
                </a:lnTo>
                <a:close/>
                <a:moveTo>
                  <a:pt x="70" y="378"/>
                </a:moveTo>
                <a:lnTo>
                  <a:pt x="63" y="378"/>
                </a:lnTo>
                <a:lnTo>
                  <a:pt x="63" y="385"/>
                </a:lnTo>
                <a:lnTo>
                  <a:pt x="63" y="433"/>
                </a:lnTo>
                <a:lnTo>
                  <a:pt x="63" y="441"/>
                </a:lnTo>
                <a:lnTo>
                  <a:pt x="70" y="441"/>
                </a:lnTo>
                <a:lnTo>
                  <a:pt x="118" y="441"/>
                </a:lnTo>
                <a:lnTo>
                  <a:pt x="126" y="441"/>
                </a:lnTo>
                <a:lnTo>
                  <a:pt x="126" y="433"/>
                </a:lnTo>
                <a:lnTo>
                  <a:pt x="126" y="385"/>
                </a:lnTo>
                <a:lnTo>
                  <a:pt x="126" y="378"/>
                </a:lnTo>
                <a:lnTo>
                  <a:pt x="118" y="378"/>
                </a:lnTo>
                <a:lnTo>
                  <a:pt x="70" y="378"/>
                </a:lnTo>
                <a:close/>
                <a:moveTo>
                  <a:pt x="261" y="336"/>
                </a:moveTo>
                <a:lnTo>
                  <a:pt x="262" y="335"/>
                </a:lnTo>
                <a:lnTo>
                  <a:pt x="262" y="335"/>
                </a:lnTo>
                <a:lnTo>
                  <a:pt x="268" y="331"/>
                </a:lnTo>
                <a:lnTo>
                  <a:pt x="275" y="326"/>
                </a:lnTo>
                <a:lnTo>
                  <a:pt x="283" y="321"/>
                </a:lnTo>
                <a:lnTo>
                  <a:pt x="292" y="319"/>
                </a:lnTo>
                <a:lnTo>
                  <a:pt x="141" y="319"/>
                </a:lnTo>
                <a:lnTo>
                  <a:pt x="141" y="336"/>
                </a:lnTo>
                <a:lnTo>
                  <a:pt x="261" y="336"/>
                </a:lnTo>
                <a:close/>
                <a:moveTo>
                  <a:pt x="244" y="418"/>
                </a:moveTo>
                <a:lnTo>
                  <a:pt x="244" y="401"/>
                </a:lnTo>
                <a:lnTo>
                  <a:pt x="141" y="401"/>
                </a:lnTo>
                <a:lnTo>
                  <a:pt x="141" y="418"/>
                </a:lnTo>
                <a:lnTo>
                  <a:pt x="244" y="418"/>
                </a:lnTo>
                <a:close/>
                <a:moveTo>
                  <a:pt x="468" y="353"/>
                </a:moveTo>
                <a:lnTo>
                  <a:pt x="307" y="353"/>
                </a:lnTo>
                <a:lnTo>
                  <a:pt x="301" y="353"/>
                </a:lnTo>
                <a:lnTo>
                  <a:pt x="296" y="355"/>
                </a:lnTo>
                <a:lnTo>
                  <a:pt x="292" y="357"/>
                </a:lnTo>
                <a:lnTo>
                  <a:pt x="287" y="361"/>
                </a:lnTo>
                <a:lnTo>
                  <a:pt x="283" y="364"/>
                </a:lnTo>
                <a:lnTo>
                  <a:pt x="281" y="370"/>
                </a:lnTo>
                <a:lnTo>
                  <a:pt x="280" y="375"/>
                </a:lnTo>
                <a:lnTo>
                  <a:pt x="279" y="381"/>
                </a:lnTo>
                <a:lnTo>
                  <a:pt x="279" y="537"/>
                </a:lnTo>
                <a:lnTo>
                  <a:pt x="280" y="543"/>
                </a:lnTo>
                <a:lnTo>
                  <a:pt x="281" y="549"/>
                </a:lnTo>
                <a:lnTo>
                  <a:pt x="283" y="553"/>
                </a:lnTo>
                <a:lnTo>
                  <a:pt x="287" y="557"/>
                </a:lnTo>
                <a:lnTo>
                  <a:pt x="287" y="557"/>
                </a:lnTo>
                <a:lnTo>
                  <a:pt x="292" y="560"/>
                </a:lnTo>
                <a:lnTo>
                  <a:pt x="296" y="564"/>
                </a:lnTo>
                <a:lnTo>
                  <a:pt x="301" y="565"/>
                </a:lnTo>
                <a:lnTo>
                  <a:pt x="307" y="565"/>
                </a:lnTo>
                <a:lnTo>
                  <a:pt x="468" y="565"/>
                </a:lnTo>
                <a:lnTo>
                  <a:pt x="474" y="565"/>
                </a:lnTo>
                <a:lnTo>
                  <a:pt x="478" y="564"/>
                </a:lnTo>
                <a:lnTo>
                  <a:pt x="484" y="560"/>
                </a:lnTo>
                <a:lnTo>
                  <a:pt x="488" y="557"/>
                </a:lnTo>
                <a:lnTo>
                  <a:pt x="491" y="553"/>
                </a:lnTo>
                <a:lnTo>
                  <a:pt x="493" y="549"/>
                </a:lnTo>
                <a:lnTo>
                  <a:pt x="496" y="543"/>
                </a:lnTo>
                <a:lnTo>
                  <a:pt x="496" y="537"/>
                </a:lnTo>
                <a:lnTo>
                  <a:pt x="496" y="381"/>
                </a:lnTo>
                <a:lnTo>
                  <a:pt x="496" y="375"/>
                </a:lnTo>
                <a:lnTo>
                  <a:pt x="493" y="370"/>
                </a:lnTo>
                <a:lnTo>
                  <a:pt x="491" y="364"/>
                </a:lnTo>
                <a:lnTo>
                  <a:pt x="488" y="361"/>
                </a:lnTo>
                <a:lnTo>
                  <a:pt x="488" y="361"/>
                </a:lnTo>
                <a:lnTo>
                  <a:pt x="484" y="357"/>
                </a:lnTo>
                <a:lnTo>
                  <a:pt x="478" y="355"/>
                </a:lnTo>
                <a:lnTo>
                  <a:pt x="474" y="353"/>
                </a:lnTo>
                <a:lnTo>
                  <a:pt x="468" y="353"/>
                </a:lnTo>
                <a:close/>
                <a:moveTo>
                  <a:pt x="66" y="0"/>
                </a:moveTo>
                <a:lnTo>
                  <a:pt x="332" y="0"/>
                </a:lnTo>
                <a:lnTo>
                  <a:pt x="332" y="35"/>
                </a:lnTo>
                <a:lnTo>
                  <a:pt x="344" y="39"/>
                </a:lnTo>
                <a:lnTo>
                  <a:pt x="356" y="42"/>
                </a:lnTo>
                <a:lnTo>
                  <a:pt x="366" y="49"/>
                </a:lnTo>
                <a:lnTo>
                  <a:pt x="376" y="56"/>
                </a:lnTo>
                <a:lnTo>
                  <a:pt x="380" y="62"/>
                </a:lnTo>
                <a:lnTo>
                  <a:pt x="384" y="67"/>
                </a:lnTo>
                <a:lnTo>
                  <a:pt x="387" y="73"/>
                </a:lnTo>
                <a:lnTo>
                  <a:pt x="391" y="80"/>
                </a:lnTo>
                <a:lnTo>
                  <a:pt x="393" y="87"/>
                </a:lnTo>
                <a:lnTo>
                  <a:pt x="394" y="94"/>
                </a:lnTo>
                <a:lnTo>
                  <a:pt x="395" y="101"/>
                </a:lnTo>
                <a:lnTo>
                  <a:pt x="397" y="108"/>
                </a:lnTo>
                <a:lnTo>
                  <a:pt x="397" y="317"/>
                </a:lnTo>
                <a:lnTo>
                  <a:pt x="365" y="317"/>
                </a:lnTo>
                <a:lnTo>
                  <a:pt x="365" y="108"/>
                </a:lnTo>
                <a:lnTo>
                  <a:pt x="365" y="100"/>
                </a:lnTo>
                <a:lnTo>
                  <a:pt x="363" y="91"/>
                </a:lnTo>
                <a:lnTo>
                  <a:pt x="358" y="84"/>
                </a:lnTo>
                <a:lnTo>
                  <a:pt x="353" y="79"/>
                </a:lnTo>
                <a:lnTo>
                  <a:pt x="349" y="74"/>
                </a:lnTo>
                <a:lnTo>
                  <a:pt x="344" y="72"/>
                </a:lnTo>
                <a:lnTo>
                  <a:pt x="338" y="68"/>
                </a:lnTo>
                <a:lnTo>
                  <a:pt x="332" y="67"/>
                </a:lnTo>
                <a:lnTo>
                  <a:pt x="332" y="102"/>
                </a:lnTo>
                <a:lnTo>
                  <a:pt x="66" y="102"/>
                </a:lnTo>
                <a:lnTo>
                  <a:pt x="66" y="67"/>
                </a:lnTo>
                <a:lnTo>
                  <a:pt x="61" y="68"/>
                </a:lnTo>
                <a:lnTo>
                  <a:pt x="54" y="70"/>
                </a:lnTo>
                <a:lnTo>
                  <a:pt x="48" y="74"/>
                </a:lnTo>
                <a:lnTo>
                  <a:pt x="43" y="79"/>
                </a:lnTo>
                <a:lnTo>
                  <a:pt x="38" y="84"/>
                </a:lnTo>
                <a:lnTo>
                  <a:pt x="34" y="91"/>
                </a:lnTo>
                <a:lnTo>
                  <a:pt x="31" y="100"/>
                </a:lnTo>
                <a:lnTo>
                  <a:pt x="31" y="108"/>
                </a:lnTo>
                <a:lnTo>
                  <a:pt x="31" y="446"/>
                </a:lnTo>
                <a:lnTo>
                  <a:pt x="31" y="455"/>
                </a:lnTo>
                <a:lnTo>
                  <a:pt x="34" y="462"/>
                </a:lnTo>
                <a:lnTo>
                  <a:pt x="38" y="469"/>
                </a:lnTo>
                <a:lnTo>
                  <a:pt x="43" y="476"/>
                </a:lnTo>
                <a:lnTo>
                  <a:pt x="49" y="481"/>
                </a:lnTo>
                <a:lnTo>
                  <a:pt x="56" y="485"/>
                </a:lnTo>
                <a:lnTo>
                  <a:pt x="64" y="487"/>
                </a:lnTo>
                <a:lnTo>
                  <a:pt x="72" y="488"/>
                </a:lnTo>
                <a:lnTo>
                  <a:pt x="244" y="488"/>
                </a:lnTo>
                <a:lnTo>
                  <a:pt x="244" y="518"/>
                </a:lnTo>
                <a:lnTo>
                  <a:pt x="72" y="518"/>
                </a:lnTo>
                <a:lnTo>
                  <a:pt x="65" y="518"/>
                </a:lnTo>
                <a:lnTo>
                  <a:pt x="58" y="517"/>
                </a:lnTo>
                <a:lnTo>
                  <a:pt x="51" y="516"/>
                </a:lnTo>
                <a:lnTo>
                  <a:pt x="44" y="514"/>
                </a:lnTo>
                <a:lnTo>
                  <a:pt x="38" y="510"/>
                </a:lnTo>
                <a:lnTo>
                  <a:pt x="33" y="507"/>
                </a:lnTo>
                <a:lnTo>
                  <a:pt x="27" y="502"/>
                </a:lnTo>
                <a:lnTo>
                  <a:pt x="21" y="497"/>
                </a:lnTo>
                <a:lnTo>
                  <a:pt x="16" y="493"/>
                </a:lnTo>
                <a:lnTo>
                  <a:pt x="13" y="487"/>
                </a:lnTo>
                <a:lnTo>
                  <a:pt x="9" y="481"/>
                </a:lnTo>
                <a:lnTo>
                  <a:pt x="6" y="474"/>
                </a:lnTo>
                <a:lnTo>
                  <a:pt x="3" y="468"/>
                </a:lnTo>
                <a:lnTo>
                  <a:pt x="2" y="461"/>
                </a:lnTo>
                <a:lnTo>
                  <a:pt x="1" y="454"/>
                </a:lnTo>
                <a:lnTo>
                  <a:pt x="0" y="446"/>
                </a:lnTo>
                <a:lnTo>
                  <a:pt x="0" y="108"/>
                </a:lnTo>
                <a:lnTo>
                  <a:pt x="1" y="101"/>
                </a:lnTo>
                <a:lnTo>
                  <a:pt x="2" y="94"/>
                </a:lnTo>
                <a:lnTo>
                  <a:pt x="3" y="87"/>
                </a:lnTo>
                <a:lnTo>
                  <a:pt x="6" y="80"/>
                </a:lnTo>
                <a:lnTo>
                  <a:pt x="9" y="73"/>
                </a:lnTo>
                <a:lnTo>
                  <a:pt x="13" y="67"/>
                </a:lnTo>
                <a:lnTo>
                  <a:pt x="16" y="62"/>
                </a:lnTo>
                <a:lnTo>
                  <a:pt x="21" y="56"/>
                </a:lnTo>
                <a:lnTo>
                  <a:pt x="31" y="48"/>
                </a:lnTo>
                <a:lnTo>
                  <a:pt x="42" y="42"/>
                </a:lnTo>
                <a:lnTo>
                  <a:pt x="54" y="38"/>
                </a:lnTo>
                <a:lnTo>
                  <a:pt x="66" y="35"/>
                </a:lnTo>
                <a:lnTo>
                  <a:pt x="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Docer Falling Dust PPT demo 3"/>
          <p:cNvSpPr>
            <a:spLocks noEditPoints="1"/>
          </p:cNvSpPr>
          <p:nvPr/>
        </p:nvSpPr>
        <p:spPr bwMode="auto">
          <a:xfrm>
            <a:off x="5131920" y="4093869"/>
            <a:ext cx="543362" cy="626956"/>
          </a:xfrm>
          <a:custGeom>
            <a:avLst/>
            <a:gdLst>
              <a:gd name="T0" fmla="*/ 129 w 470"/>
              <a:gd name="T1" fmla="*/ 199 h 543"/>
              <a:gd name="T2" fmla="*/ 118 w 470"/>
              <a:gd name="T3" fmla="*/ 180 h 543"/>
              <a:gd name="T4" fmla="*/ 116 w 470"/>
              <a:gd name="T5" fmla="*/ 151 h 543"/>
              <a:gd name="T6" fmla="*/ 120 w 470"/>
              <a:gd name="T7" fmla="*/ 143 h 543"/>
              <a:gd name="T8" fmla="*/ 118 w 470"/>
              <a:gd name="T9" fmla="*/ 101 h 543"/>
              <a:gd name="T10" fmla="*/ 125 w 470"/>
              <a:gd name="T11" fmla="*/ 56 h 543"/>
              <a:gd name="T12" fmla="*/ 148 w 470"/>
              <a:gd name="T13" fmla="*/ 27 h 543"/>
              <a:gd name="T14" fmla="*/ 175 w 470"/>
              <a:gd name="T15" fmla="*/ 11 h 543"/>
              <a:gd name="T16" fmla="*/ 208 w 470"/>
              <a:gd name="T17" fmla="*/ 3 h 543"/>
              <a:gd name="T18" fmla="*/ 243 w 470"/>
              <a:gd name="T19" fmla="*/ 0 h 543"/>
              <a:gd name="T20" fmla="*/ 277 w 470"/>
              <a:gd name="T21" fmla="*/ 6 h 543"/>
              <a:gd name="T22" fmla="*/ 306 w 470"/>
              <a:gd name="T23" fmla="*/ 18 h 543"/>
              <a:gd name="T24" fmla="*/ 325 w 470"/>
              <a:gd name="T25" fmla="*/ 33 h 543"/>
              <a:gd name="T26" fmla="*/ 340 w 470"/>
              <a:gd name="T27" fmla="*/ 55 h 543"/>
              <a:gd name="T28" fmla="*/ 349 w 470"/>
              <a:gd name="T29" fmla="*/ 101 h 543"/>
              <a:gd name="T30" fmla="*/ 349 w 470"/>
              <a:gd name="T31" fmla="*/ 142 h 543"/>
              <a:gd name="T32" fmla="*/ 355 w 470"/>
              <a:gd name="T33" fmla="*/ 151 h 543"/>
              <a:gd name="T34" fmla="*/ 353 w 470"/>
              <a:gd name="T35" fmla="*/ 179 h 543"/>
              <a:gd name="T36" fmla="*/ 343 w 470"/>
              <a:gd name="T37" fmla="*/ 199 h 543"/>
              <a:gd name="T38" fmla="*/ 328 w 470"/>
              <a:gd name="T39" fmla="*/ 220 h 543"/>
              <a:gd name="T40" fmla="*/ 300 w 470"/>
              <a:gd name="T41" fmla="*/ 259 h 543"/>
              <a:gd name="T42" fmla="*/ 266 w 470"/>
              <a:gd name="T43" fmla="*/ 282 h 543"/>
              <a:gd name="T44" fmla="*/ 244 w 470"/>
              <a:gd name="T45" fmla="*/ 287 h 543"/>
              <a:gd name="T46" fmla="*/ 228 w 470"/>
              <a:gd name="T47" fmla="*/ 286 h 543"/>
              <a:gd name="T48" fmla="*/ 193 w 470"/>
              <a:gd name="T49" fmla="*/ 272 h 543"/>
              <a:gd name="T50" fmla="*/ 159 w 470"/>
              <a:gd name="T51" fmla="*/ 247 h 543"/>
              <a:gd name="T52" fmla="*/ 138 w 470"/>
              <a:gd name="T53" fmla="*/ 207 h 543"/>
              <a:gd name="T54" fmla="*/ 94 w 470"/>
              <a:gd name="T55" fmla="*/ 306 h 543"/>
              <a:gd name="T56" fmla="*/ 129 w 470"/>
              <a:gd name="T57" fmla="*/ 306 h 543"/>
              <a:gd name="T58" fmla="*/ 146 w 470"/>
              <a:gd name="T59" fmla="*/ 300 h 543"/>
              <a:gd name="T60" fmla="*/ 216 w 470"/>
              <a:gd name="T61" fmla="*/ 429 h 543"/>
              <a:gd name="T62" fmla="*/ 222 w 470"/>
              <a:gd name="T63" fmla="*/ 327 h 543"/>
              <a:gd name="T64" fmla="*/ 257 w 470"/>
              <a:gd name="T65" fmla="*/ 345 h 543"/>
              <a:gd name="T66" fmla="*/ 333 w 470"/>
              <a:gd name="T67" fmla="*/ 303 h 543"/>
              <a:gd name="T68" fmla="*/ 358 w 470"/>
              <a:gd name="T69" fmla="*/ 304 h 543"/>
              <a:gd name="T70" fmla="*/ 392 w 470"/>
              <a:gd name="T71" fmla="*/ 304 h 543"/>
              <a:gd name="T72" fmla="*/ 420 w 470"/>
              <a:gd name="T73" fmla="*/ 321 h 543"/>
              <a:gd name="T74" fmla="*/ 441 w 470"/>
              <a:gd name="T75" fmla="*/ 356 h 543"/>
              <a:gd name="T76" fmla="*/ 456 w 470"/>
              <a:gd name="T77" fmla="*/ 396 h 543"/>
              <a:gd name="T78" fmla="*/ 467 w 470"/>
              <a:gd name="T79" fmla="*/ 439 h 543"/>
              <a:gd name="T80" fmla="*/ 470 w 470"/>
              <a:gd name="T81" fmla="*/ 480 h 543"/>
              <a:gd name="T82" fmla="*/ 458 w 470"/>
              <a:gd name="T83" fmla="*/ 511 h 543"/>
              <a:gd name="T84" fmla="*/ 404 w 470"/>
              <a:gd name="T85" fmla="*/ 528 h 543"/>
              <a:gd name="T86" fmla="*/ 342 w 470"/>
              <a:gd name="T87" fmla="*/ 537 h 543"/>
              <a:gd name="T88" fmla="*/ 232 w 470"/>
              <a:gd name="T89" fmla="*/ 543 h 543"/>
              <a:gd name="T90" fmla="*/ 124 w 470"/>
              <a:gd name="T91" fmla="*/ 539 h 543"/>
              <a:gd name="T92" fmla="*/ 61 w 470"/>
              <a:gd name="T93" fmla="*/ 530 h 543"/>
              <a:gd name="T94" fmla="*/ 17 w 470"/>
              <a:gd name="T95" fmla="*/ 516 h 543"/>
              <a:gd name="T96" fmla="*/ 0 w 470"/>
              <a:gd name="T97" fmla="*/ 506 h 543"/>
              <a:gd name="T98" fmla="*/ 7 w 470"/>
              <a:gd name="T99" fmla="*/ 431 h 543"/>
              <a:gd name="T100" fmla="*/ 22 w 470"/>
              <a:gd name="T101" fmla="*/ 376 h 543"/>
              <a:gd name="T102" fmla="*/ 40 w 470"/>
              <a:gd name="T103" fmla="*/ 338 h 543"/>
              <a:gd name="T104" fmla="*/ 67 w 470"/>
              <a:gd name="T105" fmla="*/ 306 h 5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70" h="543">
                <a:moveTo>
                  <a:pt x="138" y="207"/>
                </a:moveTo>
                <a:lnTo>
                  <a:pt x="132" y="203"/>
                </a:lnTo>
                <a:lnTo>
                  <a:pt x="129" y="199"/>
                </a:lnTo>
                <a:lnTo>
                  <a:pt x="124" y="194"/>
                </a:lnTo>
                <a:lnTo>
                  <a:pt x="122" y="188"/>
                </a:lnTo>
                <a:lnTo>
                  <a:pt x="118" y="180"/>
                </a:lnTo>
                <a:lnTo>
                  <a:pt x="117" y="171"/>
                </a:lnTo>
                <a:lnTo>
                  <a:pt x="116" y="161"/>
                </a:lnTo>
                <a:lnTo>
                  <a:pt x="116" y="151"/>
                </a:lnTo>
                <a:lnTo>
                  <a:pt x="116" y="146"/>
                </a:lnTo>
                <a:lnTo>
                  <a:pt x="119" y="144"/>
                </a:lnTo>
                <a:lnTo>
                  <a:pt x="120" y="143"/>
                </a:lnTo>
                <a:lnTo>
                  <a:pt x="122" y="142"/>
                </a:lnTo>
                <a:lnTo>
                  <a:pt x="119" y="119"/>
                </a:lnTo>
                <a:lnTo>
                  <a:pt x="118" y="101"/>
                </a:lnTo>
                <a:lnTo>
                  <a:pt x="119" y="84"/>
                </a:lnTo>
                <a:lnTo>
                  <a:pt x="122" y="69"/>
                </a:lnTo>
                <a:lnTo>
                  <a:pt x="125" y="56"/>
                </a:lnTo>
                <a:lnTo>
                  <a:pt x="131" y="46"/>
                </a:lnTo>
                <a:lnTo>
                  <a:pt x="139" y="37"/>
                </a:lnTo>
                <a:lnTo>
                  <a:pt x="148" y="27"/>
                </a:lnTo>
                <a:lnTo>
                  <a:pt x="157" y="21"/>
                </a:lnTo>
                <a:lnTo>
                  <a:pt x="166" y="16"/>
                </a:lnTo>
                <a:lnTo>
                  <a:pt x="175" y="11"/>
                </a:lnTo>
                <a:lnTo>
                  <a:pt x="186" y="7"/>
                </a:lnTo>
                <a:lnTo>
                  <a:pt x="196" y="5"/>
                </a:lnTo>
                <a:lnTo>
                  <a:pt x="208" y="3"/>
                </a:lnTo>
                <a:lnTo>
                  <a:pt x="220" y="2"/>
                </a:lnTo>
                <a:lnTo>
                  <a:pt x="231" y="0"/>
                </a:lnTo>
                <a:lnTo>
                  <a:pt x="243" y="0"/>
                </a:lnTo>
                <a:lnTo>
                  <a:pt x="255" y="2"/>
                </a:lnTo>
                <a:lnTo>
                  <a:pt x="265" y="4"/>
                </a:lnTo>
                <a:lnTo>
                  <a:pt x="277" y="6"/>
                </a:lnTo>
                <a:lnTo>
                  <a:pt x="287" y="10"/>
                </a:lnTo>
                <a:lnTo>
                  <a:pt x="297" y="13"/>
                </a:lnTo>
                <a:lnTo>
                  <a:pt x="306" y="18"/>
                </a:lnTo>
                <a:lnTo>
                  <a:pt x="314" y="24"/>
                </a:lnTo>
                <a:lnTo>
                  <a:pt x="320" y="28"/>
                </a:lnTo>
                <a:lnTo>
                  <a:pt x="325" y="33"/>
                </a:lnTo>
                <a:lnTo>
                  <a:pt x="329" y="38"/>
                </a:lnTo>
                <a:lnTo>
                  <a:pt x="333" y="44"/>
                </a:lnTo>
                <a:lnTo>
                  <a:pt x="340" y="55"/>
                </a:lnTo>
                <a:lnTo>
                  <a:pt x="344" y="69"/>
                </a:lnTo>
                <a:lnTo>
                  <a:pt x="348" y="84"/>
                </a:lnTo>
                <a:lnTo>
                  <a:pt x="349" y="101"/>
                </a:lnTo>
                <a:lnTo>
                  <a:pt x="349" y="121"/>
                </a:lnTo>
                <a:lnTo>
                  <a:pt x="347" y="140"/>
                </a:lnTo>
                <a:lnTo>
                  <a:pt x="349" y="142"/>
                </a:lnTo>
                <a:lnTo>
                  <a:pt x="351" y="144"/>
                </a:lnTo>
                <a:lnTo>
                  <a:pt x="355" y="146"/>
                </a:lnTo>
                <a:lnTo>
                  <a:pt x="355" y="151"/>
                </a:lnTo>
                <a:lnTo>
                  <a:pt x="355" y="161"/>
                </a:lnTo>
                <a:lnTo>
                  <a:pt x="354" y="171"/>
                </a:lnTo>
                <a:lnTo>
                  <a:pt x="353" y="179"/>
                </a:lnTo>
                <a:lnTo>
                  <a:pt x="350" y="187"/>
                </a:lnTo>
                <a:lnTo>
                  <a:pt x="347" y="193"/>
                </a:lnTo>
                <a:lnTo>
                  <a:pt x="343" y="199"/>
                </a:lnTo>
                <a:lnTo>
                  <a:pt x="339" y="203"/>
                </a:lnTo>
                <a:lnTo>
                  <a:pt x="334" y="206"/>
                </a:lnTo>
                <a:lnTo>
                  <a:pt x="328" y="220"/>
                </a:lnTo>
                <a:lnTo>
                  <a:pt x="321" y="234"/>
                </a:lnTo>
                <a:lnTo>
                  <a:pt x="311" y="247"/>
                </a:lnTo>
                <a:lnTo>
                  <a:pt x="300" y="259"/>
                </a:lnTo>
                <a:lnTo>
                  <a:pt x="287" y="270"/>
                </a:lnTo>
                <a:lnTo>
                  <a:pt x="273" y="278"/>
                </a:lnTo>
                <a:lnTo>
                  <a:pt x="266" y="282"/>
                </a:lnTo>
                <a:lnTo>
                  <a:pt x="259" y="284"/>
                </a:lnTo>
                <a:lnTo>
                  <a:pt x="251" y="286"/>
                </a:lnTo>
                <a:lnTo>
                  <a:pt x="244" y="287"/>
                </a:lnTo>
                <a:lnTo>
                  <a:pt x="238" y="287"/>
                </a:lnTo>
                <a:lnTo>
                  <a:pt x="234" y="287"/>
                </a:lnTo>
                <a:lnTo>
                  <a:pt x="228" y="286"/>
                </a:lnTo>
                <a:lnTo>
                  <a:pt x="222" y="285"/>
                </a:lnTo>
                <a:lnTo>
                  <a:pt x="207" y="279"/>
                </a:lnTo>
                <a:lnTo>
                  <a:pt x="193" y="272"/>
                </a:lnTo>
                <a:lnTo>
                  <a:pt x="180" y="265"/>
                </a:lnTo>
                <a:lnTo>
                  <a:pt x="169" y="257"/>
                </a:lnTo>
                <a:lnTo>
                  <a:pt x="159" y="247"/>
                </a:lnTo>
                <a:lnTo>
                  <a:pt x="151" y="236"/>
                </a:lnTo>
                <a:lnTo>
                  <a:pt x="144" y="222"/>
                </a:lnTo>
                <a:lnTo>
                  <a:pt x="138" y="207"/>
                </a:lnTo>
                <a:close/>
                <a:moveTo>
                  <a:pt x="67" y="306"/>
                </a:moveTo>
                <a:lnTo>
                  <a:pt x="81" y="306"/>
                </a:lnTo>
                <a:lnTo>
                  <a:pt x="94" y="306"/>
                </a:lnTo>
                <a:lnTo>
                  <a:pt x="106" y="306"/>
                </a:lnTo>
                <a:lnTo>
                  <a:pt x="118" y="306"/>
                </a:lnTo>
                <a:lnTo>
                  <a:pt x="129" y="306"/>
                </a:lnTo>
                <a:lnTo>
                  <a:pt x="138" y="305"/>
                </a:lnTo>
                <a:lnTo>
                  <a:pt x="143" y="303"/>
                </a:lnTo>
                <a:lnTo>
                  <a:pt x="146" y="300"/>
                </a:lnTo>
                <a:lnTo>
                  <a:pt x="150" y="298"/>
                </a:lnTo>
                <a:lnTo>
                  <a:pt x="153" y="294"/>
                </a:lnTo>
                <a:lnTo>
                  <a:pt x="216" y="429"/>
                </a:lnTo>
                <a:lnTo>
                  <a:pt x="231" y="345"/>
                </a:lnTo>
                <a:lnTo>
                  <a:pt x="221" y="340"/>
                </a:lnTo>
                <a:lnTo>
                  <a:pt x="222" y="327"/>
                </a:lnTo>
                <a:lnTo>
                  <a:pt x="267" y="327"/>
                </a:lnTo>
                <a:lnTo>
                  <a:pt x="267" y="340"/>
                </a:lnTo>
                <a:lnTo>
                  <a:pt x="257" y="345"/>
                </a:lnTo>
                <a:lnTo>
                  <a:pt x="272" y="425"/>
                </a:lnTo>
                <a:lnTo>
                  <a:pt x="326" y="300"/>
                </a:lnTo>
                <a:lnTo>
                  <a:pt x="333" y="303"/>
                </a:lnTo>
                <a:lnTo>
                  <a:pt x="341" y="304"/>
                </a:lnTo>
                <a:lnTo>
                  <a:pt x="349" y="304"/>
                </a:lnTo>
                <a:lnTo>
                  <a:pt x="358" y="304"/>
                </a:lnTo>
                <a:lnTo>
                  <a:pt x="369" y="304"/>
                </a:lnTo>
                <a:lnTo>
                  <a:pt x="381" y="304"/>
                </a:lnTo>
                <a:lnTo>
                  <a:pt x="392" y="304"/>
                </a:lnTo>
                <a:lnTo>
                  <a:pt x="405" y="304"/>
                </a:lnTo>
                <a:lnTo>
                  <a:pt x="413" y="312"/>
                </a:lnTo>
                <a:lnTo>
                  <a:pt x="420" y="321"/>
                </a:lnTo>
                <a:lnTo>
                  <a:pt x="428" y="332"/>
                </a:lnTo>
                <a:lnTo>
                  <a:pt x="434" y="343"/>
                </a:lnTo>
                <a:lnTo>
                  <a:pt x="441" y="356"/>
                </a:lnTo>
                <a:lnTo>
                  <a:pt x="447" y="369"/>
                </a:lnTo>
                <a:lnTo>
                  <a:pt x="452" y="382"/>
                </a:lnTo>
                <a:lnTo>
                  <a:pt x="456" y="396"/>
                </a:lnTo>
                <a:lnTo>
                  <a:pt x="460" y="410"/>
                </a:lnTo>
                <a:lnTo>
                  <a:pt x="463" y="425"/>
                </a:lnTo>
                <a:lnTo>
                  <a:pt x="467" y="439"/>
                </a:lnTo>
                <a:lnTo>
                  <a:pt x="468" y="453"/>
                </a:lnTo>
                <a:lnTo>
                  <a:pt x="470" y="467"/>
                </a:lnTo>
                <a:lnTo>
                  <a:pt x="470" y="480"/>
                </a:lnTo>
                <a:lnTo>
                  <a:pt x="470" y="493"/>
                </a:lnTo>
                <a:lnTo>
                  <a:pt x="469" y="506"/>
                </a:lnTo>
                <a:lnTo>
                  <a:pt x="458" y="511"/>
                </a:lnTo>
                <a:lnTo>
                  <a:pt x="442" y="518"/>
                </a:lnTo>
                <a:lnTo>
                  <a:pt x="425" y="523"/>
                </a:lnTo>
                <a:lnTo>
                  <a:pt x="404" y="528"/>
                </a:lnTo>
                <a:lnTo>
                  <a:pt x="395" y="497"/>
                </a:lnTo>
                <a:lnTo>
                  <a:pt x="375" y="534"/>
                </a:lnTo>
                <a:lnTo>
                  <a:pt x="342" y="537"/>
                </a:lnTo>
                <a:lnTo>
                  <a:pt x="306" y="541"/>
                </a:lnTo>
                <a:lnTo>
                  <a:pt x="270" y="543"/>
                </a:lnTo>
                <a:lnTo>
                  <a:pt x="232" y="543"/>
                </a:lnTo>
                <a:lnTo>
                  <a:pt x="195" y="543"/>
                </a:lnTo>
                <a:lnTo>
                  <a:pt x="159" y="542"/>
                </a:lnTo>
                <a:lnTo>
                  <a:pt x="124" y="539"/>
                </a:lnTo>
                <a:lnTo>
                  <a:pt x="91" y="535"/>
                </a:lnTo>
                <a:lnTo>
                  <a:pt x="70" y="497"/>
                </a:lnTo>
                <a:lnTo>
                  <a:pt x="61" y="530"/>
                </a:lnTo>
                <a:lnTo>
                  <a:pt x="41" y="524"/>
                </a:lnTo>
                <a:lnTo>
                  <a:pt x="24" y="518"/>
                </a:lnTo>
                <a:lnTo>
                  <a:pt x="17" y="516"/>
                </a:lnTo>
                <a:lnTo>
                  <a:pt x="11" y="513"/>
                </a:lnTo>
                <a:lnTo>
                  <a:pt x="5" y="509"/>
                </a:lnTo>
                <a:lnTo>
                  <a:pt x="0" y="506"/>
                </a:lnTo>
                <a:lnTo>
                  <a:pt x="1" y="482"/>
                </a:lnTo>
                <a:lnTo>
                  <a:pt x="4" y="458"/>
                </a:lnTo>
                <a:lnTo>
                  <a:pt x="7" y="431"/>
                </a:lnTo>
                <a:lnTo>
                  <a:pt x="13" y="403"/>
                </a:lnTo>
                <a:lnTo>
                  <a:pt x="18" y="389"/>
                </a:lnTo>
                <a:lnTo>
                  <a:pt x="22" y="376"/>
                </a:lnTo>
                <a:lnTo>
                  <a:pt x="27" y="363"/>
                </a:lnTo>
                <a:lnTo>
                  <a:pt x="33" y="350"/>
                </a:lnTo>
                <a:lnTo>
                  <a:pt x="40" y="338"/>
                </a:lnTo>
                <a:lnTo>
                  <a:pt x="48" y="327"/>
                </a:lnTo>
                <a:lnTo>
                  <a:pt x="57" y="317"/>
                </a:lnTo>
                <a:lnTo>
                  <a:pt x="67" y="306"/>
                </a:lnTo>
                <a:lnTo>
                  <a:pt x="67" y="3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Docer Falling Dust PPT demo 2"/>
          <p:cNvSpPr>
            <a:spLocks noEditPoints="1"/>
          </p:cNvSpPr>
          <p:nvPr/>
        </p:nvSpPr>
        <p:spPr bwMode="auto">
          <a:xfrm>
            <a:off x="6151249" y="4093869"/>
            <a:ext cx="673397" cy="524786"/>
          </a:xfrm>
          <a:custGeom>
            <a:avLst/>
            <a:gdLst>
              <a:gd name="T0" fmla="*/ 539 w 582"/>
              <a:gd name="T1" fmla="*/ 454 h 454"/>
              <a:gd name="T2" fmla="*/ 546 w 582"/>
              <a:gd name="T3" fmla="*/ 452 h 454"/>
              <a:gd name="T4" fmla="*/ 551 w 582"/>
              <a:gd name="T5" fmla="*/ 449 h 454"/>
              <a:gd name="T6" fmla="*/ 554 w 582"/>
              <a:gd name="T7" fmla="*/ 443 h 454"/>
              <a:gd name="T8" fmla="*/ 555 w 582"/>
              <a:gd name="T9" fmla="*/ 437 h 454"/>
              <a:gd name="T10" fmla="*/ 516 w 582"/>
              <a:gd name="T11" fmla="*/ 148 h 454"/>
              <a:gd name="T12" fmla="*/ 456 w 582"/>
              <a:gd name="T13" fmla="*/ 437 h 454"/>
              <a:gd name="T14" fmla="*/ 458 w 582"/>
              <a:gd name="T15" fmla="*/ 443 h 454"/>
              <a:gd name="T16" fmla="*/ 462 w 582"/>
              <a:gd name="T17" fmla="*/ 449 h 454"/>
              <a:gd name="T18" fmla="*/ 467 w 582"/>
              <a:gd name="T19" fmla="*/ 452 h 454"/>
              <a:gd name="T20" fmla="*/ 472 w 582"/>
              <a:gd name="T21" fmla="*/ 454 h 454"/>
              <a:gd name="T22" fmla="*/ 350 w 582"/>
              <a:gd name="T23" fmla="*/ 454 h 454"/>
              <a:gd name="T24" fmla="*/ 384 w 582"/>
              <a:gd name="T25" fmla="*/ 454 h 454"/>
              <a:gd name="T26" fmla="*/ 404 w 582"/>
              <a:gd name="T27" fmla="*/ 454 h 454"/>
              <a:gd name="T28" fmla="*/ 409 w 582"/>
              <a:gd name="T29" fmla="*/ 450 h 454"/>
              <a:gd name="T30" fmla="*/ 414 w 582"/>
              <a:gd name="T31" fmla="*/ 447 h 454"/>
              <a:gd name="T32" fmla="*/ 416 w 582"/>
              <a:gd name="T33" fmla="*/ 441 h 454"/>
              <a:gd name="T34" fmla="*/ 416 w 582"/>
              <a:gd name="T35" fmla="*/ 412 h 454"/>
              <a:gd name="T36" fmla="*/ 416 w 582"/>
              <a:gd name="T37" fmla="*/ 361 h 454"/>
              <a:gd name="T38" fmla="*/ 416 w 582"/>
              <a:gd name="T39" fmla="*/ 311 h 454"/>
              <a:gd name="T40" fmla="*/ 416 w 582"/>
              <a:gd name="T41" fmla="*/ 260 h 454"/>
              <a:gd name="T42" fmla="*/ 416 w 582"/>
              <a:gd name="T43" fmla="*/ 234 h 454"/>
              <a:gd name="T44" fmla="*/ 318 w 582"/>
              <a:gd name="T45" fmla="*/ 316 h 454"/>
              <a:gd name="T46" fmla="*/ 317 w 582"/>
              <a:gd name="T47" fmla="*/ 437 h 454"/>
              <a:gd name="T48" fmla="*/ 318 w 582"/>
              <a:gd name="T49" fmla="*/ 443 h 454"/>
              <a:gd name="T50" fmla="*/ 322 w 582"/>
              <a:gd name="T51" fmla="*/ 449 h 454"/>
              <a:gd name="T52" fmla="*/ 328 w 582"/>
              <a:gd name="T53" fmla="*/ 452 h 454"/>
              <a:gd name="T54" fmla="*/ 334 w 582"/>
              <a:gd name="T55" fmla="*/ 454 h 454"/>
              <a:gd name="T56" fmla="*/ 122 w 582"/>
              <a:gd name="T57" fmla="*/ 454 h 454"/>
              <a:gd name="T58" fmla="*/ 128 w 582"/>
              <a:gd name="T59" fmla="*/ 452 h 454"/>
              <a:gd name="T60" fmla="*/ 133 w 582"/>
              <a:gd name="T61" fmla="*/ 449 h 454"/>
              <a:gd name="T62" fmla="*/ 136 w 582"/>
              <a:gd name="T63" fmla="*/ 443 h 454"/>
              <a:gd name="T64" fmla="*/ 139 w 582"/>
              <a:gd name="T65" fmla="*/ 437 h 454"/>
              <a:gd name="T66" fmla="*/ 40 w 582"/>
              <a:gd name="T67" fmla="*/ 382 h 454"/>
              <a:gd name="T68" fmla="*/ 40 w 582"/>
              <a:gd name="T69" fmla="*/ 441 h 454"/>
              <a:gd name="T70" fmla="*/ 42 w 582"/>
              <a:gd name="T71" fmla="*/ 447 h 454"/>
              <a:gd name="T72" fmla="*/ 47 w 582"/>
              <a:gd name="T73" fmla="*/ 450 h 454"/>
              <a:gd name="T74" fmla="*/ 52 w 582"/>
              <a:gd name="T75" fmla="*/ 454 h 454"/>
              <a:gd name="T76" fmla="*/ 56 w 582"/>
              <a:gd name="T77" fmla="*/ 454 h 454"/>
              <a:gd name="T78" fmla="*/ 218 w 582"/>
              <a:gd name="T79" fmla="*/ 167 h 454"/>
              <a:gd name="T80" fmla="*/ 244 w 582"/>
              <a:gd name="T81" fmla="*/ 167 h 454"/>
              <a:gd name="T82" fmla="*/ 484 w 582"/>
              <a:gd name="T83" fmla="*/ 52 h 454"/>
              <a:gd name="T84" fmla="*/ 520 w 582"/>
              <a:gd name="T85" fmla="*/ 11 h 454"/>
              <a:gd name="T86" fmla="*/ 561 w 582"/>
              <a:gd name="T87" fmla="*/ 59 h 454"/>
              <a:gd name="T88" fmla="*/ 518 w 582"/>
              <a:gd name="T89" fmla="*/ 91 h 454"/>
              <a:gd name="T90" fmla="*/ 316 w 582"/>
              <a:gd name="T91" fmla="*/ 265 h 454"/>
              <a:gd name="T92" fmla="*/ 232 w 582"/>
              <a:gd name="T93" fmla="*/ 219 h 454"/>
              <a:gd name="T94" fmla="*/ 0 w 582"/>
              <a:gd name="T95" fmla="*/ 296 h 454"/>
              <a:gd name="T96" fmla="*/ 211 w 582"/>
              <a:gd name="T97" fmla="*/ 454 h 454"/>
              <a:gd name="T98" fmla="*/ 245 w 582"/>
              <a:gd name="T99" fmla="*/ 454 h 454"/>
              <a:gd name="T100" fmla="*/ 265 w 582"/>
              <a:gd name="T101" fmla="*/ 454 h 454"/>
              <a:gd name="T102" fmla="*/ 271 w 582"/>
              <a:gd name="T103" fmla="*/ 450 h 454"/>
              <a:gd name="T104" fmla="*/ 274 w 582"/>
              <a:gd name="T105" fmla="*/ 447 h 454"/>
              <a:gd name="T106" fmla="*/ 278 w 582"/>
              <a:gd name="T107" fmla="*/ 441 h 454"/>
              <a:gd name="T108" fmla="*/ 278 w 582"/>
              <a:gd name="T109" fmla="*/ 294 h 454"/>
              <a:gd name="T110" fmla="*/ 178 w 582"/>
              <a:gd name="T111" fmla="*/ 301 h 454"/>
              <a:gd name="T112" fmla="*/ 178 w 582"/>
              <a:gd name="T113" fmla="*/ 441 h 454"/>
              <a:gd name="T114" fmla="*/ 181 w 582"/>
              <a:gd name="T115" fmla="*/ 447 h 454"/>
              <a:gd name="T116" fmla="*/ 185 w 582"/>
              <a:gd name="T117" fmla="*/ 450 h 454"/>
              <a:gd name="T118" fmla="*/ 191 w 582"/>
              <a:gd name="T119" fmla="*/ 454 h 454"/>
              <a:gd name="T120" fmla="*/ 195 w 582"/>
              <a:gd name="T121" fmla="*/ 454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82" h="454">
                <a:moveTo>
                  <a:pt x="472" y="454"/>
                </a:moveTo>
                <a:lnTo>
                  <a:pt x="539" y="454"/>
                </a:lnTo>
                <a:lnTo>
                  <a:pt x="542" y="454"/>
                </a:lnTo>
                <a:lnTo>
                  <a:pt x="546" y="452"/>
                </a:lnTo>
                <a:lnTo>
                  <a:pt x="548" y="450"/>
                </a:lnTo>
                <a:lnTo>
                  <a:pt x="551" y="449"/>
                </a:lnTo>
                <a:lnTo>
                  <a:pt x="553" y="447"/>
                </a:lnTo>
                <a:lnTo>
                  <a:pt x="554" y="443"/>
                </a:lnTo>
                <a:lnTo>
                  <a:pt x="555" y="441"/>
                </a:lnTo>
                <a:lnTo>
                  <a:pt x="555" y="437"/>
                </a:lnTo>
                <a:lnTo>
                  <a:pt x="555" y="193"/>
                </a:lnTo>
                <a:lnTo>
                  <a:pt x="516" y="148"/>
                </a:lnTo>
                <a:lnTo>
                  <a:pt x="456" y="198"/>
                </a:lnTo>
                <a:lnTo>
                  <a:pt x="456" y="437"/>
                </a:lnTo>
                <a:lnTo>
                  <a:pt x="457" y="441"/>
                </a:lnTo>
                <a:lnTo>
                  <a:pt x="458" y="443"/>
                </a:lnTo>
                <a:lnTo>
                  <a:pt x="460" y="447"/>
                </a:lnTo>
                <a:lnTo>
                  <a:pt x="462" y="449"/>
                </a:lnTo>
                <a:lnTo>
                  <a:pt x="464" y="450"/>
                </a:lnTo>
                <a:lnTo>
                  <a:pt x="467" y="452"/>
                </a:lnTo>
                <a:lnTo>
                  <a:pt x="470" y="454"/>
                </a:lnTo>
                <a:lnTo>
                  <a:pt x="472" y="454"/>
                </a:lnTo>
                <a:close/>
                <a:moveTo>
                  <a:pt x="334" y="454"/>
                </a:moveTo>
                <a:lnTo>
                  <a:pt x="350" y="454"/>
                </a:lnTo>
                <a:lnTo>
                  <a:pt x="367" y="454"/>
                </a:lnTo>
                <a:lnTo>
                  <a:pt x="384" y="454"/>
                </a:lnTo>
                <a:lnTo>
                  <a:pt x="400" y="454"/>
                </a:lnTo>
                <a:lnTo>
                  <a:pt x="404" y="454"/>
                </a:lnTo>
                <a:lnTo>
                  <a:pt x="407" y="452"/>
                </a:lnTo>
                <a:lnTo>
                  <a:pt x="409" y="450"/>
                </a:lnTo>
                <a:lnTo>
                  <a:pt x="412" y="449"/>
                </a:lnTo>
                <a:lnTo>
                  <a:pt x="414" y="447"/>
                </a:lnTo>
                <a:lnTo>
                  <a:pt x="415" y="443"/>
                </a:lnTo>
                <a:lnTo>
                  <a:pt x="416" y="441"/>
                </a:lnTo>
                <a:lnTo>
                  <a:pt x="416" y="437"/>
                </a:lnTo>
                <a:lnTo>
                  <a:pt x="416" y="412"/>
                </a:lnTo>
                <a:lnTo>
                  <a:pt x="416" y="387"/>
                </a:lnTo>
                <a:lnTo>
                  <a:pt x="416" y="361"/>
                </a:lnTo>
                <a:lnTo>
                  <a:pt x="416" y="336"/>
                </a:lnTo>
                <a:lnTo>
                  <a:pt x="416" y="311"/>
                </a:lnTo>
                <a:lnTo>
                  <a:pt x="416" y="286"/>
                </a:lnTo>
                <a:lnTo>
                  <a:pt x="416" y="260"/>
                </a:lnTo>
                <a:lnTo>
                  <a:pt x="416" y="235"/>
                </a:lnTo>
                <a:lnTo>
                  <a:pt x="416" y="234"/>
                </a:lnTo>
                <a:lnTo>
                  <a:pt x="416" y="233"/>
                </a:lnTo>
                <a:lnTo>
                  <a:pt x="318" y="316"/>
                </a:lnTo>
                <a:lnTo>
                  <a:pt x="317" y="316"/>
                </a:lnTo>
                <a:lnTo>
                  <a:pt x="317" y="437"/>
                </a:lnTo>
                <a:lnTo>
                  <a:pt x="317" y="441"/>
                </a:lnTo>
                <a:lnTo>
                  <a:pt x="318" y="443"/>
                </a:lnTo>
                <a:lnTo>
                  <a:pt x="321" y="447"/>
                </a:lnTo>
                <a:lnTo>
                  <a:pt x="322" y="449"/>
                </a:lnTo>
                <a:lnTo>
                  <a:pt x="324" y="450"/>
                </a:lnTo>
                <a:lnTo>
                  <a:pt x="328" y="452"/>
                </a:lnTo>
                <a:lnTo>
                  <a:pt x="330" y="454"/>
                </a:lnTo>
                <a:lnTo>
                  <a:pt x="334" y="454"/>
                </a:lnTo>
                <a:close/>
                <a:moveTo>
                  <a:pt x="56" y="454"/>
                </a:moveTo>
                <a:lnTo>
                  <a:pt x="122" y="454"/>
                </a:lnTo>
                <a:lnTo>
                  <a:pt x="125" y="454"/>
                </a:lnTo>
                <a:lnTo>
                  <a:pt x="128" y="452"/>
                </a:lnTo>
                <a:lnTo>
                  <a:pt x="131" y="450"/>
                </a:lnTo>
                <a:lnTo>
                  <a:pt x="133" y="449"/>
                </a:lnTo>
                <a:lnTo>
                  <a:pt x="135" y="447"/>
                </a:lnTo>
                <a:lnTo>
                  <a:pt x="136" y="443"/>
                </a:lnTo>
                <a:lnTo>
                  <a:pt x="138" y="441"/>
                </a:lnTo>
                <a:lnTo>
                  <a:pt x="139" y="437"/>
                </a:lnTo>
                <a:lnTo>
                  <a:pt x="139" y="324"/>
                </a:lnTo>
                <a:lnTo>
                  <a:pt x="40" y="382"/>
                </a:lnTo>
                <a:lnTo>
                  <a:pt x="40" y="437"/>
                </a:lnTo>
                <a:lnTo>
                  <a:pt x="40" y="441"/>
                </a:lnTo>
                <a:lnTo>
                  <a:pt x="41" y="443"/>
                </a:lnTo>
                <a:lnTo>
                  <a:pt x="42" y="447"/>
                </a:lnTo>
                <a:lnTo>
                  <a:pt x="44" y="449"/>
                </a:lnTo>
                <a:lnTo>
                  <a:pt x="47" y="450"/>
                </a:lnTo>
                <a:lnTo>
                  <a:pt x="49" y="452"/>
                </a:lnTo>
                <a:lnTo>
                  <a:pt x="52" y="454"/>
                </a:lnTo>
                <a:lnTo>
                  <a:pt x="56" y="454"/>
                </a:lnTo>
                <a:lnTo>
                  <a:pt x="56" y="454"/>
                </a:lnTo>
                <a:close/>
                <a:moveTo>
                  <a:pt x="0" y="296"/>
                </a:moveTo>
                <a:lnTo>
                  <a:pt x="218" y="167"/>
                </a:lnTo>
                <a:lnTo>
                  <a:pt x="231" y="160"/>
                </a:lnTo>
                <a:lnTo>
                  <a:pt x="244" y="167"/>
                </a:lnTo>
                <a:lnTo>
                  <a:pt x="309" y="202"/>
                </a:lnTo>
                <a:lnTo>
                  <a:pt x="484" y="52"/>
                </a:lnTo>
                <a:lnTo>
                  <a:pt x="460" y="24"/>
                </a:lnTo>
                <a:lnTo>
                  <a:pt x="520" y="11"/>
                </a:lnTo>
                <a:lnTo>
                  <a:pt x="582" y="0"/>
                </a:lnTo>
                <a:lnTo>
                  <a:pt x="561" y="59"/>
                </a:lnTo>
                <a:lnTo>
                  <a:pt x="541" y="118"/>
                </a:lnTo>
                <a:lnTo>
                  <a:pt x="518" y="91"/>
                </a:lnTo>
                <a:lnTo>
                  <a:pt x="329" y="253"/>
                </a:lnTo>
                <a:lnTo>
                  <a:pt x="316" y="265"/>
                </a:lnTo>
                <a:lnTo>
                  <a:pt x="300" y="256"/>
                </a:lnTo>
                <a:lnTo>
                  <a:pt x="232" y="219"/>
                </a:lnTo>
                <a:lnTo>
                  <a:pt x="27" y="340"/>
                </a:lnTo>
                <a:lnTo>
                  <a:pt x="0" y="296"/>
                </a:lnTo>
                <a:close/>
                <a:moveTo>
                  <a:pt x="195" y="454"/>
                </a:moveTo>
                <a:lnTo>
                  <a:pt x="211" y="454"/>
                </a:lnTo>
                <a:lnTo>
                  <a:pt x="227" y="454"/>
                </a:lnTo>
                <a:lnTo>
                  <a:pt x="245" y="454"/>
                </a:lnTo>
                <a:lnTo>
                  <a:pt x="261" y="454"/>
                </a:lnTo>
                <a:lnTo>
                  <a:pt x="265" y="454"/>
                </a:lnTo>
                <a:lnTo>
                  <a:pt x="267" y="452"/>
                </a:lnTo>
                <a:lnTo>
                  <a:pt x="271" y="450"/>
                </a:lnTo>
                <a:lnTo>
                  <a:pt x="273" y="449"/>
                </a:lnTo>
                <a:lnTo>
                  <a:pt x="274" y="447"/>
                </a:lnTo>
                <a:lnTo>
                  <a:pt x="276" y="443"/>
                </a:lnTo>
                <a:lnTo>
                  <a:pt x="278" y="441"/>
                </a:lnTo>
                <a:lnTo>
                  <a:pt x="278" y="437"/>
                </a:lnTo>
                <a:lnTo>
                  <a:pt x="278" y="294"/>
                </a:lnTo>
                <a:lnTo>
                  <a:pt x="232" y="268"/>
                </a:lnTo>
                <a:lnTo>
                  <a:pt x="178" y="301"/>
                </a:lnTo>
                <a:lnTo>
                  <a:pt x="178" y="437"/>
                </a:lnTo>
                <a:lnTo>
                  <a:pt x="178" y="441"/>
                </a:lnTo>
                <a:lnTo>
                  <a:pt x="180" y="443"/>
                </a:lnTo>
                <a:lnTo>
                  <a:pt x="181" y="447"/>
                </a:lnTo>
                <a:lnTo>
                  <a:pt x="183" y="449"/>
                </a:lnTo>
                <a:lnTo>
                  <a:pt x="185" y="450"/>
                </a:lnTo>
                <a:lnTo>
                  <a:pt x="188" y="452"/>
                </a:lnTo>
                <a:lnTo>
                  <a:pt x="191" y="454"/>
                </a:lnTo>
                <a:lnTo>
                  <a:pt x="195" y="454"/>
                </a:lnTo>
                <a:lnTo>
                  <a:pt x="195" y="4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Docer Falling Dust PPT demo 1"/>
          <p:cNvSpPr>
            <a:spLocks noEditPoints="1"/>
          </p:cNvSpPr>
          <p:nvPr/>
        </p:nvSpPr>
        <p:spPr bwMode="auto">
          <a:xfrm>
            <a:off x="6411080" y="2628971"/>
            <a:ext cx="422615" cy="715194"/>
          </a:xfrm>
          <a:custGeom>
            <a:avLst/>
            <a:gdLst>
              <a:gd name="T0" fmla="*/ 359 w 364"/>
              <a:gd name="T1" fmla="*/ 552 h 615"/>
              <a:gd name="T2" fmla="*/ 317 w 364"/>
              <a:gd name="T3" fmla="*/ 613 h 615"/>
              <a:gd name="T4" fmla="*/ 271 w 364"/>
              <a:gd name="T5" fmla="*/ 613 h 615"/>
              <a:gd name="T6" fmla="*/ 307 w 364"/>
              <a:gd name="T7" fmla="*/ 513 h 615"/>
              <a:gd name="T8" fmla="*/ 190 w 364"/>
              <a:gd name="T9" fmla="*/ 513 h 615"/>
              <a:gd name="T10" fmla="*/ 190 w 364"/>
              <a:gd name="T11" fmla="*/ 513 h 615"/>
              <a:gd name="T12" fmla="*/ 72 w 364"/>
              <a:gd name="T13" fmla="*/ 613 h 615"/>
              <a:gd name="T14" fmla="*/ 37 w 364"/>
              <a:gd name="T15" fmla="*/ 538 h 615"/>
              <a:gd name="T16" fmla="*/ 30 w 364"/>
              <a:gd name="T17" fmla="*/ 530 h 615"/>
              <a:gd name="T18" fmla="*/ 30 w 364"/>
              <a:gd name="T19" fmla="*/ 598 h 615"/>
              <a:gd name="T20" fmla="*/ 37 w 364"/>
              <a:gd name="T21" fmla="*/ 538 h 615"/>
              <a:gd name="T22" fmla="*/ 344 w 364"/>
              <a:gd name="T23" fmla="*/ 328 h 615"/>
              <a:gd name="T24" fmla="*/ 364 w 364"/>
              <a:gd name="T25" fmla="*/ 425 h 615"/>
              <a:gd name="T26" fmla="*/ 229 w 364"/>
              <a:gd name="T27" fmla="*/ 476 h 615"/>
              <a:gd name="T28" fmla="*/ 5 w 364"/>
              <a:gd name="T29" fmla="*/ 462 h 615"/>
              <a:gd name="T30" fmla="*/ 10 w 364"/>
              <a:gd name="T31" fmla="*/ 363 h 615"/>
              <a:gd name="T32" fmla="*/ 44 w 364"/>
              <a:gd name="T33" fmla="*/ 307 h 615"/>
              <a:gd name="T34" fmla="*/ 89 w 364"/>
              <a:gd name="T35" fmla="*/ 292 h 615"/>
              <a:gd name="T36" fmla="*/ 38 w 364"/>
              <a:gd name="T37" fmla="*/ 279 h 615"/>
              <a:gd name="T38" fmla="*/ 64 w 364"/>
              <a:gd name="T39" fmla="*/ 242 h 615"/>
              <a:gd name="T40" fmla="*/ 27 w 364"/>
              <a:gd name="T41" fmla="*/ 245 h 615"/>
              <a:gd name="T42" fmla="*/ 27 w 364"/>
              <a:gd name="T43" fmla="*/ 224 h 615"/>
              <a:gd name="T44" fmla="*/ 51 w 364"/>
              <a:gd name="T45" fmla="*/ 182 h 615"/>
              <a:gd name="T46" fmla="*/ 76 w 364"/>
              <a:gd name="T47" fmla="*/ 68 h 615"/>
              <a:gd name="T48" fmla="*/ 108 w 364"/>
              <a:gd name="T49" fmla="*/ 20 h 615"/>
              <a:gd name="T50" fmla="*/ 170 w 364"/>
              <a:gd name="T51" fmla="*/ 0 h 615"/>
              <a:gd name="T52" fmla="*/ 237 w 364"/>
              <a:gd name="T53" fmla="*/ 7 h 615"/>
              <a:gd name="T54" fmla="*/ 276 w 364"/>
              <a:gd name="T55" fmla="*/ 37 h 615"/>
              <a:gd name="T56" fmla="*/ 310 w 364"/>
              <a:gd name="T57" fmla="*/ 152 h 615"/>
              <a:gd name="T58" fmla="*/ 332 w 364"/>
              <a:gd name="T59" fmla="*/ 285 h 615"/>
              <a:gd name="T60" fmla="*/ 183 w 364"/>
              <a:gd name="T61" fmla="*/ 208 h 615"/>
              <a:gd name="T62" fmla="*/ 173 w 364"/>
              <a:gd name="T63" fmla="*/ 223 h 615"/>
              <a:gd name="T64" fmla="*/ 183 w 364"/>
              <a:gd name="T65" fmla="*/ 238 h 615"/>
              <a:gd name="T66" fmla="*/ 204 w 364"/>
              <a:gd name="T67" fmla="*/ 229 h 615"/>
              <a:gd name="T68" fmla="*/ 236 w 364"/>
              <a:gd name="T69" fmla="*/ 236 h 615"/>
              <a:gd name="T70" fmla="*/ 189 w 364"/>
              <a:gd name="T71" fmla="*/ 266 h 615"/>
              <a:gd name="T72" fmla="*/ 128 w 364"/>
              <a:gd name="T73" fmla="*/ 221 h 615"/>
              <a:gd name="T74" fmla="*/ 113 w 364"/>
              <a:gd name="T75" fmla="*/ 150 h 615"/>
              <a:gd name="T76" fmla="*/ 152 w 364"/>
              <a:gd name="T77" fmla="*/ 128 h 615"/>
              <a:gd name="T78" fmla="*/ 220 w 364"/>
              <a:gd name="T79" fmla="*/ 143 h 615"/>
              <a:gd name="T80" fmla="*/ 260 w 364"/>
              <a:gd name="T81" fmla="*/ 182 h 615"/>
              <a:gd name="T82" fmla="*/ 203 w 364"/>
              <a:gd name="T83" fmla="*/ 214 h 615"/>
              <a:gd name="T84" fmla="*/ 219 w 364"/>
              <a:gd name="T85" fmla="*/ 273 h 615"/>
              <a:gd name="T86" fmla="*/ 176 w 364"/>
              <a:gd name="T87" fmla="*/ 282 h 615"/>
              <a:gd name="T88" fmla="*/ 115 w 364"/>
              <a:gd name="T89" fmla="*/ 285 h 615"/>
              <a:gd name="T90" fmla="*/ 149 w 364"/>
              <a:gd name="T91" fmla="*/ 401 h 615"/>
              <a:gd name="T92" fmla="*/ 222 w 364"/>
              <a:gd name="T93" fmla="*/ 398 h 615"/>
              <a:gd name="T94" fmla="*/ 253 w 364"/>
              <a:gd name="T95" fmla="*/ 287 h 615"/>
              <a:gd name="T96" fmla="*/ 63 w 364"/>
              <a:gd name="T97" fmla="*/ 585 h 615"/>
              <a:gd name="T98" fmla="*/ 41 w 364"/>
              <a:gd name="T99" fmla="*/ 614 h 615"/>
              <a:gd name="T100" fmla="*/ 5 w 364"/>
              <a:gd name="T101" fmla="*/ 599 h 615"/>
              <a:gd name="T102" fmla="*/ 3 w 364"/>
              <a:gd name="T103" fmla="*/ 534 h 615"/>
              <a:gd name="T104" fmla="*/ 33 w 364"/>
              <a:gd name="T105" fmla="*/ 511 h 615"/>
              <a:gd name="T106" fmla="*/ 62 w 364"/>
              <a:gd name="T107" fmla="*/ 532 h 6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64" h="615">
                <a:moveTo>
                  <a:pt x="317" y="513"/>
                </a:moveTo>
                <a:lnTo>
                  <a:pt x="360" y="513"/>
                </a:lnTo>
                <a:lnTo>
                  <a:pt x="360" y="532"/>
                </a:lnTo>
                <a:lnTo>
                  <a:pt x="343" y="532"/>
                </a:lnTo>
                <a:lnTo>
                  <a:pt x="343" y="552"/>
                </a:lnTo>
                <a:lnTo>
                  <a:pt x="359" y="552"/>
                </a:lnTo>
                <a:lnTo>
                  <a:pt x="359" y="571"/>
                </a:lnTo>
                <a:lnTo>
                  <a:pt x="343" y="571"/>
                </a:lnTo>
                <a:lnTo>
                  <a:pt x="343" y="593"/>
                </a:lnTo>
                <a:lnTo>
                  <a:pt x="363" y="593"/>
                </a:lnTo>
                <a:lnTo>
                  <a:pt x="363" y="613"/>
                </a:lnTo>
                <a:lnTo>
                  <a:pt x="317" y="613"/>
                </a:lnTo>
                <a:lnTo>
                  <a:pt x="317" y="513"/>
                </a:lnTo>
                <a:close/>
                <a:moveTo>
                  <a:pt x="307" y="513"/>
                </a:moveTo>
                <a:lnTo>
                  <a:pt x="307" y="613"/>
                </a:lnTo>
                <a:lnTo>
                  <a:pt x="283" y="613"/>
                </a:lnTo>
                <a:lnTo>
                  <a:pt x="271" y="567"/>
                </a:lnTo>
                <a:lnTo>
                  <a:pt x="271" y="613"/>
                </a:lnTo>
                <a:lnTo>
                  <a:pt x="248" y="613"/>
                </a:lnTo>
                <a:lnTo>
                  <a:pt x="248" y="513"/>
                </a:lnTo>
                <a:lnTo>
                  <a:pt x="271" y="513"/>
                </a:lnTo>
                <a:lnTo>
                  <a:pt x="285" y="558"/>
                </a:lnTo>
                <a:lnTo>
                  <a:pt x="285" y="513"/>
                </a:lnTo>
                <a:lnTo>
                  <a:pt x="307" y="513"/>
                </a:lnTo>
                <a:close/>
                <a:moveTo>
                  <a:pt x="238" y="513"/>
                </a:moveTo>
                <a:lnTo>
                  <a:pt x="238" y="613"/>
                </a:lnTo>
                <a:lnTo>
                  <a:pt x="212" y="613"/>
                </a:lnTo>
                <a:lnTo>
                  <a:pt x="212" y="513"/>
                </a:lnTo>
                <a:lnTo>
                  <a:pt x="238" y="513"/>
                </a:lnTo>
                <a:close/>
                <a:moveTo>
                  <a:pt x="190" y="513"/>
                </a:moveTo>
                <a:lnTo>
                  <a:pt x="190" y="593"/>
                </a:lnTo>
                <a:lnTo>
                  <a:pt x="205" y="593"/>
                </a:lnTo>
                <a:lnTo>
                  <a:pt x="205" y="613"/>
                </a:lnTo>
                <a:lnTo>
                  <a:pt x="163" y="613"/>
                </a:lnTo>
                <a:lnTo>
                  <a:pt x="163" y="513"/>
                </a:lnTo>
                <a:lnTo>
                  <a:pt x="190" y="513"/>
                </a:lnTo>
                <a:close/>
                <a:moveTo>
                  <a:pt x="131" y="513"/>
                </a:moveTo>
                <a:lnTo>
                  <a:pt x="131" y="613"/>
                </a:lnTo>
                <a:lnTo>
                  <a:pt x="108" y="613"/>
                </a:lnTo>
                <a:lnTo>
                  <a:pt x="94" y="567"/>
                </a:lnTo>
                <a:lnTo>
                  <a:pt x="94" y="613"/>
                </a:lnTo>
                <a:lnTo>
                  <a:pt x="72" y="613"/>
                </a:lnTo>
                <a:lnTo>
                  <a:pt x="72" y="513"/>
                </a:lnTo>
                <a:lnTo>
                  <a:pt x="94" y="513"/>
                </a:lnTo>
                <a:lnTo>
                  <a:pt x="110" y="558"/>
                </a:lnTo>
                <a:lnTo>
                  <a:pt x="110" y="513"/>
                </a:lnTo>
                <a:lnTo>
                  <a:pt x="131" y="513"/>
                </a:lnTo>
                <a:close/>
                <a:moveTo>
                  <a:pt x="37" y="538"/>
                </a:moveTo>
                <a:lnTo>
                  <a:pt x="37" y="534"/>
                </a:lnTo>
                <a:lnTo>
                  <a:pt x="36" y="530"/>
                </a:lnTo>
                <a:lnTo>
                  <a:pt x="35" y="529"/>
                </a:lnTo>
                <a:lnTo>
                  <a:pt x="33" y="528"/>
                </a:lnTo>
                <a:lnTo>
                  <a:pt x="31" y="528"/>
                </a:lnTo>
                <a:lnTo>
                  <a:pt x="30" y="530"/>
                </a:lnTo>
                <a:lnTo>
                  <a:pt x="29" y="532"/>
                </a:lnTo>
                <a:lnTo>
                  <a:pt x="29" y="538"/>
                </a:lnTo>
                <a:lnTo>
                  <a:pt x="29" y="586"/>
                </a:lnTo>
                <a:lnTo>
                  <a:pt x="29" y="593"/>
                </a:lnTo>
                <a:lnTo>
                  <a:pt x="29" y="596"/>
                </a:lnTo>
                <a:lnTo>
                  <a:pt x="30" y="598"/>
                </a:lnTo>
                <a:lnTo>
                  <a:pt x="33" y="599"/>
                </a:lnTo>
                <a:lnTo>
                  <a:pt x="35" y="598"/>
                </a:lnTo>
                <a:lnTo>
                  <a:pt x="36" y="596"/>
                </a:lnTo>
                <a:lnTo>
                  <a:pt x="37" y="592"/>
                </a:lnTo>
                <a:lnTo>
                  <a:pt x="37" y="585"/>
                </a:lnTo>
                <a:lnTo>
                  <a:pt x="37" y="538"/>
                </a:lnTo>
                <a:close/>
                <a:moveTo>
                  <a:pt x="314" y="300"/>
                </a:moveTo>
                <a:lnTo>
                  <a:pt x="322" y="304"/>
                </a:lnTo>
                <a:lnTo>
                  <a:pt x="328" y="308"/>
                </a:lnTo>
                <a:lnTo>
                  <a:pt x="335" y="313"/>
                </a:lnTo>
                <a:lnTo>
                  <a:pt x="339" y="320"/>
                </a:lnTo>
                <a:lnTo>
                  <a:pt x="344" y="328"/>
                </a:lnTo>
                <a:lnTo>
                  <a:pt x="349" y="338"/>
                </a:lnTo>
                <a:lnTo>
                  <a:pt x="352" y="348"/>
                </a:lnTo>
                <a:lnTo>
                  <a:pt x="356" y="359"/>
                </a:lnTo>
                <a:lnTo>
                  <a:pt x="360" y="381"/>
                </a:lnTo>
                <a:lnTo>
                  <a:pt x="363" y="403"/>
                </a:lnTo>
                <a:lnTo>
                  <a:pt x="364" y="425"/>
                </a:lnTo>
                <a:lnTo>
                  <a:pt x="364" y="446"/>
                </a:lnTo>
                <a:lnTo>
                  <a:pt x="364" y="464"/>
                </a:lnTo>
                <a:lnTo>
                  <a:pt x="362" y="476"/>
                </a:lnTo>
                <a:lnTo>
                  <a:pt x="317" y="476"/>
                </a:lnTo>
                <a:lnTo>
                  <a:pt x="273" y="476"/>
                </a:lnTo>
                <a:lnTo>
                  <a:pt x="229" y="476"/>
                </a:lnTo>
                <a:lnTo>
                  <a:pt x="184" y="476"/>
                </a:lnTo>
                <a:lnTo>
                  <a:pt x="140" y="476"/>
                </a:lnTo>
                <a:lnTo>
                  <a:pt x="96" y="476"/>
                </a:lnTo>
                <a:lnTo>
                  <a:pt x="51" y="476"/>
                </a:lnTo>
                <a:lnTo>
                  <a:pt x="6" y="476"/>
                </a:lnTo>
                <a:lnTo>
                  <a:pt x="5" y="462"/>
                </a:lnTo>
                <a:lnTo>
                  <a:pt x="2" y="444"/>
                </a:lnTo>
                <a:lnTo>
                  <a:pt x="2" y="423"/>
                </a:lnTo>
                <a:lnTo>
                  <a:pt x="3" y="399"/>
                </a:lnTo>
                <a:lnTo>
                  <a:pt x="6" y="388"/>
                </a:lnTo>
                <a:lnTo>
                  <a:pt x="8" y="376"/>
                </a:lnTo>
                <a:lnTo>
                  <a:pt x="10" y="363"/>
                </a:lnTo>
                <a:lnTo>
                  <a:pt x="14" y="353"/>
                </a:lnTo>
                <a:lnTo>
                  <a:pt x="19" y="341"/>
                </a:lnTo>
                <a:lnTo>
                  <a:pt x="24" y="331"/>
                </a:lnTo>
                <a:lnTo>
                  <a:pt x="31" y="321"/>
                </a:lnTo>
                <a:lnTo>
                  <a:pt x="38" y="312"/>
                </a:lnTo>
                <a:lnTo>
                  <a:pt x="44" y="307"/>
                </a:lnTo>
                <a:lnTo>
                  <a:pt x="50" y="304"/>
                </a:lnTo>
                <a:lnTo>
                  <a:pt x="57" y="301"/>
                </a:lnTo>
                <a:lnTo>
                  <a:pt x="64" y="298"/>
                </a:lnTo>
                <a:lnTo>
                  <a:pt x="80" y="294"/>
                </a:lnTo>
                <a:lnTo>
                  <a:pt x="97" y="291"/>
                </a:lnTo>
                <a:lnTo>
                  <a:pt x="89" y="292"/>
                </a:lnTo>
                <a:lnTo>
                  <a:pt x="80" y="292"/>
                </a:lnTo>
                <a:lnTo>
                  <a:pt x="72" y="291"/>
                </a:lnTo>
                <a:lnTo>
                  <a:pt x="63" y="290"/>
                </a:lnTo>
                <a:lnTo>
                  <a:pt x="55" y="287"/>
                </a:lnTo>
                <a:lnTo>
                  <a:pt x="47" y="284"/>
                </a:lnTo>
                <a:lnTo>
                  <a:pt x="38" y="279"/>
                </a:lnTo>
                <a:lnTo>
                  <a:pt x="31" y="273"/>
                </a:lnTo>
                <a:lnTo>
                  <a:pt x="42" y="268"/>
                </a:lnTo>
                <a:lnTo>
                  <a:pt x="51" y="259"/>
                </a:lnTo>
                <a:lnTo>
                  <a:pt x="56" y="254"/>
                </a:lnTo>
                <a:lnTo>
                  <a:pt x="61" y="249"/>
                </a:lnTo>
                <a:lnTo>
                  <a:pt x="64" y="242"/>
                </a:lnTo>
                <a:lnTo>
                  <a:pt x="68" y="235"/>
                </a:lnTo>
                <a:lnTo>
                  <a:pt x="61" y="238"/>
                </a:lnTo>
                <a:lnTo>
                  <a:pt x="52" y="242"/>
                </a:lnTo>
                <a:lnTo>
                  <a:pt x="44" y="244"/>
                </a:lnTo>
                <a:lnTo>
                  <a:pt x="36" y="245"/>
                </a:lnTo>
                <a:lnTo>
                  <a:pt x="27" y="245"/>
                </a:lnTo>
                <a:lnTo>
                  <a:pt x="19" y="245"/>
                </a:lnTo>
                <a:lnTo>
                  <a:pt x="9" y="244"/>
                </a:lnTo>
                <a:lnTo>
                  <a:pt x="0" y="242"/>
                </a:lnTo>
                <a:lnTo>
                  <a:pt x="12" y="235"/>
                </a:lnTo>
                <a:lnTo>
                  <a:pt x="22" y="228"/>
                </a:lnTo>
                <a:lnTo>
                  <a:pt x="27" y="224"/>
                </a:lnTo>
                <a:lnTo>
                  <a:pt x="31" y="220"/>
                </a:lnTo>
                <a:lnTo>
                  <a:pt x="36" y="214"/>
                </a:lnTo>
                <a:lnTo>
                  <a:pt x="41" y="208"/>
                </a:lnTo>
                <a:lnTo>
                  <a:pt x="44" y="201"/>
                </a:lnTo>
                <a:lnTo>
                  <a:pt x="48" y="193"/>
                </a:lnTo>
                <a:lnTo>
                  <a:pt x="51" y="182"/>
                </a:lnTo>
                <a:lnTo>
                  <a:pt x="55" y="172"/>
                </a:lnTo>
                <a:lnTo>
                  <a:pt x="61" y="144"/>
                </a:lnTo>
                <a:lnTo>
                  <a:pt x="66" y="109"/>
                </a:lnTo>
                <a:lnTo>
                  <a:pt x="69" y="95"/>
                </a:lnTo>
                <a:lnTo>
                  <a:pt x="71" y="81"/>
                </a:lnTo>
                <a:lnTo>
                  <a:pt x="76" y="68"/>
                </a:lnTo>
                <a:lnTo>
                  <a:pt x="79" y="58"/>
                </a:lnTo>
                <a:lnTo>
                  <a:pt x="85" y="47"/>
                </a:lnTo>
                <a:lnTo>
                  <a:pt x="90" y="38"/>
                </a:lnTo>
                <a:lnTo>
                  <a:pt x="96" y="31"/>
                </a:lnTo>
                <a:lnTo>
                  <a:pt x="101" y="26"/>
                </a:lnTo>
                <a:lnTo>
                  <a:pt x="108" y="20"/>
                </a:lnTo>
                <a:lnTo>
                  <a:pt x="118" y="14"/>
                </a:lnTo>
                <a:lnTo>
                  <a:pt x="127" y="11"/>
                </a:lnTo>
                <a:lnTo>
                  <a:pt x="138" y="7"/>
                </a:lnTo>
                <a:lnTo>
                  <a:pt x="148" y="4"/>
                </a:lnTo>
                <a:lnTo>
                  <a:pt x="159" y="3"/>
                </a:lnTo>
                <a:lnTo>
                  <a:pt x="170" y="0"/>
                </a:lnTo>
                <a:lnTo>
                  <a:pt x="182" y="0"/>
                </a:lnTo>
                <a:lnTo>
                  <a:pt x="194" y="0"/>
                </a:lnTo>
                <a:lnTo>
                  <a:pt x="204" y="2"/>
                </a:lnTo>
                <a:lnTo>
                  <a:pt x="216" y="3"/>
                </a:lnTo>
                <a:lnTo>
                  <a:pt x="226" y="5"/>
                </a:lnTo>
                <a:lnTo>
                  <a:pt x="237" y="7"/>
                </a:lnTo>
                <a:lnTo>
                  <a:pt x="246" y="12"/>
                </a:lnTo>
                <a:lnTo>
                  <a:pt x="255" y="16"/>
                </a:lnTo>
                <a:lnTo>
                  <a:pt x="264" y="21"/>
                </a:lnTo>
                <a:lnTo>
                  <a:pt x="268" y="25"/>
                </a:lnTo>
                <a:lnTo>
                  <a:pt x="272" y="31"/>
                </a:lnTo>
                <a:lnTo>
                  <a:pt x="276" y="37"/>
                </a:lnTo>
                <a:lnTo>
                  <a:pt x="281" y="45"/>
                </a:lnTo>
                <a:lnTo>
                  <a:pt x="289" y="62"/>
                </a:lnTo>
                <a:lnTo>
                  <a:pt x="296" y="82"/>
                </a:lnTo>
                <a:lnTo>
                  <a:pt x="302" y="104"/>
                </a:lnTo>
                <a:lnTo>
                  <a:pt x="307" y="128"/>
                </a:lnTo>
                <a:lnTo>
                  <a:pt x="310" y="152"/>
                </a:lnTo>
                <a:lnTo>
                  <a:pt x="311" y="174"/>
                </a:lnTo>
                <a:lnTo>
                  <a:pt x="314" y="220"/>
                </a:lnTo>
                <a:lnTo>
                  <a:pt x="316" y="250"/>
                </a:lnTo>
                <a:lnTo>
                  <a:pt x="320" y="262"/>
                </a:lnTo>
                <a:lnTo>
                  <a:pt x="324" y="273"/>
                </a:lnTo>
                <a:lnTo>
                  <a:pt x="332" y="285"/>
                </a:lnTo>
                <a:lnTo>
                  <a:pt x="343" y="299"/>
                </a:lnTo>
                <a:lnTo>
                  <a:pt x="329" y="300"/>
                </a:lnTo>
                <a:lnTo>
                  <a:pt x="314" y="300"/>
                </a:lnTo>
                <a:close/>
                <a:moveTo>
                  <a:pt x="189" y="207"/>
                </a:moveTo>
                <a:lnTo>
                  <a:pt x="185" y="207"/>
                </a:lnTo>
                <a:lnTo>
                  <a:pt x="183" y="208"/>
                </a:lnTo>
                <a:lnTo>
                  <a:pt x="180" y="209"/>
                </a:lnTo>
                <a:lnTo>
                  <a:pt x="177" y="212"/>
                </a:lnTo>
                <a:lnTo>
                  <a:pt x="176" y="214"/>
                </a:lnTo>
                <a:lnTo>
                  <a:pt x="174" y="216"/>
                </a:lnTo>
                <a:lnTo>
                  <a:pt x="173" y="220"/>
                </a:lnTo>
                <a:lnTo>
                  <a:pt x="173" y="223"/>
                </a:lnTo>
                <a:lnTo>
                  <a:pt x="173" y="226"/>
                </a:lnTo>
                <a:lnTo>
                  <a:pt x="174" y="229"/>
                </a:lnTo>
                <a:lnTo>
                  <a:pt x="176" y="231"/>
                </a:lnTo>
                <a:lnTo>
                  <a:pt x="177" y="235"/>
                </a:lnTo>
                <a:lnTo>
                  <a:pt x="180" y="236"/>
                </a:lnTo>
                <a:lnTo>
                  <a:pt x="183" y="238"/>
                </a:lnTo>
                <a:lnTo>
                  <a:pt x="185" y="238"/>
                </a:lnTo>
                <a:lnTo>
                  <a:pt x="189" y="240"/>
                </a:lnTo>
                <a:lnTo>
                  <a:pt x="195" y="238"/>
                </a:lnTo>
                <a:lnTo>
                  <a:pt x="198" y="236"/>
                </a:lnTo>
                <a:lnTo>
                  <a:pt x="202" y="233"/>
                </a:lnTo>
                <a:lnTo>
                  <a:pt x="204" y="229"/>
                </a:lnTo>
                <a:lnTo>
                  <a:pt x="219" y="227"/>
                </a:lnTo>
                <a:lnTo>
                  <a:pt x="234" y="224"/>
                </a:lnTo>
                <a:lnTo>
                  <a:pt x="240" y="222"/>
                </a:lnTo>
                <a:lnTo>
                  <a:pt x="246" y="221"/>
                </a:lnTo>
                <a:lnTo>
                  <a:pt x="240" y="228"/>
                </a:lnTo>
                <a:lnTo>
                  <a:pt x="236" y="236"/>
                </a:lnTo>
                <a:lnTo>
                  <a:pt x="229" y="242"/>
                </a:lnTo>
                <a:lnTo>
                  <a:pt x="222" y="249"/>
                </a:lnTo>
                <a:lnTo>
                  <a:pt x="215" y="254"/>
                </a:lnTo>
                <a:lnTo>
                  <a:pt x="206" y="259"/>
                </a:lnTo>
                <a:lnTo>
                  <a:pt x="198" y="263"/>
                </a:lnTo>
                <a:lnTo>
                  <a:pt x="189" y="266"/>
                </a:lnTo>
                <a:lnTo>
                  <a:pt x="176" y="263"/>
                </a:lnTo>
                <a:lnTo>
                  <a:pt x="163" y="258"/>
                </a:lnTo>
                <a:lnTo>
                  <a:pt x="153" y="250"/>
                </a:lnTo>
                <a:lnTo>
                  <a:pt x="143" y="242"/>
                </a:lnTo>
                <a:lnTo>
                  <a:pt x="135" y="233"/>
                </a:lnTo>
                <a:lnTo>
                  <a:pt x="128" y="221"/>
                </a:lnTo>
                <a:lnTo>
                  <a:pt x="122" y="209"/>
                </a:lnTo>
                <a:lnTo>
                  <a:pt x="119" y="196"/>
                </a:lnTo>
                <a:lnTo>
                  <a:pt x="115" y="185"/>
                </a:lnTo>
                <a:lnTo>
                  <a:pt x="114" y="173"/>
                </a:lnTo>
                <a:lnTo>
                  <a:pt x="113" y="161"/>
                </a:lnTo>
                <a:lnTo>
                  <a:pt x="113" y="150"/>
                </a:lnTo>
                <a:lnTo>
                  <a:pt x="114" y="143"/>
                </a:lnTo>
                <a:lnTo>
                  <a:pt x="114" y="137"/>
                </a:lnTo>
                <a:lnTo>
                  <a:pt x="131" y="140"/>
                </a:lnTo>
                <a:lnTo>
                  <a:pt x="146" y="142"/>
                </a:lnTo>
                <a:lnTo>
                  <a:pt x="147" y="126"/>
                </a:lnTo>
                <a:lnTo>
                  <a:pt x="152" y="128"/>
                </a:lnTo>
                <a:lnTo>
                  <a:pt x="153" y="135"/>
                </a:lnTo>
                <a:lnTo>
                  <a:pt x="155" y="125"/>
                </a:lnTo>
                <a:lnTo>
                  <a:pt x="160" y="125"/>
                </a:lnTo>
                <a:lnTo>
                  <a:pt x="168" y="144"/>
                </a:lnTo>
                <a:lnTo>
                  <a:pt x="195" y="144"/>
                </a:lnTo>
                <a:lnTo>
                  <a:pt x="220" y="143"/>
                </a:lnTo>
                <a:lnTo>
                  <a:pt x="243" y="140"/>
                </a:lnTo>
                <a:lnTo>
                  <a:pt x="262" y="137"/>
                </a:lnTo>
                <a:lnTo>
                  <a:pt x="264" y="147"/>
                </a:lnTo>
                <a:lnTo>
                  <a:pt x="264" y="159"/>
                </a:lnTo>
                <a:lnTo>
                  <a:pt x="262" y="171"/>
                </a:lnTo>
                <a:lnTo>
                  <a:pt x="260" y="182"/>
                </a:lnTo>
                <a:lnTo>
                  <a:pt x="258" y="192"/>
                </a:lnTo>
                <a:lnTo>
                  <a:pt x="255" y="200"/>
                </a:lnTo>
                <a:lnTo>
                  <a:pt x="243" y="206"/>
                </a:lnTo>
                <a:lnTo>
                  <a:pt x="231" y="209"/>
                </a:lnTo>
                <a:lnTo>
                  <a:pt x="217" y="212"/>
                </a:lnTo>
                <a:lnTo>
                  <a:pt x="203" y="214"/>
                </a:lnTo>
                <a:lnTo>
                  <a:pt x="201" y="210"/>
                </a:lnTo>
                <a:lnTo>
                  <a:pt x="197" y="208"/>
                </a:lnTo>
                <a:lnTo>
                  <a:pt x="194" y="207"/>
                </a:lnTo>
                <a:lnTo>
                  <a:pt x="189" y="207"/>
                </a:lnTo>
                <a:close/>
                <a:moveTo>
                  <a:pt x="227" y="268"/>
                </a:moveTo>
                <a:lnTo>
                  <a:pt x="219" y="273"/>
                </a:lnTo>
                <a:lnTo>
                  <a:pt x="211" y="277"/>
                </a:lnTo>
                <a:lnTo>
                  <a:pt x="202" y="282"/>
                </a:lnTo>
                <a:lnTo>
                  <a:pt x="191" y="284"/>
                </a:lnTo>
                <a:lnTo>
                  <a:pt x="190" y="285"/>
                </a:lnTo>
                <a:lnTo>
                  <a:pt x="188" y="285"/>
                </a:lnTo>
                <a:lnTo>
                  <a:pt x="176" y="282"/>
                </a:lnTo>
                <a:lnTo>
                  <a:pt x="164" y="278"/>
                </a:lnTo>
                <a:lnTo>
                  <a:pt x="153" y="273"/>
                </a:lnTo>
                <a:lnTo>
                  <a:pt x="143" y="266"/>
                </a:lnTo>
                <a:lnTo>
                  <a:pt x="135" y="273"/>
                </a:lnTo>
                <a:lnTo>
                  <a:pt x="126" y="280"/>
                </a:lnTo>
                <a:lnTo>
                  <a:pt x="115" y="285"/>
                </a:lnTo>
                <a:lnTo>
                  <a:pt x="105" y="289"/>
                </a:lnTo>
                <a:lnTo>
                  <a:pt x="112" y="313"/>
                </a:lnTo>
                <a:lnTo>
                  <a:pt x="119" y="336"/>
                </a:lnTo>
                <a:lnTo>
                  <a:pt x="128" y="359"/>
                </a:lnTo>
                <a:lnTo>
                  <a:pt x="139" y="380"/>
                </a:lnTo>
                <a:lnTo>
                  <a:pt x="149" y="401"/>
                </a:lnTo>
                <a:lnTo>
                  <a:pt x="161" y="419"/>
                </a:lnTo>
                <a:lnTo>
                  <a:pt x="173" y="438"/>
                </a:lnTo>
                <a:lnTo>
                  <a:pt x="187" y="455"/>
                </a:lnTo>
                <a:lnTo>
                  <a:pt x="198" y="437"/>
                </a:lnTo>
                <a:lnTo>
                  <a:pt x="211" y="418"/>
                </a:lnTo>
                <a:lnTo>
                  <a:pt x="222" y="398"/>
                </a:lnTo>
                <a:lnTo>
                  <a:pt x="232" y="378"/>
                </a:lnTo>
                <a:lnTo>
                  <a:pt x="241" y="357"/>
                </a:lnTo>
                <a:lnTo>
                  <a:pt x="250" y="336"/>
                </a:lnTo>
                <a:lnTo>
                  <a:pt x="257" y="314"/>
                </a:lnTo>
                <a:lnTo>
                  <a:pt x="264" y="292"/>
                </a:lnTo>
                <a:lnTo>
                  <a:pt x="253" y="287"/>
                </a:lnTo>
                <a:lnTo>
                  <a:pt x="244" y="282"/>
                </a:lnTo>
                <a:lnTo>
                  <a:pt x="234" y="276"/>
                </a:lnTo>
                <a:lnTo>
                  <a:pt x="227" y="268"/>
                </a:lnTo>
                <a:lnTo>
                  <a:pt x="227" y="268"/>
                </a:lnTo>
                <a:close/>
                <a:moveTo>
                  <a:pt x="63" y="572"/>
                </a:moveTo>
                <a:lnTo>
                  <a:pt x="63" y="585"/>
                </a:lnTo>
                <a:lnTo>
                  <a:pt x="62" y="593"/>
                </a:lnTo>
                <a:lnTo>
                  <a:pt x="61" y="599"/>
                </a:lnTo>
                <a:lnTo>
                  <a:pt x="58" y="605"/>
                </a:lnTo>
                <a:lnTo>
                  <a:pt x="54" y="609"/>
                </a:lnTo>
                <a:lnTo>
                  <a:pt x="48" y="613"/>
                </a:lnTo>
                <a:lnTo>
                  <a:pt x="41" y="614"/>
                </a:lnTo>
                <a:lnTo>
                  <a:pt x="33" y="615"/>
                </a:lnTo>
                <a:lnTo>
                  <a:pt x="26" y="614"/>
                </a:lnTo>
                <a:lnTo>
                  <a:pt x="19" y="613"/>
                </a:lnTo>
                <a:lnTo>
                  <a:pt x="13" y="609"/>
                </a:lnTo>
                <a:lnTo>
                  <a:pt x="8" y="605"/>
                </a:lnTo>
                <a:lnTo>
                  <a:pt x="5" y="599"/>
                </a:lnTo>
                <a:lnTo>
                  <a:pt x="3" y="593"/>
                </a:lnTo>
                <a:lnTo>
                  <a:pt x="3" y="585"/>
                </a:lnTo>
                <a:lnTo>
                  <a:pt x="2" y="572"/>
                </a:lnTo>
                <a:lnTo>
                  <a:pt x="2" y="555"/>
                </a:lnTo>
                <a:lnTo>
                  <a:pt x="3" y="542"/>
                </a:lnTo>
                <a:lnTo>
                  <a:pt x="3" y="534"/>
                </a:lnTo>
                <a:lnTo>
                  <a:pt x="5" y="527"/>
                </a:lnTo>
                <a:lnTo>
                  <a:pt x="8" y="522"/>
                </a:lnTo>
                <a:lnTo>
                  <a:pt x="13" y="517"/>
                </a:lnTo>
                <a:lnTo>
                  <a:pt x="19" y="514"/>
                </a:lnTo>
                <a:lnTo>
                  <a:pt x="24" y="511"/>
                </a:lnTo>
                <a:lnTo>
                  <a:pt x="33" y="511"/>
                </a:lnTo>
                <a:lnTo>
                  <a:pt x="41" y="511"/>
                </a:lnTo>
                <a:lnTo>
                  <a:pt x="48" y="514"/>
                </a:lnTo>
                <a:lnTo>
                  <a:pt x="54" y="517"/>
                </a:lnTo>
                <a:lnTo>
                  <a:pt x="57" y="522"/>
                </a:lnTo>
                <a:lnTo>
                  <a:pt x="61" y="527"/>
                </a:lnTo>
                <a:lnTo>
                  <a:pt x="62" y="532"/>
                </a:lnTo>
                <a:lnTo>
                  <a:pt x="63" y="542"/>
                </a:lnTo>
                <a:lnTo>
                  <a:pt x="63" y="555"/>
                </a:lnTo>
                <a:lnTo>
                  <a:pt x="63" y="57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326578" y="4618654"/>
            <a:ext cx="1551622" cy="993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3200" b="1" noProof="1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目标</a:t>
            </a:r>
            <a:endParaRPr lang="en-US" altLang="zh-CN" sz="2665" b="1" noProof="1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algn="ctr"/>
            <a:r>
              <a:rPr lang="zh-CN" altLang="zh-CN" sz="2665" b="1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(</a:t>
            </a:r>
            <a:r>
              <a:rPr lang="zh-CN" altLang="zh-CN" sz="2665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Goals)</a:t>
            </a:r>
            <a:endParaRPr lang="zh-CN" altLang="zh-CN" sz="2665" b="1" noProof="1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281511" y="4618655"/>
            <a:ext cx="2773989" cy="993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3200" b="1" noProof="1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策略</a:t>
            </a:r>
            <a:endParaRPr lang="en-US" altLang="zh-CN" sz="2665" b="1" noProof="1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algn="ctr"/>
            <a:r>
              <a:rPr lang="zh-CN" altLang="zh-CN" sz="2665" b="1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(</a:t>
            </a:r>
            <a:r>
              <a:rPr lang="zh-CN" altLang="zh-CN" sz="2665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Strategies)</a:t>
            </a:r>
            <a:endParaRPr lang="zh-CN" altLang="zh-CN" sz="2665" b="1" noProof="1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296271" y="2075261"/>
            <a:ext cx="2192479" cy="1264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zh-CN" sz="3200" b="1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计划</a:t>
            </a:r>
            <a:endParaRPr lang="en-US" altLang="zh-CN" sz="2665" b="1" kern="0" dirty="0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  <a:defRPr/>
            </a:pPr>
            <a:r>
              <a:rPr lang="en-US" altLang="zh-CN" sz="2665" b="1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(</a:t>
            </a:r>
            <a:r>
              <a:rPr lang="en-US" altLang="zh-CN" sz="2665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Plans)</a:t>
            </a:r>
            <a:endParaRPr lang="en-US" altLang="zh-CN" sz="2665" b="1" kern="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113002" y="2113242"/>
            <a:ext cx="2668414" cy="1264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zh-CN" sz="3200" b="1" noProof="1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立即行动</a:t>
            </a:r>
            <a:endParaRPr lang="en-US" altLang="zh-CN" sz="2665" b="1" noProof="1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zh-CN" sz="2665" b="1" noProof="1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（</a:t>
            </a:r>
            <a:r>
              <a:rPr lang="zh-CN" altLang="zh-CN" sz="2665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Activities）</a:t>
            </a:r>
            <a:endParaRPr lang="en-US" altLang="zh-CN" sz="2665" b="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75788" y="607875"/>
            <a:ext cx="499602" cy="368755"/>
            <a:chOff x="537028" y="478970"/>
            <a:chExt cx="609600" cy="449944"/>
          </a:xfrm>
        </p:grpSpPr>
        <p:sp>
          <p:nvSpPr>
            <p:cNvPr id="3" name="圆角矩形 2"/>
            <p:cNvSpPr/>
            <p:nvPr/>
          </p:nvSpPr>
          <p:spPr>
            <a:xfrm rot="2700000">
              <a:off x="537028" y="478971"/>
              <a:ext cx="449943" cy="44994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圆角矩形 20"/>
            <p:cNvSpPr/>
            <p:nvPr/>
          </p:nvSpPr>
          <p:spPr>
            <a:xfrm rot="2700000">
              <a:off x="696685" y="478970"/>
              <a:ext cx="449943" cy="44994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2" name="文本框 10"/>
          <p:cNvSpPr txBox="1"/>
          <p:nvPr/>
        </p:nvSpPr>
        <p:spPr>
          <a:xfrm>
            <a:off x="1351762" y="469908"/>
            <a:ext cx="450659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第二部分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—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—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 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知识篇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5120640" y="1524001"/>
            <a:ext cx="1814286" cy="181428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0" dirty="0" smtClean="0">
                <a:latin typeface="Impact" panose="020B0806030902050204" pitchFamily="34" charset="0"/>
              </a:rPr>
              <a:t>03</a:t>
            </a:r>
            <a:endParaRPr lang="en-US" altLang="zh-CN" sz="8000" dirty="0" smtClean="0">
              <a:latin typeface="Impact" panose="020B080603090205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91219" y="3469456"/>
            <a:ext cx="6873127" cy="156845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48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第</a:t>
            </a:r>
            <a:r>
              <a:rPr lang="zh-CN" altLang="en-US" sz="4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三</a:t>
            </a:r>
            <a:r>
              <a:rPr lang="zh-CN" altLang="en-US" sz="48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部分 </a:t>
            </a:r>
            <a:r>
              <a:rPr lang="en-US" altLang="zh-CN" sz="48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</a:t>
            </a:r>
            <a:endParaRPr lang="en-US" altLang="zh-CN" sz="48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algn="ctr"/>
            <a:r>
              <a:rPr lang="zh-CN" altLang="en-US" sz="48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技巧篇</a:t>
            </a:r>
            <a:endParaRPr lang="zh-CN" altLang="en-US" sz="4800" b="1" dirty="0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" name="等腰三角形 1"/>
          <p:cNvSpPr/>
          <p:nvPr/>
        </p:nvSpPr>
        <p:spPr>
          <a:xfrm rot="5400000">
            <a:off x="7660298" y="4468838"/>
            <a:ext cx="347474" cy="29954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4057308" y="4468838"/>
            <a:ext cx="347474" cy="29954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99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49"/>
                            </p:stCondLst>
                            <p:childTnLst>
                              <p:par>
                                <p:cTn id="2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6"/>
          <p:cNvSpPr txBox="1"/>
          <p:nvPr/>
        </p:nvSpPr>
        <p:spPr>
          <a:xfrm>
            <a:off x="2001938" y="2488937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客户拓展技巧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文本框 40"/>
          <p:cNvSpPr txBox="1"/>
          <p:nvPr/>
        </p:nvSpPr>
        <p:spPr>
          <a:xfrm>
            <a:off x="5575607" y="2488937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buSzPct val="65000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陌生拜访技巧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文本框 6"/>
          <p:cNvSpPr txBox="1"/>
          <p:nvPr/>
        </p:nvSpPr>
        <p:spPr>
          <a:xfrm>
            <a:off x="5564317" y="4385440"/>
            <a:ext cx="24225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价格谈判技巧 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6" name="文本框 40"/>
          <p:cNvSpPr txBox="1"/>
          <p:nvPr/>
        </p:nvSpPr>
        <p:spPr>
          <a:xfrm>
            <a:off x="8957004" y="4333775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业务成交技巧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113002" y="2306154"/>
            <a:ext cx="889000" cy="889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/>
              <a:t>01</a:t>
            </a:r>
            <a:endParaRPr lang="en-US" altLang="zh-CN" sz="2000" dirty="0" smtClean="0"/>
          </a:p>
        </p:txBody>
      </p:sp>
      <p:sp>
        <p:nvSpPr>
          <p:cNvPr id="47" name="圆角矩形 46"/>
          <p:cNvSpPr/>
          <p:nvPr/>
        </p:nvSpPr>
        <p:spPr>
          <a:xfrm>
            <a:off x="4686100" y="2306154"/>
            <a:ext cx="889000" cy="8890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en-US" altLang="zh-CN" sz="2000" dirty="0" smtClean="0"/>
              <a:t>02</a:t>
            </a:r>
            <a:endParaRPr lang="en-US" altLang="zh-CN" sz="2000" dirty="0" smtClean="0"/>
          </a:p>
        </p:txBody>
      </p:sp>
      <p:sp>
        <p:nvSpPr>
          <p:cNvPr id="48" name="圆角矩形 47"/>
          <p:cNvSpPr/>
          <p:nvPr/>
        </p:nvSpPr>
        <p:spPr>
          <a:xfrm>
            <a:off x="8068063" y="2306154"/>
            <a:ext cx="889000" cy="889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en-US" altLang="zh-CN" sz="2000" dirty="0" smtClean="0"/>
              <a:t>03</a:t>
            </a:r>
            <a:endParaRPr lang="en-US" altLang="zh-CN" sz="2000" dirty="0" smtClean="0"/>
          </a:p>
        </p:txBody>
      </p:sp>
      <p:sp>
        <p:nvSpPr>
          <p:cNvPr id="49" name="圆角矩形 48"/>
          <p:cNvSpPr/>
          <p:nvPr/>
        </p:nvSpPr>
        <p:spPr>
          <a:xfrm>
            <a:off x="1113002" y="4150588"/>
            <a:ext cx="889000" cy="8890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en-US" altLang="zh-CN" sz="2000" dirty="0" smtClean="0"/>
              <a:t>04</a:t>
            </a:r>
            <a:endParaRPr lang="en-US" altLang="zh-CN" sz="2000" dirty="0" smtClean="0"/>
          </a:p>
        </p:txBody>
      </p:sp>
      <p:sp>
        <p:nvSpPr>
          <p:cNvPr id="50" name="圆角矩形 49"/>
          <p:cNvSpPr/>
          <p:nvPr/>
        </p:nvSpPr>
        <p:spPr>
          <a:xfrm>
            <a:off x="4686100" y="4150588"/>
            <a:ext cx="889000" cy="889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en-US" altLang="zh-CN" sz="2000" dirty="0" smtClean="0"/>
              <a:t>05</a:t>
            </a:r>
            <a:endParaRPr lang="en-US" altLang="zh-CN" sz="2000" dirty="0" smtClean="0"/>
          </a:p>
        </p:txBody>
      </p:sp>
      <p:sp>
        <p:nvSpPr>
          <p:cNvPr id="51" name="圆角矩形 50"/>
          <p:cNvSpPr/>
          <p:nvPr/>
        </p:nvSpPr>
        <p:spPr>
          <a:xfrm>
            <a:off x="8075048" y="4150588"/>
            <a:ext cx="889000" cy="8890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FontTx/>
            </a:pPr>
            <a:r>
              <a:rPr lang="en-US" altLang="zh-CN" sz="2000" dirty="0" smtClean="0"/>
              <a:t>06</a:t>
            </a:r>
            <a:endParaRPr lang="en-US" altLang="zh-CN" sz="2000" dirty="0" smtClean="0"/>
          </a:p>
        </p:txBody>
      </p:sp>
      <p:sp>
        <p:nvSpPr>
          <p:cNvPr id="52" name="文本框 61"/>
          <p:cNvSpPr txBox="1"/>
          <p:nvPr/>
        </p:nvSpPr>
        <p:spPr>
          <a:xfrm>
            <a:off x="8957624" y="2488937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交流沟通技巧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3" name="文本框 56"/>
          <p:cNvSpPr txBox="1"/>
          <p:nvPr/>
        </p:nvSpPr>
        <p:spPr>
          <a:xfrm>
            <a:off x="2001858" y="4334006"/>
            <a:ext cx="24225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  <a:buSzPct val="65000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电话营销技巧 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75788" y="607875"/>
            <a:ext cx="499602" cy="368755"/>
            <a:chOff x="537028" y="478970"/>
            <a:chExt cx="609600" cy="449944"/>
          </a:xfrm>
        </p:grpSpPr>
        <p:sp>
          <p:nvSpPr>
            <p:cNvPr id="11" name="圆角矩形 10"/>
            <p:cNvSpPr/>
            <p:nvPr/>
          </p:nvSpPr>
          <p:spPr>
            <a:xfrm rot="2700000">
              <a:off x="537028" y="478971"/>
              <a:ext cx="449943" cy="44994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圆角矩形 12"/>
            <p:cNvSpPr/>
            <p:nvPr/>
          </p:nvSpPr>
          <p:spPr>
            <a:xfrm rot="2700000">
              <a:off x="696685" y="478970"/>
              <a:ext cx="449943" cy="44994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4" name="文本框 10"/>
          <p:cNvSpPr txBox="1"/>
          <p:nvPr/>
        </p:nvSpPr>
        <p:spPr>
          <a:xfrm>
            <a:off x="1351762" y="469908"/>
            <a:ext cx="450659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第三部分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—— 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技巧篇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6"/>
          <p:cNvSpPr txBox="1"/>
          <p:nvPr/>
        </p:nvSpPr>
        <p:spPr>
          <a:xfrm>
            <a:off x="2129934" y="2641217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亲友开拓法</a:t>
            </a:r>
            <a:endParaRPr lang="zh-CN" altLang="en-US" sz="2800" b="1" dirty="0"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" name="文本框 40"/>
          <p:cNvSpPr txBox="1"/>
          <p:nvPr/>
        </p:nvSpPr>
        <p:spPr>
          <a:xfrm>
            <a:off x="5644548" y="2661537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连环开拓法</a:t>
            </a:r>
            <a:endParaRPr lang="zh-CN" altLang="en-US" sz="2800" b="1" dirty="0"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文本框 6"/>
          <p:cNvSpPr txBox="1"/>
          <p:nvPr/>
        </p:nvSpPr>
        <p:spPr>
          <a:xfrm>
            <a:off x="5644769" y="4485015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交叉合作法</a:t>
            </a:r>
            <a:endParaRPr lang="zh-CN" altLang="en-US" sz="2800" b="1" dirty="0"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" name="文本框 40"/>
          <p:cNvSpPr txBox="1"/>
          <p:nvPr/>
        </p:nvSpPr>
        <p:spPr>
          <a:xfrm>
            <a:off x="9073570" y="4505335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展会推销法</a:t>
            </a:r>
            <a:endParaRPr lang="zh-CN" altLang="en-US" sz="2800" b="1" dirty="0"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113002" y="2457164"/>
            <a:ext cx="889000" cy="889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47" name="圆角矩形 46"/>
          <p:cNvSpPr/>
          <p:nvPr/>
        </p:nvSpPr>
        <p:spPr>
          <a:xfrm>
            <a:off x="4686100" y="2457164"/>
            <a:ext cx="889000" cy="8890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48" name="圆角矩形 47"/>
          <p:cNvSpPr/>
          <p:nvPr/>
        </p:nvSpPr>
        <p:spPr>
          <a:xfrm>
            <a:off x="8075048" y="2477484"/>
            <a:ext cx="889000" cy="889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49" name="圆角矩形 48"/>
          <p:cNvSpPr/>
          <p:nvPr/>
        </p:nvSpPr>
        <p:spPr>
          <a:xfrm>
            <a:off x="1113002" y="4301598"/>
            <a:ext cx="889000" cy="8890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04</a:t>
            </a:r>
            <a:endParaRPr lang="zh-CN" altLang="en-US" dirty="0"/>
          </a:p>
        </p:txBody>
      </p:sp>
      <p:sp>
        <p:nvSpPr>
          <p:cNvPr id="50" name="圆角矩形 49"/>
          <p:cNvSpPr/>
          <p:nvPr/>
        </p:nvSpPr>
        <p:spPr>
          <a:xfrm>
            <a:off x="4686100" y="4301598"/>
            <a:ext cx="889000" cy="889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05</a:t>
            </a:r>
            <a:endParaRPr lang="zh-CN" altLang="en-US" dirty="0"/>
          </a:p>
        </p:txBody>
      </p:sp>
      <p:sp>
        <p:nvSpPr>
          <p:cNvPr id="51" name="圆角矩形 50"/>
          <p:cNvSpPr/>
          <p:nvPr/>
        </p:nvSpPr>
        <p:spPr>
          <a:xfrm>
            <a:off x="8075048" y="4321918"/>
            <a:ext cx="889000" cy="8890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06</a:t>
            </a:r>
            <a:endParaRPr lang="zh-CN" altLang="en-US" dirty="0"/>
          </a:p>
        </p:txBody>
      </p:sp>
      <p:sp>
        <p:nvSpPr>
          <p:cNvPr id="52" name="文本框 61"/>
          <p:cNvSpPr txBox="1"/>
          <p:nvPr/>
        </p:nvSpPr>
        <p:spPr>
          <a:xfrm>
            <a:off x="9032915" y="2711702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权威推荐法</a:t>
            </a:r>
            <a:endParaRPr lang="zh-CN" altLang="en-US" sz="2800" b="1" dirty="0"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3" name="文本框 56"/>
          <p:cNvSpPr txBox="1"/>
          <p:nvPr/>
        </p:nvSpPr>
        <p:spPr>
          <a:xfrm>
            <a:off x="2129934" y="4505971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宣传广告法</a:t>
            </a:r>
            <a:endParaRPr lang="zh-CN" altLang="en-US" sz="2800" b="1" dirty="0"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501064" y="1358032"/>
            <a:ext cx="493649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客户在哪？</a:t>
            </a:r>
            <a:r>
              <a:rPr lang="en-US" altLang="zh-CN" sz="3200" b="1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—</a:t>
            </a:r>
            <a:r>
              <a:rPr lang="zh-CN" altLang="en-US" sz="3200" b="1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寻找客户</a:t>
            </a:r>
            <a:r>
              <a:rPr lang="en-US" altLang="zh-CN" sz="3200" b="1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6</a:t>
            </a:r>
            <a:r>
              <a:rPr lang="zh-CN" altLang="en-US" sz="3200" b="1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法</a:t>
            </a:r>
            <a:endParaRPr lang="zh-CN" altLang="en-US" sz="3200" b="1" noProof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75788" y="607875"/>
            <a:ext cx="499602" cy="368755"/>
            <a:chOff x="537028" y="478970"/>
            <a:chExt cx="609600" cy="449944"/>
          </a:xfrm>
        </p:grpSpPr>
        <p:sp>
          <p:nvSpPr>
            <p:cNvPr id="11" name="圆角矩形 10"/>
            <p:cNvSpPr/>
            <p:nvPr/>
          </p:nvSpPr>
          <p:spPr>
            <a:xfrm rot="2700000">
              <a:off x="537028" y="478971"/>
              <a:ext cx="449943" cy="44994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圆角矩形 12"/>
            <p:cNvSpPr/>
            <p:nvPr/>
          </p:nvSpPr>
          <p:spPr>
            <a:xfrm rot="2700000">
              <a:off x="696685" y="478970"/>
              <a:ext cx="449943" cy="44994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4" name="文本框 10"/>
          <p:cNvSpPr txBox="1"/>
          <p:nvPr/>
        </p:nvSpPr>
        <p:spPr>
          <a:xfrm>
            <a:off x="1351762" y="469908"/>
            <a:ext cx="450659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第三部分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—— 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技巧篇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5120640" y="1524001"/>
            <a:ext cx="1814286" cy="181428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0" dirty="0" smtClean="0">
                <a:latin typeface="Impact" panose="020B0806030902050204" pitchFamily="34" charset="0"/>
              </a:rPr>
              <a:t>04</a:t>
            </a:r>
            <a:endParaRPr lang="en-US" altLang="zh-CN" sz="8000" dirty="0" smtClean="0">
              <a:latin typeface="Impact" panose="020B080603090205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91219" y="3469456"/>
            <a:ext cx="6873127" cy="156845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48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第四部分 </a:t>
            </a:r>
            <a:r>
              <a:rPr lang="en-US" altLang="zh-CN" sz="48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</a:t>
            </a:r>
            <a:endParaRPr lang="en-US" altLang="zh-CN" sz="48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algn="ctr"/>
            <a:r>
              <a:rPr lang="zh-CN" altLang="en-US" sz="48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练习篇</a:t>
            </a:r>
            <a:endParaRPr lang="zh-CN" altLang="en-US" sz="4800" b="1" dirty="0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" name="等腰三角形 1"/>
          <p:cNvSpPr/>
          <p:nvPr/>
        </p:nvSpPr>
        <p:spPr>
          <a:xfrm rot="5400000">
            <a:off x="7653948" y="4503128"/>
            <a:ext cx="347474" cy="29954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4057308" y="4503128"/>
            <a:ext cx="347474" cy="29954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99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49"/>
                            </p:stCondLst>
                            <p:childTnLst>
                              <p:par>
                                <p:cTn id="2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2656052" y="1879600"/>
            <a:ext cx="6614948" cy="9271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突破障碍、培养自己的自信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2656052" y="3182632"/>
            <a:ext cx="6614948" cy="9271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  <a:buClrTx/>
              <a:buSzPct val="65000"/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勤学苦练、提高自己的口才</a:t>
            </a:r>
            <a:endParaRPr lang="zh-CN" altLang="en-US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2656052" y="4537746"/>
            <a:ext cx="6614948" cy="9271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  <a:buSzPct val="65000"/>
              <a:buFont typeface="Wingdings" panose="05000000000000000000" pitchFamily="2" charset="2"/>
              <a:buNone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《销售行动自我检查指导表》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75788" y="607875"/>
            <a:ext cx="499602" cy="368755"/>
            <a:chOff x="537028" y="478970"/>
            <a:chExt cx="609600" cy="449944"/>
          </a:xfrm>
        </p:grpSpPr>
        <p:sp>
          <p:nvSpPr>
            <p:cNvPr id="11" name="圆角矩形 10"/>
            <p:cNvSpPr/>
            <p:nvPr/>
          </p:nvSpPr>
          <p:spPr>
            <a:xfrm rot="2700000">
              <a:off x="537028" y="478971"/>
              <a:ext cx="449943" cy="44994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圆角矩形 12"/>
            <p:cNvSpPr/>
            <p:nvPr/>
          </p:nvSpPr>
          <p:spPr>
            <a:xfrm rot="2700000">
              <a:off x="696685" y="478970"/>
              <a:ext cx="449943" cy="44994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4" name="文本框 10"/>
          <p:cNvSpPr txBox="1"/>
          <p:nvPr/>
        </p:nvSpPr>
        <p:spPr>
          <a:xfrm>
            <a:off x="1351762" y="469908"/>
            <a:ext cx="450659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第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四部分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—— 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练习篇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六边形 26"/>
          <p:cNvSpPr/>
          <p:nvPr/>
        </p:nvSpPr>
        <p:spPr>
          <a:xfrm>
            <a:off x="1545098" y="2638942"/>
            <a:ext cx="9041835" cy="677988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3451201" y="1637009"/>
            <a:ext cx="429768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noProof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突破销售的最大障碍</a:t>
            </a:r>
            <a:endParaRPr lang="zh-CN" altLang="en-US" sz="3600" b="1" noProof="1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" name="六边形 7"/>
          <p:cNvSpPr/>
          <p:nvPr/>
        </p:nvSpPr>
        <p:spPr>
          <a:xfrm>
            <a:off x="1344112" y="2638942"/>
            <a:ext cx="786467" cy="677988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25" name="文本框 1"/>
          <p:cNvSpPr txBox="1"/>
          <p:nvPr/>
        </p:nvSpPr>
        <p:spPr>
          <a:xfrm>
            <a:off x="2400935" y="2743200"/>
            <a:ext cx="3206115" cy="499110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我们为什么会害怕？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084273" y="2743037"/>
            <a:ext cx="4502660" cy="509905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buClr>
                <a:schemeClr val="hlink"/>
              </a:buClr>
              <a:buSzPct val="65000"/>
            </a:pPr>
            <a:r>
              <a:rPr lang="zh-CN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怕被拒绝，怕客户嘲笑自己</a:t>
            </a:r>
            <a:endParaRPr lang="zh-CN" altLang="zh-CN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六边形 27"/>
          <p:cNvSpPr/>
          <p:nvPr/>
        </p:nvSpPr>
        <p:spPr>
          <a:xfrm>
            <a:off x="1545098" y="3666761"/>
            <a:ext cx="9041835" cy="677988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六边形 28"/>
          <p:cNvSpPr/>
          <p:nvPr/>
        </p:nvSpPr>
        <p:spPr>
          <a:xfrm>
            <a:off x="1344112" y="3666761"/>
            <a:ext cx="786467" cy="677988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30" name="文本框 1"/>
          <p:cNvSpPr txBox="1"/>
          <p:nvPr/>
        </p:nvSpPr>
        <p:spPr>
          <a:xfrm>
            <a:off x="2400935" y="3770630"/>
            <a:ext cx="3565525" cy="499110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zh-CN" sz="2800" b="1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破解害怕的方法之一</a:t>
            </a:r>
            <a:endParaRPr lang="zh-CN" altLang="zh-CN" sz="2800" b="1" noProof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084273" y="3770856"/>
            <a:ext cx="4502660" cy="509905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buClr>
                <a:schemeClr val="hlink"/>
              </a:buClr>
              <a:buSzPct val="65000"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做一个对陌生人感兴趣的人</a:t>
            </a:r>
            <a:endParaRPr lang="zh-CN" altLang="en-US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2" name="六边形 31"/>
          <p:cNvSpPr/>
          <p:nvPr/>
        </p:nvSpPr>
        <p:spPr>
          <a:xfrm>
            <a:off x="1545098" y="4694580"/>
            <a:ext cx="9041835" cy="677988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3" name="六边形 32"/>
          <p:cNvSpPr/>
          <p:nvPr/>
        </p:nvSpPr>
        <p:spPr>
          <a:xfrm>
            <a:off x="1344112" y="4694580"/>
            <a:ext cx="786467" cy="677988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34" name="文本框 1"/>
          <p:cNvSpPr txBox="1"/>
          <p:nvPr/>
        </p:nvSpPr>
        <p:spPr>
          <a:xfrm>
            <a:off x="2400935" y="4798695"/>
            <a:ext cx="3428365" cy="499110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2800" b="1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破解害怕的方法之二</a:t>
            </a:r>
            <a:endParaRPr lang="zh-CN" altLang="en-US" sz="2800" b="1" noProof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084273" y="4798675"/>
            <a:ext cx="4502660" cy="509905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buClr>
                <a:schemeClr val="hlink"/>
              </a:buClr>
              <a:buSzPct val="65000"/>
            </a:pPr>
            <a:r>
              <a:rPr lang="zh-CN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做一个对自己充满自信的人</a:t>
            </a:r>
            <a:endParaRPr lang="zh-CN" altLang="zh-CN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75788" y="607875"/>
            <a:ext cx="499602" cy="368755"/>
            <a:chOff x="537028" y="478970"/>
            <a:chExt cx="609600" cy="449944"/>
          </a:xfrm>
        </p:grpSpPr>
        <p:sp>
          <p:nvSpPr>
            <p:cNvPr id="11" name="圆角矩形 10"/>
            <p:cNvSpPr/>
            <p:nvPr/>
          </p:nvSpPr>
          <p:spPr>
            <a:xfrm rot="2700000">
              <a:off x="537028" y="478971"/>
              <a:ext cx="449943" cy="44994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圆角矩形 12"/>
            <p:cNvSpPr/>
            <p:nvPr/>
          </p:nvSpPr>
          <p:spPr>
            <a:xfrm rot="2700000">
              <a:off x="696685" y="478970"/>
              <a:ext cx="449943" cy="44994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4" name="文本框 10"/>
          <p:cNvSpPr txBox="1"/>
          <p:nvPr/>
        </p:nvSpPr>
        <p:spPr>
          <a:xfrm>
            <a:off x="1351762" y="469908"/>
            <a:ext cx="5669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突破障碍、培养自己的自信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027277" y="2018080"/>
            <a:ext cx="33832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noProof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牢记：自信则人信之</a:t>
            </a:r>
            <a:endParaRPr lang="zh-CN" altLang="en-US" sz="2800" b="1" noProof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4928870" y="2326005"/>
            <a:ext cx="6535420" cy="56261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innerShdw blurRad="101600" dist="50800" dir="13500000">
              <a:prstClr val="black">
                <a:alpha val="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zh-CN" altLang="en-US" sz="2400" noProof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成功的销售者，首先是善于把自己推销给客户</a:t>
            </a:r>
            <a:endParaRPr lang="zh-CN" altLang="en-US" sz="2400" noProof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4932045" y="3359785"/>
            <a:ext cx="6532245" cy="560705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innerShdw blurRad="101600" dist="50800" dir="13500000">
              <a:prstClr val="black">
                <a:alpha val="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2400" noProof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培养坚定的自信心，是我们迈向成功的第一步</a:t>
            </a:r>
            <a:endParaRPr lang="zh-CN" altLang="en-US" sz="2400" noProof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4928870" y="4488180"/>
            <a:ext cx="6535420" cy="56070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innerShdw blurRad="101600" dist="50800" dir="13500000">
              <a:prstClr val="black">
                <a:alpha val="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zh-CN" altLang="en-US" sz="2400" noProof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相信公司、相信产品、相信自己胜任销售工作</a:t>
            </a:r>
            <a:endParaRPr lang="zh-CN" altLang="en-US" sz="2400" noProof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20267" y="2787446"/>
            <a:ext cx="3797300" cy="2261726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75788" y="607875"/>
            <a:ext cx="499602" cy="368755"/>
            <a:chOff x="537028" y="478970"/>
            <a:chExt cx="609600" cy="449944"/>
          </a:xfrm>
        </p:grpSpPr>
        <p:sp>
          <p:nvSpPr>
            <p:cNvPr id="11" name="圆角矩形 10"/>
            <p:cNvSpPr/>
            <p:nvPr/>
          </p:nvSpPr>
          <p:spPr>
            <a:xfrm rot="2700000">
              <a:off x="537028" y="478971"/>
              <a:ext cx="449943" cy="44994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圆角矩形 12"/>
            <p:cNvSpPr/>
            <p:nvPr/>
          </p:nvSpPr>
          <p:spPr>
            <a:xfrm rot="2700000">
              <a:off x="696685" y="478970"/>
              <a:ext cx="449943" cy="44994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4" name="文本框 10"/>
          <p:cNvSpPr txBox="1"/>
          <p:nvPr/>
        </p:nvSpPr>
        <p:spPr>
          <a:xfrm>
            <a:off x="1351762" y="469908"/>
            <a:ext cx="5669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突破障碍、培养自己的自信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bldLvl="0" animBg="1"/>
      <p:bldP spid="21" grpId="0" bldLvl="0" animBg="1"/>
      <p:bldP spid="22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8"/>
          <p:cNvSpPr txBox="1"/>
          <p:nvPr/>
        </p:nvSpPr>
        <p:spPr>
          <a:xfrm>
            <a:off x="7473999" y="2422218"/>
            <a:ext cx="3189620" cy="2954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客观、全面地评价自己，发挥优势</a:t>
            </a:r>
            <a:endParaRPr lang="zh-CN" altLang="zh-CN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TextBox 39"/>
          <p:cNvSpPr txBox="1"/>
          <p:nvPr/>
        </p:nvSpPr>
        <p:spPr>
          <a:xfrm>
            <a:off x="7320608" y="1867461"/>
            <a:ext cx="323891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注意“扬长避短”</a:t>
            </a:r>
            <a:endParaRPr lang="zh-CN" altLang="en-US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40"/>
          <p:cNvSpPr txBox="1"/>
          <p:nvPr/>
        </p:nvSpPr>
        <p:spPr>
          <a:xfrm>
            <a:off x="7373850" y="3855720"/>
            <a:ext cx="3321051" cy="2954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buClr>
                <a:schemeClr val="hlink"/>
              </a:buClr>
              <a:buSzPct val="65000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乐观，正确对待自卑感和畏惧心理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41"/>
          <p:cNvSpPr txBox="1"/>
          <p:nvPr/>
        </p:nvSpPr>
        <p:spPr>
          <a:xfrm>
            <a:off x="7320608" y="3300963"/>
            <a:ext cx="323891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克服“畏难情绪”</a:t>
            </a:r>
            <a:endParaRPr lang="zh-CN" altLang="en-US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42"/>
          <p:cNvSpPr txBox="1"/>
          <p:nvPr/>
        </p:nvSpPr>
        <p:spPr>
          <a:xfrm>
            <a:off x="7434153" y="5289222"/>
            <a:ext cx="3011819" cy="2704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buClr>
                <a:schemeClr val="hlink"/>
              </a:buClr>
              <a:buSzPct val="65000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充满激情、自我对话、自我激励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43"/>
          <p:cNvSpPr txBox="1"/>
          <p:nvPr/>
        </p:nvSpPr>
        <p:spPr>
          <a:xfrm>
            <a:off x="7320608" y="4734465"/>
            <a:ext cx="3238911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坚持“心理训练”</a:t>
            </a:r>
            <a:endParaRPr lang="zh-CN" altLang="en-US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84122" y="1722120"/>
            <a:ext cx="4260406" cy="3837561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6386767" y="1867461"/>
            <a:ext cx="778188" cy="779657"/>
            <a:chOff x="1610991" y="7288536"/>
            <a:chExt cx="1312566" cy="1315044"/>
          </a:xfrm>
        </p:grpSpPr>
        <p:sp>
          <p:nvSpPr>
            <p:cNvPr id="18" name="Docer Falling Dust PPT demo 20"/>
            <p:cNvSpPr>
              <a:spLocks noChangeArrowheads="1"/>
            </p:cNvSpPr>
            <p:nvPr/>
          </p:nvSpPr>
          <p:spPr bwMode="auto">
            <a:xfrm flipV="1">
              <a:off x="1610991" y="7288536"/>
              <a:ext cx="1312566" cy="1315044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 eaLnBrk="1" hangingPunct="1"/>
              <a:endParaRPr lang="en-US" altLang="zh-CN" sz="1400">
                <a:solidFill>
                  <a:srgbClr val="FFFFFF"/>
                </a:solidFill>
                <a:latin typeface="+mj-ea"/>
                <a:ea typeface="+mj-ea"/>
                <a:sym typeface="Arial" panose="020B0604020202020204" pitchFamily="34" charset="0"/>
              </a:endParaRPr>
            </a:p>
          </p:txBody>
        </p:sp>
        <p:sp>
          <p:nvSpPr>
            <p:cNvPr id="25" name="Docer Falling Dust PPT demo 8"/>
            <p:cNvSpPr>
              <a:spLocks noEditPoints="1"/>
            </p:cNvSpPr>
            <p:nvPr/>
          </p:nvSpPr>
          <p:spPr bwMode="auto">
            <a:xfrm>
              <a:off x="1860769" y="7672541"/>
              <a:ext cx="691664" cy="583716"/>
            </a:xfrm>
            <a:custGeom>
              <a:avLst/>
              <a:gdLst>
                <a:gd name="T0" fmla="*/ 28 w 104"/>
                <a:gd name="T1" fmla="*/ 12 h 88"/>
                <a:gd name="T2" fmla="*/ 36 w 104"/>
                <a:gd name="T3" fmla="*/ 23 h 88"/>
                <a:gd name="T4" fmla="*/ 40 w 104"/>
                <a:gd name="T5" fmla="*/ 8 h 88"/>
                <a:gd name="T6" fmla="*/ 76 w 104"/>
                <a:gd name="T7" fmla="*/ 10 h 88"/>
                <a:gd name="T8" fmla="*/ 83 w 104"/>
                <a:gd name="T9" fmla="*/ 28 h 88"/>
                <a:gd name="T10" fmla="*/ 96 w 104"/>
                <a:gd name="T11" fmla="*/ 30 h 88"/>
                <a:gd name="T12" fmla="*/ 92 w 104"/>
                <a:gd name="T13" fmla="*/ 80 h 88"/>
                <a:gd name="T14" fmla="*/ 36 w 104"/>
                <a:gd name="T15" fmla="*/ 76 h 88"/>
                <a:gd name="T16" fmla="*/ 28 w 104"/>
                <a:gd name="T17" fmla="*/ 64 h 88"/>
                <a:gd name="T18" fmla="*/ 31 w 104"/>
                <a:gd name="T19" fmla="*/ 84 h 88"/>
                <a:gd name="T20" fmla="*/ 92 w 104"/>
                <a:gd name="T21" fmla="*/ 88 h 88"/>
                <a:gd name="T22" fmla="*/ 104 w 104"/>
                <a:gd name="T23" fmla="*/ 76 h 88"/>
                <a:gd name="T24" fmla="*/ 101 w 104"/>
                <a:gd name="T25" fmla="*/ 19 h 88"/>
                <a:gd name="T26" fmla="*/ 76 w 104"/>
                <a:gd name="T27" fmla="*/ 0 h 88"/>
                <a:gd name="T28" fmla="*/ 15 w 104"/>
                <a:gd name="T29" fmla="*/ 10 h 88"/>
                <a:gd name="T30" fmla="*/ 1 w 104"/>
                <a:gd name="T31" fmla="*/ 23 h 88"/>
                <a:gd name="T32" fmla="*/ 0 w 104"/>
                <a:gd name="T33" fmla="*/ 27 h 88"/>
                <a:gd name="T34" fmla="*/ 35 w 104"/>
                <a:gd name="T35" fmla="*/ 64 h 88"/>
                <a:gd name="T36" fmla="*/ 62 w 104"/>
                <a:gd name="T37" fmla="*/ 77 h 88"/>
                <a:gd name="T38" fmla="*/ 57 w 104"/>
                <a:gd name="T39" fmla="*/ 52 h 88"/>
                <a:gd name="T40" fmla="*/ 19 w 104"/>
                <a:gd name="T41" fmla="*/ 12 h 88"/>
                <a:gd name="T42" fmla="*/ 17 w 104"/>
                <a:gd name="T43" fmla="*/ 18 h 88"/>
                <a:gd name="T44" fmla="*/ 45 w 104"/>
                <a:gd name="T45" fmla="*/ 52 h 88"/>
                <a:gd name="T46" fmla="*/ 17 w 104"/>
                <a:gd name="T47" fmla="*/ 18 h 88"/>
                <a:gd name="T48" fmla="*/ 41 w 104"/>
                <a:gd name="T49" fmla="*/ 55 h 88"/>
                <a:gd name="T50" fmla="*/ 8 w 104"/>
                <a:gd name="T51" fmla="*/ 28 h 88"/>
                <a:gd name="T52" fmla="*/ 60 w 104"/>
                <a:gd name="T53" fmla="*/ 44 h 88"/>
                <a:gd name="T54" fmla="*/ 88 w 104"/>
                <a:gd name="T55" fmla="*/ 48 h 88"/>
                <a:gd name="T56" fmla="*/ 60 w 104"/>
                <a:gd name="T57" fmla="*/ 44 h 88"/>
                <a:gd name="T58" fmla="*/ 57 w 104"/>
                <a:gd name="T59" fmla="*/ 64 h 88"/>
                <a:gd name="T60" fmla="*/ 41 w 104"/>
                <a:gd name="T61" fmla="*/ 62 h 88"/>
                <a:gd name="T62" fmla="*/ 68 w 104"/>
                <a:gd name="T63" fmla="*/ 52 h 88"/>
                <a:gd name="T64" fmla="*/ 88 w 104"/>
                <a:gd name="T65" fmla="*/ 56 h 88"/>
                <a:gd name="T66" fmla="*/ 68 w 104"/>
                <a:gd name="T67" fmla="*/ 5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4" h="88">
                  <a:moveTo>
                    <a:pt x="40" y="0"/>
                  </a:moveTo>
                  <a:cubicBezTo>
                    <a:pt x="33" y="0"/>
                    <a:pt x="28" y="5"/>
                    <a:pt x="28" y="12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9"/>
                    <a:pt x="38" y="8"/>
                    <a:pt x="40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6" y="8"/>
                    <a:pt x="76" y="9"/>
                    <a:pt x="76" y="10"/>
                  </a:cubicBezTo>
                  <a:cubicBezTo>
                    <a:pt x="76" y="21"/>
                    <a:pt x="76" y="21"/>
                    <a:pt x="76" y="21"/>
                  </a:cubicBezTo>
                  <a:cubicBezTo>
                    <a:pt x="76" y="25"/>
                    <a:pt x="79" y="28"/>
                    <a:pt x="83" y="28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5" y="28"/>
                    <a:pt x="96" y="29"/>
                    <a:pt x="96" y="30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6" y="78"/>
                    <a:pt x="95" y="80"/>
                    <a:pt x="92" y="80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8" y="80"/>
                    <a:pt x="36" y="79"/>
                    <a:pt x="36" y="76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9"/>
                    <a:pt x="29" y="82"/>
                    <a:pt x="31" y="84"/>
                  </a:cubicBezTo>
                  <a:cubicBezTo>
                    <a:pt x="33" y="87"/>
                    <a:pt x="37" y="88"/>
                    <a:pt x="41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96" y="88"/>
                    <a:pt x="99" y="87"/>
                    <a:pt x="101" y="85"/>
                  </a:cubicBezTo>
                  <a:cubicBezTo>
                    <a:pt x="103" y="83"/>
                    <a:pt x="104" y="79"/>
                    <a:pt x="104" y="76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24"/>
                    <a:pt x="103" y="21"/>
                    <a:pt x="101" y="19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3" y="1"/>
                    <a:pt x="79" y="0"/>
                    <a:pt x="76" y="0"/>
                  </a:cubicBezTo>
                  <a:lnTo>
                    <a:pt x="40" y="0"/>
                  </a:lnTo>
                  <a:close/>
                  <a:moveTo>
                    <a:pt x="15" y="10"/>
                  </a:moveTo>
                  <a:cubicBezTo>
                    <a:pt x="15" y="10"/>
                    <a:pt x="14" y="11"/>
                    <a:pt x="13" y="12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0" y="29"/>
                    <a:pt x="1" y="29"/>
                  </a:cubicBezTo>
                  <a:cubicBezTo>
                    <a:pt x="12" y="41"/>
                    <a:pt x="30" y="58"/>
                    <a:pt x="35" y="64"/>
                  </a:cubicBezTo>
                  <a:cubicBezTo>
                    <a:pt x="37" y="66"/>
                    <a:pt x="38" y="66"/>
                    <a:pt x="39" y="67"/>
                  </a:cubicBezTo>
                  <a:cubicBezTo>
                    <a:pt x="62" y="77"/>
                    <a:pt x="62" y="77"/>
                    <a:pt x="62" y="77"/>
                  </a:cubicBezTo>
                  <a:cubicBezTo>
                    <a:pt x="66" y="79"/>
                    <a:pt x="68" y="76"/>
                    <a:pt x="67" y="73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56" y="49"/>
                    <a:pt x="55" y="48"/>
                    <a:pt x="54" y="46"/>
                  </a:cubicBezTo>
                  <a:cubicBezTo>
                    <a:pt x="41" y="33"/>
                    <a:pt x="32" y="25"/>
                    <a:pt x="19" y="12"/>
                  </a:cubicBezTo>
                  <a:cubicBezTo>
                    <a:pt x="18" y="11"/>
                    <a:pt x="17" y="10"/>
                    <a:pt x="15" y="10"/>
                  </a:cubicBezTo>
                  <a:close/>
                  <a:moveTo>
                    <a:pt x="17" y="18"/>
                  </a:moveTo>
                  <a:cubicBezTo>
                    <a:pt x="48" y="49"/>
                    <a:pt x="48" y="49"/>
                    <a:pt x="48" y="49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14" y="21"/>
                    <a:pt x="14" y="21"/>
                    <a:pt x="14" y="21"/>
                  </a:cubicBezTo>
                  <a:lnTo>
                    <a:pt x="17" y="18"/>
                  </a:lnTo>
                  <a:close/>
                  <a:moveTo>
                    <a:pt x="11" y="25"/>
                  </a:moveTo>
                  <a:cubicBezTo>
                    <a:pt x="41" y="55"/>
                    <a:pt x="41" y="55"/>
                    <a:pt x="41" y="55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11" y="25"/>
                  </a:lnTo>
                  <a:close/>
                  <a:moveTo>
                    <a:pt x="60" y="44"/>
                  </a:moveTo>
                  <a:cubicBezTo>
                    <a:pt x="60" y="48"/>
                    <a:pt x="60" y="48"/>
                    <a:pt x="60" y="48"/>
                  </a:cubicBezTo>
                  <a:cubicBezTo>
                    <a:pt x="88" y="48"/>
                    <a:pt x="88" y="48"/>
                    <a:pt x="88" y="48"/>
                  </a:cubicBezTo>
                  <a:cubicBezTo>
                    <a:pt x="88" y="44"/>
                    <a:pt x="88" y="44"/>
                    <a:pt x="88" y="44"/>
                  </a:cubicBezTo>
                  <a:lnTo>
                    <a:pt x="60" y="44"/>
                  </a:lnTo>
                  <a:close/>
                  <a:moveTo>
                    <a:pt x="52" y="52"/>
                  </a:moveTo>
                  <a:cubicBezTo>
                    <a:pt x="57" y="64"/>
                    <a:pt x="57" y="64"/>
                    <a:pt x="57" y="64"/>
                  </a:cubicBezTo>
                  <a:cubicBezTo>
                    <a:pt x="55" y="64"/>
                    <a:pt x="54" y="66"/>
                    <a:pt x="53" y="68"/>
                  </a:cubicBezTo>
                  <a:cubicBezTo>
                    <a:pt x="41" y="62"/>
                    <a:pt x="41" y="62"/>
                    <a:pt x="41" y="62"/>
                  </a:cubicBezTo>
                  <a:lnTo>
                    <a:pt x="52" y="52"/>
                  </a:lnTo>
                  <a:close/>
                  <a:moveTo>
                    <a:pt x="68" y="52"/>
                  </a:moveTo>
                  <a:cubicBezTo>
                    <a:pt x="68" y="56"/>
                    <a:pt x="68" y="56"/>
                    <a:pt x="68" y="56"/>
                  </a:cubicBezTo>
                  <a:cubicBezTo>
                    <a:pt x="88" y="56"/>
                    <a:pt x="88" y="56"/>
                    <a:pt x="88" y="56"/>
                  </a:cubicBezTo>
                  <a:cubicBezTo>
                    <a:pt x="88" y="52"/>
                    <a:pt x="88" y="52"/>
                    <a:pt x="88" y="52"/>
                  </a:cubicBezTo>
                  <a:lnTo>
                    <a:pt x="68" y="52"/>
                  </a:lnTo>
                  <a:close/>
                </a:path>
              </a:pathLst>
            </a:custGeom>
            <a:solidFill>
              <a:schemeClr val="bg1"/>
            </a:solidFill>
            <a:ln w="19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375727" y="3213224"/>
            <a:ext cx="779657" cy="779656"/>
            <a:chOff x="7549732" y="5617416"/>
            <a:chExt cx="1315044" cy="1315042"/>
          </a:xfrm>
        </p:grpSpPr>
        <p:sp>
          <p:nvSpPr>
            <p:cNvPr id="24" name="Docer Falling Dust PPT demo 16"/>
            <p:cNvSpPr>
              <a:spLocks noChangeArrowheads="1"/>
            </p:cNvSpPr>
            <p:nvPr/>
          </p:nvSpPr>
          <p:spPr bwMode="auto">
            <a:xfrm>
              <a:off x="7549732" y="5617416"/>
              <a:ext cx="1315044" cy="1315042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 eaLnBrk="1" hangingPunct="1"/>
              <a:endParaRPr lang="en-US" altLang="zh-CN" sz="1400">
                <a:solidFill>
                  <a:srgbClr val="FFFFFF"/>
                </a:solidFill>
                <a:latin typeface="+mj-ea"/>
                <a:ea typeface="+mj-ea"/>
                <a:sym typeface="Arial" panose="020B0604020202020204" pitchFamily="34" charset="0"/>
              </a:endParaRPr>
            </a:p>
          </p:txBody>
        </p:sp>
        <p:sp>
          <p:nvSpPr>
            <p:cNvPr id="26" name="Docer Falling Dust PPT demo 7"/>
            <p:cNvSpPr>
              <a:spLocks noEditPoints="1"/>
            </p:cNvSpPr>
            <p:nvPr/>
          </p:nvSpPr>
          <p:spPr bwMode="auto">
            <a:xfrm>
              <a:off x="7985314" y="5928158"/>
              <a:ext cx="439786" cy="718317"/>
            </a:xfrm>
            <a:custGeom>
              <a:avLst/>
              <a:gdLst>
                <a:gd name="T0" fmla="*/ 32 w 66"/>
                <a:gd name="T1" fmla="*/ 0 h 108"/>
                <a:gd name="T2" fmla="*/ 37 w 66"/>
                <a:gd name="T3" fmla="*/ 16 h 108"/>
                <a:gd name="T4" fmla="*/ 34 w 66"/>
                <a:gd name="T5" fmla="*/ 17 h 108"/>
                <a:gd name="T6" fmla="*/ 30 w 66"/>
                <a:gd name="T7" fmla="*/ 23 h 108"/>
                <a:gd name="T8" fmla="*/ 29 w 66"/>
                <a:gd name="T9" fmla="*/ 30 h 108"/>
                <a:gd name="T10" fmla="*/ 2 w 66"/>
                <a:gd name="T11" fmla="*/ 66 h 108"/>
                <a:gd name="T12" fmla="*/ 2 w 66"/>
                <a:gd name="T13" fmla="*/ 71 h 108"/>
                <a:gd name="T14" fmla="*/ 7 w 66"/>
                <a:gd name="T15" fmla="*/ 74 h 108"/>
                <a:gd name="T16" fmla="*/ 13 w 66"/>
                <a:gd name="T17" fmla="*/ 73 h 108"/>
                <a:gd name="T18" fmla="*/ 25 w 66"/>
                <a:gd name="T19" fmla="*/ 56 h 108"/>
                <a:gd name="T20" fmla="*/ 20 w 66"/>
                <a:gd name="T21" fmla="*/ 85 h 108"/>
                <a:gd name="T22" fmla="*/ 23 w 66"/>
                <a:gd name="T23" fmla="*/ 93 h 108"/>
                <a:gd name="T24" fmla="*/ 39 w 66"/>
                <a:gd name="T25" fmla="*/ 106 h 108"/>
                <a:gd name="T26" fmla="*/ 42 w 66"/>
                <a:gd name="T27" fmla="*/ 108 h 108"/>
                <a:gd name="T28" fmla="*/ 47 w 66"/>
                <a:gd name="T29" fmla="*/ 106 h 108"/>
                <a:gd name="T30" fmla="*/ 47 w 66"/>
                <a:gd name="T31" fmla="*/ 106 h 108"/>
                <a:gd name="T32" fmla="*/ 63 w 66"/>
                <a:gd name="T33" fmla="*/ 92 h 108"/>
                <a:gd name="T34" fmla="*/ 65 w 66"/>
                <a:gd name="T35" fmla="*/ 85 h 108"/>
                <a:gd name="T36" fmla="*/ 56 w 66"/>
                <a:gd name="T37" fmla="*/ 23 h 108"/>
                <a:gd name="T38" fmla="*/ 52 w 66"/>
                <a:gd name="T39" fmla="*/ 18 h 108"/>
                <a:gd name="T40" fmla="*/ 49 w 66"/>
                <a:gd name="T41" fmla="*/ 16 h 108"/>
                <a:gd name="T42" fmla="*/ 54 w 66"/>
                <a:gd name="T43" fmla="*/ 0 h 108"/>
                <a:gd name="T44" fmla="*/ 32 w 66"/>
                <a:gd name="T45" fmla="*/ 0 h 108"/>
                <a:gd name="T46" fmla="*/ 38 w 66"/>
                <a:gd name="T47" fmla="*/ 22 h 108"/>
                <a:gd name="T48" fmla="*/ 38 w 66"/>
                <a:gd name="T49" fmla="*/ 22 h 108"/>
                <a:gd name="T50" fmla="*/ 51 w 66"/>
                <a:gd name="T51" fmla="*/ 31 h 108"/>
                <a:gd name="T52" fmla="*/ 54 w 66"/>
                <a:gd name="T53" fmla="*/ 49 h 108"/>
                <a:gd name="T54" fmla="*/ 35 w 66"/>
                <a:gd name="T55" fmla="*/ 34 h 108"/>
                <a:gd name="T56" fmla="*/ 36 w 66"/>
                <a:gd name="T57" fmla="*/ 24 h 108"/>
                <a:gd name="T58" fmla="*/ 38 w 66"/>
                <a:gd name="T59" fmla="*/ 22 h 108"/>
                <a:gd name="T60" fmla="*/ 32 w 66"/>
                <a:gd name="T61" fmla="*/ 47 h 108"/>
                <a:gd name="T62" fmla="*/ 57 w 66"/>
                <a:gd name="T63" fmla="*/ 65 h 108"/>
                <a:gd name="T64" fmla="*/ 59 w 66"/>
                <a:gd name="T65" fmla="*/ 84 h 108"/>
                <a:gd name="T66" fmla="*/ 30 w 66"/>
                <a:gd name="T67" fmla="*/ 62 h 108"/>
                <a:gd name="T68" fmla="*/ 32 w 66"/>
                <a:gd name="T69" fmla="*/ 47 h 108"/>
                <a:gd name="T70" fmla="*/ 27 w 66"/>
                <a:gd name="T71" fmla="*/ 76 h 108"/>
                <a:gd name="T72" fmla="*/ 51 w 66"/>
                <a:gd name="T73" fmla="*/ 95 h 108"/>
                <a:gd name="T74" fmla="*/ 43 w 66"/>
                <a:gd name="T75" fmla="*/ 101 h 108"/>
                <a:gd name="T76" fmla="*/ 26 w 66"/>
                <a:gd name="T77" fmla="*/ 88 h 108"/>
                <a:gd name="T78" fmla="*/ 25 w 66"/>
                <a:gd name="T79" fmla="*/ 87 h 108"/>
                <a:gd name="T80" fmla="*/ 27 w 66"/>
                <a:gd name="T81" fmla="*/ 7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6" h="108">
                  <a:moveTo>
                    <a:pt x="32" y="0"/>
                  </a:moveTo>
                  <a:cubicBezTo>
                    <a:pt x="25" y="0"/>
                    <a:pt x="31" y="14"/>
                    <a:pt x="37" y="16"/>
                  </a:cubicBezTo>
                  <a:cubicBezTo>
                    <a:pt x="36" y="17"/>
                    <a:pt x="35" y="17"/>
                    <a:pt x="34" y="17"/>
                  </a:cubicBezTo>
                  <a:cubicBezTo>
                    <a:pt x="32" y="19"/>
                    <a:pt x="31" y="20"/>
                    <a:pt x="30" y="23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0" y="69"/>
                    <a:pt x="0" y="69"/>
                    <a:pt x="2" y="71"/>
                  </a:cubicBezTo>
                  <a:cubicBezTo>
                    <a:pt x="4" y="73"/>
                    <a:pt x="6" y="73"/>
                    <a:pt x="7" y="74"/>
                  </a:cubicBezTo>
                  <a:cubicBezTo>
                    <a:pt x="8" y="75"/>
                    <a:pt x="11" y="77"/>
                    <a:pt x="13" y="73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0" y="85"/>
                    <a:pt x="20" y="85"/>
                    <a:pt x="20" y="85"/>
                  </a:cubicBezTo>
                  <a:cubicBezTo>
                    <a:pt x="19" y="88"/>
                    <a:pt x="20" y="90"/>
                    <a:pt x="23" y="93"/>
                  </a:cubicBezTo>
                  <a:cubicBezTo>
                    <a:pt x="39" y="106"/>
                    <a:pt x="39" y="106"/>
                    <a:pt x="39" y="106"/>
                  </a:cubicBezTo>
                  <a:cubicBezTo>
                    <a:pt x="40" y="107"/>
                    <a:pt x="41" y="108"/>
                    <a:pt x="42" y="108"/>
                  </a:cubicBezTo>
                  <a:cubicBezTo>
                    <a:pt x="44" y="108"/>
                    <a:pt x="46" y="107"/>
                    <a:pt x="47" y="106"/>
                  </a:cubicBezTo>
                  <a:cubicBezTo>
                    <a:pt x="47" y="106"/>
                    <a:pt x="47" y="106"/>
                    <a:pt x="47" y="106"/>
                  </a:cubicBezTo>
                  <a:cubicBezTo>
                    <a:pt x="63" y="92"/>
                    <a:pt x="63" y="92"/>
                    <a:pt x="63" y="92"/>
                  </a:cubicBezTo>
                  <a:cubicBezTo>
                    <a:pt x="65" y="90"/>
                    <a:pt x="66" y="88"/>
                    <a:pt x="65" y="85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5" y="20"/>
                    <a:pt x="54" y="19"/>
                    <a:pt x="52" y="18"/>
                  </a:cubicBezTo>
                  <a:cubicBezTo>
                    <a:pt x="51" y="17"/>
                    <a:pt x="50" y="17"/>
                    <a:pt x="49" y="16"/>
                  </a:cubicBezTo>
                  <a:cubicBezTo>
                    <a:pt x="55" y="14"/>
                    <a:pt x="61" y="0"/>
                    <a:pt x="54" y="0"/>
                  </a:cubicBezTo>
                  <a:cubicBezTo>
                    <a:pt x="32" y="0"/>
                    <a:pt x="32" y="0"/>
                    <a:pt x="32" y="0"/>
                  </a:cubicBezTo>
                  <a:close/>
                  <a:moveTo>
                    <a:pt x="38" y="22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7" y="23"/>
                    <a:pt x="37" y="23"/>
                    <a:pt x="38" y="22"/>
                  </a:cubicBezTo>
                  <a:close/>
                  <a:moveTo>
                    <a:pt x="32" y="47"/>
                  </a:moveTo>
                  <a:cubicBezTo>
                    <a:pt x="57" y="65"/>
                    <a:pt x="57" y="65"/>
                    <a:pt x="57" y="65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30" y="62"/>
                    <a:pt x="30" y="62"/>
                    <a:pt x="30" y="62"/>
                  </a:cubicBezTo>
                  <a:lnTo>
                    <a:pt x="32" y="47"/>
                  </a:lnTo>
                  <a:close/>
                  <a:moveTo>
                    <a:pt x="27" y="76"/>
                  </a:moveTo>
                  <a:cubicBezTo>
                    <a:pt x="51" y="95"/>
                    <a:pt x="51" y="95"/>
                    <a:pt x="51" y="95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25" y="88"/>
                    <a:pt x="25" y="87"/>
                    <a:pt x="25" y="87"/>
                  </a:cubicBezTo>
                  <a:cubicBezTo>
                    <a:pt x="27" y="76"/>
                    <a:pt x="27" y="76"/>
                    <a:pt x="27" y="76"/>
                  </a:cubicBezTo>
                  <a:close/>
                </a:path>
              </a:pathLst>
            </a:custGeom>
            <a:solidFill>
              <a:schemeClr val="bg1"/>
            </a:solidFill>
            <a:ln w="19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374266" y="4696370"/>
            <a:ext cx="779657" cy="779657"/>
            <a:chOff x="5606540" y="7306877"/>
            <a:chExt cx="1315044" cy="1315044"/>
          </a:xfrm>
        </p:grpSpPr>
        <p:sp>
          <p:nvSpPr>
            <p:cNvPr id="23" name="Docer Falling Dust PPT demo 19"/>
            <p:cNvSpPr>
              <a:spLocks noChangeArrowheads="1"/>
            </p:cNvSpPr>
            <p:nvPr/>
          </p:nvSpPr>
          <p:spPr bwMode="auto">
            <a:xfrm flipV="1">
              <a:off x="5606540" y="7306877"/>
              <a:ext cx="1315044" cy="1315044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 eaLnBrk="1" hangingPunct="1"/>
              <a:endParaRPr lang="en-US" altLang="zh-CN" sz="1400">
                <a:solidFill>
                  <a:srgbClr val="FFFFFF"/>
                </a:solidFill>
                <a:latin typeface="+mj-ea"/>
                <a:ea typeface="+mj-ea"/>
                <a:sym typeface="Arial" panose="020B0604020202020204" pitchFamily="34" charset="0"/>
              </a:endParaRPr>
            </a:p>
          </p:txBody>
        </p:sp>
        <p:sp>
          <p:nvSpPr>
            <p:cNvPr id="27" name="Docer Falling Dust PPT demo 6"/>
            <p:cNvSpPr>
              <a:spLocks noEditPoints="1"/>
            </p:cNvSpPr>
            <p:nvPr/>
          </p:nvSpPr>
          <p:spPr bwMode="auto">
            <a:xfrm>
              <a:off x="5995330" y="7628557"/>
              <a:ext cx="531741" cy="691664"/>
            </a:xfrm>
            <a:custGeom>
              <a:avLst/>
              <a:gdLst>
                <a:gd name="T0" fmla="*/ 33 w 80"/>
                <a:gd name="T1" fmla="*/ 0 h 104"/>
                <a:gd name="T2" fmla="*/ 25 w 80"/>
                <a:gd name="T3" fmla="*/ 3 h 104"/>
                <a:gd name="T4" fmla="*/ 21 w 80"/>
                <a:gd name="T5" fmla="*/ 12 h 104"/>
                <a:gd name="T6" fmla="*/ 21 w 80"/>
                <a:gd name="T7" fmla="*/ 41 h 104"/>
                <a:gd name="T8" fmla="*/ 6 w 80"/>
                <a:gd name="T9" fmla="*/ 41 h 104"/>
                <a:gd name="T10" fmla="*/ 0 w 80"/>
                <a:gd name="T11" fmla="*/ 49 h 104"/>
                <a:gd name="T12" fmla="*/ 3 w 80"/>
                <a:gd name="T13" fmla="*/ 60 h 104"/>
                <a:gd name="T14" fmla="*/ 21 w 80"/>
                <a:gd name="T15" fmla="*/ 87 h 104"/>
                <a:gd name="T16" fmla="*/ 25 w 80"/>
                <a:gd name="T17" fmla="*/ 97 h 104"/>
                <a:gd name="T18" fmla="*/ 28 w 80"/>
                <a:gd name="T19" fmla="*/ 102 h 104"/>
                <a:gd name="T20" fmla="*/ 34 w 80"/>
                <a:gd name="T21" fmla="*/ 104 h 104"/>
                <a:gd name="T22" fmla="*/ 64 w 80"/>
                <a:gd name="T23" fmla="*/ 104 h 104"/>
                <a:gd name="T24" fmla="*/ 72 w 80"/>
                <a:gd name="T25" fmla="*/ 99 h 104"/>
                <a:gd name="T26" fmla="*/ 79 w 80"/>
                <a:gd name="T27" fmla="*/ 72 h 104"/>
                <a:gd name="T28" fmla="*/ 80 w 80"/>
                <a:gd name="T29" fmla="*/ 62 h 104"/>
                <a:gd name="T30" fmla="*/ 80 w 80"/>
                <a:gd name="T31" fmla="*/ 46 h 104"/>
                <a:gd name="T32" fmla="*/ 76 w 80"/>
                <a:gd name="T33" fmla="*/ 35 h 104"/>
                <a:gd name="T34" fmla="*/ 67 w 80"/>
                <a:gd name="T35" fmla="*/ 33 h 104"/>
                <a:gd name="T36" fmla="*/ 57 w 80"/>
                <a:gd name="T37" fmla="*/ 27 h 104"/>
                <a:gd name="T38" fmla="*/ 54 w 80"/>
                <a:gd name="T39" fmla="*/ 27 h 104"/>
                <a:gd name="T40" fmla="*/ 45 w 80"/>
                <a:gd name="T41" fmla="*/ 23 h 104"/>
                <a:gd name="T42" fmla="*/ 45 w 80"/>
                <a:gd name="T43" fmla="*/ 12 h 104"/>
                <a:gd name="T44" fmla="*/ 45 w 80"/>
                <a:gd name="T45" fmla="*/ 11 h 104"/>
                <a:gd name="T46" fmla="*/ 41 w 80"/>
                <a:gd name="T47" fmla="*/ 3 h 104"/>
                <a:gd name="T48" fmla="*/ 33 w 80"/>
                <a:gd name="T49" fmla="*/ 0 h 104"/>
                <a:gd name="T50" fmla="*/ 33 w 80"/>
                <a:gd name="T51" fmla="*/ 8 h 104"/>
                <a:gd name="T52" fmla="*/ 36 w 80"/>
                <a:gd name="T53" fmla="*/ 12 h 104"/>
                <a:gd name="T54" fmla="*/ 36 w 80"/>
                <a:gd name="T55" fmla="*/ 44 h 104"/>
                <a:gd name="T56" fmla="*/ 39 w 80"/>
                <a:gd name="T57" fmla="*/ 47 h 104"/>
                <a:gd name="T58" fmla="*/ 43 w 80"/>
                <a:gd name="T59" fmla="*/ 44 h 104"/>
                <a:gd name="T60" fmla="*/ 43 w 80"/>
                <a:gd name="T61" fmla="*/ 34 h 104"/>
                <a:gd name="T62" fmla="*/ 46 w 80"/>
                <a:gd name="T63" fmla="*/ 31 h 104"/>
                <a:gd name="T64" fmla="*/ 48 w 80"/>
                <a:gd name="T65" fmla="*/ 34 h 104"/>
                <a:gd name="T66" fmla="*/ 48 w 80"/>
                <a:gd name="T67" fmla="*/ 45 h 104"/>
                <a:gd name="T68" fmla="*/ 54 w 80"/>
                <a:gd name="T69" fmla="*/ 45 h 104"/>
                <a:gd name="T70" fmla="*/ 54 w 80"/>
                <a:gd name="T71" fmla="*/ 38 h 104"/>
                <a:gd name="T72" fmla="*/ 57 w 80"/>
                <a:gd name="T73" fmla="*/ 35 h 104"/>
                <a:gd name="T74" fmla="*/ 60 w 80"/>
                <a:gd name="T75" fmla="*/ 38 h 104"/>
                <a:gd name="T76" fmla="*/ 60 w 80"/>
                <a:gd name="T77" fmla="*/ 50 h 104"/>
                <a:gd name="T78" fmla="*/ 66 w 80"/>
                <a:gd name="T79" fmla="*/ 50 h 104"/>
                <a:gd name="T80" fmla="*/ 66 w 80"/>
                <a:gd name="T81" fmla="*/ 44 h 104"/>
                <a:gd name="T82" fmla="*/ 71 w 80"/>
                <a:gd name="T83" fmla="*/ 44 h 104"/>
                <a:gd name="T84" fmla="*/ 71 w 80"/>
                <a:gd name="T85" fmla="*/ 62 h 104"/>
                <a:gd name="T86" fmla="*/ 70 w 80"/>
                <a:gd name="T87" fmla="*/ 70 h 104"/>
                <a:gd name="T88" fmla="*/ 64 w 80"/>
                <a:gd name="T89" fmla="*/ 95 h 104"/>
                <a:gd name="T90" fmla="*/ 62 w 80"/>
                <a:gd name="T91" fmla="*/ 96 h 104"/>
                <a:gd name="T92" fmla="*/ 34 w 80"/>
                <a:gd name="T93" fmla="*/ 96 h 104"/>
                <a:gd name="T94" fmla="*/ 33 w 80"/>
                <a:gd name="T95" fmla="*/ 95 h 104"/>
                <a:gd name="T96" fmla="*/ 28 w 80"/>
                <a:gd name="T97" fmla="*/ 82 h 104"/>
                <a:gd name="T98" fmla="*/ 11 w 80"/>
                <a:gd name="T99" fmla="*/ 56 h 104"/>
                <a:gd name="T100" fmla="*/ 18 w 80"/>
                <a:gd name="T101" fmla="*/ 51 h 104"/>
                <a:gd name="T102" fmla="*/ 24 w 80"/>
                <a:gd name="T103" fmla="*/ 60 h 104"/>
                <a:gd name="T104" fmla="*/ 28 w 80"/>
                <a:gd name="T105" fmla="*/ 61 h 104"/>
                <a:gd name="T106" fmla="*/ 30 w 80"/>
                <a:gd name="T107" fmla="*/ 58 h 104"/>
                <a:gd name="T108" fmla="*/ 30 w 80"/>
                <a:gd name="T109" fmla="*/ 12 h 104"/>
                <a:gd name="T110" fmla="*/ 33 w 80"/>
                <a:gd name="T111" fmla="*/ 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0" h="104">
                  <a:moveTo>
                    <a:pt x="33" y="0"/>
                  </a:moveTo>
                  <a:cubicBezTo>
                    <a:pt x="30" y="0"/>
                    <a:pt x="27" y="1"/>
                    <a:pt x="25" y="3"/>
                  </a:cubicBezTo>
                  <a:cubicBezTo>
                    <a:pt x="22" y="5"/>
                    <a:pt x="21" y="8"/>
                    <a:pt x="21" y="12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6" y="38"/>
                    <a:pt x="10" y="38"/>
                    <a:pt x="6" y="41"/>
                  </a:cubicBezTo>
                  <a:cubicBezTo>
                    <a:pt x="3" y="43"/>
                    <a:pt x="1" y="46"/>
                    <a:pt x="0" y="49"/>
                  </a:cubicBezTo>
                  <a:cubicBezTo>
                    <a:pt x="0" y="52"/>
                    <a:pt x="0" y="56"/>
                    <a:pt x="3" y="60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3" y="90"/>
                    <a:pt x="24" y="94"/>
                    <a:pt x="25" y="97"/>
                  </a:cubicBezTo>
                  <a:cubicBezTo>
                    <a:pt x="25" y="100"/>
                    <a:pt x="27" y="101"/>
                    <a:pt x="28" y="102"/>
                  </a:cubicBezTo>
                  <a:cubicBezTo>
                    <a:pt x="30" y="104"/>
                    <a:pt x="32" y="104"/>
                    <a:pt x="34" y="104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67" y="104"/>
                    <a:pt x="71" y="102"/>
                    <a:pt x="72" y="99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80" y="69"/>
                    <a:pt x="80" y="66"/>
                    <a:pt x="80" y="62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1"/>
                    <a:pt x="78" y="38"/>
                    <a:pt x="76" y="35"/>
                  </a:cubicBezTo>
                  <a:cubicBezTo>
                    <a:pt x="73" y="33"/>
                    <a:pt x="70" y="32"/>
                    <a:pt x="67" y="33"/>
                  </a:cubicBezTo>
                  <a:cubicBezTo>
                    <a:pt x="65" y="29"/>
                    <a:pt x="61" y="27"/>
                    <a:pt x="57" y="27"/>
                  </a:cubicBezTo>
                  <a:cubicBezTo>
                    <a:pt x="56" y="27"/>
                    <a:pt x="55" y="27"/>
                    <a:pt x="54" y="27"/>
                  </a:cubicBezTo>
                  <a:cubicBezTo>
                    <a:pt x="52" y="25"/>
                    <a:pt x="48" y="23"/>
                    <a:pt x="45" y="23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8"/>
                    <a:pt x="43" y="5"/>
                    <a:pt x="41" y="3"/>
                  </a:cubicBezTo>
                  <a:cubicBezTo>
                    <a:pt x="39" y="1"/>
                    <a:pt x="36" y="0"/>
                    <a:pt x="33" y="0"/>
                  </a:cubicBezTo>
                  <a:close/>
                  <a:moveTo>
                    <a:pt x="33" y="8"/>
                  </a:moveTo>
                  <a:cubicBezTo>
                    <a:pt x="35" y="8"/>
                    <a:pt x="36" y="9"/>
                    <a:pt x="36" y="12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46"/>
                    <a:pt x="37" y="47"/>
                    <a:pt x="39" y="47"/>
                  </a:cubicBezTo>
                  <a:cubicBezTo>
                    <a:pt x="41" y="47"/>
                    <a:pt x="43" y="46"/>
                    <a:pt x="43" y="4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32"/>
                    <a:pt x="44" y="31"/>
                    <a:pt x="46" y="31"/>
                  </a:cubicBezTo>
                  <a:cubicBezTo>
                    <a:pt x="47" y="31"/>
                    <a:pt x="48" y="32"/>
                    <a:pt x="48" y="34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8" y="49"/>
                    <a:pt x="54" y="49"/>
                    <a:pt x="54" y="45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6"/>
                    <a:pt x="55" y="35"/>
                    <a:pt x="57" y="35"/>
                  </a:cubicBezTo>
                  <a:cubicBezTo>
                    <a:pt x="58" y="35"/>
                    <a:pt x="60" y="36"/>
                    <a:pt x="60" y="38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6" y="53"/>
                    <a:pt x="66" y="50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40"/>
                    <a:pt x="71" y="40"/>
                    <a:pt x="71" y="44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1" y="65"/>
                    <a:pt x="71" y="68"/>
                    <a:pt x="70" y="70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6"/>
                    <a:pt x="63" y="96"/>
                    <a:pt x="62" y="96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3" y="96"/>
                    <a:pt x="33" y="95"/>
                    <a:pt x="33" y="95"/>
                  </a:cubicBezTo>
                  <a:cubicBezTo>
                    <a:pt x="32" y="91"/>
                    <a:pt x="31" y="86"/>
                    <a:pt x="28" y="82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6" y="49"/>
                    <a:pt x="14" y="44"/>
                    <a:pt x="18" y="51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5" y="61"/>
                    <a:pt x="26" y="61"/>
                    <a:pt x="28" y="61"/>
                  </a:cubicBezTo>
                  <a:cubicBezTo>
                    <a:pt x="29" y="61"/>
                    <a:pt x="30" y="59"/>
                    <a:pt x="30" y="58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9"/>
                    <a:pt x="31" y="8"/>
                    <a:pt x="33" y="8"/>
                  </a:cubicBezTo>
                  <a:close/>
                </a:path>
              </a:pathLst>
            </a:custGeom>
            <a:solidFill>
              <a:schemeClr val="bg1"/>
            </a:solidFill>
            <a:ln w="19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75788" y="607875"/>
            <a:ext cx="499602" cy="368755"/>
            <a:chOff x="537028" y="478970"/>
            <a:chExt cx="609600" cy="449944"/>
          </a:xfrm>
        </p:grpSpPr>
        <p:sp>
          <p:nvSpPr>
            <p:cNvPr id="17" name="圆角矩形 16"/>
            <p:cNvSpPr/>
            <p:nvPr/>
          </p:nvSpPr>
          <p:spPr>
            <a:xfrm rot="2700000">
              <a:off x="537028" y="478971"/>
              <a:ext cx="449943" cy="44994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圆角矩形 18"/>
            <p:cNvSpPr/>
            <p:nvPr/>
          </p:nvSpPr>
          <p:spPr>
            <a:xfrm rot="2700000">
              <a:off x="696685" y="478970"/>
              <a:ext cx="449943" cy="44994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0" name="文本框 10"/>
          <p:cNvSpPr txBox="1"/>
          <p:nvPr/>
        </p:nvSpPr>
        <p:spPr>
          <a:xfrm>
            <a:off x="1351762" y="469908"/>
            <a:ext cx="5669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突破障碍、培养自己的自信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70"/>
          <p:cNvSpPr txBox="1"/>
          <p:nvPr/>
        </p:nvSpPr>
        <p:spPr>
          <a:xfrm>
            <a:off x="3652511" y="2734195"/>
            <a:ext cx="6955750" cy="110799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defRPr/>
            </a:pPr>
            <a:r>
              <a:rPr lang="zh-CN" altLang="en-US" sz="6600" b="1" dirty="0">
                <a:gradFill flip="none" rotWithShape="1">
                  <a:gsLst>
                    <a:gs pos="0">
                      <a:srgbClr val="C00000">
                        <a:shade val="30000"/>
                        <a:satMod val="115000"/>
                      </a:srgbClr>
                    </a:gs>
                    <a:gs pos="50000">
                      <a:srgbClr val="C00000">
                        <a:shade val="67500"/>
                        <a:satMod val="115000"/>
                      </a:srgbClr>
                    </a:gs>
                    <a:gs pos="100000">
                      <a:srgbClr val="C00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销售人员培训课程</a:t>
            </a:r>
            <a:endParaRPr lang="zh-CN" altLang="en-US" sz="6600" b="1" dirty="0">
              <a:gradFill flip="none" rotWithShape="1">
                <a:gsLst>
                  <a:gs pos="0">
                    <a:srgbClr val="C00000">
                      <a:shade val="30000"/>
                      <a:satMod val="115000"/>
                    </a:srgbClr>
                  </a:gs>
                  <a:gs pos="50000">
                    <a:srgbClr val="C00000">
                      <a:shade val="67500"/>
                      <a:satMod val="115000"/>
                    </a:srgbClr>
                  </a:gs>
                  <a:gs pos="100000">
                    <a:srgbClr val="C0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81963" y="3842191"/>
            <a:ext cx="5096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/>
              <a:t>Sales staff training courses</a:t>
            </a:r>
            <a:endParaRPr lang="zh-CN" altLang="en-US" sz="3200" dirty="0"/>
          </a:p>
        </p:txBody>
      </p:sp>
      <p:sp>
        <p:nvSpPr>
          <p:cNvPr id="7" name="矩形 6"/>
          <p:cNvSpPr/>
          <p:nvPr/>
        </p:nvSpPr>
        <p:spPr>
          <a:xfrm>
            <a:off x="961997" y="501561"/>
            <a:ext cx="1285929" cy="830997"/>
          </a:xfrm>
          <a:prstGeom prst="rect">
            <a:avLst/>
          </a:prstGeom>
          <a:ln>
            <a:noFill/>
          </a:ln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LOGO</a:t>
            </a:r>
            <a:endParaRPr lang="zh-CN" alt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696871" y="686655"/>
            <a:ext cx="22044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400" spc="22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输入机构名称</a:t>
            </a:r>
            <a:endParaRPr lang="zh-CN" altLang="en-US" sz="2400" spc="225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699657" y="5892385"/>
            <a:ext cx="40959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600" spc="225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演讲</a:t>
            </a:r>
            <a:r>
              <a:rPr lang="zh-CN" altLang="en-US" sz="1600" spc="225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人：</a:t>
            </a:r>
            <a:r>
              <a:rPr lang="en-US" altLang="zh-CN" sz="1600" spc="225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XXXX           </a:t>
            </a:r>
            <a:r>
              <a:rPr lang="zh-CN" altLang="en-US" sz="1600" spc="225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日期：</a:t>
            </a:r>
            <a:r>
              <a:rPr lang="en-US" altLang="zh-CN" sz="1600" spc="225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XXXX</a:t>
            </a:r>
            <a:endParaRPr lang="zh-CN" altLang="en-US" sz="1600" spc="225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heme/theme1.xml><?xml version="1.0" encoding="utf-8"?>
<a:theme xmlns:a="http://schemas.openxmlformats.org/drawingml/2006/main" name="Office 主题">
  <a:themeElements>
    <a:clrScheme name="自定义 97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900000"/>
      </a:accent1>
      <a:accent2>
        <a:srgbClr val="C00000"/>
      </a:accent2>
      <a:accent3>
        <a:srgbClr val="900000"/>
      </a:accent3>
      <a:accent4>
        <a:srgbClr val="C00000"/>
      </a:accent4>
      <a:accent5>
        <a:srgbClr val="900000"/>
      </a:accent5>
      <a:accent6>
        <a:srgbClr val="C00000"/>
      </a:accent6>
      <a:hlink>
        <a:srgbClr val="3A3838"/>
      </a:hlink>
      <a:folHlink>
        <a:srgbClr val="869FB7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2353</Words>
  <Application>WPS 演示</Application>
  <PresentationFormat>宽屏</PresentationFormat>
  <Paragraphs>481</Paragraphs>
  <Slides>35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8" baseType="lpstr">
      <vt:lpstr>Arial</vt:lpstr>
      <vt:lpstr>宋体</vt:lpstr>
      <vt:lpstr>Wingdings</vt:lpstr>
      <vt:lpstr>微软雅黑</vt:lpstr>
      <vt:lpstr>Agency FB</vt:lpstr>
      <vt:lpstr>Trebuchet MS</vt:lpstr>
      <vt:lpstr>Impact</vt:lpstr>
      <vt:lpstr>Calibri</vt:lpstr>
      <vt:lpstr>Arial Unicode MS</vt:lpstr>
      <vt:lpstr>Impact MT Std</vt:lpstr>
      <vt:lpstr>华文细黑</vt:lpstr>
      <vt:lpstr>Gill Sans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HL81829782</dc:creator>
  <cp:lastModifiedBy> 大宇哥</cp:lastModifiedBy>
  <cp:revision>26</cp:revision>
  <dcterms:created xsi:type="dcterms:W3CDTF">2021-02-21T00:21:00Z</dcterms:created>
  <dcterms:modified xsi:type="dcterms:W3CDTF">2021-09-12T06:47:31Z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2052-11.1.0.10700</vt:lpwstr>
  </property>
  <property fmtid="{D5CDD505-2E9C-101B-9397-08002B2CF9AE}" pid="3" name="KSOTemplateUUID">
    <vt:lpwstr>v1.0_mb_J84ejSkh63jiu+tbLb0BHw==</vt:lpwstr>
  </property>
  <property fmtid="{D5CDD505-2E9C-101B-9397-08002B2CF9AE}" pid="4" name="ICV">
    <vt:lpwstr>974E0293412A490092285AE059A83B5C</vt:lpwstr>
  </property>
</Properties>
</file>