
<file path=[Content_Types].xml><?xml version="1.0" encoding="utf-8"?>
<Types xmlns="http://schemas.openxmlformats.org/package/2006/content-types">
  <Default Extension="jpeg" ContentType="image/jpeg"/>
  <Default Extension="JPG" ContentType="image/.jp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53"/>
  </p:handoutMasterIdLst>
  <p:sldIdLst>
    <p:sldId id="367" r:id="rId3"/>
    <p:sldId id="344" r:id="rId5"/>
    <p:sldId id="392" r:id="rId6"/>
    <p:sldId id="394" r:id="rId7"/>
    <p:sldId id="326" r:id="rId8"/>
    <p:sldId id="395" r:id="rId9"/>
    <p:sldId id="397" r:id="rId10"/>
    <p:sldId id="398" r:id="rId11"/>
    <p:sldId id="406" r:id="rId12"/>
    <p:sldId id="401" r:id="rId13"/>
    <p:sldId id="399" r:id="rId14"/>
    <p:sldId id="400" r:id="rId15"/>
    <p:sldId id="402" r:id="rId16"/>
    <p:sldId id="403" r:id="rId17"/>
    <p:sldId id="407" r:id="rId18"/>
    <p:sldId id="405" r:id="rId19"/>
    <p:sldId id="408" r:id="rId20"/>
    <p:sldId id="409" r:id="rId21"/>
    <p:sldId id="410" r:id="rId22"/>
    <p:sldId id="411" r:id="rId23"/>
    <p:sldId id="441" r:id="rId24"/>
    <p:sldId id="442" r:id="rId25"/>
    <p:sldId id="443" r:id="rId26"/>
    <p:sldId id="467" r:id="rId27"/>
    <p:sldId id="468" r:id="rId28"/>
    <p:sldId id="469" r:id="rId29"/>
    <p:sldId id="470" r:id="rId30"/>
    <p:sldId id="471" r:id="rId31"/>
    <p:sldId id="472" r:id="rId32"/>
    <p:sldId id="473" r:id="rId33"/>
    <p:sldId id="474" r:id="rId34"/>
    <p:sldId id="475" r:id="rId35"/>
    <p:sldId id="476" r:id="rId36"/>
    <p:sldId id="477" r:id="rId37"/>
    <p:sldId id="478" r:id="rId38"/>
    <p:sldId id="479" r:id="rId39"/>
    <p:sldId id="480" r:id="rId40"/>
    <p:sldId id="481" r:id="rId41"/>
    <p:sldId id="482" r:id="rId42"/>
    <p:sldId id="483" r:id="rId43"/>
    <p:sldId id="484" r:id="rId44"/>
    <p:sldId id="485" r:id="rId45"/>
    <p:sldId id="486" r:id="rId46"/>
    <p:sldId id="510" r:id="rId47"/>
    <p:sldId id="511" r:id="rId48"/>
    <p:sldId id="514" r:id="rId49"/>
    <p:sldId id="513" r:id="rId50"/>
    <p:sldId id="515" r:id="rId51"/>
    <p:sldId id="368" r:id="rId52"/>
  </p:sldIdLst>
  <p:sldSz cx="12188825" cy="6858000"/>
  <p:notesSz cx="6858000" cy="9144000"/>
  <p:custDataLst>
    <p:tags r:id="rId57"/>
  </p:custDataLst>
  <p:defaultText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165" algn="l" defTabSz="1219200" rtl="0" eaLnBrk="1" latinLnBrk="0" hangingPunct="1">
      <a:defRPr sz="2400" kern="1200">
        <a:solidFill>
          <a:schemeClr val="tx1"/>
        </a:solidFill>
        <a:latin typeface="+mn-lt"/>
        <a:ea typeface="+mn-ea"/>
        <a:cs typeface="+mn-cs"/>
      </a:defRPr>
    </a:lvl4pPr>
    <a:lvl5pPr marL="2437765" algn="l" defTabSz="1219200" rtl="0" eaLnBrk="1" latinLnBrk="0" hangingPunct="1">
      <a:defRPr sz="2400" kern="1200">
        <a:solidFill>
          <a:schemeClr val="tx1"/>
        </a:solidFill>
        <a:latin typeface="+mn-lt"/>
        <a:ea typeface="+mn-ea"/>
        <a:cs typeface="+mn-cs"/>
      </a:defRPr>
    </a:lvl5pPr>
    <a:lvl6pPr marL="3047365" algn="l" defTabSz="1219200" rtl="0" eaLnBrk="1" latinLnBrk="0" hangingPunct="1">
      <a:defRPr sz="2400" kern="1200">
        <a:solidFill>
          <a:schemeClr val="tx1"/>
        </a:solidFill>
        <a:latin typeface="+mn-lt"/>
        <a:ea typeface="+mn-ea"/>
        <a:cs typeface="+mn-cs"/>
      </a:defRPr>
    </a:lvl6pPr>
    <a:lvl7pPr marL="3656965" algn="l" defTabSz="1219200" rtl="0" eaLnBrk="1" latinLnBrk="0" hangingPunct="1">
      <a:defRPr sz="2400" kern="1200">
        <a:solidFill>
          <a:schemeClr val="tx1"/>
        </a:solidFill>
        <a:latin typeface="+mn-lt"/>
        <a:ea typeface="+mn-ea"/>
        <a:cs typeface="+mn-cs"/>
      </a:defRPr>
    </a:lvl7pPr>
    <a:lvl8pPr marL="4266565" algn="l" defTabSz="1219200" rtl="0" eaLnBrk="1" latinLnBrk="0" hangingPunct="1">
      <a:defRPr sz="2400" kern="1200">
        <a:solidFill>
          <a:schemeClr val="tx1"/>
        </a:solidFill>
        <a:latin typeface="+mn-lt"/>
        <a:ea typeface="+mn-ea"/>
        <a:cs typeface="+mn-cs"/>
      </a:defRPr>
    </a:lvl8pPr>
    <a:lvl9pPr marL="4876165" algn="l" defTabSz="1219200" rtl="0" eaLnBrk="1" latinLnBrk="0" hangingPunct="1">
      <a:defRPr sz="2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EBEB"/>
    <a:srgbClr val="8CC344"/>
    <a:srgbClr val="004C3F"/>
    <a:srgbClr val="FFBF00"/>
    <a:srgbClr val="222524"/>
    <a:srgbClr val="005DA2"/>
    <a:srgbClr val="F79600"/>
    <a:srgbClr val="3992DB"/>
    <a:srgbClr val="0F18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67" autoAdjust="0"/>
    <p:restoredTop sz="94660" autoAdjust="0"/>
  </p:normalViewPr>
  <p:slideViewPr>
    <p:cSldViewPr>
      <p:cViewPr>
        <p:scale>
          <a:sx n="50" d="100"/>
          <a:sy n="50" d="100"/>
        </p:scale>
        <p:origin x="1596" y="510"/>
      </p:cViewPr>
      <p:guideLst>
        <p:guide orient="horz" pos="2042"/>
        <p:guide pos="3823"/>
      </p:guideLst>
    </p:cSldViewPr>
  </p:slideViewPr>
  <p:outlineViewPr>
    <p:cViewPr>
      <p:scale>
        <a:sx n="33" d="100"/>
        <a:sy n="33" d="100"/>
      </p:scale>
      <p:origin x="0" y="-1866"/>
    </p:cViewPr>
  </p:outlineViewPr>
  <p:notesTextViewPr>
    <p:cViewPr>
      <p:scale>
        <a:sx n="100" d="100"/>
        <a:sy n="100" d="100"/>
      </p:scale>
      <p:origin x="0" y="0"/>
    </p:cViewPr>
  </p:notesTextViewPr>
  <p:sorterViewPr>
    <p:cViewPr>
      <p:scale>
        <a:sx n="104" d="100"/>
        <a:sy n="104" d="100"/>
      </p:scale>
      <p:origin x="0" y="-8430"/>
    </p:cViewPr>
  </p:sorterViewPr>
  <p:notesViewPr>
    <p:cSldViewPr>
      <p:cViewPr varScale="1">
        <p:scale>
          <a:sx n="62" d="100"/>
          <a:sy n="62" d="100"/>
        </p:scale>
        <p:origin x="2419" y="67"/>
      </p:cViewPr>
      <p:guideLst>
        <p:guide orient="horz" pos="2723"/>
        <p:guide pos="215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7" Type="http://schemas.openxmlformats.org/officeDocument/2006/relationships/tags" Target="tags/tag121.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handoutMaster" Target="handoutMasters/handoutMaster1.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node0">
    <dgm:fillClrLst meth="cycle">
      <a:schemeClr val="accent6">
        <a:alpha val="80000"/>
      </a:schemeClr>
    </dgm:fillClrLst>
    <dgm:linClrLst meth="repeat">
      <a:schemeClr val="lt1"/>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0F468BE-992B-4298-946A-7F0B4466D61F}" type="doc">
      <dgm:prSet loTypeId="urn:microsoft.com/office/officeart/2005/8/layout/cycle2" loCatId="cycle" qsTypeId="urn:microsoft.com/office/officeart/2005/8/quickstyle/simple5" qsCatId="3D" csTypeId="urn:microsoft.com/office/officeart/2005/8/colors/colorful1" csCatId="colorful" phldr="1"/>
      <dgm:spPr/>
      <dgm:t>
        <a:bodyPr/>
        <a:lstStyle/>
        <a:p>
          <a:endParaRPr lang="zh-CN" altLang="en-US"/>
        </a:p>
      </dgm:t>
    </dgm:pt>
    <dgm:pt modelId="{32C5AD56-4676-40BC-BE56-40C1B5633147}">
      <dgm:prSet phldrT="[文本]"/>
      <dgm:spPr/>
      <dgm:t>
        <a:bodyPr/>
        <a:lstStyle/>
        <a:p>
          <a:r>
            <a:rPr lang="en-US" altLang="zh-CN" b="1" dirty="0" smtClean="0"/>
            <a:t>Plan</a:t>
          </a:r>
        </a:p>
        <a:p>
          <a:r>
            <a:rPr lang="en-US" altLang="zh-CN" b="1" dirty="0" smtClean="0"/>
            <a:t>(</a:t>
          </a:r>
          <a:r>
            <a:rPr lang="zh-CN" altLang="en-US" b="1" dirty="0" smtClean="0"/>
            <a:t>计划）</a:t>
          </a:r>
          <a:endParaRPr lang="zh-CN" altLang="en-US" b="1" dirty="0"/>
        </a:p>
      </dgm:t>
    </dgm:pt>
    <dgm:pt modelId="{4FFBE1C1-7182-4250-907C-B7BCBC4B83FA}" cxnId="{584598AA-CE7D-4C80-B1E0-7B6DBB9B04A0}" type="parTrans">
      <dgm:prSet/>
      <dgm:spPr/>
      <dgm:t>
        <a:bodyPr/>
        <a:lstStyle/>
        <a:p>
          <a:endParaRPr lang="zh-CN" altLang="en-US"/>
        </a:p>
      </dgm:t>
    </dgm:pt>
    <dgm:pt modelId="{DD359EFB-3C4B-4D42-A0EF-8CDC03A16377}" cxnId="{584598AA-CE7D-4C80-B1E0-7B6DBB9B04A0}" type="sibTrans">
      <dgm:prSet/>
      <dgm:spPr/>
      <dgm:t>
        <a:bodyPr/>
        <a:lstStyle/>
        <a:p>
          <a:endParaRPr lang="zh-CN" altLang="en-US"/>
        </a:p>
      </dgm:t>
    </dgm:pt>
    <dgm:pt modelId="{4641C237-A73F-4E5C-9E37-13BB4F4AC5ED}">
      <dgm:prSet phldrT="[文本]"/>
      <dgm:spPr/>
      <dgm:t>
        <a:bodyPr/>
        <a:lstStyle/>
        <a:p>
          <a:r>
            <a:rPr lang="en-US" altLang="zh-CN" b="1" dirty="0" smtClean="0"/>
            <a:t>Do</a:t>
          </a:r>
        </a:p>
        <a:p>
          <a:r>
            <a:rPr lang="zh-CN" altLang="en-US" b="1" dirty="0" smtClean="0"/>
            <a:t>（实施）</a:t>
          </a:r>
          <a:endParaRPr lang="zh-CN" altLang="en-US" b="1" dirty="0"/>
        </a:p>
      </dgm:t>
    </dgm:pt>
    <dgm:pt modelId="{00727660-076D-4E5E-9E3A-AD83E6E60327}" cxnId="{429FB9A9-78C6-44FB-B991-2098AA7CF58C}" type="parTrans">
      <dgm:prSet/>
      <dgm:spPr/>
      <dgm:t>
        <a:bodyPr/>
        <a:lstStyle/>
        <a:p>
          <a:endParaRPr lang="zh-CN" altLang="en-US"/>
        </a:p>
      </dgm:t>
    </dgm:pt>
    <dgm:pt modelId="{6C29BD48-8D2C-420A-B8C0-09718ECF2070}" cxnId="{429FB9A9-78C6-44FB-B991-2098AA7CF58C}" type="sibTrans">
      <dgm:prSet/>
      <dgm:spPr/>
      <dgm:t>
        <a:bodyPr/>
        <a:lstStyle/>
        <a:p>
          <a:endParaRPr lang="zh-CN" altLang="en-US"/>
        </a:p>
      </dgm:t>
    </dgm:pt>
    <dgm:pt modelId="{FADA489E-D181-48AC-B26A-04C865B73393}">
      <dgm:prSet phldrT="[文本]"/>
      <dgm:spPr/>
      <dgm:t>
        <a:bodyPr/>
        <a:lstStyle/>
        <a:p>
          <a:r>
            <a:rPr lang="en-US" altLang="zh-CN" b="1" dirty="0" smtClean="0"/>
            <a:t>Check</a:t>
          </a:r>
        </a:p>
        <a:p>
          <a:r>
            <a:rPr lang="en-US" altLang="zh-CN" b="1" dirty="0" smtClean="0"/>
            <a:t>(</a:t>
          </a:r>
          <a:r>
            <a:rPr lang="zh-CN" altLang="en-US" b="1" dirty="0" smtClean="0"/>
            <a:t>确认）</a:t>
          </a:r>
          <a:endParaRPr lang="zh-CN" altLang="en-US" b="1" dirty="0"/>
        </a:p>
      </dgm:t>
    </dgm:pt>
    <dgm:pt modelId="{A226FB0A-C1F5-46C3-BE29-75FE69ACB40A}" cxnId="{7F2F156F-F9BD-4344-B169-73F952430B09}" type="parTrans">
      <dgm:prSet/>
      <dgm:spPr/>
      <dgm:t>
        <a:bodyPr/>
        <a:lstStyle/>
        <a:p>
          <a:endParaRPr lang="zh-CN" altLang="en-US"/>
        </a:p>
      </dgm:t>
    </dgm:pt>
    <dgm:pt modelId="{F5196D31-AA5C-43CC-854F-2B1CC390AACA}" cxnId="{7F2F156F-F9BD-4344-B169-73F952430B09}" type="sibTrans">
      <dgm:prSet/>
      <dgm:spPr/>
      <dgm:t>
        <a:bodyPr/>
        <a:lstStyle/>
        <a:p>
          <a:endParaRPr lang="zh-CN" altLang="en-US"/>
        </a:p>
      </dgm:t>
    </dgm:pt>
    <dgm:pt modelId="{E7D2702F-3EEE-4912-BFB6-06EEB08C8C6A}">
      <dgm:prSet phldrT="[文本]"/>
      <dgm:spPr/>
      <dgm:t>
        <a:bodyPr/>
        <a:lstStyle/>
        <a:p>
          <a:r>
            <a:rPr lang="en-US" altLang="zh-CN" b="1" dirty="0" smtClean="0"/>
            <a:t>Action</a:t>
          </a:r>
        </a:p>
        <a:p>
          <a:r>
            <a:rPr lang="zh-CN" altLang="en-US" b="1" dirty="0" smtClean="0"/>
            <a:t>（处理）</a:t>
          </a:r>
          <a:endParaRPr lang="zh-CN" altLang="en-US" b="1" dirty="0"/>
        </a:p>
      </dgm:t>
    </dgm:pt>
    <dgm:pt modelId="{274E08F8-CC7A-4393-BA2B-27456486E8CE}" cxnId="{D9304786-BE58-4E25-A06C-73CED5B4FC16}" type="parTrans">
      <dgm:prSet/>
      <dgm:spPr/>
      <dgm:t>
        <a:bodyPr/>
        <a:lstStyle/>
        <a:p>
          <a:endParaRPr lang="zh-CN" altLang="en-US"/>
        </a:p>
      </dgm:t>
    </dgm:pt>
    <dgm:pt modelId="{EF2E51E6-4815-4297-84D8-3C9A64BDA1B0}" cxnId="{D9304786-BE58-4E25-A06C-73CED5B4FC16}" type="sibTrans">
      <dgm:prSet/>
      <dgm:spPr/>
      <dgm:t>
        <a:bodyPr/>
        <a:lstStyle/>
        <a:p>
          <a:endParaRPr lang="zh-CN" altLang="en-US"/>
        </a:p>
      </dgm:t>
    </dgm:pt>
    <dgm:pt modelId="{7724E30F-5258-44F0-B3D9-B4583F140C1F}" type="pres">
      <dgm:prSet presAssocID="{50F468BE-992B-4298-946A-7F0B4466D61F}" presName="cycle" presStyleCnt="0">
        <dgm:presLayoutVars>
          <dgm:dir/>
          <dgm:resizeHandles val="exact"/>
        </dgm:presLayoutVars>
      </dgm:prSet>
      <dgm:spPr/>
    </dgm:pt>
    <dgm:pt modelId="{3A1D1918-F165-4EC6-A69D-277BD21DBB7C}" type="pres">
      <dgm:prSet presAssocID="{32C5AD56-4676-40BC-BE56-40C1B5633147}" presName="node" presStyleLbl="node1" presStyleIdx="0" presStyleCnt="4">
        <dgm:presLayoutVars>
          <dgm:bulletEnabled val="1"/>
        </dgm:presLayoutVars>
      </dgm:prSet>
      <dgm:spPr/>
      <dgm:t>
        <a:bodyPr/>
        <a:lstStyle/>
        <a:p>
          <a:endParaRPr lang="zh-CN" altLang="en-US"/>
        </a:p>
      </dgm:t>
    </dgm:pt>
    <dgm:pt modelId="{79DA3F0B-13C3-4A19-8C0D-262D52A350ED}" type="pres">
      <dgm:prSet presAssocID="{DD359EFB-3C4B-4D42-A0EF-8CDC03A16377}" presName="sibTrans" presStyleLbl="sibTrans2D1" presStyleIdx="0" presStyleCnt="4"/>
      <dgm:spPr/>
    </dgm:pt>
    <dgm:pt modelId="{962AE766-82A5-4FE7-AAD1-FC3C6DC53C57}" type="pres">
      <dgm:prSet presAssocID="{DD359EFB-3C4B-4D42-A0EF-8CDC03A16377}" presName="connectorText" presStyleLbl="sibTrans2D1" presStyleIdx="0" presStyleCnt="4"/>
      <dgm:spPr/>
    </dgm:pt>
    <dgm:pt modelId="{7AB05ED9-3E0F-459E-9176-B9590F74EEFE}" type="pres">
      <dgm:prSet presAssocID="{4641C237-A73F-4E5C-9E37-13BB4F4AC5ED}" presName="node" presStyleLbl="node1" presStyleIdx="1" presStyleCnt="4">
        <dgm:presLayoutVars>
          <dgm:bulletEnabled val="1"/>
        </dgm:presLayoutVars>
      </dgm:prSet>
      <dgm:spPr/>
      <dgm:t>
        <a:bodyPr/>
        <a:lstStyle/>
        <a:p>
          <a:endParaRPr lang="zh-CN" altLang="en-US"/>
        </a:p>
      </dgm:t>
    </dgm:pt>
    <dgm:pt modelId="{62856630-4F4E-433A-B642-82197CAF2903}" type="pres">
      <dgm:prSet presAssocID="{6C29BD48-8D2C-420A-B8C0-09718ECF2070}" presName="sibTrans" presStyleLbl="sibTrans2D1" presStyleIdx="1" presStyleCnt="4"/>
      <dgm:spPr/>
    </dgm:pt>
    <dgm:pt modelId="{405FDF65-C6F8-4408-BA52-04285D4AC4C7}" type="pres">
      <dgm:prSet presAssocID="{6C29BD48-8D2C-420A-B8C0-09718ECF2070}" presName="connectorText" presStyleLbl="sibTrans2D1" presStyleIdx="1" presStyleCnt="4"/>
      <dgm:spPr/>
    </dgm:pt>
    <dgm:pt modelId="{6029E849-56DC-413D-9394-C87B92F3A951}" type="pres">
      <dgm:prSet presAssocID="{FADA489E-D181-48AC-B26A-04C865B73393}" presName="node" presStyleLbl="node1" presStyleIdx="2" presStyleCnt="4">
        <dgm:presLayoutVars>
          <dgm:bulletEnabled val="1"/>
        </dgm:presLayoutVars>
      </dgm:prSet>
      <dgm:spPr/>
      <dgm:t>
        <a:bodyPr/>
        <a:lstStyle/>
        <a:p>
          <a:endParaRPr lang="zh-CN" altLang="en-US"/>
        </a:p>
      </dgm:t>
    </dgm:pt>
    <dgm:pt modelId="{3875E159-E802-4640-9326-7A84BE832DA0}" type="pres">
      <dgm:prSet presAssocID="{F5196D31-AA5C-43CC-854F-2B1CC390AACA}" presName="sibTrans" presStyleLbl="sibTrans2D1" presStyleIdx="2" presStyleCnt="4"/>
      <dgm:spPr/>
    </dgm:pt>
    <dgm:pt modelId="{FB83F8FD-DA87-46C8-84B8-7149CE7CFAE3}" type="pres">
      <dgm:prSet presAssocID="{F5196D31-AA5C-43CC-854F-2B1CC390AACA}" presName="connectorText" presStyleLbl="sibTrans2D1" presStyleIdx="2" presStyleCnt="4"/>
      <dgm:spPr/>
    </dgm:pt>
    <dgm:pt modelId="{72FF12E2-6F2C-4B99-86B5-3AAB84651FFC}" type="pres">
      <dgm:prSet presAssocID="{E7D2702F-3EEE-4912-BFB6-06EEB08C8C6A}" presName="node" presStyleLbl="node1" presStyleIdx="3" presStyleCnt="4">
        <dgm:presLayoutVars>
          <dgm:bulletEnabled val="1"/>
        </dgm:presLayoutVars>
      </dgm:prSet>
      <dgm:spPr/>
    </dgm:pt>
    <dgm:pt modelId="{ECA9F886-397A-4393-919C-B6A67621CAAA}" type="pres">
      <dgm:prSet presAssocID="{EF2E51E6-4815-4297-84D8-3C9A64BDA1B0}" presName="sibTrans" presStyleLbl="sibTrans2D1" presStyleIdx="3" presStyleCnt="4"/>
      <dgm:spPr/>
    </dgm:pt>
    <dgm:pt modelId="{0026B0F7-DBAC-420A-85F0-CC9FEF441D74}" type="pres">
      <dgm:prSet presAssocID="{EF2E51E6-4815-4297-84D8-3C9A64BDA1B0}" presName="connectorText" presStyleLbl="sibTrans2D1" presStyleIdx="3" presStyleCnt="4"/>
      <dgm:spPr/>
    </dgm:pt>
  </dgm:ptLst>
  <dgm:cxnLst>
    <dgm:cxn modelId="{7F2F156F-F9BD-4344-B169-73F952430B09}" srcId="{50F468BE-992B-4298-946A-7F0B4466D61F}" destId="{FADA489E-D181-48AC-B26A-04C865B73393}" srcOrd="2" destOrd="0" parTransId="{A226FB0A-C1F5-46C3-BE29-75FE69ACB40A}" sibTransId="{F5196D31-AA5C-43CC-854F-2B1CC390AACA}"/>
    <dgm:cxn modelId="{22B6C927-5DBD-4AFE-AE9A-F8D096609DC1}" type="presOf" srcId="{6C29BD48-8D2C-420A-B8C0-09718ECF2070}" destId="{62856630-4F4E-433A-B642-82197CAF2903}" srcOrd="0" destOrd="0" presId="urn:microsoft.com/office/officeart/2005/8/layout/cycle2"/>
    <dgm:cxn modelId="{ECAF61E6-DEAC-418D-89FE-EBED960DBFE2}" type="presOf" srcId="{4641C237-A73F-4E5C-9E37-13BB4F4AC5ED}" destId="{7AB05ED9-3E0F-459E-9176-B9590F74EEFE}" srcOrd="0" destOrd="0" presId="urn:microsoft.com/office/officeart/2005/8/layout/cycle2"/>
    <dgm:cxn modelId="{18E8AE17-3CDE-4E4F-93E6-C08929CBE502}" type="presOf" srcId="{F5196D31-AA5C-43CC-854F-2B1CC390AACA}" destId="{3875E159-E802-4640-9326-7A84BE832DA0}" srcOrd="0" destOrd="0" presId="urn:microsoft.com/office/officeart/2005/8/layout/cycle2"/>
    <dgm:cxn modelId="{FA253823-6B4D-46E0-9597-30F90E46BF6F}" type="presOf" srcId="{EF2E51E6-4815-4297-84D8-3C9A64BDA1B0}" destId="{ECA9F886-397A-4393-919C-B6A67621CAAA}" srcOrd="0" destOrd="0" presId="urn:microsoft.com/office/officeart/2005/8/layout/cycle2"/>
    <dgm:cxn modelId="{47989CEF-CB2C-4AC9-9405-19C45CE87966}" type="presOf" srcId="{50F468BE-992B-4298-946A-7F0B4466D61F}" destId="{7724E30F-5258-44F0-B3D9-B4583F140C1F}" srcOrd="0" destOrd="0" presId="urn:microsoft.com/office/officeart/2005/8/layout/cycle2"/>
    <dgm:cxn modelId="{D9304786-BE58-4E25-A06C-73CED5B4FC16}" srcId="{50F468BE-992B-4298-946A-7F0B4466D61F}" destId="{E7D2702F-3EEE-4912-BFB6-06EEB08C8C6A}" srcOrd="3" destOrd="0" parTransId="{274E08F8-CC7A-4393-BA2B-27456486E8CE}" sibTransId="{EF2E51E6-4815-4297-84D8-3C9A64BDA1B0}"/>
    <dgm:cxn modelId="{85A0D74A-CEA1-4CB4-A686-8B1C36D57066}" type="presOf" srcId="{EF2E51E6-4815-4297-84D8-3C9A64BDA1B0}" destId="{0026B0F7-DBAC-420A-85F0-CC9FEF441D74}" srcOrd="1" destOrd="0" presId="urn:microsoft.com/office/officeart/2005/8/layout/cycle2"/>
    <dgm:cxn modelId="{84CB8AFC-E83B-4B49-A846-50FC4563FF09}" type="presOf" srcId="{32C5AD56-4676-40BC-BE56-40C1B5633147}" destId="{3A1D1918-F165-4EC6-A69D-277BD21DBB7C}" srcOrd="0" destOrd="0" presId="urn:microsoft.com/office/officeart/2005/8/layout/cycle2"/>
    <dgm:cxn modelId="{F586D137-7366-4837-9202-837F36C695DA}" type="presOf" srcId="{FADA489E-D181-48AC-B26A-04C865B73393}" destId="{6029E849-56DC-413D-9394-C87B92F3A951}" srcOrd="0" destOrd="0" presId="urn:microsoft.com/office/officeart/2005/8/layout/cycle2"/>
    <dgm:cxn modelId="{429FB9A9-78C6-44FB-B991-2098AA7CF58C}" srcId="{50F468BE-992B-4298-946A-7F0B4466D61F}" destId="{4641C237-A73F-4E5C-9E37-13BB4F4AC5ED}" srcOrd="1" destOrd="0" parTransId="{00727660-076D-4E5E-9E3A-AD83E6E60327}" sibTransId="{6C29BD48-8D2C-420A-B8C0-09718ECF2070}"/>
    <dgm:cxn modelId="{4DF4FDF3-F483-4646-B0A2-95236D379E63}" type="presOf" srcId="{F5196D31-AA5C-43CC-854F-2B1CC390AACA}" destId="{FB83F8FD-DA87-46C8-84B8-7149CE7CFAE3}" srcOrd="1" destOrd="0" presId="urn:microsoft.com/office/officeart/2005/8/layout/cycle2"/>
    <dgm:cxn modelId="{B0457FF1-ADDE-4757-AE6A-92E65A56F421}" type="presOf" srcId="{6C29BD48-8D2C-420A-B8C0-09718ECF2070}" destId="{405FDF65-C6F8-4408-BA52-04285D4AC4C7}" srcOrd="1" destOrd="0" presId="urn:microsoft.com/office/officeart/2005/8/layout/cycle2"/>
    <dgm:cxn modelId="{584598AA-CE7D-4C80-B1E0-7B6DBB9B04A0}" srcId="{50F468BE-992B-4298-946A-7F0B4466D61F}" destId="{32C5AD56-4676-40BC-BE56-40C1B5633147}" srcOrd="0" destOrd="0" parTransId="{4FFBE1C1-7182-4250-907C-B7BCBC4B83FA}" sibTransId="{DD359EFB-3C4B-4D42-A0EF-8CDC03A16377}"/>
    <dgm:cxn modelId="{11B7392C-9828-4B76-9EC4-3F6666BEE6B5}" type="presOf" srcId="{DD359EFB-3C4B-4D42-A0EF-8CDC03A16377}" destId="{962AE766-82A5-4FE7-AAD1-FC3C6DC53C57}" srcOrd="1" destOrd="0" presId="urn:microsoft.com/office/officeart/2005/8/layout/cycle2"/>
    <dgm:cxn modelId="{4229AAC3-43E2-4B90-8F91-CA41CB041768}" type="presOf" srcId="{DD359EFB-3C4B-4D42-A0EF-8CDC03A16377}" destId="{79DA3F0B-13C3-4A19-8C0D-262D52A350ED}" srcOrd="0" destOrd="0" presId="urn:microsoft.com/office/officeart/2005/8/layout/cycle2"/>
    <dgm:cxn modelId="{F5E45B03-D0C4-40BC-8E81-401E0939E135}" type="presOf" srcId="{E7D2702F-3EEE-4912-BFB6-06EEB08C8C6A}" destId="{72FF12E2-6F2C-4B99-86B5-3AAB84651FFC}" srcOrd="0" destOrd="0" presId="urn:microsoft.com/office/officeart/2005/8/layout/cycle2"/>
    <dgm:cxn modelId="{A34DFF2F-1FBA-47B9-ABEF-6125F5970AFB}" type="presParOf" srcId="{7724E30F-5258-44F0-B3D9-B4583F140C1F}" destId="{3A1D1918-F165-4EC6-A69D-277BD21DBB7C}" srcOrd="0" destOrd="0" presId="urn:microsoft.com/office/officeart/2005/8/layout/cycle2"/>
    <dgm:cxn modelId="{52D2726A-7336-45B1-A898-8CF26A49EEED}" type="presParOf" srcId="{7724E30F-5258-44F0-B3D9-B4583F140C1F}" destId="{79DA3F0B-13C3-4A19-8C0D-262D52A350ED}" srcOrd="1" destOrd="0" presId="urn:microsoft.com/office/officeart/2005/8/layout/cycle2"/>
    <dgm:cxn modelId="{10CED6FB-3373-407B-8015-0199B1ED5454}" type="presParOf" srcId="{79DA3F0B-13C3-4A19-8C0D-262D52A350ED}" destId="{962AE766-82A5-4FE7-AAD1-FC3C6DC53C57}" srcOrd="0" destOrd="0" presId="urn:microsoft.com/office/officeart/2005/8/layout/cycle2"/>
    <dgm:cxn modelId="{2D635521-A887-46E7-B4DD-1E3AAB174164}" type="presParOf" srcId="{7724E30F-5258-44F0-B3D9-B4583F140C1F}" destId="{7AB05ED9-3E0F-459E-9176-B9590F74EEFE}" srcOrd="2" destOrd="0" presId="urn:microsoft.com/office/officeart/2005/8/layout/cycle2"/>
    <dgm:cxn modelId="{60117C05-03D9-438E-B3F7-EAD3A83456C8}" type="presParOf" srcId="{7724E30F-5258-44F0-B3D9-B4583F140C1F}" destId="{62856630-4F4E-433A-B642-82197CAF2903}" srcOrd="3" destOrd="0" presId="urn:microsoft.com/office/officeart/2005/8/layout/cycle2"/>
    <dgm:cxn modelId="{D989E1DC-FF4F-4F86-AB9A-F0EA1B1A64ED}" type="presParOf" srcId="{62856630-4F4E-433A-B642-82197CAF2903}" destId="{405FDF65-C6F8-4408-BA52-04285D4AC4C7}" srcOrd="0" destOrd="0" presId="urn:microsoft.com/office/officeart/2005/8/layout/cycle2"/>
    <dgm:cxn modelId="{BEEAABA3-A64D-4D92-A2A9-5C0B46D67D25}" type="presParOf" srcId="{7724E30F-5258-44F0-B3D9-B4583F140C1F}" destId="{6029E849-56DC-413D-9394-C87B92F3A951}" srcOrd="4" destOrd="0" presId="urn:microsoft.com/office/officeart/2005/8/layout/cycle2"/>
    <dgm:cxn modelId="{0EF42DFA-D0CA-4BE3-81B8-12BF01C7D41D}" type="presParOf" srcId="{7724E30F-5258-44F0-B3D9-B4583F140C1F}" destId="{3875E159-E802-4640-9326-7A84BE832DA0}" srcOrd="5" destOrd="0" presId="urn:microsoft.com/office/officeart/2005/8/layout/cycle2"/>
    <dgm:cxn modelId="{1FD7F9B4-E52D-44A1-8EBB-B032D1C4CF24}" type="presParOf" srcId="{3875E159-E802-4640-9326-7A84BE832DA0}" destId="{FB83F8FD-DA87-46C8-84B8-7149CE7CFAE3}" srcOrd="0" destOrd="0" presId="urn:microsoft.com/office/officeart/2005/8/layout/cycle2"/>
    <dgm:cxn modelId="{72CFD778-AC85-4108-ADDB-5F06ECB9092C}" type="presParOf" srcId="{7724E30F-5258-44F0-B3D9-B4583F140C1F}" destId="{72FF12E2-6F2C-4B99-86B5-3AAB84651FFC}" srcOrd="6" destOrd="0" presId="urn:microsoft.com/office/officeart/2005/8/layout/cycle2"/>
    <dgm:cxn modelId="{878FFD76-55BC-448A-8A64-C05E04D1B065}" type="presParOf" srcId="{7724E30F-5258-44F0-B3D9-B4583F140C1F}" destId="{ECA9F886-397A-4393-919C-B6A67621CAAA}" srcOrd="7" destOrd="0" presId="urn:microsoft.com/office/officeart/2005/8/layout/cycle2"/>
    <dgm:cxn modelId="{4CE68799-36E8-4B07-9B17-8248E9556859}" type="presParOf" srcId="{ECA9F886-397A-4393-919C-B6A67621CAAA}" destId="{0026B0F7-DBAC-420A-85F0-CC9FEF441D74}" srcOrd="0" destOrd="0" presId="urn:microsoft.com/office/officeart/2005/8/layout/cycle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F468BE-992B-4298-946A-7F0B4466D61F}" type="doc">
      <dgm:prSet loTypeId="urn:microsoft.com/office/officeart/2005/8/layout/cycle2" loCatId="cycle" qsTypeId="urn:microsoft.com/office/officeart/2005/8/quickstyle/simple2" qsCatId="3D" csTypeId="urn:microsoft.com/office/officeart/2005/8/colors/accent6_5" csCatId="accent6" phldr="1"/>
      <dgm:spPr/>
      <dgm:t>
        <a:bodyPr/>
        <a:lstStyle/>
        <a:p>
          <a:endParaRPr lang="zh-CN" altLang="en-US"/>
        </a:p>
      </dgm:t>
    </dgm:pt>
    <dgm:pt modelId="{32C5AD56-4676-40BC-BE56-40C1B5633147}">
      <dgm:prSet phldrT="[文本]" custT="1"/>
      <dgm:spPr/>
      <dgm:t>
        <a:bodyPr/>
        <a:lstStyle/>
        <a:p>
          <a:r>
            <a:rPr lang="en-US" altLang="zh-CN" sz="800" b="1" dirty="0" smtClean="0"/>
            <a:t>Standard</a:t>
          </a:r>
        </a:p>
        <a:p>
          <a:r>
            <a:rPr lang="zh-CN" altLang="en-US" sz="800" b="1" dirty="0" smtClean="0"/>
            <a:t>（标准化）</a:t>
          </a:r>
          <a:endParaRPr lang="zh-CN" altLang="en-US" sz="800" b="1" dirty="0"/>
        </a:p>
      </dgm:t>
    </dgm:pt>
    <dgm:pt modelId="{4FFBE1C1-7182-4250-907C-B7BCBC4B83FA}" cxnId="{584598AA-CE7D-4C80-B1E0-7B6DBB9B04A0}" type="parTrans">
      <dgm:prSet/>
      <dgm:spPr/>
      <dgm:t>
        <a:bodyPr/>
        <a:lstStyle/>
        <a:p>
          <a:endParaRPr lang="zh-CN" altLang="en-US"/>
        </a:p>
      </dgm:t>
    </dgm:pt>
    <dgm:pt modelId="{DD359EFB-3C4B-4D42-A0EF-8CDC03A16377}" cxnId="{584598AA-CE7D-4C80-B1E0-7B6DBB9B04A0}" type="sibTrans">
      <dgm:prSet/>
      <dgm:spPr/>
      <dgm:t>
        <a:bodyPr/>
        <a:lstStyle/>
        <a:p>
          <a:endParaRPr lang="zh-CN" altLang="en-US"/>
        </a:p>
      </dgm:t>
    </dgm:pt>
    <dgm:pt modelId="{4641C237-A73F-4E5C-9E37-13BB4F4AC5ED}">
      <dgm:prSet phldrT="[文本]"/>
      <dgm:spPr/>
      <dgm:t>
        <a:bodyPr/>
        <a:lstStyle/>
        <a:p>
          <a:r>
            <a:rPr lang="en-US" altLang="zh-CN" b="1" dirty="0" smtClean="0"/>
            <a:t>Action</a:t>
          </a:r>
        </a:p>
        <a:p>
          <a:r>
            <a:rPr lang="zh-CN" altLang="en-US" b="1" dirty="0" smtClean="0"/>
            <a:t>（处理）</a:t>
          </a:r>
          <a:endParaRPr lang="zh-CN" altLang="en-US" dirty="0"/>
        </a:p>
      </dgm:t>
    </dgm:pt>
    <dgm:pt modelId="{00727660-076D-4E5E-9E3A-AD83E6E60327}" cxnId="{429FB9A9-78C6-44FB-B991-2098AA7CF58C}" type="parTrans">
      <dgm:prSet/>
      <dgm:spPr/>
      <dgm:t>
        <a:bodyPr/>
        <a:lstStyle/>
        <a:p>
          <a:endParaRPr lang="zh-CN" altLang="en-US"/>
        </a:p>
      </dgm:t>
    </dgm:pt>
    <dgm:pt modelId="{6C29BD48-8D2C-420A-B8C0-09718ECF2070}" cxnId="{429FB9A9-78C6-44FB-B991-2098AA7CF58C}" type="sibTrans">
      <dgm:prSet/>
      <dgm:spPr/>
      <dgm:t>
        <a:bodyPr/>
        <a:lstStyle/>
        <a:p>
          <a:endParaRPr lang="zh-CN" altLang="en-US"/>
        </a:p>
      </dgm:t>
    </dgm:pt>
    <dgm:pt modelId="{FADA489E-D181-48AC-B26A-04C865B73393}">
      <dgm:prSet phldrT="[文本]"/>
      <dgm:spPr/>
      <dgm:t>
        <a:bodyPr/>
        <a:lstStyle/>
        <a:p>
          <a:r>
            <a:rPr lang="en-US" altLang="zh-CN" b="1" dirty="0" smtClean="0"/>
            <a:t>Check</a:t>
          </a:r>
        </a:p>
        <a:p>
          <a:r>
            <a:rPr lang="en-US" altLang="zh-CN" b="1" dirty="0" smtClean="0"/>
            <a:t>(</a:t>
          </a:r>
          <a:r>
            <a:rPr lang="zh-CN" altLang="en-US" b="1" dirty="0" smtClean="0"/>
            <a:t>确认）</a:t>
          </a:r>
          <a:endParaRPr lang="zh-CN" altLang="en-US" dirty="0"/>
        </a:p>
      </dgm:t>
    </dgm:pt>
    <dgm:pt modelId="{A226FB0A-C1F5-46C3-BE29-75FE69ACB40A}" cxnId="{7F2F156F-F9BD-4344-B169-73F952430B09}" type="parTrans">
      <dgm:prSet/>
      <dgm:spPr/>
      <dgm:t>
        <a:bodyPr/>
        <a:lstStyle/>
        <a:p>
          <a:endParaRPr lang="zh-CN" altLang="en-US"/>
        </a:p>
      </dgm:t>
    </dgm:pt>
    <dgm:pt modelId="{F5196D31-AA5C-43CC-854F-2B1CC390AACA}" cxnId="{7F2F156F-F9BD-4344-B169-73F952430B09}" type="sibTrans">
      <dgm:prSet/>
      <dgm:spPr/>
      <dgm:t>
        <a:bodyPr/>
        <a:lstStyle/>
        <a:p>
          <a:endParaRPr lang="zh-CN" altLang="en-US"/>
        </a:p>
      </dgm:t>
    </dgm:pt>
    <dgm:pt modelId="{E7D2702F-3EEE-4912-BFB6-06EEB08C8C6A}">
      <dgm:prSet phldrT="[文本]"/>
      <dgm:spPr/>
      <dgm:t>
        <a:bodyPr/>
        <a:lstStyle/>
        <a:p>
          <a:r>
            <a:rPr lang="en-US" altLang="zh-CN" b="1" dirty="0" smtClean="0"/>
            <a:t>Do</a:t>
          </a:r>
        </a:p>
        <a:p>
          <a:r>
            <a:rPr lang="zh-CN" altLang="en-US" b="1" dirty="0" smtClean="0"/>
            <a:t>（实施）</a:t>
          </a:r>
          <a:endParaRPr lang="zh-CN" altLang="en-US" dirty="0"/>
        </a:p>
      </dgm:t>
    </dgm:pt>
    <dgm:pt modelId="{274E08F8-CC7A-4393-BA2B-27456486E8CE}" cxnId="{D9304786-BE58-4E25-A06C-73CED5B4FC16}" type="parTrans">
      <dgm:prSet/>
      <dgm:spPr/>
      <dgm:t>
        <a:bodyPr/>
        <a:lstStyle/>
        <a:p>
          <a:endParaRPr lang="zh-CN" altLang="en-US"/>
        </a:p>
      </dgm:t>
    </dgm:pt>
    <dgm:pt modelId="{EF2E51E6-4815-4297-84D8-3C9A64BDA1B0}" cxnId="{D9304786-BE58-4E25-A06C-73CED5B4FC16}" type="sibTrans">
      <dgm:prSet/>
      <dgm:spPr/>
      <dgm:t>
        <a:bodyPr/>
        <a:lstStyle/>
        <a:p>
          <a:endParaRPr lang="zh-CN" altLang="en-US"/>
        </a:p>
      </dgm:t>
    </dgm:pt>
    <dgm:pt modelId="{7724E30F-5258-44F0-B3D9-B4583F140C1F}" type="pres">
      <dgm:prSet presAssocID="{50F468BE-992B-4298-946A-7F0B4466D61F}" presName="cycle" presStyleCnt="0">
        <dgm:presLayoutVars>
          <dgm:dir/>
          <dgm:resizeHandles val="exact"/>
        </dgm:presLayoutVars>
      </dgm:prSet>
      <dgm:spPr/>
    </dgm:pt>
    <dgm:pt modelId="{3A1D1918-F165-4EC6-A69D-277BD21DBB7C}" type="pres">
      <dgm:prSet presAssocID="{32C5AD56-4676-40BC-BE56-40C1B5633147}" presName="node" presStyleLbl="node1" presStyleIdx="0" presStyleCnt="4">
        <dgm:presLayoutVars>
          <dgm:bulletEnabled val="1"/>
        </dgm:presLayoutVars>
      </dgm:prSet>
      <dgm:spPr/>
      <dgm:t>
        <a:bodyPr/>
        <a:lstStyle/>
        <a:p>
          <a:endParaRPr lang="zh-CN" altLang="en-US"/>
        </a:p>
      </dgm:t>
    </dgm:pt>
    <dgm:pt modelId="{79DA3F0B-13C3-4A19-8C0D-262D52A350ED}" type="pres">
      <dgm:prSet presAssocID="{DD359EFB-3C4B-4D42-A0EF-8CDC03A16377}" presName="sibTrans" presStyleLbl="sibTrans2D1" presStyleIdx="0" presStyleCnt="4"/>
      <dgm:spPr/>
    </dgm:pt>
    <dgm:pt modelId="{962AE766-82A5-4FE7-AAD1-FC3C6DC53C57}" type="pres">
      <dgm:prSet presAssocID="{DD359EFB-3C4B-4D42-A0EF-8CDC03A16377}" presName="connectorText" presStyleLbl="sibTrans2D1" presStyleIdx="0" presStyleCnt="4"/>
      <dgm:spPr/>
    </dgm:pt>
    <dgm:pt modelId="{7AB05ED9-3E0F-459E-9176-B9590F74EEFE}" type="pres">
      <dgm:prSet presAssocID="{4641C237-A73F-4E5C-9E37-13BB4F4AC5ED}" presName="node" presStyleLbl="node1" presStyleIdx="1" presStyleCnt="4">
        <dgm:presLayoutVars>
          <dgm:bulletEnabled val="1"/>
        </dgm:presLayoutVars>
      </dgm:prSet>
      <dgm:spPr/>
      <dgm:t>
        <a:bodyPr/>
        <a:lstStyle/>
        <a:p>
          <a:endParaRPr lang="zh-CN" altLang="en-US"/>
        </a:p>
      </dgm:t>
    </dgm:pt>
    <dgm:pt modelId="{62856630-4F4E-433A-B642-82197CAF2903}" type="pres">
      <dgm:prSet presAssocID="{6C29BD48-8D2C-420A-B8C0-09718ECF2070}" presName="sibTrans" presStyleLbl="sibTrans2D1" presStyleIdx="1" presStyleCnt="4"/>
      <dgm:spPr/>
    </dgm:pt>
    <dgm:pt modelId="{405FDF65-C6F8-4408-BA52-04285D4AC4C7}" type="pres">
      <dgm:prSet presAssocID="{6C29BD48-8D2C-420A-B8C0-09718ECF2070}" presName="connectorText" presStyleLbl="sibTrans2D1" presStyleIdx="1" presStyleCnt="4"/>
      <dgm:spPr/>
    </dgm:pt>
    <dgm:pt modelId="{6029E849-56DC-413D-9394-C87B92F3A951}" type="pres">
      <dgm:prSet presAssocID="{FADA489E-D181-48AC-B26A-04C865B73393}" presName="node" presStyleLbl="node1" presStyleIdx="2" presStyleCnt="4" custRadScaleRad="101477">
        <dgm:presLayoutVars>
          <dgm:bulletEnabled val="1"/>
        </dgm:presLayoutVars>
      </dgm:prSet>
      <dgm:spPr/>
      <dgm:t>
        <a:bodyPr/>
        <a:lstStyle/>
        <a:p>
          <a:endParaRPr lang="zh-CN" altLang="en-US"/>
        </a:p>
      </dgm:t>
    </dgm:pt>
    <dgm:pt modelId="{3875E159-E802-4640-9326-7A84BE832DA0}" type="pres">
      <dgm:prSet presAssocID="{F5196D31-AA5C-43CC-854F-2B1CC390AACA}" presName="sibTrans" presStyleLbl="sibTrans2D1" presStyleIdx="2" presStyleCnt="4"/>
      <dgm:spPr/>
    </dgm:pt>
    <dgm:pt modelId="{FB83F8FD-DA87-46C8-84B8-7149CE7CFAE3}" type="pres">
      <dgm:prSet presAssocID="{F5196D31-AA5C-43CC-854F-2B1CC390AACA}" presName="connectorText" presStyleLbl="sibTrans2D1" presStyleIdx="2" presStyleCnt="4"/>
      <dgm:spPr/>
    </dgm:pt>
    <dgm:pt modelId="{72FF12E2-6F2C-4B99-86B5-3AAB84651FFC}" type="pres">
      <dgm:prSet presAssocID="{E7D2702F-3EEE-4912-BFB6-06EEB08C8C6A}" presName="node" presStyleLbl="node1" presStyleIdx="3" presStyleCnt="4">
        <dgm:presLayoutVars>
          <dgm:bulletEnabled val="1"/>
        </dgm:presLayoutVars>
      </dgm:prSet>
      <dgm:spPr/>
      <dgm:t>
        <a:bodyPr/>
        <a:lstStyle/>
        <a:p>
          <a:endParaRPr lang="zh-CN" altLang="en-US"/>
        </a:p>
      </dgm:t>
    </dgm:pt>
    <dgm:pt modelId="{ECA9F886-397A-4393-919C-B6A67621CAAA}" type="pres">
      <dgm:prSet presAssocID="{EF2E51E6-4815-4297-84D8-3C9A64BDA1B0}" presName="sibTrans" presStyleLbl="sibTrans2D1" presStyleIdx="3" presStyleCnt="4"/>
      <dgm:spPr/>
    </dgm:pt>
    <dgm:pt modelId="{0026B0F7-DBAC-420A-85F0-CC9FEF441D74}" type="pres">
      <dgm:prSet presAssocID="{EF2E51E6-4815-4297-84D8-3C9A64BDA1B0}" presName="connectorText" presStyleLbl="sibTrans2D1" presStyleIdx="3" presStyleCnt="4"/>
      <dgm:spPr/>
    </dgm:pt>
  </dgm:ptLst>
  <dgm:cxnLst>
    <dgm:cxn modelId="{7F2F156F-F9BD-4344-B169-73F952430B09}" srcId="{50F468BE-992B-4298-946A-7F0B4466D61F}" destId="{FADA489E-D181-48AC-B26A-04C865B73393}" srcOrd="2" destOrd="0" parTransId="{A226FB0A-C1F5-46C3-BE29-75FE69ACB40A}" sibTransId="{F5196D31-AA5C-43CC-854F-2B1CC390AACA}"/>
    <dgm:cxn modelId="{585FB551-8DDA-49B0-AFAB-9CC8ADE0FC60}" type="presOf" srcId="{6C29BD48-8D2C-420A-B8C0-09718ECF2070}" destId="{62856630-4F4E-433A-B642-82197CAF2903}" srcOrd="0" destOrd="0" presId="urn:microsoft.com/office/officeart/2005/8/layout/cycle2"/>
    <dgm:cxn modelId="{FF00D82C-FC0E-4F69-A275-5FF6F190A2B0}" type="presOf" srcId="{DD359EFB-3C4B-4D42-A0EF-8CDC03A16377}" destId="{962AE766-82A5-4FE7-AAD1-FC3C6DC53C57}" srcOrd="1" destOrd="0" presId="urn:microsoft.com/office/officeart/2005/8/layout/cycle2"/>
    <dgm:cxn modelId="{2A9095B2-3A33-454C-B53D-3ED4351A5AA6}" type="presOf" srcId="{EF2E51E6-4815-4297-84D8-3C9A64BDA1B0}" destId="{ECA9F886-397A-4393-919C-B6A67621CAAA}" srcOrd="0" destOrd="0" presId="urn:microsoft.com/office/officeart/2005/8/layout/cycle2"/>
    <dgm:cxn modelId="{D9304786-BE58-4E25-A06C-73CED5B4FC16}" srcId="{50F468BE-992B-4298-946A-7F0B4466D61F}" destId="{E7D2702F-3EEE-4912-BFB6-06EEB08C8C6A}" srcOrd="3" destOrd="0" parTransId="{274E08F8-CC7A-4393-BA2B-27456486E8CE}" sibTransId="{EF2E51E6-4815-4297-84D8-3C9A64BDA1B0}"/>
    <dgm:cxn modelId="{4EE831AB-7346-46D4-937D-2DCEC265F8DA}" type="presOf" srcId="{EF2E51E6-4815-4297-84D8-3C9A64BDA1B0}" destId="{0026B0F7-DBAC-420A-85F0-CC9FEF441D74}" srcOrd="1" destOrd="0" presId="urn:microsoft.com/office/officeart/2005/8/layout/cycle2"/>
    <dgm:cxn modelId="{169D6C41-E1B0-4D00-A5A4-B810E35C7508}" type="presOf" srcId="{E7D2702F-3EEE-4912-BFB6-06EEB08C8C6A}" destId="{72FF12E2-6F2C-4B99-86B5-3AAB84651FFC}" srcOrd="0" destOrd="0" presId="urn:microsoft.com/office/officeart/2005/8/layout/cycle2"/>
    <dgm:cxn modelId="{4E26A0B0-3734-4390-AFB9-09C1FC6678B8}" type="presOf" srcId="{4641C237-A73F-4E5C-9E37-13BB4F4AC5ED}" destId="{7AB05ED9-3E0F-459E-9176-B9590F74EEFE}" srcOrd="0" destOrd="0" presId="urn:microsoft.com/office/officeart/2005/8/layout/cycle2"/>
    <dgm:cxn modelId="{77956652-80CB-4A8E-B492-37786FE60979}" type="presOf" srcId="{F5196D31-AA5C-43CC-854F-2B1CC390AACA}" destId="{3875E159-E802-4640-9326-7A84BE832DA0}" srcOrd="0" destOrd="0" presId="urn:microsoft.com/office/officeart/2005/8/layout/cycle2"/>
    <dgm:cxn modelId="{70DCC8C1-6DB5-452F-97A7-8D4CAF0DF8BE}" type="presOf" srcId="{DD359EFB-3C4B-4D42-A0EF-8CDC03A16377}" destId="{79DA3F0B-13C3-4A19-8C0D-262D52A350ED}" srcOrd="0" destOrd="0" presId="urn:microsoft.com/office/officeart/2005/8/layout/cycle2"/>
    <dgm:cxn modelId="{4684EC27-C48C-4430-9E40-259CD72A7C44}" type="presOf" srcId="{6C29BD48-8D2C-420A-B8C0-09718ECF2070}" destId="{405FDF65-C6F8-4408-BA52-04285D4AC4C7}" srcOrd="1" destOrd="0" presId="urn:microsoft.com/office/officeart/2005/8/layout/cycle2"/>
    <dgm:cxn modelId="{429FB9A9-78C6-44FB-B991-2098AA7CF58C}" srcId="{50F468BE-992B-4298-946A-7F0B4466D61F}" destId="{4641C237-A73F-4E5C-9E37-13BB4F4AC5ED}" srcOrd="1" destOrd="0" parTransId="{00727660-076D-4E5E-9E3A-AD83E6E60327}" sibTransId="{6C29BD48-8D2C-420A-B8C0-09718ECF2070}"/>
    <dgm:cxn modelId="{53D9A006-5C6B-4CB8-AE6B-E476A805AE02}" type="presOf" srcId="{F5196D31-AA5C-43CC-854F-2B1CC390AACA}" destId="{FB83F8FD-DA87-46C8-84B8-7149CE7CFAE3}" srcOrd="1" destOrd="0" presId="urn:microsoft.com/office/officeart/2005/8/layout/cycle2"/>
    <dgm:cxn modelId="{584598AA-CE7D-4C80-B1E0-7B6DBB9B04A0}" srcId="{50F468BE-992B-4298-946A-7F0B4466D61F}" destId="{32C5AD56-4676-40BC-BE56-40C1B5633147}" srcOrd="0" destOrd="0" parTransId="{4FFBE1C1-7182-4250-907C-B7BCBC4B83FA}" sibTransId="{DD359EFB-3C4B-4D42-A0EF-8CDC03A16377}"/>
    <dgm:cxn modelId="{450EE2C0-44FE-4F3A-BF4A-46A333701078}" type="presOf" srcId="{FADA489E-D181-48AC-B26A-04C865B73393}" destId="{6029E849-56DC-413D-9394-C87B92F3A951}" srcOrd="0" destOrd="0" presId="urn:microsoft.com/office/officeart/2005/8/layout/cycle2"/>
    <dgm:cxn modelId="{B118C90D-1130-4F1E-ABEF-3A0946B0BA0B}" type="presOf" srcId="{32C5AD56-4676-40BC-BE56-40C1B5633147}" destId="{3A1D1918-F165-4EC6-A69D-277BD21DBB7C}" srcOrd="0" destOrd="0" presId="urn:microsoft.com/office/officeart/2005/8/layout/cycle2"/>
    <dgm:cxn modelId="{85F38FE1-9FB9-4B9D-A112-7B1BF13A65E2}" type="presOf" srcId="{50F468BE-992B-4298-946A-7F0B4466D61F}" destId="{7724E30F-5258-44F0-B3D9-B4583F140C1F}" srcOrd="0" destOrd="0" presId="urn:microsoft.com/office/officeart/2005/8/layout/cycle2"/>
    <dgm:cxn modelId="{5543AF59-B5EF-46B8-B9E9-CD1D896806CE}" type="presParOf" srcId="{7724E30F-5258-44F0-B3D9-B4583F140C1F}" destId="{3A1D1918-F165-4EC6-A69D-277BD21DBB7C}" srcOrd="0" destOrd="0" presId="urn:microsoft.com/office/officeart/2005/8/layout/cycle2"/>
    <dgm:cxn modelId="{C9F03431-F588-4318-948E-59286BD5F724}" type="presParOf" srcId="{7724E30F-5258-44F0-B3D9-B4583F140C1F}" destId="{79DA3F0B-13C3-4A19-8C0D-262D52A350ED}" srcOrd="1" destOrd="0" presId="urn:microsoft.com/office/officeart/2005/8/layout/cycle2"/>
    <dgm:cxn modelId="{2F6D7358-C5E3-432C-8FE1-1796C74AFB1B}" type="presParOf" srcId="{79DA3F0B-13C3-4A19-8C0D-262D52A350ED}" destId="{962AE766-82A5-4FE7-AAD1-FC3C6DC53C57}" srcOrd="0" destOrd="0" presId="urn:microsoft.com/office/officeart/2005/8/layout/cycle2"/>
    <dgm:cxn modelId="{D13795A3-A010-41AF-8E03-4154F0313F4D}" type="presParOf" srcId="{7724E30F-5258-44F0-B3D9-B4583F140C1F}" destId="{7AB05ED9-3E0F-459E-9176-B9590F74EEFE}" srcOrd="2" destOrd="0" presId="urn:microsoft.com/office/officeart/2005/8/layout/cycle2"/>
    <dgm:cxn modelId="{133BC463-025F-46E8-8CDB-7DAE6E2A05EA}" type="presParOf" srcId="{7724E30F-5258-44F0-B3D9-B4583F140C1F}" destId="{62856630-4F4E-433A-B642-82197CAF2903}" srcOrd="3" destOrd="0" presId="urn:microsoft.com/office/officeart/2005/8/layout/cycle2"/>
    <dgm:cxn modelId="{DCC61E6D-B10C-459B-B845-1F03F19DF410}" type="presParOf" srcId="{62856630-4F4E-433A-B642-82197CAF2903}" destId="{405FDF65-C6F8-4408-BA52-04285D4AC4C7}" srcOrd="0" destOrd="0" presId="urn:microsoft.com/office/officeart/2005/8/layout/cycle2"/>
    <dgm:cxn modelId="{F57D4CD9-D4E2-425B-B6A6-F11F62D06176}" type="presParOf" srcId="{7724E30F-5258-44F0-B3D9-B4583F140C1F}" destId="{6029E849-56DC-413D-9394-C87B92F3A951}" srcOrd="4" destOrd="0" presId="urn:microsoft.com/office/officeart/2005/8/layout/cycle2"/>
    <dgm:cxn modelId="{6772897E-8481-497B-8B8A-282976183ABC}" type="presParOf" srcId="{7724E30F-5258-44F0-B3D9-B4583F140C1F}" destId="{3875E159-E802-4640-9326-7A84BE832DA0}" srcOrd="5" destOrd="0" presId="urn:microsoft.com/office/officeart/2005/8/layout/cycle2"/>
    <dgm:cxn modelId="{BF77E18E-1074-4D58-A469-6578DBD53A1F}" type="presParOf" srcId="{3875E159-E802-4640-9326-7A84BE832DA0}" destId="{FB83F8FD-DA87-46C8-84B8-7149CE7CFAE3}" srcOrd="0" destOrd="0" presId="urn:microsoft.com/office/officeart/2005/8/layout/cycle2"/>
    <dgm:cxn modelId="{C379D2F0-0166-4497-B783-A6BFDC872FA4}" type="presParOf" srcId="{7724E30F-5258-44F0-B3D9-B4583F140C1F}" destId="{72FF12E2-6F2C-4B99-86B5-3AAB84651FFC}" srcOrd="6" destOrd="0" presId="urn:microsoft.com/office/officeart/2005/8/layout/cycle2"/>
    <dgm:cxn modelId="{2376F2E1-E8C0-403F-86EC-626113BD1216}" type="presParOf" srcId="{7724E30F-5258-44F0-B3D9-B4583F140C1F}" destId="{ECA9F886-397A-4393-919C-B6A67621CAAA}" srcOrd="7" destOrd="0" presId="urn:microsoft.com/office/officeart/2005/8/layout/cycle2"/>
    <dgm:cxn modelId="{CFF65486-CF1A-41C8-8907-D30B589DDB98}" type="presParOf" srcId="{ECA9F886-397A-4393-919C-B6A67621CAAA}" destId="{0026B0F7-DBAC-420A-85F0-CC9FEF441D74}" srcOrd="0" destOrd="0" presId="urn:microsoft.com/office/officeart/2005/8/layout/cycle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FC890F3-BF98-479E-A245-D3CD301CA3F3}" type="doc">
      <dgm:prSet loTypeId="urn:microsoft.com/office/officeart/2005/8/layout/arrow2" loCatId="process" qsTypeId="urn:microsoft.com/office/officeart/2005/8/quickstyle/simple4" qsCatId="3D" csTypeId="urn:microsoft.com/office/officeart/2005/8/colors/accent1_1" csCatId="accent1" phldr="1"/>
      <dgm:spPr/>
    </dgm:pt>
    <dgm:pt modelId="{1F0A5DA7-6E39-48A6-A1F6-1CE845CE4EB3}">
      <dgm:prSet phldrT="[文本]"/>
      <dgm:spPr/>
      <dgm:t>
        <a:bodyPr/>
        <a:lstStyle/>
        <a:p>
          <a:r>
            <a:rPr lang="en-US" altLang="zh-CN" b="1" dirty="0" smtClean="0"/>
            <a:t>PDCA</a:t>
          </a:r>
          <a:endParaRPr lang="zh-CN" altLang="en-US" dirty="0"/>
        </a:p>
      </dgm:t>
    </dgm:pt>
    <dgm:pt modelId="{83263498-324D-4688-B569-69A9C33A5105}" cxnId="{BBD719ED-923A-4B23-B8FB-DB2CD64ADD85}" type="parTrans">
      <dgm:prSet/>
      <dgm:spPr/>
      <dgm:t>
        <a:bodyPr/>
        <a:lstStyle/>
        <a:p>
          <a:endParaRPr lang="zh-CN" altLang="en-US"/>
        </a:p>
      </dgm:t>
    </dgm:pt>
    <dgm:pt modelId="{00AEA5D4-6D98-4C2F-B923-B64831074C2D}" cxnId="{BBD719ED-923A-4B23-B8FB-DB2CD64ADD85}" type="sibTrans">
      <dgm:prSet/>
      <dgm:spPr/>
      <dgm:t>
        <a:bodyPr/>
        <a:lstStyle/>
        <a:p>
          <a:endParaRPr lang="zh-CN" altLang="en-US"/>
        </a:p>
      </dgm:t>
    </dgm:pt>
    <dgm:pt modelId="{1B04E125-58D8-453A-A52A-9EAC491C0F07}">
      <dgm:prSet phldrT="[文本]"/>
      <dgm:spPr/>
      <dgm:t>
        <a:bodyPr/>
        <a:lstStyle/>
        <a:p>
          <a:r>
            <a:rPr lang="en-US" altLang="zh-CN" b="1" dirty="0" smtClean="0"/>
            <a:t>SDCA</a:t>
          </a:r>
          <a:endParaRPr lang="zh-CN" altLang="en-US" dirty="0"/>
        </a:p>
      </dgm:t>
    </dgm:pt>
    <dgm:pt modelId="{0055A3BE-F516-47EF-A5A1-1F207A2E5382}" cxnId="{37A63339-B645-4EF7-A720-434F69511057}" type="parTrans">
      <dgm:prSet/>
      <dgm:spPr/>
      <dgm:t>
        <a:bodyPr/>
        <a:lstStyle/>
        <a:p>
          <a:endParaRPr lang="zh-CN" altLang="en-US"/>
        </a:p>
      </dgm:t>
    </dgm:pt>
    <dgm:pt modelId="{5FB28268-ABFA-4FB3-BD9F-0F075061634F}" cxnId="{37A63339-B645-4EF7-A720-434F69511057}" type="sibTrans">
      <dgm:prSet/>
      <dgm:spPr/>
      <dgm:t>
        <a:bodyPr/>
        <a:lstStyle/>
        <a:p>
          <a:endParaRPr lang="zh-CN" altLang="en-US"/>
        </a:p>
      </dgm:t>
    </dgm:pt>
    <dgm:pt modelId="{80536CDD-79AB-4B25-9620-F29C3860D0F2}">
      <dgm:prSet phldrT="[文本]"/>
      <dgm:spPr/>
      <dgm:t>
        <a:bodyPr/>
        <a:lstStyle/>
        <a:p>
          <a:r>
            <a:rPr lang="en-US" altLang="zh-CN" b="1" dirty="0" smtClean="0"/>
            <a:t>PDCA</a:t>
          </a:r>
          <a:endParaRPr lang="zh-CN" altLang="en-US" dirty="0"/>
        </a:p>
      </dgm:t>
    </dgm:pt>
    <dgm:pt modelId="{8A838290-3E0E-46B1-A1C2-EEB457B8CC52}" cxnId="{DCA4FD82-06F2-4B52-82C2-3C97548416C6}" type="parTrans">
      <dgm:prSet/>
      <dgm:spPr/>
      <dgm:t>
        <a:bodyPr/>
        <a:lstStyle/>
        <a:p>
          <a:endParaRPr lang="zh-CN" altLang="en-US"/>
        </a:p>
      </dgm:t>
    </dgm:pt>
    <dgm:pt modelId="{D4FA70CF-3F08-4F18-942D-DBA6A3C81388}" cxnId="{DCA4FD82-06F2-4B52-82C2-3C97548416C6}" type="sibTrans">
      <dgm:prSet/>
      <dgm:spPr/>
      <dgm:t>
        <a:bodyPr/>
        <a:lstStyle/>
        <a:p>
          <a:endParaRPr lang="zh-CN" altLang="en-US"/>
        </a:p>
      </dgm:t>
    </dgm:pt>
    <dgm:pt modelId="{D7708473-4B70-4828-AE47-F0AC0D143E93}" type="pres">
      <dgm:prSet presAssocID="{6FC890F3-BF98-479E-A245-D3CD301CA3F3}" presName="arrowDiagram" presStyleCnt="0">
        <dgm:presLayoutVars>
          <dgm:chMax val="5"/>
          <dgm:dir/>
          <dgm:resizeHandles val="exact"/>
        </dgm:presLayoutVars>
      </dgm:prSet>
      <dgm:spPr/>
    </dgm:pt>
    <dgm:pt modelId="{7BC61EFF-466C-4330-A5CB-9071CE114C5E}" type="pres">
      <dgm:prSet presAssocID="{6FC890F3-BF98-479E-A245-D3CD301CA3F3}" presName="arrow" presStyleLbl="bgShp" presStyleIdx="0" presStyleCnt="1"/>
      <dgm:spPr/>
    </dgm:pt>
    <dgm:pt modelId="{C709338A-8989-4B63-A5E1-C0A5177101C6}" type="pres">
      <dgm:prSet presAssocID="{6FC890F3-BF98-479E-A245-D3CD301CA3F3}" presName="arrowDiagram3" presStyleCnt="0"/>
      <dgm:spPr/>
    </dgm:pt>
    <dgm:pt modelId="{99F0FD1B-7444-4009-BD35-2937FAA23AB7}" type="pres">
      <dgm:prSet presAssocID="{1F0A5DA7-6E39-48A6-A1F6-1CE845CE4EB3}" presName="bullet3a" presStyleLbl="node1" presStyleIdx="0" presStyleCnt="3"/>
      <dgm:spPr/>
    </dgm:pt>
    <dgm:pt modelId="{498D0F0C-EEDA-462F-B459-4CDE26F34937}" type="pres">
      <dgm:prSet presAssocID="{1F0A5DA7-6E39-48A6-A1F6-1CE845CE4EB3}" presName="textBox3a" presStyleLbl="revTx" presStyleIdx="0" presStyleCnt="3">
        <dgm:presLayoutVars>
          <dgm:bulletEnabled val="1"/>
        </dgm:presLayoutVars>
      </dgm:prSet>
      <dgm:spPr/>
      <dgm:t>
        <a:bodyPr/>
        <a:lstStyle/>
        <a:p>
          <a:endParaRPr lang="zh-CN" altLang="en-US"/>
        </a:p>
      </dgm:t>
    </dgm:pt>
    <dgm:pt modelId="{C3B611C8-BA00-4A14-BA7A-95F28F907491}" type="pres">
      <dgm:prSet presAssocID="{1B04E125-58D8-453A-A52A-9EAC491C0F07}" presName="bullet3b" presStyleLbl="node1" presStyleIdx="1" presStyleCnt="3"/>
      <dgm:spPr/>
    </dgm:pt>
    <dgm:pt modelId="{B4B9904F-D4C9-47CD-823F-A0C9A3C4C372}" type="pres">
      <dgm:prSet presAssocID="{1B04E125-58D8-453A-A52A-9EAC491C0F07}" presName="textBox3b" presStyleLbl="revTx" presStyleIdx="1" presStyleCnt="3">
        <dgm:presLayoutVars>
          <dgm:bulletEnabled val="1"/>
        </dgm:presLayoutVars>
      </dgm:prSet>
      <dgm:spPr/>
      <dgm:t>
        <a:bodyPr/>
        <a:lstStyle/>
        <a:p>
          <a:endParaRPr lang="zh-CN" altLang="en-US"/>
        </a:p>
      </dgm:t>
    </dgm:pt>
    <dgm:pt modelId="{941999C7-F6D2-4755-8C81-D12405F3DF67}" type="pres">
      <dgm:prSet presAssocID="{80536CDD-79AB-4B25-9620-F29C3860D0F2}" presName="bullet3c" presStyleLbl="node1" presStyleIdx="2" presStyleCnt="3"/>
      <dgm:spPr/>
    </dgm:pt>
    <dgm:pt modelId="{44368BA4-33AE-4D26-A56B-1AB299C8FE41}" type="pres">
      <dgm:prSet presAssocID="{80536CDD-79AB-4B25-9620-F29C3860D0F2}" presName="textBox3c" presStyleLbl="revTx" presStyleIdx="2" presStyleCnt="3">
        <dgm:presLayoutVars>
          <dgm:bulletEnabled val="1"/>
        </dgm:presLayoutVars>
      </dgm:prSet>
      <dgm:spPr/>
      <dgm:t>
        <a:bodyPr/>
        <a:lstStyle/>
        <a:p>
          <a:endParaRPr lang="zh-CN" altLang="en-US"/>
        </a:p>
      </dgm:t>
    </dgm:pt>
  </dgm:ptLst>
  <dgm:cxnLst>
    <dgm:cxn modelId="{DCA4FD82-06F2-4B52-82C2-3C97548416C6}" srcId="{6FC890F3-BF98-479E-A245-D3CD301CA3F3}" destId="{80536CDD-79AB-4B25-9620-F29C3860D0F2}" srcOrd="2" destOrd="0" parTransId="{8A838290-3E0E-46B1-A1C2-EEB457B8CC52}" sibTransId="{D4FA70CF-3F08-4F18-942D-DBA6A3C81388}"/>
    <dgm:cxn modelId="{8E2000FA-2A5B-4645-9907-B1C5B33F29D6}" type="presOf" srcId="{80536CDD-79AB-4B25-9620-F29C3860D0F2}" destId="{44368BA4-33AE-4D26-A56B-1AB299C8FE41}" srcOrd="0" destOrd="0" presId="urn:microsoft.com/office/officeart/2005/8/layout/arrow2"/>
    <dgm:cxn modelId="{8A0FEF5E-31BB-4C50-8DB1-9F631FDE1805}" type="presOf" srcId="{1B04E125-58D8-453A-A52A-9EAC491C0F07}" destId="{B4B9904F-D4C9-47CD-823F-A0C9A3C4C372}" srcOrd="0" destOrd="0" presId="urn:microsoft.com/office/officeart/2005/8/layout/arrow2"/>
    <dgm:cxn modelId="{BBD719ED-923A-4B23-B8FB-DB2CD64ADD85}" srcId="{6FC890F3-BF98-479E-A245-D3CD301CA3F3}" destId="{1F0A5DA7-6E39-48A6-A1F6-1CE845CE4EB3}" srcOrd="0" destOrd="0" parTransId="{83263498-324D-4688-B569-69A9C33A5105}" sibTransId="{00AEA5D4-6D98-4C2F-B923-B64831074C2D}"/>
    <dgm:cxn modelId="{97EE78EA-1404-486C-97B2-D09103C551C9}" type="presOf" srcId="{1F0A5DA7-6E39-48A6-A1F6-1CE845CE4EB3}" destId="{498D0F0C-EEDA-462F-B459-4CDE26F34937}" srcOrd="0" destOrd="0" presId="urn:microsoft.com/office/officeart/2005/8/layout/arrow2"/>
    <dgm:cxn modelId="{5793864C-A102-4BE0-8D83-3D58793371B8}" type="presOf" srcId="{6FC890F3-BF98-479E-A245-D3CD301CA3F3}" destId="{D7708473-4B70-4828-AE47-F0AC0D143E93}" srcOrd="0" destOrd="0" presId="urn:microsoft.com/office/officeart/2005/8/layout/arrow2"/>
    <dgm:cxn modelId="{37A63339-B645-4EF7-A720-434F69511057}" srcId="{6FC890F3-BF98-479E-A245-D3CD301CA3F3}" destId="{1B04E125-58D8-453A-A52A-9EAC491C0F07}" srcOrd="1" destOrd="0" parTransId="{0055A3BE-F516-47EF-A5A1-1F207A2E5382}" sibTransId="{5FB28268-ABFA-4FB3-BD9F-0F075061634F}"/>
    <dgm:cxn modelId="{F6071A01-7777-442C-B813-CE6C967542C7}" type="presParOf" srcId="{D7708473-4B70-4828-AE47-F0AC0D143E93}" destId="{7BC61EFF-466C-4330-A5CB-9071CE114C5E}" srcOrd="0" destOrd="0" presId="urn:microsoft.com/office/officeart/2005/8/layout/arrow2"/>
    <dgm:cxn modelId="{577452A9-42C5-481B-9ABD-A22EDD97946E}" type="presParOf" srcId="{D7708473-4B70-4828-AE47-F0AC0D143E93}" destId="{C709338A-8989-4B63-A5E1-C0A5177101C6}" srcOrd="1" destOrd="0" presId="urn:microsoft.com/office/officeart/2005/8/layout/arrow2"/>
    <dgm:cxn modelId="{26A964B6-AED7-4CCE-954C-1963F44E77D5}" type="presParOf" srcId="{C709338A-8989-4B63-A5E1-C0A5177101C6}" destId="{99F0FD1B-7444-4009-BD35-2937FAA23AB7}" srcOrd="0" destOrd="0" presId="urn:microsoft.com/office/officeart/2005/8/layout/arrow2"/>
    <dgm:cxn modelId="{A67F2D64-6433-49FE-BFE0-CED5206AC245}" type="presParOf" srcId="{C709338A-8989-4B63-A5E1-C0A5177101C6}" destId="{498D0F0C-EEDA-462F-B459-4CDE26F34937}" srcOrd="1" destOrd="0" presId="urn:microsoft.com/office/officeart/2005/8/layout/arrow2"/>
    <dgm:cxn modelId="{4EAC037E-052B-4EC3-A509-867C6BD58858}" type="presParOf" srcId="{C709338A-8989-4B63-A5E1-C0A5177101C6}" destId="{C3B611C8-BA00-4A14-BA7A-95F28F907491}" srcOrd="2" destOrd="0" presId="urn:microsoft.com/office/officeart/2005/8/layout/arrow2"/>
    <dgm:cxn modelId="{D3EC7CF7-0E9E-4136-914A-D823E637C340}" type="presParOf" srcId="{C709338A-8989-4B63-A5E1-C0A5177101C6}" destId="{B4B9904F-D4C9-47CD-823F-A0C9A3C4C372}" srcOrd="3" destOrd="0" presId="urn:microsoft.com/office/officeart/2005/8/layout/arrow2"/>
    <dgm:cxn modelId="{1D81C631-2BDE-4AE6-B11F-CCB8E7B596B7}" type="presParOf" srcId="{C709338A-8989-4B63-A5E1-C0A5177101C6}" destId="{941999C7-F6D2-4755-8C81-D12405F3DF67}" srcOrd="4" destOrd="0" presId="urn:microsoft.com/office/officeart/2005/8/layout/arrow2"/>
    <dgm:cxn modelId="{CE07E59D-A56C-420D-AAF8-7123003C899A}" type="presParOf" srcId="{C709338A-8989-4B63-A5E1-C0A5177101C6}" destId="{44368BA4-33AE-4D26-A56B-1AB299C8FE41}" srcOrd="5" destOrd="0" presId="urn:microsoft.com/office/officeart/2005/8/layout/arrow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1D1918-F165-4EC6-A69D-277BD21DBB7C}">
      <dsp:nvSpPr>
        <dsp:cNvPr id="0" name=""/>
        <dsp:cNvSpPr/>
      </dsp:nvSpPr>
      <dsp:spPr>
        <a:xfrm>
          <a:off x="1033373" y="630"/>
          <a:ext cx="734509" cy="734509"/>
        </a:xfrm>
        <a:prstGeom prst="ellips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altLang="zh-CN" sz="1100" b="1" kern="1200" dirty="0" smtClean="0">
              <a:solidFill>
                <a:srgbClr val="0000CC"/>
              </a:solidFill>
            </a:rPr>
            <a:t>Plan</a:t>
          </a:r>
        </a:p>
        <a:p>
          <a:pPr lvl="0" algn="ctr" defTabSz="488950">
            <a:lnSpc>
              <a:spcPct val="90000"/>
            </a:lnSpc>
            <a:spcBef>
              <a:spcPct val="0"/>
            </a:spcBef>
            <a:spcAft>
              <a:spcPct val="35000"/>
            </a:spcAft>
          </a:pPr>
          <a:r>
            <a:rPr lang="en-US" altLang="zh-CN" sz="1100" b="1" kern="1200" dirty="0" smtClean="0">
              <a:solidFill>
                <a:srgbClr val="0000CC"/>
              </a:solidFill>
            </a:rPr>
            <a:t>(</a:t>
          </a:r>
          <a:r>
            <a:rPr lang="zh-CN" altLang="en-US" sz="1100" b="1" kern="1200" dirty="0" smtClean="0">
              <a:solidFill>
                <a:srgbClr val="0000CC"/>
              </a:solidFill>
            </a:rPr>
            <a:t>计划）</a:t>
          </a:r>
          <a:endParaRPr lang="zh-CN" altLang="en-US" sz="1100" b="1" kern="1200" dirty="0">
            <a:solidFill>
              <a:srgbClr val="0000CC"/>
            </a:solidFill>
          </a:endParaRPr>
        </a:p>
      </dsp:txBody>
      <dsp:txXfrm>
        <a:off x="1033373" y="630"/>
        <a:ext cx="734509" cy="734509"/>
      </dsp:txXfrm>
    </dsp:sp>
    <dsp:sp modelId="{79DA3F0B-13C3-4A19-8C0D-262D52A350ED}">
      <dsp:nvSpPr>
        <dsp:cNvPr id="0" name=""/>
        <dsp:cNvSpPr/>
      </dsp:nvSpPr>
      <dsp:spPr>
        <a:xfrm rot="2700000">
          <a:off x="1689041" y="630004"/>
          <a:ext cx="195310" cy="247896"/>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zh-CN" altLang="en-US" sz="900" kern="1200"/>
        </a:p>
      </dsp:txBody>
      <dsp:txXfrm rot="2700000">
        <a:off x="1689041" y="630004"/>
        <a:ext cx="195310" cy="247896"/>
      </dsp:txXfrm>
    </dsp:sp>
    <dsp:sp modelId="{7AB05ED9-3E0F-459E-9176-B9590F74EEFE}">
      <dsp:nvSpPr>
        <dsp:cNvPr id="0" name=""/>
        <dsp:cNvSpPr/>
      </dsp:nvSpPr>
      <dsp:spPr>
        <a:xfrm>
          <a:off x="1813327" y="780583"/>
          <a:ext cx="734509" cy="734509"/>
        </a:xfrm>
        <a:prstGeom prst="ellipse">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altLang="zh-CN" sz="1100" b="1" kern="1200" dirty="0" smtClean="0">
              <a:solidFill>
                <a:srgbClr val="0000CC"/>
              </a:solidFill>
            </a:rPr>
            <a:t>Do</a:t>
          </a:r>
        </a:p>
        <a:p>
          <a:pPr lvl="0" algn="ctr" defTabSz="488950">
            <a:lnSpc>
              <a:spcPct val="90000"/>
            </a:lnSpc>
            <a:spcBef>
              <a:spcPct val="0"/>
            </a:spcBef>
            <a:spcAft>
              <a:spcPct val="35000"/>
            </a:spcAft>
          </a:pPr>
          <a:r>
            <a:rPr lang="zh-CN" altLang="en-US" sz="1100" b="1" kern="1200" dirty="0" smtClean="0">
              <a:solidFill>
                <a:srgbClr val="0000CC"/>
              </a:solidFill>
            </a:rPr>
            <a:t>（实施）</a:t>
          </a:r>
          <a:endParaRPr lang="zh-CN" altLang="en-US" sz="1100" b="1" kern="1200" dirty="0">
            <a:solidFill>
              <a:srgbClr val="0000CC"/>
            </a:solidFill>
          </a:endParaRPr>
        </a:p>
      </dsp:txBody>
      <dsp:txXfrm>
        <a:off x="1813327" y="780583"/>
        <a:ext cx="734509" cy="734509"/>
      </dsp:txXfrm>
    </dsp:sp>
    <dsp:sp modelId="{62856630-4F4E-433A-B642-82197CAF2903}">
      <dsp:nvSpPr>
        <dsp:cNvPr id="0" name=""/>
        <dsp:cNvSpPr/>
      </dsp:nvSpPr>
      <dsp:spPr>
        <a:xfrm rot="8100000">
          <a:off x="1696858" y="1409957"/>
          <a:ext cx="195310" cy="247896"/>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zh-CN" altLang="en-US" sz="900" kern="1200"/>
        </a:p>
      </dsp:txBody>
      <dsp:txXfrm rot="8100000">
        <a:off x="1696858" y="1409957"/>
        <a:ext cx="195310" cy="247896"/>
      </dsp:txXfrm>
    </dsp:sp>
    <dsp:sp modelId="{6029E849-56DC-413D-9394-C87B92F3A951}">
      <dsp:nvSpPr>
        <dsp:cNvPr id="0" name=""/>
        <dsp:cNvSpPr/>
      </dsp:nvSpPr>
      <dsp:spPr>
        <a:xfrm>
          <a:off x="1033373" y="1560537"/>
          <a:ext cx="734509" cy="734509"/>
        </a:xfrm>
        <a:prstGeom prst="ellipse">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altLang="zh-CN" sz="1100" b="1" kern="1200" dirty="0" smtClean="0">
              <a:solidFill>
                <a:srgbClr val="0000CC"/>
              </a:solidFill>
            </a:rPr>
            <a:t>Check</a:t>
          </a:r>
        </a:p>
        <a:p>
          <a:pPr lvl="0" algn="ctr" defTabSz="488950">
            <a:lnSpc>
              <a:spcPct val="90000"/>
            </a:lnSpc>
            <a:spcBef>
              <a:spcPct val="0"/>
            </a:spcBef>
            <a:spcAft>
              <a:spcPct val="35000"/>
            </a:spcAft>
          </a:pPr>
          <a:r>
            <a:rPr lang="en-US" altLang="zh-CN" sz="1100" b="1" kern="1200" dirty="0" smtClean="0">
              <a:solidFill>
                <a:srgbClr val="0000CC"/>
              </a:solidFill>
            </a:rPr>
            <a:t>(</a:t>
          </a:r>
          <a:r>
            <a:rPr lang="zh-CN" altLang="en-US" sz="1100" b="1" kern="1200" dirty="0" smtClean="0">
              <a:solidFill>
                <a:srgbClr val="0000CC"/>
              </a:solidFill>
            </a:rPr>
            <a:t>确认）</a:t>
          </a:r>
          <a:endParaRPr lang="zh-CN" altLang="en-US" sz="1100" b="1" kern="1200" dirty="0">
            <a:solidFill>
              <a:srgbClr val="0000CC"/>
            </a:solidFill>
          </a:endParaRPr>
        </a:p>
      </dsp:txBody>
      <dsp:txXfrm>
        <a:off x="1033373" y="1560537"/>
        <a:ext cx="734509" cy="734509"/>
      </dsp:txXfrm>
    </dsp:sp>
    <dsp:sp modelId="{3875E159-E802-4640-9326-7A84BE832DA0}">
      <dsp:nvSpPr>
        <dsp:cNvPr id="0" name=""/>
        <dsp:cNvSpPr/>
      </dsp:nvSpPr>
      <dsp:spPr>
        <a:xfrm rot="13500000">
          <a:off x="916905" y="1417775"/>
          <a:ext cx="195310" cy="247896"/>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zh-CN" altLang="en-US" sz="900" kern="1200"/>
        </a:p>
      </dsp:txBody>
      <dsp:txXfrm rot="13500000">
        <a:off x="916905" y="1417775"/>
        <a:ext cx="195310" cy="247896"/>
      </dsp:txXfrm>
    </dsp:sp>
    <dsp:sp modelId="{72FF12E2-6F2C-4B99-86B5-3AAB84651FFC}">
      <dsp:nvSpPr>
        <dsp:cNvPr id="0" name=""/>
        <dsp:cNvSpPr/>
      </dsp:nvSpPr>
      <dsp:spPr>
        <a:xfrm>
          <a:off x="253420" y="780583"/>
          <a:ext cx="734509" cy="734509"/>
        </a:xfrm>
        <a:prstGeom prst="ellipse">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altLang="zh-CN" sz="1100" b="1" kern="1200" dirty="0" smtClean="0">
              <a:solidFill>
                <a:srgbClr val="0000CC"/>
              </a:solidFill>
            </a:rPr>
            <a:t>Action</a:t>
          </a:r>
        </a:p>
        <a:p>
          <a:pPr lvl="0" algn="ctr" defTabSz="488950">
            <a:lnSpc>
              <a:spcPct val="90000"/>
            </a:lnSpc>
            <a:spcBef>
              <a:spcPct val="0"/>
            </a:spcBef>
            <a:spcAft>
              <a:spcPct val="35000"/>
            </a:spcAft>
          </a:pPr>
          <a:r>
            <a:rPr lang="zh-CN" altLang="en-US" sz="1100" b="1" kern="1200" dirty="0" smtClean="0">
              <a:solidFill>
                <a:srgbClr val="0000CC"/>
              </a:solidFill>
            </a:rPr>
            <a:t>（处理）</a:t>
          </a:r>
          <a:endParaRPr lang="zh-CN" altLang="en-US" sz="1100" b="1" kern="1200" dirty="0">
            <a:solidFill>
              <a:srgbClr val="0000CC"/>
            </a:solidFill>
          </a:endParaRPr>
        </a:p>
      </dsp:txBody>
      <dsp:txXfrm>
        <a:off x="253420" y="780583"/>
        <a:ext cx="734509" cy="734509"/>
      </dsp:txXfrm>
    </dsp:sp>
    <dsp:sp modelId="{ECA9F886-397A-4393-919C-B6A67621CAAA}">
      <dsp:nvSpPr>
        <dsp:cNvPr id="0" name=""/>
        <dsp:cNvSpPr/>
      </dsp:nvSpPr>
      <dsp:spPr>
        <a:xfrm rot="18900000">
          <a:off x="909087" y="637822"/>
          <a:ext cx="195310" cy="247896"/>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zh-CN" altLang="en-US" sz="900" kern="1200"/>
        </a:p>
      </dsp:txBody>
      <dsp:txXfrm rot="18900000">
        <a:off x="909087" y="637822"/>
        <a:ext cx="195310" cy="24789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1D1918-F165-4EC6-A69D-277BD21DBB7C}">
      <dsp:nvSpPr>
        <dsp:cNvPr id="0" name=""/>
        <dsp:cNvSpPr/>
      </dsp:nvSpPr>
      <dsp:spPr>
        <a:xfrm>
          <a:off x="1033373" y="630"/>
          <a:ext cx="734509" cy="734509"/>
        </a:xfrm>
        <a:prstGeom prst="ellipse">
          <a:avLst/>
        </a:prstGeom>
        <a:solidFill>
          <a:schemeClr val="accent6">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n-US" altLang="zh-CN" sz="800" b="1" kern="1200" dirty="0" smtClean="0">
              <a:solidFill>
                <a:srgbClr val="0000CC"/>
              </a:solidFill>
            </a:rPr>
            <a:t>Standard</a:t>
          </a:r>
        </a:p>
        <a:p>
          <a:pPr lvl="0" algn="ctr" defTabSz="355600">
            <a:lnSpc>
              <a:spcPct val="90000"/>
            </a:lnSpc>
            <a:spcBef>
              <a:spcPct val="0"/>
            </a:spcBef>
            <a:spcAft>
              <a:spcPct val="35000"/>
            </a:spcAft>
          </a:pPr>
          <a:r>
            <a:rPr lang="zh-CN" altLang="en-US" sz="800" b="1" kern="1200" dirty="0" smtClean="0">
              <a:solidFill>
                <a:srgbClr val="0000CC"/>
              </a:solidFill>
            </a:rPr>
            <a:t>（标准化）</a:t>
          </a:r>
          <a:endParaRPr lang="zh-CN" altLang="en-US" sz="800" b="1" kern="1200" dirty="0">
            <a:solidFill>
              <a:srgbClr val="0000CC"/>
            </a:solidFill>
          </a:endParaRPr>
        </a:p>
      </dsp:txBody>
      <dsp:txXfrm>
        <a:off x="1033373" y="630"/>
        <a:ext cx="734509" cy="734509"/>
      </dsp:txXfrm>
    </dsp:sp>
    <dsp:sp modelId="{79DA3F0B-13C3-4A19-8C0D-262D52A350ED}">
      <dsp:nvSpPr>
        <dsp:cNvPr id="0" name=""/>
        <dsp:cNvSpPr/>
      </dsp:nvSpPr>
      <dsp:spPr>
        <a:xfrm rot="2700000">
          <a:off x="1689041" y="630004"/>
          <a:ext cx="195310" cy="247896"/>
        </a:xfrm>
        <a:prstGeom prst="rightArrow">
          <a:avLst>
            <a:gd name="adj1" fmla="val 60000"/>
            <a:gd name="adj2" fmla="val 50000"/>
          </a:avLst>
        </a:prstGeom>
        <a:solidFill>
          <a:schemeClr val="accent6">
            <a:shade val="9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zh-CN" altLang="en-US" sz="900" kern="1200"/>
        </a:p>
      </dsp:txBody>
      <dsp:txXfrm rot="2700000">
        <a:off x="1689041" y="630004"/>
        <a:ext cx="195310" cy="247896"/>
      </dsp:txXfrm>
    </dsp:sp>
    <dsp:sp modelId="{7AB05ED9-3E0F-459E-9176-B9590F74EEFE}">
      <dsp:nvSpPr>
        <dsp:cNvPr id="0" name=""/>
        <dsp:cNvSpPr/>
      </dsp:nvSpPr>
      <dsp:spPr>
        <a:xfrm>
          <a:off x="1813327" y="780583"/>
          <a:ext cx="734509" cy="734509"/>
        </a:xfrm>
        <a:prstGeom prst="ellipse">
          <a:avLst/>
        </a:prstGeom>
        <a:solidFill>
          <a:schemeClr val="accent6">
            <a:alpha val="90000"/>
            <a:hueOff val="0"/>
            <a:satOff val="0"/>
            <a:lumOff val="0"/>
            <a:alphaOff val="-13333"/>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altLang="zh-CN" sz="1100" b="1" kern="1200" dirty="0" smtClean="0">
              <a:solidFill>
                <a:srgbClr val="0000CC"/>
              </a:solidFill>
            </a:rPr>
            <a:t>Action</a:t>
          </a:r>
        </a:p>
        <a:p>
          <a:pPr lvl="0" algn="ctr" defTabSz="488950">
            <a:lnSpc>
              <a:spcPct val="90000"/>
            </a:lnSpc>
            <a:spcBef>
              <a:spcPct val="0"/>
            </a:spcBef>
            <a:spcAft>
              <a:spcPct val="35000"/>
            </a:spcAft>
          </a:pPr>
          <a:r>
            <a:rPr lang="zh-CN" altLang="en-US" sz="1100" b="1" kern="1200" dirty="0" smtClean="0">
              <a:solidFill>
                <a:srgbClr val="0000CC"/>
              </a:solidFill>
            </a:rPr>
            <a:t>（处理）</a:t>
          </a:r>
          <a:endParaRPr lang="zh-CN" altLang="en-US" sz="1100" kern="1200" dirty="0"/>
        </a:p>
      </dsp:txBody>
      <dsp:txXfrm>
        <a:off x="1813327" y="780583"/>
        <a:ext cx="734509" cy="734509"/>
      </dsp:txXfrm>
    </dsp:sp>
    <dsp:sp modelId="{62856630-4F4E-433A-B642-82197CAF2903}">
      <dsp:nvSpPr>
        <dsp:cNvPr id="0" name=""/>
        <dsp:cNvSpPr/>
      </dsp:nvSpPr>
      <dsp:spPr>
        <a:xfrm rot="8098611">
          <a:off x="1696743" y="1410267"/>
          <a:ext cx="195547" cy="247896"/>
        </a:xfrm>
        <a:prstGeom prst="rightArrow">
          <a:avLst>
            <a:gd name="adj1" fmla="val 60000"/>
            <a:gd name="adj2" fmla="val 50000"/>
          </a:avLst>
        </a:prstGeom>
        <a:solidFill>
          <a:schemeClr val="accent6">
            <a:shade val="90000"/>
            <a:hueOff val="48465"/>
            <a:satOff val="-1677"/>
            <a:lumOff val="1057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zh-CN" altLang="en-US" sz="900" kern="1200"/>
        </a:p>
      </dsp:txBody>
      <dsp:txXfrm rot="8098611">
        <a:off x="1696743" y="1410267"/>
        <a:ext cx="195547" cy="247896"/>
      </dsp:txXfrm>
    </dsp:sp>
    <dsp:sp modelId="{6029E849-56DC-413D-9394-C87B92F3A951}">
      <dsp:nvSpPr>
        <dsp:cNvPr id="0" name=""/>
        <dsp:cNvSpPr/>
      </dsp:nvSpPr>
      <dsp:spPr>
        <a:xfrm>
          <a:off x="1033373" y="1561167"/>
          <a:ext cx="734509" cy="734509"/>
        </a:xfrm>
        <a:prstGeom prst="ellipse">
          <a:avLst/>
        </a:prstGeom>
        <a:solidFill>
          <a:schemeClr val="accent6">
            <a:alpha val="90000"/>
            <a:hueOff val="0"/>
            <a:satOff val="0"/>
            <a:lumOff val="0"/>
            <a:alphaOff val="-26667"/>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altLang="zh-CN" sz="1100" b="1" kern="1200" dirty="0" smtClean="0">
              <a:solidFill>
                <a:srgbClr val="0000CC"/>
              </a:solidFill>
            </a:rPr>
            <a:t>Check</a:t>
          </a:r>
        </a:p>
        <a:p>
          <a:pPr lvl="0" algn="ctr" defTabSz="488950">
            <a:lnSpc>
              <a:spcPct val="90000"/>
            </a:lnSpc>
            <a:spcBef>
              <a:spcPct val="0"/>
            </a:spcBef>
            <a:spcAft>
              <a:spcPct val="35000"/>
            </a:spcAft>
          </a:pPr>
          <a:r>
            <a:rPr lang="en-US" altLang="zh-CN" sz="1100" b="1" kern="1200" dirty="0" smtClean="0">
              <a:solidFill>
                <a:srgbClr val="0000CC"/>
              </a:solidFill>
            </a:rPr>
            <a:t>(</a:t>
          </a:r>
          <a:r>
            <a:rPr lang="zh-CN" altLang="en-US" sz="1100" b="1" kern="1200" dirty="0" smtClean="0">
              <a:solidFill>
                <a:srgbClr val="0000CC"/>
              </a:solidFill>
            </a:rPr>
            <a:t>确认）</a:t>
          </a:r>
          <a:endParaRPr lang="zh-CN" altLang="en-US" sz="1100" kern="1200" dirty="0"/>
        </a:p>
      </dsp:txBody>
      <dsp:txXfrm>
        <a:off x="1033373" y="1561167"/>
        <a:ext cx="734509" cy="734509"/>
      </dsp:txXfrm>
    </dsp:sp>
    <dsp:sp modelId="{3875E159-E802-4640-9326-7A84BE832DA0}">
      <dsp:nvSpPr>
        <dsp:cNvPr id="0" name=""/>
        <dsp:cNvSpPr/>
      </dsp:nvSpPr>
      <dsp:spPr>
        <a:xfrm rot="13501389">
          <a:off x="916790" y="1418096"/>
          <a:ext cx="195547" cy="247896"/>
        </a:xfrm>
        <a:prstGeom prst="rightArrow">
          <a:avLst>
            <a:gd name="adj1" fmla="val 60000"/>
            <a:gd name="adj2" fmla="val 50000"/>
          </a:avLst>
        </a:prstGeom>
        <a:solidFill>
          <a:schemeClr val="accent6">
            <a:shade val="90000"/>
            <a:hueOff val="96929"/>
            <a:satOff val="-3355"/>
            <a:lumOff val="21139"/>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zh-CN" altLang="en-US" sz="900" kern="1200"/>
        </a:p>
      </dsp:txBody>
      <dsp:txXfrm rot="13501389">
        <a:off x="916790" y="1418096"/>
        <a:ext cx="195547" cy="247896"/>
      </dsp:txXfrm>
    </dsp:sp>
    <dsp:sp modelId="{72FF12E2-6F2C-4B99-86B5-3AAB84651FFC}">
      <dsp:nvSpPr>
        <dsp:cNvPr id="0" name=""/>
        <dsp:cNvSpPr/>
      </dsp:nvSpPr>
      <dsp:spPr>
        <a:xfrm>
          <a:off x="253420" y="780583"/>
          <a:ext cx="734509" cy="734509"/>
        </a:xfrm>
        <a:prstGeom prst="ellipse">
          <a:avLst/>
        </a:prstGeom>
        <a:solidFill>
          <a:schemeClr val="accent6">
            <a:alpha val="90000"/>
            <a:hueOff val="0"/>
            <a:satOff val="0"/>
            <a:lumOff val="0"/>
            <a:alpha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altLang="zh-CN" sz="1100" b="1" kern="1200" dirty="0" smtClean="0">
              <a:solidFill>
                <a:srgbClr val="0000CC"/>
              </a:solidFill>
            </a:rPr>
            <a:t>Do</a:t>
          </a:r>
        </a:p>
        <a:p>
          <a:pPr lvl="0" algn="ctr" defTabSz="488950">
            <a:lnSpc>
              <a:spcPct val="90000"/>
            </a:lnSpc>
            <a:spcBef>
              <a:spcPct val="0"/>
            </a:spcBef>
            <a:spcAft>
              <a:spcPct val="35000"/>
            </a:spcAft>
          </a:pPr>
          <a:r>
            <a:rPr lang="zh-CN" altLang="en-US" sz="1100" b="1" kern="1200" dirty="0" smtClean="0">
              <a:solidFill>
                <a:srgbClr val="0000CC"/>
              </a:solidFill>
            </a:rPr>
            <a:t>（实施）</a:t>
          </a:r>
          <a:endParaRPr lang="zh-CN" altLang="en-US" sz="1100" kern="1200" dirty="0"/>
        </a:p>
      </dsp:txBody>
      <dsp:txXfrm>
        <a:off x="253420" y="780583"/>
        <a:ext cx="734509" cy="734509"/>
      </dsp:txXfrm>
    </dsp:sp>
    <dsp:sp modelId="{ECA9F886-397A-4393-919C-B6A67621CAAA}">
      <dsp:nvSpPr>
        <dsp:cNvPr id="0" name=""/>
        <dsp:cNvSpPr/>
      </dsp:nvSpPr>
      <dsp:spPr>
        <a:xfrm rot="18900000">
          <a:off x="909087" y="637822"/>
          <a:ext cx="195310" cy="247896"/>
        </a:xfrm>
        <a:prstGeom prst="rightArrow">
          <a:avLst>
            <a:gd name="adj1" fmla="val 60000"/>
            <a:gd name="adj2" fmla="val 50000"/>
          </a:avLst>
        </a:prstGeom>
        <a:solidFill>
          <a:schemeClr val="accent6">
            <a:shade val="90000"/>
            <a:hueOff val="145394"/>
            <a:satOff val="-5032"/>
            <a:lumOff val="31709"/>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zh-CN" altLang="en-US" sz="900" kern="1200"/>
        </a:p>
      </dsp:txBody>
      <dsp:txXfrm rot="18900000">
        <a:off x="909087" y="637822"/>
        <a:ext cx="195310" cy="24789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C61EFF-466C-4330-A5CB-9071CE114C5E}">
      <dsp:nvSpPr>
        <dsp:cNvPr id="0" name=""/>
        <dsp:cNvSpPr/>
      </dsp:nvSpPr>
      <dsp:spPr>
        <a:xfrm>
          <a:off x="192192" y="0"/>
          <a:ext cx="3777585" cy="2360991"/>
        </a:xfrm>
        <a:prstGeom prst="swooshArrow">
          <a:avLst>
            <a:gd name="adj1" fmla="val 25000"/>
            <a:gd name="adj2" fmla="val 25000"/>
          </a:avLst>
        </a:prstGeom>
        <a:gradFill rotWithShape="0">
          <a:gsLst>
            <a:gs pos="0">
              <a:schemeClr val="accent1">
                <a:tint val="40000"/>
                <a:hueOff val="0"/>
                <a:satOff val="0"/>
                <a:lumOff val="0"/>
                <a:alphaOff val="0"/>
                <a:tint val="98000"/>
                <a:satMod val="110000"/>
                <a:lumMod val="104000"/>
              </a:schemeClr>
            </a:gs>
            <a:gs pos="69000">
              <a:schemeClr val="accent1">
                <a:tint val="40000"/>
                <a:hueOff val="0"/>
                <a:satOff val="0"/>
                <a:lumOff val="0"/>
                <a:alphaOff val="0"/>
                <a:shade val="88000"/>
                <a:satMod val="130000"/>
                <a:lumMod val="92000"/>
              </a:schemeClr>
            </a:gs>
            <a:gs pos="100000">
              <a:schemeClr val="accent1">
                <a:tint val="40000"/>
                <a:hueOff val="0"/>
                <a:satOff val="0"/>
                <a:lumOff val="0"/>
                <a:alphaOff val="0"/>
                <a:shade val="78000"/>
                <a:satMod val="130000"/>
                <a:lumMod val="92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99F0FD1B-7444-4009-BD35-2937FAA23AB7}">
      <dsp:nvSpPr>
        <dsp:cNvPr id="0" name=""/>
        <dsp:cNvSpPr/>
      </dsp:nvSpPr>
      <dsp:spPr>
        <a:xfrm>
          <a:off x="671946" y="1629555"/>
          <a:ext cx="98217" cy="98217"/>
        </a:xfrm>
        <a:prstGeom prst="ellipse">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98D0F0C-EEDA-462F-B459-4CDE26F34937}">
      <dsp:nvSpPr>
        <dsp:cNvPr id="0" name=""/>
        <dsp:cNvSpPr/>
      </dsp:nvSpPr>
      <dsp:spPr>
        <a:xfrm>
          <a:off x="721054" y="1678664"/>
          <a:ext cx="880177" cy="682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043" tIns="0" rIns="0" bIns="0" numCol="1" spcCol="1270" anchor="t" anchorCtr="0">
          <a:noAutofit/>
        </a:bodyPr>
        <a:lstStyle/>
        <a:p>
          <a:pPr lvl="0" algn="l" defTabSz="933450">
            <a:lnSpc>
              <a:spcPct val="90000"/>
            </a:lnSpc>
            <a:spcBef>
              <a:spcPct val="0"/>
            </a:spcBef>
            <a:spcAft>
              <a:spcPct val="35000"/>
            </a:spcAft>
          </a:pPr>
          <a:r>
            <a:rPr lang="en-US" altLang="zh-CN" sz="2100" b="1" kern="1200" dirty="0" smtClean="0"/>
            <a:t>PDCA</a:t>
          </a:r>
          <a:endParaRPr lang="zh-CN" altLang="en-US" sz="2100" kern="1200" dirty="0"/>
        </a:p>
      </dsp:txBody>
      <dsp:txXfrm>
        <a:off x="721054" y="1678664"/>
        <a:ext cx="880177" cy="682326"/>
      </dsp:txXfrm>
    </dsp:sp>
    <dsp:sp modelId="{C3B611C8-BA00-4A14-BA7A-95F28F907491}">
      <dsp:nvSpPr>
        <dsp:cNvPr id="0" name=""/>
        <dsp:cNvSpPr/>
      </dsp:nvSpPr>
      <dsp:spPr>
        <a:xfrm>
          <a:off x="1538901" y="987838"/>
          <a:ext cx="177546" cy="177546"/>
        </a:xfrm>
        <a:prstGeom prst="ellipse">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B4B9904F-D4C9-47CD-823F-A0C9A3C4C372}">
      <dsp:nvSpPr>
        <dsp:cNvPr id="0" name=""/>
        <dsp:cNvSpPr/>
      </dsp:nvSpPr>
      <dsp:spPr>
        <a:xfrm>
          <a:off x="1627675" y="1076611"/>
          <a:ext cx="906620" cy="1284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078" tIns="0" rIns="0" bIns="0" numCol="1" spcCol="1270" anchor="t" anchorCtr="0">
          <a:noAutofit/>
        </a:bodyPr>
        <a:lstStyle/>
        <a:p>
          <a:pPr lvl="0" algn="l" defTabSz="933450">
            <a:lnSpc>
              <a:spcPct val="90000"/>
            </a:lnSpc>
            <a:spcBef>
              <a:spcPct val="0"/>
            </a:spcBef>
            <a:spcAft>
              <a:spcPct val="35000"/>
            </a:spcAft>
          </a:pPr>
          <a:r>
            <a:rPr lang="en-US" altLang="zh-CN" sz="2100" b="1" kern="1200" dirty="0" smtClean="0"/>
            <a:t>SDCA</a:t>
          </a:r>
          <a:endParaRPr lang="zh-CN" altLang="en-US" sz="2100" kern="1200" dirty="0"/>
        </a:p>
      </dsp:txBody>
      <dsp:txXfrm>
        <a:off x="1627675" y="1076611"/>
        <a:ext cx="906620" cy="1284379"/>
      </dsp:txXfrm>
    </dsp:sp>
    <dsp:sp modelId="{941999C7-F6D2-4755-8C81-D12405F3DF67}">
      <dsp:nvSpPr>
        <dsp:cNvPr id="0" name=""/>
        <dsp:cNvSpPr/>
      </dsp:nvSpPr>
      <dsp:spPr>
        <a:xfrm>
          <a:off x="2581515" y="597330"/>
          <a:ext cx="245543" cy="245543"/>
        </a:xfrm>
        <a:prstGeom prst="ellipse">
          <a:avLst/>
        </a:prstGeom>
        <a:gradFill rotWithShape="0">
          <a:gsLst>
            <a:gs pos="0">
              <a:schemeClr val="lt1">
                <a:hueOff val="0"/>
                <a:satOff val="0"/>
                <a:lumOff val="0"/>
                <a:alphaOff val="0"/>
                <a:tint val="98000"/>
                <a:satMod val="110000"/>
                <a:lumMod val="104000"/>
              </a:schemeClr>
            </a:gs>
            <a:gs pos="69000">
              <a:schemeClr val="lt1">
                <a:hueOff val="0"/>
                <a:satOff val="0"/>
                <a:lumOff val="0"/>
                <a:alphaOff val="0"/>
                <a:shade val="88000"/>
                <a:satMod val="130000"/>
                <a:lumMod val="92000"/>
              </a:schemeClr>
            </a:gs>
            <a:gs pos="100000">
              <a:schemeClr val="lt1">
                <a:hueOff val="0"/>
                <a:satOff val="0"/>
                <a:lumOff val="0"/>
                <a:alphaOff val="0"/>
                <a:shade val="78000"/>
                <a:satMod val="130000"/>
                <a:lumMod val="92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4368BA4-33AE-4D26-A56B-1AB299C8FE41}">
      <dsp:nvSpPr>
        <dsp:cNvPr id="0" name=""/>
        <dsp:cNvSpPr/>
      </dsp:nvSpPr>
      <dsp:spPr>
        <a:xfrm>
          <a:off x="2704287" y="720102"/>
          <a:ext cx="906620" cy="1640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0108" tIns="0" rIns="0" bIns="0" numCol="1" spcCol="1270" anchor="t" anchorCtr="0">
          <a:noAutofit/>
        </a:bodyPr>
        <a:lstStyle/>
        <a:p>
          <a:pPr lvl="0" algn="l" defTabSz="933450">
            <a:lnSpc>
              <a:spcPct val="90000"/>
            </a:lnSpc>
            <a:spcBef>
              <a:spcPct val="0"/>
            </a:spcBef>
            <a:spcAft>
              <a:spcPct val="35000"/>
            </a:spcAft>
          </a:pPr>
          <a:r>
            <a:rPr lang="en-US" altLang="zh-CN" sz="2100" b="1" kern="1200" dirty="0" smtClean="0"/>
            <a:t>PDCA</a:t>
          </a:r>
          <a:endParaRPr lang="zh-CN" altLang="en-US" sz="2100" kern="1200" dirty="0"/>
        </a:p>
      </dsp:txBody>
      <dsp:txXfrm>
        <a:off x="2704287" y="720102"/>
        <a:ext cx="906620" cy="164088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parTxLTRAlign" val="r"/>
                    <dgm:param type="parTxRTLAlign" val="r"/>
                    <dgm:param type="txAnchorVert" val="t"/>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parTxLTRAlign" val="l"/>
                            <dgm:param type="parTxRTLAlign" val="r"/>
                            <dgm:param type="txAnchorVert" val="t"/>
                          </dgm:alg>
                        </dgm:if>
                        <dgm:else name="Name15">
                          <dgm:alg type="tx">
                            <dgm:param type="parTxLTRAlign" val="l"/>
                            <dgm:param type="parTxRTLAlign" val="l"/>
                            <dgm:param type="txAnchorVert" val="t"/>
                          </dgm:alg>
                        </dgm:else>
                      </dgm:choose>
                    </dgm:if>
                    <dgm:else name="Name16">
                      <dgm:choose name="Name17">
                        <dgm:if name="Name18" axis="root des" ptType="all node" func="maxDepth" op="gt" val="1">
                          <dgm:alg type="tx">
                            <dgm:param type="parTxLTRAlign" val="l"/>
                            <dgm:param type="parTxRTLAlign" val="r"/>
                            <dgm:param type="txAnchorVertCh" val="b"/>
                            <dgm:param type="txAnchorVert" val="b"/>
                          </dgm:alg>
                        </dgm:if>
                        <dgm:else name="Name19">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parTxLTRAlign" val="l"/>
                            <dgm:param type="parTxRTLAlign" val="r"/>
                            <dgm:param type="txAnchorVert" val="t"/>
                          </dgm:alg>
                        </dgm:if>
                        <dgm:else name="Name28">
                          <dgm:alg type="tx">
                            <dgm:param type="parTxLTRAlign" val="l"/>
                            <dgm:param type="parTxRTLAlign" val="l"/>
                            <dgm:param type="txAnchorVert" val="t"/>
                          </dgm:alg>
                        </dgm:else>
                      </dgm:choose>
                    </dgm:if>
                    <dgm:else name="Name29">
                      <dgm:choose name="Name30">
                        <dgm:if name="Name31" axis="root des" ptType="all node" func="maxDepth" op="gt" val="1">
                          <dgm:alg type="tx">
                            <dgm:param type="parTxLTRAlign" val="l"/>
                            <dgm:param type="parTxRTLAlign" val="r"/>
                            <dgm:param type="txAnchorVertCh" val="b"/>
                            <dgm:param type="txAnchorVert" val="b"/>
                          </dgm:alg>
                        </dgm:if>
                        <dgm:else name="Name32">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parTxLTRAlign" val="l"/>
                            <dgm:param type="parTxRTLAlign" val="r"/>
                            <dgm:param type="txAnchorVert" val="t"/>
                          </dgm:alg>
                        </dgm:if>
                        <dgm:else name="Name45">
                          <dgm:alg type="tx">
                            <dgm:param type="parTxLTRAlign" val="l"/>
                            <dgm:param type="parTxRTLAlign" val="l"/>
                            <dgm:param type="txAnchorVert" val="t"/>
                          </dgm:alg>
                        </dgm:else>
                      </dgm:choose>
                    </dgm:if>
                    <dgm:else name="Name46">
                      <dgm:choose name="Name47">
                        <dgm:if name="Name48" axis="root des" ptType="all node" func="maxDepth" op="gt" val="1">
                          <dgm:alg type="tx">
                            <dgm:param type="parTxLTRAlign" val="l"/>
                            <dgm:param type="parTxRTLAlign" val="r"/>
                            <dgm:param type="txAnchorVertCh" val="b"/>
                            <dgm:param type="txAnchorVert" val="b"/>
                          </dgm:alg>
                        </dgm:if>
                        <dgm:else name="Name49">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parTxLTRAlign" val="l"/>
                            <dgm:param type="parTxRTLAlign" val="r"/>
                            <dgm:param type="txAnchorVert" val="t"/>
                          </dgm:alg>
                        </dgm:if>
                        <dgm:else name="Name58">
                          <dgm:alg type="tx">
                            <dgm:param type="parTxLTRAlign" val="l"/>
                            <dgm:param type="parTxRTLAlign" val="l"/>
                            <dgm:param type="txAnchorVert" val="t"/>
                          </dgm:alg>
                        </dgm:else>
                      </dgm:choose>
                    </dgm:if>
                    <dgm:else name="Name59">
                      <dgm:choose name="Name60">
                        <dgm:if name="Name61" axis="root des" ptType="all node" func="maxDepth" op="gt" val="1">
                          <dgm:alg type="tx">
                            <dgm:param type="parTxLTRAlign" val="l"/>
                            <dgm:param type="parTxRTLAlign" val="r"/>
                            <dgm:param type="txAnchorVertCh" val="b"/>
                            <dgm:param type="txAnchorVert" val="b"/>
                          </dgm:alg>
                        </dgm:if>
                        <dgm:else name="Name62">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parTxLTRAlign" val="l"/>
                            <dgm:param type="parTxRTLAlign" val="r"/>
                            <dgm:param type="txAnchorVert" val="t"/>
                          </dgm:alg>
                        </dgm:if>
                        <dgm:else name="Name71">
                          <dgm:alg type="tx">
                            <dgm:param type="parTxLTRAlign" val="l"/>
                            <dgm:param type="parTxRTLAlign" val="l"/>
                            <dgm:param type="txAnchorVert" val="t"/>
                          </dgm:alg>
                        </dgm:else>
                      </dgm:choose>
                    </dgm:if>
                    <dgm:else name="Name72">
                      <dgm:choose name="Name73">
                        <dgm:if name="Name74" axis="root des" ptType="all node" func="maxDepth" op="gt" val="1">
                          <dgm:alg type="tx">
                            <dgm:param type="parTxLTRAlign" val="l"/>
                            <dgm:param type="parTxRTLAlign" val="r"/>
                            <dgm:param type="txAnchorVertCh" val="b"/>
                            <dgm:param type="txAnchorVert" val="b"/>
                          </dgm:alg>
                        </dgm:if>
                        <dgm:else name="Name75">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param type="txAnchorVert" val="t"/>
                          </dgm:alg>
                        </dgm:if>
                        <dgm:else name="Name88">
                          <dgm:alg type="tx">
                            <dgm:param type="parTxLTRAlign" val="l"/>
                            <dgm:param type="parTxRTLAlign" val="l"/>
                            <dgm:param type="txAnchorVert" val="t"/>
                          </dgm:alg>
                        </dgm:else>
                      </dgm:choose>
                    </dgm:if>
                    <dgm:else name="Name89">
                      <dgm:choose name="Name90">
                        <dgm:if name="Name91" axis="root des" ptType="all node" func="maxDepth" op="gt" val="1">
                          <dgm:alg type="tx">
                            <dgm:param type="parTxLTRAlign" val="l"/>
                            <dgm:param type="parTxRTLAlign" val="r"/>
                            <dgm:param type="txAnchorVertCh" val="b"/>
                            <dgm:param type="txAnchorVert" val="b"/>
                          </dgm:alg>
                        </dgm:if>
                        <dgm:else name="Name92">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parTxLTRAlign" val="l"/>
                            <dgm:param type="parTxRTLAlign" val="r"/>
                            <dgm:param type="txAnchorVert" val="t"/>
                          </dgm:alg>
                        </dgm:if>
                        <dgm:else name="Name101">
                          <dgm:alg type="tx">
                            <dgm:param type="parTxLTRAlign" val="l"/>
                            <dgm:param type="parTxRTLAlign" val="l"/>
                            <dgm:param type="txAnchorVert" val="t"/>
                          </dgm:alg>
                        </dgm:else>
                      </dgm:choose>
                    </dgm:if>
                    <dgm:else name="Name102">
                      <dgm:choose name="Name103">
                        <dgm:if name="Name104" axis="root des" ptType="all node" func="maxDepth" op="gt" val="1">
                          <dgm:alg type="tx">
                            <dgm:param type="parTxLTRAlign" val="l"/>
                            <dgm:param type="parTxRTLAlign" val="r"/>
                            <dgm:param type="txAnchorVertCh" val="b"/>
                            <dgm:param type="txAnchorVert" val="b"/>
                          </dgm:alg>
                        </dgm:if>
                        <dgm:else name="Name105">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parTxLTRAlign" val="l"/>
                            <dgm:param type="parTxRTLAlign" val="r"/>
                            <dgm:param type="txAnchorVert" val="t"/>
                          </dgm:alg>
                        </dgm:if>
                        <dgm:else name="Name114">
                          <dgm:alg type="tx">
                            <dgm:param type="parTxLTRAlign" val="l"/>
                            <dgm:param type="parTxRTLAlign" val="l"/>
                            <dgm:param type="txAnchorVert" val="t"/>
                          </dgm:alg>
                        </dgm:else>
                      </dgm:choose>
                    </dgm:if>
                    <dgm:else name="Name115">
                      <dgm:choose name="Name116">
                        <dgm:if name="Name117" axis="root des" ptType="all node" func="maxDepth" op="gt" val="1">
                          <dgm:alg type="tx">
                            <dgm:param type="parTxLTRAlign" val="l"/>
                            <dgm:param type="parTxRTLAlign" val="r"/>
                            <dgm:param type="txAnchorVertCh" val="b"/>
                            <dgm:param type="txAnchorVert" val="b"/>
                          </dgm:alg>
                        </dgm:if>
                        <dgm:else name="Name118">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parTxLTRAlign" val="l"/>
                            <dgm:param type="parTxRTLAlign" val="r"/>
                            <dgm:param type="txAnchorVert" val="t"/>
                          </dgm:alg>
                        </dgm:if>
                        <dgm:else name="Name127">
                          <dgm:alg type="tx">
                            <dgm:param type="parTxLTRAlign" val="l"/>
                            <dgm:param type="parTxRTLAlign" val="l"/>
                            <dgm:param type="txAnchorVert" val="t"/>
                          </dgm:alg>
                        </dgm:else>
                      </dgm:choose>
                    </dgm:if>
                    <dgm:else name="Name128">
                      <dgm:choose name="Name129">
                        <dgm:if name="Name130" axis="root des" ptType="all node" func="maxDepth" op="gt" val="1">
                          <dgm:alg type="tx">
                            <dgm:param type="parTxLTRAlign" val="l"/>
                            <dgm:param type="parTxRTLAlign" val="r"/>
                            <dgm:param type="txAnchorVertCh" val="b"/>
                            <dgm:param type="txAnchorVert" val="b"/>
                          </dgm:alg>
                        </dgm:if>
                        <dgm:else name="Name131">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parTxLTRAlign" val="l"/>
                            <dgm:param type="parTxRTLAlign" val="r"/>
                            <dgm:param type="txAnchorVert" val="t"/>
                          </dgm:alg>
                        </dgm:if>
                        <dgm:else name="Name144">
                          <dgm:alg type="tx">
                            <dgm:param type="parTxLTRAlign" val="l"/>
                            <dgm:param type="parTxRTLAlign" val="l"/>
                            <dgm:param type="txAnchorVert" val="t"/>
                          </dgm:alg>
                        </dgm:else>
                      </dgm:choose>
                    </dgm:if>
                    <dgm:else name="Name145">
                      <dgm:choose name="Name146">
                        <dgm:if name="Name147" axis="root des" ptType="all node" func="maxDepth" op="gt" val="1">
                          <dgm:alg type="tx">
                            <dgm:param type="parTxLTRAlign" val="l"/>
                            <dgm:param type="parTxRTLAlign" val="r"/>
                            <dgm:param type="txAnchorVertCh" val="b"/>
                            <dgm:param type="txAnchorVert" val="b"/>
                          </dgm:alg>
                        </dgm:if>
                        <dgm:else name="Name148">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parTxLTRAlign" val="l"/>
                            <dgm:param type="parTxRTLAlign" val="r"/>
                            <dgm:param type="txAnchorVert" val="t"/>
                          </dgm:alg>
                        </dgm:if>
                        <dgm:else name="Name157">
                          <dgm:alg type="tx">
                            <dgm:param type="parTxLTRAlign" val="l"/>
                            <dgm:param type="parTxRTLAlign" val="l"/>
                            <dgm:param type="txAnchorVert" val="t"/>
                          </dgm:alg>
                        </dgm:else>
                      </dgm:choose>
                    </dgm:if>
                    <dgm:else name="Name158">
                      <dgm:choose name="Name159">
                        <dgm:if name="Name160" axis="root des" ptType="all node" func="maxDepth" op="gt" val="1">
                          <dgm:alg type="tx">
                            <dgm:param type="parTxLTRAlign" val="l"/>
                            <dgm:param type="parTxRTLAlign" val="r"/>
                            <dgm:param type="txAnchorVertCh" val="b"/>
                            <dgm:param type="txAnchorVert" val="b"/>
                          </dgm:alg>
                        </dgm:if>
                        <dgm:else name="Name161">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parTxLTRAlign" val="l"/>
                            <dgm:param type="parTxRTLAlign" val="r"/>
                            <dgm:param type="txAnchorVert" val="t"/>
                          </dgm:alg>
                        </dgm:if>
                        <dgm:else name="Name170">
                          <dgm:alg type="tx">
                            <dgm:param type="parTxLTRAlign" val="l"/>
                            <dgm:param type="parTxRTLAlign" val="l"/>
                            <dgm:param type="txAnchorVert" val="t"/>
                          </dgm:alg>
                        </dgm:else>
                      </dgm:choose>
                    </dgm:if>
                    <dgm:else name="Name171">
                      <dgm:choose name="Name172">
                        <dgm:if name="Name173" axis="root des" ptType="all node" func="maxDepth" op="gt" val="1">
                          <dgm:alg type="tx">
                            <dgm:param type="parTxLTRAlign" val="l"/>
                            <dgm:param type="parTxRTLAlign" val="r"/>
                            <dgm:param type="txAnchorVertCh" val="b"/>
                            <dgm:param type="txAnchorVert" val="b"/>
                          </dgm:alg>
                        </dgm:if>
                        <dgm:else name="Name174">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parTxLTRAlign" val="l"/>
                            <dgm:param type="parTxRTLAlign" val="r"/>
                            <dgm:param type="txAnchorVert" val="t"/>
                          </dgm:alg>
                        </dgm:if>
                        <dgm:else name="Name183">
                          <dgm:alg type="tx">
                            <dgm:param type="parTxLTRAlign" val="l"/>
                            <dgm:param type="parTxRTLAlign" val="l"/>
                            <dgm:param type="txAnchorVert" val="t"/>
                          </dgm:alg>
                        </dgm:else>
                      </dgm:choose>
                    </dgm:if>
                    <dgm:else name="Name184">
                      <dgm:choose name="Name185">
                        <dgm:if name="Name186" axis="root des" ptType="all node" func="maxDepth" op="gt" val="1">
                          <dgm:alg type="tx">
                            <dgm:param type="parTxLTRAlign" val="l"/>
                            <dgm:param type="parTxRTLAlign" val="r"/>
                            <dgm:param type="txAnchorVertCh" val="b"/>
                            <dgm:param type="txAnchorVert" val="b"/>
                          </dgm:alg>
                        </dgm:if>
                        <dgm:else name="Name187">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parTxLTRAlign" val="l"/>
                            <dgm:param type="parTxRTLAlign" val="r"/>
                            <dgm:param type="txAnchorVert" val="t"/>
                          </dgm:alg>
                        </dgm:if>
                        <dgm:else name="Name196">
                          <dgm:alg type="tx">
                            <dgm:param type="parTxLTRAlign" val="l"/>
                            <dgm:param type="parTxRTLAlign" val="l"/>
                            <dgm:param type="txAnchorVert" val="t"/>
                          </dgm:alg>
                        </dgm:else>
                      </dgm:choose>
                    </dgm:if>
                    <dgm:else name="Name197">
                      <dgm:choose name="Name198">
                        <dgm:if name="Name199" axis="root des" ptType="all node" func="maxDepth" op="gt" val="1">
                          <dgm:alg type="tx">
                            <dgm:param type="parTxLTRAlign" val="l"/>
                            <dgm:param type="parTxRTLAlign" val="r"/>
                            <dgm:param type="txAnchorVertCh" val="b"/>
                            <dgm:param type="txAnchorVert" val="b"/>
                          </dgm:alg>
                        </dgm:if>
                        <dgm:else name="Name200">
                          <dgm:alg type="tx">
                            <dgm:param type="parTxLTRAlign" val="r"/>
                            <dgm:param type="parTxRTLAlign" val="r"/>
                            <dgm:param type="txAnchorVert" val="b"/>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dirty="0">
              <a:latin typeface="印品黑体" panose="00000500000000000000" pitchFamily="2" charset="-122"/>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latin typeface="印品黑体" panose="00000500000000000000" pitchFamily="2" charset="-122"/>
              </a:rPr>
            </a:fld>
            <a:endParaRPr lang="zh-CN" altLang="en-US" dirty="0">
              <a:latin typeface="印品黑体" panose="00000500000000000000" pitchFamily="2" charset="-122"/>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dirty="0">
              <a:latin typeface="印品黑体" panose="00000500000000000000" pitchFamily="2" charset="-122"/>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latin typeface="印品黑体" panose="00000500000000000000" pitchFamily="2" charset="-122"/>
              </a:rPr>
            </a:fld>
            <a:endParaRPr lang="zh-CN" altLang="en-US" dirty="0">
              <a:latin typeface="印品黑体" panose="00000500000000000000" pitchFamily="2"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印品黑体" panose="00000500000000000000" pitchFamily="2"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印品黑体" panose="00000500000000000000" pitchFamily="2" charset="-122"/>
              </a:defRPr>
            </a:lvl1pPr>
          </a:lstStyle>
          <a:p>
            <a:fld id="{6A2B73EA-EE91-4E33-A9C1-8BF5DD7139A2}"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印品黑体" panose="00000500000000000000"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印品黑体" panose="00000500000000000000" pitchFamily="2" charset="-122"/>
              </a:defRPr>
            </a:lvl1pPr>
          </a:lstStyle>
          <a:p>
            <a:fld id="{7392B679-AE23-4750-8FB0-6513430B8953}"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1219200" rtl="0" eaLnBrk="1" latinLnBrk="0" hangingPunct="1">
      <a:defRPr sz="1600" kern="1200">
        <a:solidFill>
          <a:schemeClr val="tx1"/>
        </a:solidFill>
        <a:latin typeface="印品黑体" panose="00000500000000000000" pitchFamily="2" charset="-122"/>
        <a:ea typeface="+mn-ea"/>
        <a:cs typeface="+mn-cs"/>
      </a:defRPr>
    </a:lvl1pPr>
    <a:lvl2pPr marL="609600" algn="l" defTabSz="1219200" rtl="0" eaLnBrk="1" latinLnBrk="0" hangingPunct="1">
      <a:defRPr sz="1600" kern="1200">
        <a:solidFill>
          <a:schemeClr val="tx1"/>
        </a:solidFill>
        <a:latin typeface="印品黑体" panose="00000500000000000000" pitchFamily="2" charset="-122"/>
        <a:ea typeface="+mn-ea"/>
        <a:cs typeface="+mn-cs"/>
      </a:defRPr>
    </a:lvl2pPr>
    <a:lvl3pPr marL="1219200" algn="l" defTabSz="1219200" rtl="0" eaLnBrk="1" latinLnBrk="0" hangingPunct="1">
      <a:defRPr sz="1600" kern="1200">
        <a:solidFill>
          <a:schemeClr val="tx1"/>
        </a:solidFill>
        <a:latin typeface="印品黑体" panose="00000500000000000000" pitchFamily="2" charset="-122"/>
        <a:ea typeface="+mn-ea"/>
        <a:cs typeface="+mn-cs"/>
      </a:defRPr>
    </a:lvl3pPr>
    <a:lvl4pPr marL="1828165" algn="l" defTabSz="1219200" rtl="0" eaLnBrk="1" latinLnBrk="0" hangingPunct="1">
      <a:defRPr sz="1600" kern="1200">
        <a:solidFill>
          <a:schemeClr val="tx1"/>
        </a:solidFill>
        <a:latin typeface="印品黑体" panose="00000500000000000000" pitchFamily="2" charset="-122"/>
        <a:ea typeface="+mn-ea"/>
        <a:cs typeface="+mn-cs"/>
      </a:defRPr>
    </a:lvl4pPr>
    <a:lvl5pPr marL="2437765" algn="l" defTabSz="1219200" rtl="0" eaLnBrk="1" latinLnBrk="0" hangingPunct="1">
      <a:defRPr sz="1600" kern="1200">
        <a:solidFill>
          <a:schemeClr val="tx1"/>
        </a:solidFill>
        <a:latin typeface="印品黑体" panose="00000500000000000000" pitchFamily="2" charset="-122"/>
        <a:ea typeface="+mn-ea"/>
        <a:cs typeface="+mn-cs"/>
      </a:defRPr>
    </a:lvl5pPr>
    <a:lvl6pPr marL="3047365" algn="l" defTabSz="1219200" rtl="0" eaLnBrk="1" latinLnBrk="0" hangingPunct="1">
      <a:defRPr sz="1600" kern="1200">
        <a:solidFill>
          <a:schemeClr val="tx1"/>
        </a:solidFill>
        <a:latin typeface="+mn-lt"/>
        <a:ea typeface="+mn-ea"/>
        <a:cs typeface="+mn-cs"/>
      </a:defRPr>
    </a:lvl6pPr>
    <a:lvl7pPr marL="3656965" algn="l" defTabSz="1219200" rtl="0" eaLnBrk="1" latinLnBrk="0" hangingPunct="1">
      <a:defRPr sz="1600" kern="1200">
        <a:solidFill>
          <a:schemeClr val="tx1"/>
        </a:solidFill>
        <a:latin typeface="+mn-lt"/>
        <a:ea typeface="+mn-ea"/>
        <a:cs typeface="+mn-cs"/>
      </a:defRPr>
    </a:lvl7pPr>
    <a:lvl8pPr marL="4266565" algn="l" defTabSz="1219200" rtl="0" eaLnBrk="1" latinLnBrk="0" hangingPunct="1">
      <a:defRPr sz="1600" kern="1200">
        <a:solidFill>
          <a:schemeClr val="tx1"/>
        </a:solidFill>
        <a:latin typeface="+mn-lt"/>
        <a:ea typeface="+mn-ea"/>
        <a:cs typeface="+mn-cs"/>
      </a:defRPr>
    </a:lvl8pPr>
    <a:lvl9pPr marL="4876165" algn="l" defTabSz="121920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162" y="2130426"/>
            <a:ext cx="10360501"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8" name="矩形 7"/>
          <p:cNvSpPr/>
          <p:nvPr userDrawn="1"/>
        </p:nvSpPr>
        <p:spPr>
          <a:xfrm rot="2700000">
            <a:off x="315904" y="319998"/>
            <a:ext cx="370275" cy="370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印品黑体" panose="00000500000000000000" pitchFamily="2" charset="-122"/>
            </a:endParaRPr>
          </a:p>
        </p:txBody>
      </p:sp>
      <p:sp>
        <p:nvSpPr>
          <p:cNvPr id="9" name="矩形 8"/>
          <p:cNvSpPr/>
          <p:nvPr userDrawn="1"/>
        </p:nvSpPr>
        <p:spPr>
          <a:xfrm rot="2700000">
            <a:off x="507877" y="319998"/>
            <a:ext cx="370275" cy="37017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印品黑体" panose="00000500000000000000" pitchFamily="2" charset="-122"/>
            </a:endParaRPr>
          </a:p>
        </p:txBody>
      </p:sp>
      <p:sp>
        <p:nvSpPr>
          <p:cNvPr id="10" name="Title 1"/>
          <p:cNvSpPr txBox="1"/>
          <p:nvPr userDrawn="1"/>
        </p:nvSpPr>
        <p:spPr>
          <a:xfrm>
            <a:off x="1103158" y="234733"/>
            <a:ext cx="2839186"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1800" b="1" dirty="0">
                <a:solidFill>
                  <a:schemeClr val="tx1">
                    <a:lumMod val="75000"/>
                    <a:lumOff val="25000"/>
                  </a:schemeClr>
                </a:solidFill>
                <a:latin typeface="印品黑体" panose="00000500000000000000" pitchFamily="2" charset="-122"/>
                <a:ea typeface="方正兰亭超细黑简体" panose="02000000000000000000" charset="-122"/>
                <a:cs typeface="+mn-ea"/>
                <a:sym typeface="Arial" panose="020B0604020202020204"/>
              </a:rPr>
              <a:t>点击输入标题内容</a:t>
            </a:r>
            <a:endParaRPr lang="en-GB" altLang="zh-CN" sz="1800" b="1" dirty="0">
              <a:solidFill>
                <a:schemeClr val="tx1">
                  <a:lumMod val="75000"/>
                  <a:lumOff val="25000"/>
                </a:schemeClr>
              </a:solidFill>
              <a:latin typeface="印品黑体" panose="00000500000000000000" pitchFamily="2" charset="-122"/>
              <a:ea typeface="方正兰亭超细黑简体" panose="02000000000000000000" charset="-122"/>
              <a:cs typeface="+mn-ea"/>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833" y="4406901"/>
            <a:ext cx="10360501"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833" y="2906713"/>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441" y="1535113"/>
            <a:ext cx="5385514"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1756" y="1535113"/>
            <a:ext cx="5387630"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1756"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443" y="273049"/>
            <a:ext cx="4010039" cy="1162051"/>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5492" y="273052"/>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443" y="1435102"/>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095" y="4800600"/>
            <a:ext cx="7313295" cy="566739"/>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095" y="5367338"/>
            <a:ext cx="7313295"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6898" y="274639"/>
            <a:ext cx="2742486" cy="585152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441" y="274639"/>
            <a:ext cx="8024310" cy="585152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441" y="274639"/>
            <a:ext cx="10969943" cy="1143000"/>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1">
                    <a:tint val="75000"/>
                  </a:schemeClr>
                </a:solidFill>
                <a:latin typeface="印品黑体" panose="00000500000000000000" pitchFamily="2" charset="-122"/>
              </a:defRPr>
            </a:lvl1pPr>
          </a:lstStyle>
          <a:p>
            <a:fld id="{530820CF-B880-4189-942D-D702A7CBA730}" type="datetimeFigureOut">
              <a:rPr lang="zh-CN" altLang="en-US" smtClean="0"/>
            </a:fld>
            <a:endParaRPr lang="zh-CN" altLang="en-US" dirty="0"/>
          </a:p>
        </p:txBody>
      </p:sp>
      <p:sp>
        <p:nvSpPr>
          <p:cNvPr id="5" name="页脚占位符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1">
                    <a:tint val="75000"/>
                  </a:schemeClr>
                </a:solidFill>
                <a:latin typeface="印品黑体" panose="00000500000000000000" pitchFamily="2" charset="-122"/>
              </a:defRPr>
            </a:lvl1pPr>
          </a:lstStyle>
          <a:p>
            <a:endParaRPr lang="zh-CN" altLang="en-US" dirty="0"/>
          </a:p>
        </p:txBody>
      </p:sp>
      <p:sp>
        <p:nvSpPr>
          <p:cNvPr id="6" name="灯片编号占位符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1">
                    <a:tint val="75000"/>
                  </a:schemeClr>
                </a:solidFill>
                <a:latin typeface="印品黑体" panose="00000500000000000000" pitchFamily="2" charset="-122"/>
              </a:defRPr>
            </a:lvl1pPr>
          </a:lstStyle>
          <a:p>
            <a:fld id="{0C913308-F349-4B6D-A68A-DD1791B4A57B}"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xStyles>
    <p:titleStyle>
      <a:lvl1pPr algn="ctr" defTabSz="914400" rtl="0" eaLnBrk="1" latinLnBrk="0" hangingPunct="1">
        <a:spcBef>
          <a:spcPct val="0"/>
        </a:spcBef>
        <a:buNone/>
        <a:defRPr sz="4400" kern="1200">
          <a:solidFill>
            <a:schemeClr val="tx1"/>
          </a:solidFill>
          <a:latin typeface="印品黑体" panose="00000500000000000000" pitchFamily="2" charset="-122"/>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印品黑体" panose="00000500000000000000" pitchFamily="2" charset="-122"/>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印品黑体" panose="00000500000000000000" pitchFamily="2" charset="-122"/>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印品黑体" panose="00000500000000000000" pitchFamily="2" charset="-122"/>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印品黑体" panose="00000500000000000000" pitchFamily="2" charset="-122"/>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印品黑体" panose="00000500000000000000" pitchFamily="2" charset="-122"/>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1" Type="http://schemas.openxmlformats.org/officeDocument/2006/relationships/notesSlide" Target="../notesSlides/notesSlide1.xml"/><Relationship Id="rId20" Type="http://schemas.openxmlformats.org/officeDocument/2006/relationships/slideLayout" Target="../slideLayouts/slideLayout3.xml"/><Relationship Id="rId2" Type="http://schemas.openxmlformats.org/officeDocument/2006/relationships/tags" Target="../tags/tag2.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image" Target="../media/image1.jpeg"/><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tags" Target="../tags/tag23.xml"/><Relationship Id="rId1" Type="http://schemas.openxmlformats.org/officeDocument/2006/relationships/tags" Target="../tags/tag2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3.xml"/><Relationship Id="rId2" Type="http://schemas.openxmlformats.org/officeDocument/2006/relationships/tags" Target="../tags/tag25.xml"/><Relationship Id="rId1" Type="http://schemas.openxmlformats.org/officeDocument/2006/relationships/tags" Target="../tags/tag2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3.xml"/><Relationship Id="rId2" Type="http://schemas.microsoft.com/office/2007/relationships/hdphoto" Target="../media/image10.wdp"/><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3.xml"/><Relationship Id="rId2" Type="http://schemas.openxmlformats.org/officeDocument/2006/relationships/tags" Target="../tags/tag27.xml"/><Relationship Id="rId1" Type="http://schemas.openxmlformats.org/officeDocument/2006/relationships/tags" Target="../tags/tag2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1" Type="http://schemas.openxmlformats.org/officeDocument/2006/relationships/notesSlide" Target="../notesSlides/notesSlide20.xml"/><Relationship Id="rId10" Type="http://schemas.openxmlformats.org/officeDocument/2006/relationships/slideLayout" Target="../slideLayouts/slideLayout3.xml"/><Relationship Id="rId1" Type="http://schemas.openxmlformats.org/officeDocument/2006/relationships/tags" Target="../tags/tag28.xml"/></Relationships>
</file>

<file path=ppt/slides/_rels/slide21.xml.rels><?xml version="1.0" encoding="UTF-8" standalone="yes"?>
<Relationships xmlns="http://schemas.openxmlformats.org/package/2006/relationships"><Relationship Id="rId9" Type="http://schemas.openxmlformats.org/officeDocument/2006/relationships/tags" Target="../tags/tag45.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5" Type="http://schemas.openxmlformats.org/officeDocument/2006/relationships/notesSlide" Target="../notesSlides/notesSlide21.xml"/><Relationship Id="rId24" Type="http://schemas.openxmlformats.org/officeDocument/2006/relationships/slideLayout" Target="../slideLayouts/slideLayout3.xml"/><Relationship Id="rId23" Type="http://schemas.openxmlformats.org/officeDocument/2006/relationships/tags" Target="../tags/tag59.xml"/><Relationship Id="rId22" Type="http://schemas.openxmlformats.org/officeDocument/2006/relationships/tags" Target="../tags/tag58.xml"/><Relationship Id="rId21" Type="http://schemas.openxmlformats.org/officeDocument/2006/relationships/tags" Target="../tags/tag57.xml"/><Relationship Id="rId20" Type="http://schemas.openxmlformats.org/officeDocument/2006/relationships/tags" Target="../tags/tag56.xml"/><Relationship Id="rId2" Type="http://schemas.openxmlformats.org/officeDocument/2006/relationships/tags" Target="../tags/tag38.xml"/><Relationship Id="rId19" Type="http://schemas.openxmlformats.org/officeDocument/2006/relationships/tags" Target="../tags/tag55.xml"/><Relationship Id="rId18" Type="http://schemas.openxmlformats.org/officeDocument/2006/relationships/tags" Target="../tags/tag54.xml"/><Relationship Id="rId17" Type="http://schemas.openxmlformats.org/officeDocument/2006/relationships/tags" Target="../tags/tag53.xml"/><Relationship Id="rId16" Type="http://schemas.openxmlformats.org/officeDocument/2006/relationships/tags" Target="../tags/tag52.xml"/><Relationship Id="rId15" Type="http://schemas.openxmlformats.org/officeDocument/2006/relationships/tags" Target="../tags/tag51.xml"/><Relationship Id="rId14" Type="http://schemas.openxmlformats.org/officeDocument/2006/relationships/tags" Target="../tags/tag50.xml"/><Relationship Id="rId13" Type="http://schemas.openxmlformats.org/officeDocument/2006/relationships/tags" Target="../tags/tag49.xml"/><Relationship Id="rId12" Type="http://schemas.openxmlformats.org/officeDocument/2006/relationships/tags" Target="../tags/tag48.xml"/><Relationship Id="rId11" Type="http://schemas.openxmlformats.org/officeDocument/2006/relationships/tags" Target="../tags/tag47.xml"/><Relationship Id="rId10" Type="http://schemas.openxmlformats.org/officeDocument/2006/relationships/tags" Target="../tags/tag46.xml"/><Relationship Id="rId1" Type="http://schemas.openxmlformats.org/officeDocument/2006/relationships/tags" Target="../tags/tag3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image" Target="../media/image1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image" Target="../media/image14.jpeg"/></Relationships>
</file>

<file path=ppt/slides/_rels/slide26.xml.rels><?xml version="1.0" encoding="UTF-8" standalone="yes"?>
<Relationships xmlns="http://schemas.openxmlformats.org/package/2006/relationships"><Relationship Id="rId9" Type="http://schemas.openxmlformats.org/officeDocument/2006/relationships/diagramColors" Target="../diagrams/colors2.xml"/><Relationship Id="rId8" Type="http://schemas.openxmlformats.org/officeDocument/2006/relationships/diagramQuickStyle" Target="../diagrams/quickStyle2.xml"/><Relationship Id="rId7" Type="http://schemas.openxmlformats.org/officeDocument/2006/relationships/diagramLayout" Target="../diagrams/layout2.xml"/><Relationship Id="rId6" Type="http://schemas.openxmlformats.org/officeDocument/2006/relationships/diagramData" Target="../diagrams/data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7" Type="http://schemas.openxmlformats.org/officeDocument/2006/relationships/notesSlide" Target="../notesSlides/notesSlide26.xml"/><Relationship Id="rId16" Type="http://schemas.openxmlformats.org/officeDocument/2006/relationships/slideLayout" Target="../slideLayouts/slideLayout3.xml"/><Relationship Id="rId15" Type="http://schemas.microsoft.com/office/2007/relationships/diagramDrawing" Target="../diagrams/drawing3.xml"/><Relationship Id="rId14" Type="http://schemas.openxmlformats.org/officeDocument/2006/relationships/diagramColors" Target="../diagrams/colors3.xml"/><Relationship Id="rId13" Type="http://schemas.openxmlformats.org/officeDocument/2006/relationships/diagramQuickStyle" Target="../diagrams/quickStyle3.xml"/><Relationship Id="rId12" Type="http://schemas.openxmlformats.org/officeDocument/2006/relationships/diagramLayout" Target="../diagrams/layout3.xml"/><Relationship Id="rId11" Type="http://schemas.openxmlformats.org/officeDocument/2006/relationships/diagramData" Target="../diagrams/data3.xml"/><Relationship Id="rId10" Type="http://schemas.microsoft.com/office/2007/relationships/diagramDrawing" Target="../diagrams/drawing2.xml"/><Relationship Id="rId1" Type="http://schemas.openxmlformats.org/officeDocument/2006/relationships/diagramData" Target="../diagrams/data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image" Target="../media/image11.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image" Target="../media/image22.png"/><Relationship Id="rId7" Type="http://schemas.openxmlformats.org/officeDocument/2006/relationships/image" Target="../media/image21.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2" Type="http://schemas.openxmlformats.org/officeDocument/2006/relationships/notesSlide" Target="../notesSlides/notesSlide29.xml"/><Relationship Id="rId11" Type="http://schemas.openxmlformats.org/officeDocument/2006/relationships/slideLayout" Target="../slideLayouts/slideLayout3.xml"/><Relationship Id="rId10" Type="http://schemas.openxmlformats.org/officeDocument/2006/relationships/image" Target="../media/image24.png"/><Relationship Id="rId1"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image" Target="../media/image2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image" Target="../media/image27.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image" Target="../media/image29.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xml"/><Relationship Id="rId1" Type="http://schemas.openxmlformats.org/officeDocument/2006/relationships/image" Target="../media/image29.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3.xml"/><Relationship Id="rId2" Type="http://schemas.microsoft.com/office/2007/relationships/hdphoto" Target="../media/image10.wdp"/><Relationship Id="rId1" Type="http://schemas.openxmlformats.org/officeDocument/2006/relationships/image" Target="../media/image9.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xml"/><Relationship Id="rId1" Type="http://schemas.openxmlformats.org/officeDocument/2006/relationships/image" Target="../media/image29.jpeg"/></Relationships>
</file>

<file path=ppt/slides/_rels/slide43.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3" Type="http://schemas.openxmlformats.org/officeDocument/2006/relationships/notesSlide" Target="../notesSlides/notesSlide43.xml"/><Relationship Id="rId32" Type="http://schemas.openxmlformats.org/officeDocument/2006/relationships/slideLayout" Target="../slideLayouts/slideLayout3.xml"/><Relationship Id="rId31" Type="http://schemas.openxmlformats.org/officeDocument/2006/relationships/tags" Target="../tags/tag90.xml"/><Relationship Id="rId30" Type="http://schemas.openxmlformats.org/officeDocument/2006/relationships/tags" Target="../tags/tag89.xml"/><Relationship Id="rId3" Type="http://schemas.openxmlformats.org/officeDocument/2006/relationships/tags" Target="../tags/tag62.xml"/><Relationship Id="rId29" Type="http://schemas.openxmlformats.org/officeDocument/2006/relationships/tags" Target="../tags/tag88.xml"/><Relationship Id="rId28" Type="http://schemas.openxmlformats.org/officeDocument/2006/relationships/tags" Target="../tags/tag87.xml"/><Relationship Id="rId27" Type="http://schemas.openxmlformats.org/officeDocument/2006/relationships/tags" Target="../tags/tag86.xml"/><Relationship Id="rId26" Type="http://schemas.openxmlformats.org/officeDocument/2006/relationships/tags" Target="../tags/tag85.xml"/><Relationship Id="rId25" Type="http://schemas.openxmlformats.org/officeDocument/2006/relationships/tags" Target="../tags/tag84.xml"/><Relationship Id="rId24" Type="http://schemas.openxmlformats.org/officeDocument/2006/relationships/tags" Target="../tags/tag83.xml"/><Relationship Id="rId23" Type="http://schemas.openxmlformats.org/officeDocument/2006/relationships/tags" Target="../tags/tag82.xml"/><Relationship Id="rId22" Type="http://schemas.openxmlformats.org/officeDocument/2006/relationships/tags" Target="../tags/tag81.xml"/><Relationship Id="rId21" Type="http://schemas.openxmlformats.org/officeDocument/2006/relationships/tags" Target="../tags/tag80.xml"/><Relationship Id="rId20" Type="http://schemas.openxmlformats.org/officeDocument/2006/relationships/tags" Target="../tags/tag79.xml"/><Relationship Id="rId2" Type="http://schemas.openxmlformats.org/officeDocument/2006/relationships/tags" Target="../tags/tag61.xml"/><Relationship Id="rId19" Type="http://schemas.openxmlformats.org/officeDocument/2006/relationships/tags" Target="../tags/tag78.xml"/><Relationship Id="rId18" Type="http://schemas.openxmlformats.org/officeDocument/2006/relationships/tags" Target="../tags/tag77.xml"/><Relationship Id="rId17" Type="http://schemas.openxmlformats.org/officeDocument/2006/relationships/tags" Target="../tags/tag76.xml"/><Relationship Id="rId16" Type="http://schemas.openxmlformats.org/officeDocument/2006/relationships/tags" Target="../tags/tag75.xml"/><Relationship Id="rId15" Type="http://schemas.openxmlformats.org/officeDocument/2006/relationships/tags" Target="../tags/tag74.xml"/><Relationship Id="rId14" Type="http://schemas.openxmlformats.org/officeDocument/2006/relationships/tags" Target="../tags/tag73.xml"/><Relationship Id="rId13" Type="http://schemas.openxmlformats.org/officeDocument/2006/relationships/tags" Target="../tags/tag72.xml"/><Relationship Id="rId12" Type="http://schemas.openxmlformats.org/officeDocument/2006/relationships/tags" Target="../tags/tag71.xml"/><Relationship Id="rId11" Type="http://schemas.openxmlformats.org/officeDocument/2006/relationships/tags" Target="../tags/tag70.xml"/><Relationship Id="rId10" Type="http://schemas.openxmlformats.org/officeDocument/2006/relationships/tags" Target="../tags/tag69.xml"/><Relationship Id="rId1" Type="http://schemas.openxmlformats.org/officeDocument/2006/relationships/tags" Target="../tags/tag60.xml"/></Relationships>
</file>

<file path=ppt/slides/_rels/slide44.xml.rels><?xml version="1.0" encoding="UTF-8" standalone="yes"?>
<Relationships xmlns="http://schemas.openxmlformats.org/package/2006/relationships"><Relationship Id="rId9" Type="http://schemas.openxmlformats.org/officeDocument/2006/relationships/tags" Target="../tags/tag97.xml"/><Relationship Id="rId8" Type="http://schemas.openxmlformats.org/officeDocument/2006/relationships/image" Target="../media/image31.png"/><Relationship Id="rId7" Type="http://schemas.openxmlformats.org/officeDocument/2006/relationships/tags" Target="../tags/tag96.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image" Target="../media/image30.png"/><Relationship Id="rId16" Type="http://schemas.openxmlformats.org/officeDocument/2006/relationships/notesSlide" Target="../notesSlides/notesSlide44.xml"/><Relationship Id="rId15" Type="http://schemas.openxmlformats.org/officeDocument/2006/relationships/slideLayout" Target="../slideLayouts/slideLayout3.xml"/><Relationship Id="rId14" Type="http://schemas.openxmlformats.org/officeDocument/2006/relationships/tags" Target="../tags/tag102.xml"/><Relationship Id="rId13" Type="http://schemas.openxmlformats.org/officeDocument/2006/relationships/tags" Target="../tags/tag101.xml"/><Relationship Id="rId12" Type="http://schemas.openxmlformats.org/officeDocument/2006/relationships/tags" Target="../tags/tag100.xml"/><Relationship Id="rId11" Type="http://schemas.openxmlformats.org/officeDocument/2006/relationships/tags" Target="../tags/tag99.xml"/><Relationship Id="rId10" Type="http://schemas.openxmlformats.org/officeDocument/2006/relationships/tags" Target="../tags/tag98.xml"/><Relationship Id="rId1" Type="http://schemas.openxmlformats.org/officeDocument/2006/relationships/tags" Target="../tags/tag91.xml"/></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3.xml"/><Relationship Id="rId2" Type="http://schemas.openxmlformats.org/officeDocument/2006/relationships/image" Target="../media/image3.png"/><Relationship Id="rId1" Type="http://schemas.openxmlformats.org/officeDocument/2006/relationships/image" Target="../media/image32.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3.xml"/><Relationship Id="rId1" Type="http://schemas.openxmlformats.org/officeDocument/2006/relationships/image" Target="../media/image27.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3.xml"/><Relationship Id="rId2" Type="http://schemas.openxmlformats.org/officeDocument/2006/relationships/image" Target="../media/image34.png"/><Relationship Id="rId1" Type="http://schemas.openxmlformats.org/officeDocument/2006/relationships/image" Target="../media/image33.png"/></Relationships>
</file>

<file path=ppt/slides/_rels/slide49.xml.rels><?xml version="1.0" encoding="UTF-8" standalone="yes"?>
<Relationships xmlns="http://schemas.openxmlformats.org/package/2006/relationships"><Relationship Id="rId9" Type="http://schemas.openxmlformats.org/officeDocument/2006/relationships/tags" Target="../tags/tag111.xml"/><Relationship Id="rId8" Type="http://schemas.openxmlformats.org/officeDocument/2006/relationships/tags" Target="../tags/tag110.xml"/><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1" Type="http://schemas.openxmlformats.org/officeDocument/2006/relationships/notesSlide" Target="../notesSlides/notesSlide49.xml"/><Relationship Id="rId20" Type="http://schemas.openxmlformats.org/officeDocument/2006/relationships/slideLayout" Target="../slideLayouts/slideLayout3.xml"/><Relationship Id="rId2" Type="http://schemas.openxmlformats.org/officeDocument/2006/relationships/tags" Target="../tags/tag104.xml"/><Relationship Id="rId19" Type="http://schemas.openxmlformats.org/officeDocument/2006/relationships/tags" Target="../tags/tag120.xml"/><Relationship Id="rId18" Type="http://schemas.openxmlformats.org/officeDocument/2006/relationships/tags" Target="../tags/tag119.xml"/><Relationship Id="rId17" Type="http://schemas.openxmlformats.org/officeDocument/2006/relationships/tags" Target="../tags/tag118.xml"/><Relationship Id="rId16" Type="http://schemas.openxmlformats.org/officeDocument/2006/relationships/image" Target="../media/image1.jpeg"/><Relationship Id="rId15" Type="http://schemas.openxmlformats.org/officeDocument/2006/relationships/tags" Target="../tags/tag117.xml"/><Relationship Id="rId14" Type="http://schemas.openxmlformats.org/officeDocument/2006/relationships/tags" Target="../tags/tag116.xml"/><Relationship Id="rId13" Type="http://schemas.openxmlformats.org/officeDocument/2006/relationships/tags" Target="../tags/tag115.xml"/><Relationship Id="rId12" Type="http://schemas.openxmlformats.org/officeDocument/2006/relationships/tags" Target="../tags/tag114.xml"/><Relationship Id="rId11" Type="http://schemas.openxmlformats.org/officeDocument/2006/relationships/tags" Target="../tags/tag113.xml"/><Relationship Id="rId10" Type="http://schemas.openxmlformats.org/officeDocument/2006/relationships/tags" Target="../tags/tag112.xml"/><Relationship Id="rId1" Type="http://schemas.openxmlformats.org/officeDocument/2006/relationships/tags" Target="../tags/tag1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4"/>
          <p:cNvSpPr txBox="1">
            <a:spLocks noChangeArrowheads="1"/>
          </p:cNvSpPr>
          <p:nvPr/>
        </p:nvSpPr>
        <p:spPr>
          <a:xfrm>
            <a:off x="586105" y="5574030"/>
            <a:ext cx="1943735" cy="443230"/>
          </a:xfrm>
          <a:prstGeom prst="rect">
            <a:avLst/>
          </a:prstGeom>
          <a:solidFill>
            <a:srgbClr val="C00000"/>
          </a:solidFill>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600" dirty="0">
                <a:solidFill>
                  <a:schemeClr val="bg1"/>
                </a:solidFill>
                <a:cs typeface="+mn-ea"/>
                <a:sym typeface="+mn-lt"/>
              </a:rPr>
              <a:t>汇报人</a:t>
            </a:r>
            <a:r>
              <a:rPr lang="zh-CN" altLang="en-US" sz="1600" dirty="0" smtClean="0">
                <a:solidFill>
                  <a:schemeClr val="bg1"/>
                </a:solidFill>
                <a:cs typeface="+mn-ea"/>
                <a:sym typeface="+mn-lt"/>
              </a:rPr>
              <a:t>：</a:t>
            </a:r>
            <a:r>
              <a:rPr lang="en-US" altLang="zh-CN" sz="1600" dirty="0" smtClean="0">
                <a:solidFill>
                  <a:schemeClr val="bg1"/>
                </a:solidFill>
                <a:cs typeface="+mn-ea"/>
                <a:sym typeface="+mn-lt"/>
              </a:rPr>
              <a:t>XXX     </a:t>
            </a:r>
            <a:endParaRPr lang="zh-CN" altLang="en-US" sz="1600" dirty="0">
              <a:solidFill>
                <a:schemeClr val="bg1"/>
              </a:solidFill>
              <a:cs typeface="+mn-ea"/>
              <a:sym typeface="+mn-lt"/>
            </a:endParaRPr>
          </a:p>
        </p:txBody>
      </p:sp>
      <p:sp>
        <p:nvSpPr>
          <p:cNvPr id="31" name="矩形 30"/>
          <p:cNvSpPr/>
          <p:nvPr/>
        </p:nvSpPr>
        <p:spPr>
          <a:xfrm>
            <a:off x="473710" y="1911350"/>
            <a:ext cx="7666990" cy="1729105"/>
          </a:xfrm>
          <a:prstGeom prst="rect">
            <a:avLst/>
          </a:prstGeom>
          <a:noFill/>
          <a:ln>
            <a:noFill/>
          </a:ln>
        </p:spPr>
        <p:txBody>
          <a:bodyPr wrap="square" lIns="68571" tIns="34285" rIns="68571" bIns="34285">
            <a:spAutoFit/>
            <a:scene3d>
              <a:camera prst="orthographicFront"/>
              <a:lightRig rig="threePt" dir="t"/>
            </a:scene3d>
          </a:bodyPr>
          <a:lstStyle/>
          <a:p>
            <a:pPr algn="ctr"/>
            <a:r>
              <a:rPr lang="zh-CN" altLang="en-US" sz="5400" b="1" dirty="0">
                <a:solidFill>
                  <a:schemeClr val="accent1"/>
                </a:solidFill>
                <a:effectLst>
                  <a:outerShdw blurRad="38100" dist="25400" dir="5400000" algn="ctr" rotWithShape="0">
                    <a:srgbClr val="6E747A">
                      <a:alpha val="43000"/>
                    </a:srgbClr>
                  </a:outerShdw>
                </a:effectLst>
                <a:cs typeface="+mn-ea"/>
                <a:sym typeface="+mn-lt"/>
              </a:rPr>
              <a:t>现场管理</a:t>
            </a:r>
            <a:endParaRPr lang="en-US" altLang="zh-CN" sz="5400" b="1" dirty="0">
              <a:solidFill>
                <a:schemeClr val="accent1"/>
              </a:solidFill>
              <a:effectLst>
                <a:outerShdw blurRad="38100" dist="25400" dir="5400000" algn="ctr" rotWithShape="0">
                  <a:srgbClr val="6E747A">
                    <a:alpha val="43000"/>
                  </a:srgbClr>
                </a:outerShdw>
              </a:effectLst>
              <a:cs typeface="+mn-ea"/>
              <a:sym typeface="+mn-lt"/>
            </a:endParaRPr>
          </a:p>
          <a:p>
            <a:pPr algn="ctr"/>
            <a:r>
              <a:rPr lang="zh-CN" altLang="en-US" sz="5400" b="1" smtClean="0">
                <a:solidFill>
                  <a:schemeClr val="accent1"/>
                </a:solidFill>
                <a:effectLst>
                  <a:outerShdw blurRad="38100" dist="25400" dir="5400000" algn="ctr" rotWithShape="0">
                    <a:srgbClr val="6E747A">
                      <a:alpha val="43000"/>
                    </a:srgbClr>
                  </a:outerShdw>
                </a:effectLst>
                <a:ea typeface="微软雅黑" panose="020B0503020204020204" pitchFamily="34" charset="-122"/>
                <a:sym typeface="+mn-ea"/>
              </a:rPr>
              <a:t>管理人最基本管理技能</a:t>
            </a:r>
            <a:endParaRPr lang="zh-CN" altLang="en-US" sz="5400" b="1" dirty="0" smtClean="0">
              <a:solidFill>
                <a:schemeClr val="accent1"/>
              </a:solidFill>
              <a:effectLst>
                <a:outerShdw blurRad="38100" dist="25400" dir="5400000" algn="ctr" rotWithShape="0">
                  <a:srgbClr val="6E747A">
                    <a:alpha val="43000"/>
                  </a:srgbClr>
                </a:outerShdw>
              </a:effectLst>
              <a:ea typeface="微软雅黑" panose="020B0503020204020204" pitchFamily="34" charset="-122"/>
              <a:cs typeface="+mn-ea"/>
              <a:sym typeface="+mn-lt"/>
            </a:endParaRPr>
          </a:p>
        </p:txBody>
      </p:sp>
      <p:sp>
        <p:nvSpPr>
          <p:cNvPr id="32" name="矩形 31"/>
          <p:cNvSpPr/>
          <p:nvPr/>
        </p:nvSpPr>
        <p:spPr>
          <a:xfrm>
            <a:off x="1353699" y="317939"/>
            <a:ext cx="1378269" cy="807903"/>
          </a:xfrm>
          <a:prstGeom prst="rect">
            <a:avLst/>
          </a:prstGeom>
          <a:noFill/>
          <a:ln>
            <a:noFill/>
          </a:ln>
        </p:spPr>
        <p:txBody>
          <a:bodyPr wrap="square" lIns="68571" tIns="34285" rIns="68571" bIns="34285">
            <a:spAutoFit/>
          </a:bodyPr>
          <a:lstStyle/>
          <a:p>
            <a:pPr algn="r"/>
            <a:r>
              <a:rPr lang="en-US" altLang="zh-CN" sz="4800" b="1" dirty="0" smtClean="0">
                <a:solidFill>
                  <a:schemeClr val="tx1">
                    <a:lumMod val="85000"/>
                    <a:lumOff val="15000"/>
                  </a:schemeClr>
                </a:solidFill>
                <a:latin typeface="Impact" panose="020B0806030902050204" pitchFamily="34" charset="0"/>
                <a:cs typeface="+mn-ea"/>
                <a:sym typeface="+mn-lt"/>
              </a:rPr>
              <a:t>LOGO</a:t>
            </a:r>
            <a:endParaRPr lang="en-US" altLang="zh-CN" sz="4800" b="1" dirty="0">
              <a:solidFill>
                <a:schemeClr val="tx1">
                  <a:lumMod val="85000"/>
                  <a:lumOff val="15000"/>
                </a:schemeClr>
              </a:solidFill>
              <a:latin typeface="Impact" panose="020B0806030902050204" pitchFamily="34" charset="0"/>
              <a:cs typeface="+mn-ea"/>
              <a:sym typeface="+mn-lt"/>
            </a:endParaRPr>
          </a:p>
        </p:txBody>
      </p:sp>
      <p:sp>
        <p:nvSpPr>
          <p:cNvPr id="47" name="矩形 46"/>
          <p:cNvSpPr/>
          <p:nvPr/>
        </p:nvSpPr>
        <p:spPr>
          <a:xfrm rot="2700000">
            <a:off x="598459" y="476963"/>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9" name="Freeform 53"/>
          <p:cNvSpPr/>
          <p:nvPr/>
        </p:nvSpPr>
        <p:spPr bwMode="auto">
          <a:xfrm>
            <a:off x="6543140" y="4002580"/>
            <a:ext cx="1646238" cy="1646238"/>
          </a:xfrm>
          <a:custGeom>
            <a:avLst/>
            <a:gdLst>
              <a:gd name="T0" fmla="*/ 1037 w 1037"/>
              <a:gd name="T1" fmla="*/ 519 h 1037"/>
              <a:gd name="T2" fmla="*/ 518 w 1037"/>
              <a:gd name="T3" fmla="*/ 1037 h 1037"/>
              <a:gd name="T4" fmla="*/ 0 w 1037"/>
              <a:gd name="T5" fmla="*/ 519 h 1037"/>
              <a:gd name="T6" fmla="*/ 518 w 1037"/>
              <a:gd name="T7" fmla="*/ 0 h 1037"/>
              <a:gd name="T8" fmla="*/ 1037 w 1037"/>
              <a:gd name="T9" fmla="*/ 519 h 1037"/>
            </a:gdLst>
            <a:ahLst/>
            <a:cxnLst>
              <a:cxn ang="0">
                <a:pos x="T0" y="T1"/>
              </a:cxn>
              <a:cxn ang="0">
                <a:pos x="T2" y="T3"/>
              </a:cxn>
              <a:cxn ang="0">
                <a:pos x="T4" y="T5"/>
              </a:cxn>
              <a:cxn ang="0">
                <a:pos x="T6" y="T7"/>
              </a:cxn>
              <a:cxn ang="0">
                <a:pos x="T8" y="T9"/>
              </a:cxn>
            </a:cxnLst>
            <a:rect l="0" t="0" r="r" b="b"/>
            <a:pathLst>
              <a:path w="1037" h="1037">
                <a:moveTo>
                  <a:pt x="1037" y="519"/>
                </a:moveTo>
                <a:lnTo>
                  <a:pt x="518" y="1037"/>
                </a:lnTo>
                <a:lnTo>
                  <a:pt x="0" y="519"/>
                </a:lnTo>
                <a:lnTo>
                  <a:pt x="518" y="0"/>
                </a:lnTo>
                <a:lnTo>
                  <a:pt x="1037" y="5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73" name="Freeform 57"/>
          <p:cNvSpPr/>
          <p:nvPr/>
        </p:nvSpPr>
        <p:spPr bwMode="auto">
          <a:xfrm>
            <a:off x="6411379" y="3235305"/>
            <a:ext cx="962025" cy="962025"/>
          </a:xfrm>
          <a:custGeom>
            <a:avLst/>
            <a:gdLst>
              <a:gd name="T0" fmla="*/ 606 w 606"/>
              <a:gd name="T1" fmla="*/ 303 h 606"/>
              <a:gd name="T2" fmla="*/ 303 w 606"/>
              <a:gd name="T3" fmla="*/ 606 h 606"/>
              <a:gd name="T4" fmla="*/ 0 w 606"/>
              <a:gd name="T5" fmla="*/ 303 h 606"/>
              <a:gd name="T6" fmla="*/ 303 w 606"/>
              <a:gd name="T7" fmla="*/ 0 h 606"/>
              <a:gd name="T8" fmla="*/ 606 w 606"/>
              <a:gd name="T9" fmla="*/ 303 h 606"/>
            </a:gdLst>
            <a:ahLst/>
            <a:cxnLst>
              <a:cxn ang="0">
                <a:pos x="T0" y="T1"/>
              </a:cxn>
              <a:cxn ang="0">
                <a:pos x="T2" y="T3"/>
              </a:cxn>
              <a:cxn ang="0">
                <a:pos x="T4" y="T5"/>
              </a:cxn>
              <a:cxn ang="0">
                <a:pos x="T6" y="T7"/>
              </a:cxn>
              <a:cxn ang="0">
                <a:pos x="T8" y="T9"/>
              </a:cxn>
            </a:cxnLst>
            <a:rect l="0" t="0" r="r" b="b"/>
            <a:pathLst>
              <a:path w="606" h="606">
                <a:moveTo>
                  <a:pt x="606" y="303"/>
                </a:moveTo>
                <a:lnTo>
                  <a:pt x="303" y="606"/>
                </a:lnTo>
                <a:lnTo>
                  <a:pt x="0" y="303"/>
                </a:lnTo>
                <a:lnTo>
                  <a:pt x="303" y="0"/>
                </a:lnTo>
                <a:lnTo>
                  <a:pt x="606" y="3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PA_菱形 1"/>
          <p:cNvSpPr/>
          <p:nvPr>
            <p:custDataLst>
              <p:tags r:id="rId1"/>
            </p:custDataLst>
          </p:nvPr>
        </p:nvSpPr>
        <p:spPr>
          <a:xfrm>
            <a:off x="8140806" y="1598994"/>
            <a:ext cx="3405584" cy="3405584"/>
          </a:xfrm>
          <a:prstGeom prst="diamond">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44" name="PA_菱形 1"/>
          <p:cNvSpPr/>
          <p:nvPr>
            <p:custDataLst>
              <p:tags r:id="rId2"/>
            </p:custDataLst>
          </p:nvPr>
        </p:nvSpPr>
        <p:spPr>
          <a:xfrm>
            <a:off x="8453007" y="1911195"/>
            <a:ext cx="2781183" cy="2781183"/>
          </a:xfrm>
          <a:prstGeom prst="diamond">
            <a:avLst/>
          </a:prstGeom>
          <a:solidFill>
            <a:schemeClr val="bg1">
              <a:alpha val="81000"/>
            </a:schemeClr>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49" name="PA_菱形 23"/>
          <p:cNvSpPr/>
          <p:nvPr>
            <p:custDataLst>
              <p:tags r:id="rId3"/>
            </p:custDataLst>
          </p:nvPr>
        </p:nvSpPr>
        <p:spPr>
          <a:xfrm>
            <a:off x="8595212" y="1669210"/>
            <a:ext cx="602093" cy="602093"/>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cs typeface="+mn-ea"/>
              <a:sym typeface="+mn-lt"/>
            </a:endParaRPr>
          </a:p>
        </p:txBody>
      </p:sp>
      <p:sp>
        <p:nvSpPr>
          <p:cNvPr id="50" name="PA_菱形 23"/>
          <p:cNvSpPr/>
          <p:nvPr>
            <p:custDataLst>
              <p:tags r:id="rId4"/>
            </p:custDataLst>
          </p:nvPr>
        </p:nvSpPr>
        <p:spPr>
          <a:xfrm>
            <a:off x="9197305" y="1344633"/>
            <a:ext cx="422307" cy="422307"/>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cs typeface="+mn-ea"/>
              <a:sym typeface="+mn-lt"/>
            </a:endParaRPr>
          </a:p>
        </p:txBody>
      </p:sp>
      <p:sp>
        <p:nvSpPr>
          <p:cNvPr id="64" name="PA_菱形 23"/>
          <p:cNvSpPr/>
          <p:nvPr>
            <p:custDataLst>
              <p:tags r:id="rId5"/>
            </p:custDataLst>
          </p:nvPr>
        </p:nvSpPr>
        <p:spPr>
          <a:xfrm>
            <a:off x="9667307" y="1106792"/>
            <a:ext cx="288562" cy="288562"/>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cs typeface="+mn-ea"/>
              <a:sym typeface="+mn-lt"/>
            </a:endParaRPr>
          </a:p>
        </p:txBody>
      </p:sp>
      <p:grpSp>
        <p:nvGrpSpPr>
          <p:cNvPr id="65" name="PA_组合 58"/>
          <p:cNvGrpSpPr/>
          <p:nvPr>
            <p:custDataLst>
              <p:tags r:id="rId6"/>
            </p:custDataLst>
          </p:nvPr>
        </p:nvGrpSpPr>
        <p:grpSpPr>
          <a:xfrm>
            <a:off x="9642582" y="5344660"/>
            <a:ext cx="369710" cy="856380"/>
            <a:chOff x="6697441" y="5773974"/>
            <a:chExt cx="439960" cy="1019104"/>
          </a:xfrm>
        </p:grpSpPr>
        <p:grpSp>
          <p:nvGrpSpPr>
            <p:cNvPr id="76" name="PA_组合 49"/>
            <p:cNvGrpSpPr/>
            <p:nvPr>
              <p:custDataLst>
                <p:tags r:id="rId7"/>
              </p:custDataLst>
            </p:nvPr>
          </p:nvGrpSpPr>
          <p:grpSpPr>
            <a:xfrm>
              <a:off x="6698167" y="6159623"/>
              <a:ext cx="439234" cy="219131"/>
              <a:chOff x="2467501" y="4444780"/>
              <a:chExt cx="1442026" cy="719417"/>
            </a:xfrm>
          </p:grpSpPr>
          <p:cxnSp>
            <p:nvCxnSpPr>
              <p:cNvPr id="84" name="PA_直接连接符 30"/>
              <p:cNvCxnSpPr/>
              <p:nvPr>
                <p:custDataLst>
                  <p:tags r:id="rId8"/>
                </p:custDataLst>
              </p:nvPr>
            </p:nvCxnSpPr>
            <p:spPr>
              <a:xfrm flipH="1">
                <a:off x="3190895" y="4445567"/>
                <a:ext cx="718632" cy="718630"/>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5" name="PA_直接连接符 30"/>
              <p:cNvCxnSpPr/>
              <p:nvPr>
                <p:custDataLst>
                  <p:tags r:id="rId9"/>
                </p:custDataLst>
              </p:nvPr>
            </p:nvCxnSpPr>
            <p:spPr>
              <a:xfrm rot="5400000" flipH="1">
                <a:off x="2467503" y="4444778"/>
                <a:ext cx="718630" cy="718633"/>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77" name="PA_组合 49"/>
            <p:cNvGrpSpPr/>
            <p:nvPr>
              <p:custDataLst>
                <p:tags r:id="rId10"/>
              </p:custDataLst>
            </p:nvPr>
          </p:nvGrpSpPr>
          <p:grpSpPr>
            <a:xfrm>
              <a:off x="6698167" y="5773974"/>
              <a:ext cx="439233" cy="219133"/>
              <a:chOff x="2467503" y="4400363"/>
              <a:chExt cx="1442024" cy="719424"/>
            </a:xfrm>
          </p:grpSpPr>
          <p:cxnSp>
            <p:nvCxnSpPr>
              <p:cNvPr id="82" name="PA_直接连接符 30"/>
              <p:cNvCxnSpPr/>
              <p:nvPr>
                <p:custDataLst>
                  <p:tags r:id="rId11"/>
                </p:custDataLst>
              </p:nvPr>
            </p:nvCxnSpPr>
            <p:spPr>
              <a:xfrm flipH="1">
                <a:off x="3190897" y="4401156"/>
                <a:ext cx="718630" cy="718631"/>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 name="PA_直接连接符 30"/>
              <p:cNvCxnSpPr/>
              <p:nvPr>
                <p:custDataLst>
                  <p:tags r:id="rId12"/>
                </p:custDataLst>
              </p:nvPr>
            </p:nvCxnSpPr>
            <p:spPr>
              <a:xfrm rot="5400000" flipH="1">
                <a:off x="2467504" y="4400362"/>
                <a:ext cx="718630" cy="718631"/>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78" name="PA_组合 49"/>
            <p:cNvGrpSpPr/>
            <p:nvPr>
              <p:custDataLst>
                <p:tags r:id="rId13"/>
              </p:custDataLst>
            </p:nvPr>
          </p:nvGrpSpPr>
          <p:grpSpPr>
            <a:xfrm>
              <a:off x="6697441" y="6573945"/>
              <a:ext cx="439233" cy="219133"/>
              <a:chOff x="2467503" y="4400363"/>
              <a:chExt cx="1442024" cy="719424"/>
            </a:xfrm>
          </p:grpSpPr>
          <p:cxnSp>
            <p:nvCxnSpPr>
              <p:cNvPr id="79" name="PA_直接连接符 30"/>
              <p:cNvCxnSpPr/>
              <p:nvPr>
                <p:custDataLst>
                  <p:tags r:id="rId14"/>
                </p:custDataLst>
              </p:nvPr>
            </p:nvCxnSpPr>
            <p:spPr>
              <a:xfrm flipH="1">
                <a:off x="3190897" y="4401156"/>
                <a:ext cx="718630" cy="718631"/>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0" name="PA_直接连接符 30"/>
              <p:cNvCxnSpPr/>
              <p:nvPr>
                <p:custDataLst>
                  <p:tags r:id="rId15"/>
                </p:custDataLst>
              </p:nvPr>
            </p:nvCxnSpPr>
            <p:spPr>
              <a:xfrm rot="5400000" flipH="1">
                <a:off x="2467504" y="4400362"/>
                <a:ext cx="718630" cy="718631"/>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grpSp>
      </p:grpSp>
      <p:sp>
        <p:nvSpPr>
          <p:cNvPr id="101" name="Freeform 73"/>
          <p:cNvSpPr/>
          <p:nvPr/>
        </p:nvSpPr>
        <p:spPr bwMode="auto">
          <a:xfrm>
            <a:off x="8702139" y="2159576"/>
            <a:ext cx="2282918" cy="2284420"/>
          </a:xfrm>
          <a:custGeom>
            <a:avLst/>
            <a:gdLst>
              <a:gd name="T0" fmla="*/ 1520 w 1520"/>
              <a:gd name="T1" fmla="*/ 761 h 1521"/>
              <a:gd name="T2" fmla="*/ 760 w 1520"/>
              <a:gd name="T3" fmla="*/ 1521 h 1521"/>
              <a:gd name="T4" fmla="*/ 0 w 1520"/>
              <a:gd name="T5" fmla="*/ 761 h 1521"/>
              <a:gd name="T6" fmla="*/ 760 w 1520"/>
              <a:gd name="T7" fmla="*/ 0 h 1521"/>
              <a:gd name="T8" fmla="*/ 1520 w 1520"/>
              <a:gd name="T9" fmla="*/ 761 h 1521"/>
            </a:gdLst>
            <a:ahLst/>
            <a:cxnLst>
              <a:cxn ang="0">
                <a:pos x="T0" y="T1"/>
              </a:cxn>
              <a:cxn ang="0">
                <a:pos x="T2" y="T3"/>
              </a:cxn>
              <a:cxn ang="0">
                <a:pos x="T4" y="T5"/>
              </a:cxn>
              <a:cxn ang="0">
                <a:pos x="T6" y="T7"/>
              </a:cxn>
              <a:cxn ang="0">
                <a:pos x="T8" y="T9"/>
              </a:cxn>
            </a:cxnLst>
            <a:rect l="0" t="0" r="r" b="b"/>
            <a:pathLst>
              <a:path w="1520" h="1521">
                <a:moveTo>
                  <a:pt x="1520" y="761"/>
                </a:moveTo>
                <a:lnTo>
                  <a:pt x="760" y="1521"/>
                </a:lnTo>
                <a:lnTo>
                  <a:pt x="0" y="761"/>
                </a:lnTo>
                <a:lnTo>
                  <a:pt x="760" y="0"/>
                </a:lnTo>
                <a:lnTo>
                  <a:pt x="1520" y="761"/>
                </a:lnTo>
                <a:close/>
              </a:path>
            </a:pathLst>
          </a:custGeom>
          <a:blipFill dpi="0" rotWithShape="1">
            <a:blip r:embed="rId16"/>
            <a:srcRect/>
            <a:stretch>
              <a:fillRect t="-1000" r="-23000"/>
            </a:stretch>
          </a:blipFill>
          <a:ln>
            <a:noFill/>
          </a:ln>
        </p:spPr>
        <p:txBody>
          <a:bodyPr vert="horz" wrap="square" lIns="91440" tIns="45720" rIns="91440" bIns="45720" numCol="1" anchor="t" anchorCtr="0" compatLnSpc="1"/>
          <a:lstStyle/>
          <a:p>
            <a:endParaRPr lang="zh-CN" altLang="en-US">
              <a:cs typeface="+mn-ea"/>
              <a:sym typeface="+mn-lt"/>
            </a:endParaRPr>
          </a:p>
        </p:txBody>
      </p:sp>
      <p:sp>
        <p:nvSpPr>
          <p:cNvPr id="109" name="PA_菱形 23"/>
          <p:cNvSpPr/>
          <p:nvPr>
            <p:custDataLst>
              <p:tags r:id="rId17"/>
            </p:custDataLst>
          </p:nvPr>
        </p:nvSpPr>
        <p:spPr>
          <a:xfrm>
            <a:off x="10188929" y="4743574"/>
            <a:ext cx="422307" cy="422307"/>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dirty="0">
              <a:cs typeface="+mn-ea"/>
              <a:sym typeface="+mn-lt"/>
            </a:endParaRPr>
          </a:p>
        </p:txBody>
      </p:sp>
      <p:sp>
        <p:nvSpPr>
          <p:cNvPr id="110" name="PA_菱形 23"/>
          <p:cNvSpPr/>
          <p:nvPr>
            <p:custDataLst>
              <p:tags r:id="rId18"/>
            </p:custDataLst>
          </p:nvPr>
        </p:nvSpPr>
        <p:spPr>
          <a:xfrm>
            <a:off x="10600048" y="4243705"/>
            <a:ext cx="602093" cy="602093"/>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cs typeface="+mn-ea"/>
              <a:sym typeface="+mn-lt"/>
            </a:endParaRPr>
          </a:p>
        </p:txBody>
      </p:sp>
      <p:sp>
        <p:nvSpPr>
          <p:cNvPr id="111" name="PA_菱形 23"/>
          <p:cNvSpPr/>
          <p:nvPr>
            <p:custDataLst>
              <p:tags r:id="rId19"/>
            </p:custDataLst>
          </p:nvPr>
        </p:nvSpPr>
        <p:spPr>
          <a:xfrm>
            <a:off x="9038815" y="4903811"/>
            <a:ext cx="288562" cy="288562"/>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cs typeface="+mn-ea"/>
              <a:sym typeface="+mn-lt"/>
            </a:endParaRPr>
          </a:p>
        </p:txBody>
      </p:sp>
      <p:sp>
        <p:nvSpPr>
          <p:cNvPr id="2" name="Rectangle 4"/>
          <p:cNvSpPr txBox="1">
            <a:spLocks noChangeArrowheads="1"/>
          </p:cNvSpPr>
          <p:nvPr/>
        </p:nvSpPr>
        <p:spPr>
          <a:xfrm>
            <a:off x="5002530" y="5573395"/>
            <a:ext cx="1942465" cy="443230"/>
          </a:xfrm>
          <a:prstGeom prst="rect">
            <a:avLst/>
          </a:prstGeom>
          <a:solidFill>
            <a:srgbClr val="C00000"/>
          </a:solidFill>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altLang="zh-CN" sz="1600" dirty="0" smtClean="0">
                <a:solidFill>
                  <a:schemeClr val="bg1"/>
                </a:solidFill>
                <a:cs typeface="+mn-ea"/>
                <a:sym typeface="+mn-lt"/>
              </a:rPr>
              <a:t>   </a:t>
            </a:r>
            <a:r>
              <a:rPr lang="zh-CN" altLang="en-US" sz="1600" dirty="0" smtClean="0">
                <a:solidFill>
                  <a:schemeClr val="bg1"/>
                </a:solidFill>
                <a:cs typeface="+mn-ea"/>
                <a:sym typeface="+mn-lt"/>
              </a:rPr>
              <a:t>日期：</a:t>
            </a:r>
            <a:r>
              <a:rPr lang="en-US" altLang="zh-CN" sz="1600" dirty="0" smtClean="0">
                <a:solidFill>
                  <a:schemeClr val="bg1"/>
                </a:solidFill>
                <a:cs typeface="+mn-ea"/>
                <a:sym typeface="+mn-lt"/>
              </a:rPr>
              <a:t>XXX</a:t>
            </a:r>
            <a:r>
              <a:rPr lang="zh-CN" altLang="en-US" sz="1600" dirty="0" smtClean="0">
                <a:solidFill>
                  <a:schemeClr val="bg1"/>
                </a:solidFill>
                <a:cs typeface="+mn-ea"/>
                <a:sym typeface="+mn-lt"/>
              </a:rPr>
              <a:t> </a:t>
            </a:r>
            <a:endParaRPr lang="zh-CN" altLang="en-US" sz="16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p:cTn id="23" dur="500" fill="hold"/>
                                        <p:tgtEl>
                                          <p:spTgt spid="43"/>
                                        </p:tgtEl>
                                        <p:attrNameLst>
                                          <p:attrName>ppt_w</p:attrName>
                                        </p:attrNameLst>
                                      </p:cBhvr>
                                      <p:tavLst>
                                        <p:tav tm="0">
                                          <p:val>
                                            <p:fltVal val="0"/>
                                          </p:val>
                                        </p:tav>
                                        <p:tav tm="100000">
                                          <p:val>
                                            <p:strVal val="#ppt_w"/>
                                          </p:val>
                                        </p:tav>
                                      </p:tavLst>
                                    </p:anim>
                                    <p:anim calcmode="lin" valueType="num">
                                      <p:cBhvr>
                                        <p:cTn id="24" dur="500" fill="hold"/>
                                        <p:tgtEl>
                                          <p:spTgt spid="43"/>
                                        </p:tgtEl>
                                        <p:attrNameLst>
                                          <p:attrName>ppt_h</p:attrName>
                                        </p:attrNameLst>
                                      </p:cBhvr>
                                      <p:tavLst>
                                        <p:tav tm="0">
                                          <p:val>
                                            <p:fltVal val="0"/>
                                          </p:val>
                                        </p:tav>
                                        <p:tav tm="100000">
                                          <p:val>
                                            <p:strVal val="#ppt_h"/>
                                          </p:val>
                                        </p:tav>
                                      </p:tavLst>
                                    </p:anim>
                                    <p:animEffect transition="in" filter="fade">
                                      <p:cBhvr>
                                        <p:cTn id="25" dur="500"/>
                                        <p:tgtEl>
                                          <p:spTgt spid="43"/>
                                        </p:tgtEl>
                                      </p:cBhvr>
                                    </p:animEffect>
                                  </p:childTnLst>
                                </p:cTn>
                              </p:par>
                            </p:childTnLst>
                          </p:cTn>
                        </p:par>
                        <p:par>
                          <p:cTn id="26" fill="hold">
                            <p:stCondLst>
                              <p:cond delay="2000"/>
                            </p:stCondLst>
                            <p:childTnLst>
                              <p:par>
                                <p:cTn id="27" presetID="26" presetClass="emph" presetSubtype="0" fill="hold" grpId="1" nodeType="afterEffect">
                                  <p:stCondLst>
                                    <p:cond delay="0"/>
                                  </p:stCondLst>
                                  <p:childTnLst>
                                    <p:animEffect transition="out" filter="fade">
                                      <p:cBhvr>
                                        <p:cTn id="28" dur="500" tmFilter="0, 0; .2, .5; .8, .5; 1, 0"/>
                                        <p:tgtEl>
                                          <p:spTgt spid="43"/>
                                        </p:tgtEl>
                                      </p:cBhvr>
                                    </p:animEffect>
                                    <p:animScale>
                                      <p:cBhvr>
                                        <p:cTn id="29" dur="250" autoRev="1" fill="hold"/>
                                        <p:tgtEl>
                                          <p:spTgt spid="43"/>
                                        </p:tgtEl>
                                      </p:cBhvr>
                                      <p:by x="105000" y="105000"/>
                                    </p:animScale>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par>
                                <p:cTn id="36" presetID="26" presetClass="entr" presetSubtype="0" fill="hold" grpId="0" nodeType="withEffect">
                                  <p:stCondLst>
                                    <p:cond delay="500"/>
                                  </p:stCondLst>
                                  <p:childTnLst>
                                    <p:set>
                                      <p:cBhvr>
                                        <p:cTn id="37" dur="1" fill="hold">
                                          <p:stCondLst>
                                            <p:cond delay="0"/>
                                          </p:stCondLst>
                                        </p:cTn>
                                        <p:tgtEl>
                                          <p:spTgt spid="49"/>
                                        </p:tgtEl>
                                        <p:attrNameLst>
                                          <p:attrName>style.visibility</p:attrName>
                                        </p:attrNameLst>
                                      </p:cBhvr>
                                      <p:to>
                                        <p:strVal val="visible"/>
                                      </p:to>
                                    </p:set>
                                    <p:animEffect transition="in" filter="wipe(down)">
                                      <p:cBhvr>
                                        <p:cTn id="38" dur="290">
                                          <p:stCondLst>
                                            <p:cond delay="0"/>
                                          </p:stCondLst>
                                        </p:cTn>
                                        <p:tgtEl>
                                          <p:spTgt spid="49"/>
                                        </p:tgtEl>
                                      </p:cBhvr>
                                    </p:animEffect>
                                    <p:anim calcmode="lin" valueType="num">
                                      <p:cBhvr>
                                        <p:cTn id="39" dur="911"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40" dur="332"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41" dur="332" tmFilter="0, 0; 0.125,0.2665; 0.25,0.4; 0.375,0.465; 0.5,0.5;  0.625,0.535; 0.75,0.6; 0.875,0.7335; 1,1">
                                          <p:stCondLst>
                                            <p:cond delay="332"/>
                                          </p:stCondLst>
                                        </p:cTn>
                                        <p:tgtEl>
                                          <p:spTgt spid="49"/>
                                        </p:tgtEl>
                                        <p:attrNameLst>
                                          <p:attrName>ppt_y</p:attrName>
                                        </p:attrNameLst>
                                      </p:cBhvr>
                                      <p:tavLst>
                                        <p:tav tm="0" fmla="#ppt_y-sin(pi*$)/9">
                                          <p:val>
                                            <p:fltVal val="0"/>
                                          </p:val>
                                        </p:tav>
                                        <p:tav tm="100000">
                                          <p:val>
                                            <p:fltVal val="1"/>
                                          </p:val>
                                        </p:tav>
                                      </p:tavLst>
                                    </p:anim>
                                    <p:anim calcmode="lin" valueType="num">
                                      <p:cBhvr>
                                        <p:cTn id="42" dur="166" tmFilter="0, 0; 0.125,0.2665; 0.25,0.4; 0.375,0.465; 0.5,0.5;  0.625,0.535; 0.75,0.6; 0.875,0.7335; 1,1">
                                          <p:stCondLst>
                                            <p:cond delay="662"/>
                                          </p:stCondLst>
                                        </p:cTn>
                                        <p:tgtEl>
                                          <p:spTgt spid="49"/>
                                        </p:tgtEl>
                                        <p:attrNameLst>
                                          <p:attrName>ppt_y</p:attrName>
                                        </p:attrNameLst>
                                      </p:cBhvr>
                                      <p:tavLst>
                                        <p:tav tm="0" fmla="#ppt_y-sin(pi*$)/27">
                                          <p:val>
                                            <p:fltVal val="0"/>
                                          </p:val>
                                        </p:tav>
                                        <p:tav tm="100000">
                                          <p:val>
                                            <p:fltVal val="1"/>
                                          </p:val>
                                        </p:tav>
                                      </p:tavLst>
                                    </p:anim>
                                    <p:anim calcmode="lin" valueType="num">
                                      <p:cBhvr>
                                        <p:cTn id="43" dur="82" tmFilter="0, 0; 0.125,0.2665; 0.25,0.4; 0.375,0.465; 0.5,0.5;  0.625,0.535; 0.75,0.6; 0.875,0.7335; 1,1">
                                          <p:stCondLst>
                                            <p:cond delay="828"/>
                                          </p:stCondLst>
                                        </p:cTn>
                                        <p:tgtEl>
                                          <p:spTgt spid="49"/>
                                        </p:tgtEl>
                                        <p:attrNameLst>
                                          <p:attrName>ppt_y</p:attrName>
                                        </p:attrNameLst>
                                      </p:cBhvr>
                                      <p:tavLst>
                                        <p:tav tm="0" fmla="#ppt_y-sin(pi*$)/81">
                                          <p:val>
                                            <p:fltVal val="0"/>
                                          </p:val>
                                        </p:tav>
                                        <p:tav tm="100000">
                                          <p:val>
                                            <p:fltVal val="1"/>
                                          </p:val>
                                        </p:tav>
                                      </p:tavLst>
                                    </p:anim>
                                    <p:animScale>
                                      <p:cBhvr>
                                        <p:cTn id="44" dur="13">
                                          <p:stCondLst>
                                            <p:cond delay="325"/>
                                          </p:stCondLst>
                                        </p:cTn>
                                        <p:tgtEl>
                                          <p:spTgt spid="49"/>
                                        </p:tgtEl>
                                      </p:cBhvr>
                                      <p:to x="100000" y="60000"/>
                                    </p:animScale>
                                    <p:animScale>
                                      <p:cBhvr>
                                        <p:cTn id="45" dur="83" decel="50000">
                                          <p:stCondLst>
                                            <p:cond delay="338"/>
                                          </p:stCondLst>
                                        </p:cTn>
                                        <p:tgtEl>
                                          <p:spTgt spid="49"/>
                                        </p:tgtEl>
                                      </p:cBhvr>
                                      <p:to x="100000" y="100000"/>
                                    </p:animScale>
                                    <p:animScale>
                                      <p:cBhvr>
                                        <p:cTn id="46" dur="13">
                                          <p:stCondLst>
                                            <p:cond delay="656"/>
                                          </p:stCondLst>
                                        </p:cTn>
                                        <p:tgtEl>
                                          <p:spTgt spid="49"/>
                                        </p:tgtEl>
                                      </p:cBhvr>
                                      <p:to x="100000" y="80000"/>
                                    </p:animScale>
                                    <p:animScale>
                                      <p:cBhvr>
                                        <p:cTn id="47" dur="83" decel="50000">
                                          <p:stCondLst>
                                            <p:cond delay="669"/>
                                          </p:stCondLst>
                                        </p:cTn>
                                        <p:tgtEl>
                                          <p:spTgt spid="49"/>
                                        </p:tgtEl>
                                      </p:cBhvr>
                                      <p:to x="100000" y="100000"/>
                                    </p:animScale>
                                    <p:animScale>
                                      <p:cBhvr>
                                        <p:cTn id="48" dur="13">
                                          <p:stCondLst>
                                            <p:cond delay="821"/>
                                          </p:stCondLst>
                                        </p:cTn>
                                        <p:tgtEl>
                                          <p:spTgt spid="49"/>
                                        </p:tgtEl>
                                      </p:cBhvr>
                                      <p:to x="100000" y="90000"/>
                                    </p:animScale>
                                    <p:animScale>
                                      <p:cBhvr>
                                        <p:cTn id="49" dur="83" decel="50000">
                                          <p:stCondLst>
                                            <p:cond delay="834"/>
                                          </p:stCondLst>
                                        </p:cTn>
                                        <p:tgtEl>
                                          <p:spTgt spid="49"/>
                                        </p:tgtEl>
                                      </p:cBhvr>
                                      <p:to x="100000" y="100000"/>
                                    </p:animScale>
                                    <p:animScale>
                                      <p:cBhvr>
                                        <p:cTn id="50" dur="13">
                                          <p:stCondLst>
                                            <p:cond delay="904"/>
                                          </p:stCondLst>
                                        </p:cTn>
                                        <p:tgtEl>
                                          <p:spTgt spid="49"/>
                                        </p:tgtEl>
                                      </p:cBhvr>
                                      <p:to x="100000" y="95000"/>
                                    </p:animScale>
                                    <p:animScale>
                                      <p:cBhvr>
                                        <p:cTn id="51" dur="83" decel="50000">
                                          <p:stCondLst>
                                            <p:cond delay="917"/>
                                          </p:stCondLst>
                                        </p:cTn>
                                        <p:tgtEl>
                                          <p:spTgt spid="49"/>
                                        </p:tgtEl>
                                      </p:cBhvr>
                                      <p:to x="100000" y="100000"/>
                                    </p:animScale>
                                  </p:childTnLst>
                                </p:cTn>
                              </p:par>
                              <p:par>
                                <p:cTn id="52" presetID="26" presetClass="entr" presetSubtype="0" fill="hold" grpId="0" nodeType="withEffect">
                                  <p:stCondLst>
                                    <p:cond delay="750"/>
                                  </p:stCondLst>
                                  <p:childTnLst>
                                    <p:set>
                                      <p:cBhvr>
                                        <p:cTn id="53" dur="1" fill="hold">
                                          <p:stCondLst>
                                            <p:cond delay="0"/>
                                          </p:stCondLst>
                                        </p:cTn>
                                        <p:tgtEl>
                                          <p:spTgt spid="50"/>
                                        </p:tgtEl>
                                        <p:attrNameLst>
                                          <p:attrName>style.visibility</p:attrName>
                                        </p:attrNameLst>
                                      </p:cBhvr>
                                      <p:to>
                                        <p:strVal val="visible"/>
                                      </p:to>
                                    </p:set>
                                    <p:animEffect transition="in" filter="wipe(down)">
                                      <p:cBhvr>
                                        <p:cTn id="54" dur="290">
                                          <p:stCondLst>
                                            <p:cond delay="0"/>
                                          </p:stCondLst>
                                        </p:cTn>
                                        <p:tgtEl>
                                          <p:spTgt spid="50"/>
                                        </p:tgtEl>
                                      </p:cBhvr>
                                    </p:animEffect>
                                    <p:anim calcmode="lin" valueType="num">
                                      <p:cBhvr>
                                        <p:cTn id="55" dur="911"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56" dur="332"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57" dur="332" tmFilter="0, 0; 0.125,0.2665; 0.25,0.4; 0.375,0.465; 0.5,0.5;  0.625,0.535; 0.75,0.6; 0.875,0.7335; 1,1">
                                          <p:stCondLst>
                                            <p:cond delay="332"/>
                                          </p:stCondLst>
                                        </p:cTn>
                                        <p:tgtEl>
                                          <p:spTgt spid="50"/>
                                        </p:tgtEl>
                                        <p:attrNameLst>
                                          <p:attrName>ppt_y</p:attrName>
                                        </p:attrNameLst>
                                      </p:cBhvr>
                                      <p:tavLst>
                                        <p:tav tm="0" fmla="#ppt_y-sin(pi*$)/9">
                                          <p:val>
                                            <p:fltVal val="0"/>
                                          </p:val>
                                        </p:tav>
                                        <p:tav tm="100000">
                                          <p:val>
                                            <p:fltVal val="1"/>
                                          </p:val>
                                        </p:tav>
                                      </p:tavLst>
                                    </p:anim>
                                    <p:anim calcmode="lin" valueType="num">
                                      <p:cBhvr>
                                        <p:cTn id="58" dur="166" tmFilter="0, 0; 0.125,0.2665; 0.25,0.4; 0.375,0.465; 0.5,0.5;  0.625,0.535; 0.75,0.6; 0.875,0.7335; 1,1">
                                          <p:stCondLst>
                                            <p:cond delay="662"/>
                                          </p:stCondLst>
                                        </p:cTn>
                                        <p:tgtEl>
                                          <p:spTgt spid="50"/>
                                        </p:tgtEl>
                                        <p:attrNameLst>
                                          <p:attrName>ppt_y</p:attrName>
                                        </p:attrNameLst>
                                      </p:cBhvr>
                                      <p:tavLst>
                                        <p:tav tm="0" fmla="#ppt_y-sin(pi*$)/27">
                                          <p:val>
                                            <p:fltVal val="0"/>
                                          </p:val>
                                        </p:tav>
                                        <p:tav tm="100000">
                                          <p:val>
                                            <p:fltVal val="1"/>
                                          </p:val>
                                        </p:tav>
                                      </p:tavLst>
                                    </p:anim>
                                    <p:anim calcmode="lin" valueType="num">
                                      <p:cBhvr>
                                        <p:cTn id="59" dur="82" tmFilter="0, 0; 0.125,0.2665; 0.25,0.4; 0.375,0.465; 0.5,0.5;  0.625,0.535; 0.75,0.6; 0.875,0.7335; 1,1">
                                          <p:stCondLst>
                                            <p:cond delay="828"/>
                                          </p:stCondLst>
                                        </p:cTn>
                                        <p:tgtEl>
                                          <p:spTgt spid="50"/>
                                        </p:tgtEl>
                                        <p:attrNameLst>
                                          <p:attrName>ppt_y</p:attrName>
                                        </p:attrNameLst>
                                      </p:cBhvr>
                                      <p:tavLst>
                                        <p:tav tm="0" fmla="#ppt_y-sin(pi*$)/81">
                                          <p:val>
                                            <p:fltVal val="0"/>
                                          </p:val>
                                        </p:tav>
                                        <p:tav tm="100000">
                                          <p:val>
                                            <p:fltVal val="1"/>
                                          </p:val>
                                        </p:tav>
                                      </p:tavLst>
                                    </p:anim>
                                    <p:animScale>
                                      <p:cBhvr>
                                        <p:cTn id="60" dur="13">
                                          <p:stCondLst>
                                            <p:cond delay="325"/>
                                          </p:stCondLst>
                                        </p:cTn>
                                        <p:tgtEl>
                                          <p:spTgt spid="50"/>
                                        </p:tgtEl>
                                      </p:cBhvr>
                                      <p:to x="100000" y="60000"/>
                                    </p:animScale>
                                    <p:animScale>
                                      <p:cBhvr>
                                        <p:cTn id="61" dur="83" decel="50000">
                                          <p:stCondLst>
                                            <p:cond delay="338"/>
                                          </p:stCondLst>
                                        </p:cTn>
                                        <p:tgtEl>
                                          <p:spTgt spid="50"/>
                                        </p:tgtEl>
                                      </p:cBhvr>
                                      <p:to x="100000" y="100000"/>
                                    </p:animScale>
                                    <p:animScale>
                                      <p:cBhvr>
                                        <p:cTn id="62" dur="13">
                                          <p:stCondLst>
                                            <p:cond delay="656"/>
                                          </p:stCondLst>
                                        </p:cTn>
                                        <p:tgtEl>
                                          <p:spTgt spid="50"/>
                                        </p:tgtEl>
                                      </p:cBhvr>
                                      <p:to x="100000" y="80000"/>
                                    </p:animScale>
                                    <p:animScale>
                                      <p:cBhvr>
                                        <p:cTn id="63" dur="83" decel="50000">
                                          <p:stCondLst>
                                            <p:cond delay="669"/>
                                          </p:stCondLst>
                                        </p:cTn>
                                        <p:tgtEl>
                                          <p:spTgt spid="50"/>
                                        </p:tgtEl>
                                      </p:cBhvr>
                                      <p:to x="100000" y="100000"/>
                                    </p:animScale>
                                    <p:animScale>
                                      <p:cBhvr>
                                        <p:cTn id="64" dur="13">
                                          <p:stCondLst>
                                            <p:cond delay="821"/>
                                          </p:stCondLst>
                                        </p:cTn>
                                        <p:tgtEl>
                                          <p:spTgt spid="50"/>
                                        </p:tgtEl>
                                      </p:cBhvr>
                                      <p:to x="100000" y="90000"/>
                                    </p:animScale>
                                    <p:animScale>
                                      <p:cBhvr>
                                        <p:cTn id="65" dur="83" decel="50000">
                                          <p:stCondLst>
                                            <p:cond delay="834"/>
                                          </p:stCondLst>
                                        </p:cTn>
                                        <p:tgtEl>
                                          <p:spTgt spid="50"/>
                                        </p:tgtEl>
                                      </p:cBhvr>
                                      <p:to x="100000" y="100000"/>
                                    </p:animScale>
                                    <p:animScale>
                                      <p:cBhvr>
                                        <p:cTn id="66" dur="13">
                                          <p:stCondLst>
                                            <p:cond delay="904"/>
                                          </p:stCondLst>
                                        </p:cTn>
                                        <p:tgtEl>
                                          <p:spTgt spid="50"/>
                                        </p:tgtEl>
                                      </p:cBhvr>
                                      <p:to x="100000" y="95000"/>
                                    </p:animScale>
                                    <p:animScale>
                                      <p:cBhvr>
                                        <p:cTn id="67" dur="83" decel="50000">
                                          <p:stCondLst>
                                            <p:cond delay="917"/>
                                          </p:stCondLst>
                                        </p:cTn>
                                        <p:tgtEl>
                                          <p:spTgt spid="50"/>
                                        </p:tgtEl>
                                      </p:cBhvr>
                                      <p:to x="100000" y="100000"/>
                                    </p:animScale>
                                  </p:childTnLst>
                                </p:cTn>
                              </p:par>
                              <p:par>
                                <p:cTn id="68" presetID="26" presetClass="entr" presetSubtype="0" fill="hold" grpId="0" nodeType="withEffect">
                                  <p:stCondLst>
                                    <p:cond delay="250"/>
                                  </p:stCondLst>
                                  <p:childTnLst>
                                    <p:set>
                                      <p:cBhvr>
                                        <p:cTn id="69" dur="1" fill="hold">
                                          <p:stCondLst>
                                            <p:cond delay="0"/>
                                          </p:stCondLst>
                                        </p:cTn>
                                        <p:tgtEl>
                                          <p:spTgt spid="64"/>
                                        </p:tgtEl>
                                        <p:attrNameLst>
                                          <p:attrName>style.visibility</p:attrName>
                                        </p:attrNameLst>
                                      </p:cBhvr>
                                      <p:to>
                                        <p:strVal val="visible"/>
                                      </p:to>
                                    </p:set>
                                    <p:animEffect transition="in" filter="wipe(down)">
                                      <p:cBhvr>
                                        <p:cTn id="70" dur="290">
                                          <p:stCondLst>
                                            <p:cond delay="0"/>
                                          </p:stCondLst>
                                        </p:cTn>
                                        <p:tgtEl>
                                          <p:spTgt spid="64"/>
                                        </p:tgtEl>
                                      </p:cBhvr>
                                    </p:animEffect>
                                    <p:anim calcmode="lin" valueType="num">
                                      <p:cBhvr>
                                        <p:cTn id="71" dur="911"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72" dur="332"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73" dur="332" tmFilter="0, 0; 0.125,0.2665; 0.25,0.4; 0.375,0.465; 0.5,0.5;  0.625,0.535; 0.75,0.6; 0.875,0.7335; 1,1">
                                          <p:stCondLst>
                                            <p:cond delay="332"/>
                                          </p:stCondLst>
                                        </p:cTn>
                                        <p:tgtEl>
                                          <p:spTgt spid="64"/>
                                        </p:tgtEl>
                                        <p:attrNameLst>
                                          <p:attrName>ppt_y</p:attrName>
                                        </p:attrNameLst>
                                      </p:cBhvr>
                                      <p:tavLst>
                                        <p:tav tm="0" fmla="#ppt_y-sin(pi*$)/9">
                                          <p:val>
                                            <p:fltVal val="0"/>
                                          </p:val>
                                        </p:tav>
                                        <p:tav tm="100000">
                                          <p:val>
                                            <p:fltVal val="1"/>
                                          </p:val>
                                        </p:tav>
                                      </p:tavLst>
                                    </p:anim>
                                    <p:anim calcmode="lin" valueType="num">
                                      <p:cBhvr>
                                        <p:cTn id="74" dur="166" tmFilter="0, 0; 0.125,0.2665; 0.25,0.4; 0.375,0.465; 0.5,0.5;  0.625,0.535; 0.75,0.6; 0.875,0.7335; 1,1">
                                          <p:stCondLst>
                                            <p:cond delay="662"/>
                                          </p:stCondLst>
                                        </p:cTn>
                                        <p:tgtEl>
                                          <p:spTgt spid="64"/>
                                        </p:tgtEl>
                                        <p:attrNameLst>
                                          <p:attrName>ppt_y</p:attrName>
                                        </p:attrNameLst>
                                      </p:cBhvr>
                                      <p:tavLst>
                                        <p:tav tm="0" fmla="#ppt_y-sin(pi*$)/27">
                                          <p:val>
                                            <p:fltVal val="0"/>
                                          </p:val>
                                        </p:tav>
                                        <p:tav tm="100000">
                                          <p:val>
                                            <p:fltVal val="1"/>
                                          </p:val>
                                        </p:tav>
                                      </p:tavLst>
                                    </p:anim>
                                    <p:anim calcmode="lin" valueType="num">
                                      <p:cBhvr>
                                        <p:cTn id="75" dur="82" tmFilter="0, 0; 0.125,0.2665; 0.25,0.4; 0.375,0.465; 0.5,0.5;  0.625,0.535; 0.75,0.6; 0.875,0.7335; 1,1">
                                          <p:stCondLst>
                                            <p:cond delay="828"/>
                                          </p:stCondLst>
                                        </p:cTn>
                                        <p:tgtEl>
                                          <p:spTgt spid="64"/>
                                        </p:tgtEl>
                                        <p:attrNameLst>
                                          <p:attrName>ppt_y</p:attrName>
                                        </p:attrNameLst>
                                      </p:cBhvr>
                                      <p:tavLst>
                                        <p:tav tm="0" fmla="#ppt_y-sin(pi*$)/81">
                                          <p:val>
                                            <p:fltVal val="0"/>
                                          </p:val>
                                        </p:tav>
                                        <p:tav tm="100000">
                                          <p:val>
                                            <p:fltVal val="1"/>
                                          </p:val>
                                        </p:tav>
                                      </p:tavLst>
                                    </p:anim>
                                    <p:animScale>
                                      <p:cBhvr>
                                        <p:cTn id="76" dur="13">
                                          <p:stCondLst>
                                            <p:cond delay="325"/>
                                          </p:stCondLst>
                                        </p:cTn>
                                        <p:tgtEl>
                                          <p:spTgt spid="64"/>
                                        </p:tgtEl>
                                      </p:cBhvr>
                                      <p:to x="100000" y="60000"/>
                                    </p:animScale>
                                    <p:animScale>
                                      <p:cBhvr>
                                        <p:cTn id="77" dur="83" decel="50000">
                                          <p:stCondLst>
                                            <p:cond delay="338"/>
                                          </p:stCondLst>
                                        </p:cTn>
                                        <p:tgtEl>
                                          <p:spTgt spid="64"/>
                                        </p:tgtEl>
                                      </p:cBhvr>
                                      <p:to x="100000" y="100000"/>
                                    </p:animScale>
                                    <p:animScale>
                                      <p:cBhvr>
                                        <p:cTn id="78" dur="13">
                                          <p:stCondLst>
                                            <p:cond delay="656"/>
                                          </p:stCondLst>
                                        </p:cTn>
                                        <p:tgtEl>
                                          <p:spTgt spid="64"/>
                                        </p:tgtEl>
                                      </p:cBhvr>
                                      <p:to x="100000" y="80000"/>
                                    </p:animScale>
                                    <p:animScale>
                                      <p:cBhvr>
                                        <p:cTn id="79" dur="83" decel="50000">
                                          <p:stCondLst>
                                            <p:cond delay="669"/>
                                          </p:stCondLst>
                                        </p:cTn>
                                        <p:tgtEl>
                                          <p:spTgt spid="64"/>
                                        </p:tgtEl>
                                      </p:cBhvr>
                                      <p:to x="100000" y="100000"/>
                                    </p:animScale>
                                    <p:animScale>
                                      <p:cBhvr>
                                        <p:cTn id="80" dur="13">
                                          <p:stCondLst>
                                            <p:cond delay="821"/>
                                          </p:stCondLst>
                                        </p:cTn>
                                        <p:tgtEl>
                                          <p:spTgt spid="64"/>
                                        </p:tgtEl>
                                      </p:cBhvr>
                                      <p:to x="100000" y="90000"/>
                                    </p:animScale>
                                    <p:animScale>
                                      <p:cBhvr>
                                        <p:cTn id="81" dur="83" decel="50000">
                                          <p:stCondLst>
                                            <p:cond delay="834"/>
                                          </p:stCondLst>
                                        </p:cTn>
                                        <p:tgtEl>
                                          <p:spTgt spid="64"/>
                                        </p:tgtEl>
                                      </p:cBhvr>
                                      <p:to x="100000" y="100000"/>
                                    </p:animScale>
                                    <p:animScale>
                                      <p:cBhvr>
                                        <p:cTn id="82" dur="13">
                                          <p:stCondLst>
                                            <p:cond delay="904"/>
                                          </p:stCondLst>
                                        </p:cTn>
                                        <p:tgtEl>
                                          <p:spTgt spid="64"/>
                                        </p:tgtEl>
                                      </p:cBhvr>
                                      <p:to x="100000" y="95000"/>
                                    </p:animScale>
                                    <p:animScale>
                                      <p:cBhvr>
                                        <p:cTn id="83" dur="83" decel="50000">
                                          <p:stCondLst>
                                            <p:cond delay="917"/>
                                          </p:stCondLst>
                                        </p:cTn>
                                        <p:tgtEl>
                                          <p:spTgt spid="64"/>
                                        </p:tgtEl>
                                      </p:cBhvr>
                                      <p:to x="100000" y="100000"/>
                                    </p:animScale>
                                  </p:childTnLst>
                                </p:cTn>
                              </p:par>
                            </p:childTnLst>
                          </p:cTn>
                        </p:par>
                        <p:par>
                          <p:cTn id="84" fill="hold">
                            <p:stCondLst>
                              <p:cond delay="3500"/>
                            </p:stCondLst>
                            <p:childTnLst>
                              <p:par>
                                <p:cTn id="85" presetID="10" presetClass="entr" presetSubtype="0" fill="hold" nodeType="afterEffect">
                                  <p:stCondLst>
                                    <p:cond delay="0"/>
                                  </p:stCondLst>
                                  <p:childTnLst>
                                    <p:set>
                                      <p:cBhvr>
                                        <p:cTn id="86" dur="1" fill="hold">
                                          <p:stCondLst>
                                            <p:cond delay="0"/>
                                          </p:stCondLst>
                                        </p:cTn>
                                        <p:tgtEl>
                                          <p:spTgt spid="65"/>
                                        </p:tgtEl>
                                        <p:attrNameLst>
                                          <p:attrName>style.visibility</p:attrName>
                                        </p:attrNameLst>
                                      </p:cBhvr>
                                      <p:to>
                                        <p:strVal val="visible"/>
                                      </p:to>
                                    </p:set>
                                    <p:animEffect transition="in" filter="fade">
                                      <p:cBhvr>
                                        <p:cTn id="87" dur="500"/>
                                        <p:tgtEl>
                                          <p:spTgt spid="65"/>
                                        </p:tgtEl>
                                      </p:cBhvr>
                                    </p:animEffect>
                                  </p:childTnLst>
                                </p:cTn>
                              </p:par>
                            </p:childTnLst>
                          </p:cTn>
                        </p:par>
                        <p:par>
                          <p:cTn id="88" fill="hold">
                            <p:stCondLst>
                              <p:cond delay="4000"/>
                            </p:stCondLst>
                            <p:childTnLst>
                              <p:par>
                                <p:cTn id="89" presetID="26" presetClass="emph" presetSubtype="0" repeatCount="indefinite" fill="hold" nodeType="afterEffect">
                                  <p:stCondLst>
                                    <p:cond delay="0"/>
                                  </p:stCondLst>
                                  <p:endCondLst>
                                    <p:cond evt="onNext" delay="0">
                                      <p:tgtEl>
                                        <p:sldTgt/>
                                      </p:tgtEl>
                                    </p:cond>
                                  </p:endCondLst>
                                  <p:childTnLst>
                                    <p:animEffect transition="out" filter="fade">
                                      <p:cBhvr>
                                        <p:cTn id="90" dur="500" tmFilter="0, 0; .2, .5; .8, .5; 1, 0"/>
                                        <p:tgtEl>
                                          <p:spTgt spid="65"/>
                                        </p:tgtEl>
                                      </p:cBhvr>
                                    </p:animEffect>
                                    <p:animScale>
                                      <p:cBhvr>
                                        <p:cTn id="91" dur="250" autoRev="1" fill="hold"/>
                                        <p:tgtEl>
                                          <p:spTgt spid="65"/>
                                        </p:tgtEl>
                                      </p:cBhvr>
                                      <p:by x="105000" y="105000"/>
                                    </p:animScale>
                                  </p:childTnLst>
                                </p:cTn>
                              </p:par>
                              <p:par>
                                <p:cTn id="92" presetID="26" presetClass="entr" presetSubtype="0" fill="hold" grpId="0" nodeType="withEffect">
                                  <p:stCondLst>
                                    <p:cond delay="750"/>
                                  </p:stCondLst>
                                  <p:childTnLst>
                                    <p:set>
                                      <p:cBhvr>
                                        <p:cTn id="93" dur="1" fill="hold">
                                          <p:stCondLst>
                                            <p:cond delay="0"/>
                                          </p:stCondLst>
                                        </p:cTn>
                                        <p:tgtEl>
                                          <p:spTgt spid="109"/>
                                        </p:tgtEl>
                                        <p:attrNameLst>
                                          <p:attrName>style.visibility</p:attrName>
                                        </p:attrNameLst>
                                      </p:cBhvr>
                                      <p:to>
                                        <p:strVal val="visible"/>
                                      </p:to>
                                    </p:set>
                                    <p:animEffect transition="in" filter="wipe(down)">
                                      <p:cBhvr>
                                        <p:cTn id="94" dur="290">
                                          <p:stCondLst>
                                            <p:cond delay="0"/>
                                          </p:stCondLst>
                                        </p:cTn>
                                        <p:tgtEl>
                                          <p:spTgt spid="109"/>
                                        </p:tgtEl>
                                      </p:cBhvr>
                                    </p:animEffect>
                                    <p:anim calcmode="lin" valueType="num">
                                      <p:cBhvr>
                                        <p:cTn id="95" dur="911" tmFilter="0,0; 0.14,0.36; 0.43,0.73; 0.71,0.91; 1.0,1.0">
                                          <p:stCondLst>
                                            <p:cond delay="0"/>
                                          </p:stCondLst>
                                        </p:cTn>
                                        <p:tgtEl>
                                          <p:spTgt spid="109"/>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109"/>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109"/>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109"/>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109"/>
                                        </p:tgtEl>
                                        <p:attrNameLst>
                                          <p:attrName>ppt_y</p:attrName>
                                        </p:attrNameLst>
                                      </p:cBhvr>
                                      <p:tavLst>
                                        <p:tav tm="0" fmla="#ppt_y-sin(pi*$)/81">
                                          <p:val>
                                            <p:fltVal val="0"/>
                                          </p:val>
                                        </p:tav>
                                        <p:tav tm="100000">
                                          <p:val>
                                            <p:fltVal val="1"/>
                                          </p:val>
                                        </p:tav>
                                      </p:tavLst>
                                    </p:anim>
                                    <p:animScale>
                                      <p:cBhvr>
                                        <p:cTn id="100" dur="13">
                                          <p:stCondLst>
                                            <p:cond delay="325"/>
                                          </p:stCondLst>
                                        </p:cTn>
                                        <p:tgtEl>
                                          <p:spTgt spid="109"/>
                                        </p:tgtEl>
                                      </p:cBhvr>
                                      <p:to x="100000" y="60000"/>
                                    </p:animScale>
                                    <p:animScale>
                                      <p:cBhvr>
                                        <p:cTn id="101" dur="83" decel="50000">
                                          <p:stCondLst>
                                            <p:cond delay="338"/>
                                          </p:stCondLst>
                                        </p:cTn>
                                        <p:tgtEl>
                                          <p:spTgt spid="109"/>
                                        </p:tgtEl>
                                      </p:cBhvr>
                                      <p:to x="100000" y="100000"/>
                                    </p:animScale>
                                    <p:animScale>
                                      <p:cBhvr>
                                        <p:cTn id="102" dur="13">
                                          <p:stCondLst>
                                            <p:cond delay="656"/>
                                          </p:stCondLst>
                                        </p:cTn>
                                        <p:tgtEl>
                                          <p:spTgt spid="109"/>
                                        </p:tgtEl>
                                      </p:cBhvr>
                                      <p:to x="100000" y="80000"/>
                                    </p:animScale>
                                    <p:animScale>
                                      <p:cBhvr>
                                        <p:cTn id="103" dur="83" decel="50000">
                                          <p:stCondLst>
                                            <p:cond delay="669"/>
                                          </p:stCondLst>
                                        </p:cTn>
                                        <p:tgtEl>
                                          <p:spTgt spid="109"/>
                                        </p:tgtEl>
                                      </p:cBhvr>
                                      <p:to x="100000" y="100000"/>
                                    </p:animScale>
                                    <p:animScale>
                                      <p:cBhvr>
                                        <p:cTn id="104" dur="13">
                                          <p:stCondLst>
                                            <p:cond delay="821"/>
                                          </p:stCondLst>
                                        </p:cTn>
                                        <p:tgtEl>
                                          <p:spTgt spid="109"/>
                                        </p:tgtEl>
                                      </p:cBhvr>
                                      <p:to x="100000" y="90000"/>
                                    </p:animScale>
                                    <p:animScale>
                                      <p:cBhvr>
                                        <p:cTn id="105" dur="83" decel="50000">
                                          <p:stCondLst>
                                            <p:cond delay="834"/>
                                          </p:stCondLst>
                                        </p:cTn>
                                        <p:tgtEl>
                                          <p:spTgt spid="109"/>
                                        </p:tgtEl>
                                      </p:cBhvr>
                                      <p:to x="100000" y="100000"/>
                                    </p:animScale>
                                    <p:animScale>
                                      <p:cBhvr>
                                        <p:cTn id="106" dur="13">
                                          <p:stCondLst>
                                            <p:cond delay="904"/>
                                          </p:stCondLst>
                                        </p:cTn>
                                        <p:tgtEl>
                                          <p:spTgt spid="109"/>
                                        </p:tgtEl>
                                      </p:cBhvr>
                                      <p:to x="100000" y="95000"/>
                                    </p:animScale>
                                    <p:animScale>
                                      <p:cBhvr>
                                        <p:cTn id="107" dur="83" decel="50000">
                                          <p:stCondLst>
                                            <p:cond delay="917"/>
                                          </p:stCondLst>
                                        </p:cTn>
                                        <p:tgtEl>
                                          <p:spTgt spid="109"/>
                                        </p:tgtEl>
                                      </p:cBhvr>
                                      <p:to x="100000" y="100000"/>
                                    </p:animScale>
                                  </p:childTnLst>
                                </p:cTn>
                              </p:par>
                              <p:par>
                                <p:cTn id="108" presetID="26" presetClass="entr" presetSubtype="0" fill="hold" grpId="0" nodeType="withEffect">
                                  <p:stCondLst>
                                    <p:cond delay="500"/>
                                  </p:stCondLst>
                                  <p:childTnLst>
                                    <p:set>
                                      <p:cBhvr>
                                        <p:cTn id="109" dur="1" fill="hold">
                                          <p:stCondLst>
                                            <p:cond delay="0"/>
                                          </p:stCondLst>
                                        </p:cTn>
                                        <p:tgtEl>
                                          <p:spTgt spid="110"/>
                                        </p:tgtEl>
                                        <p:attrNameLst>
                                          <p:attrName>style.visibility</p:attrName>
                                        </p:attrNameLst>
                                      </p:cBhvr>
                                      <p:to>
                                        <p:strVal val="visible"/>
                                      </p:to>
                                    </p:set>
                                    <p:animEffect transition="in" filter="wipe(down)">
                                      <p:cBhvr>
                                        <p:cTn id="110" dur="290">
                                          <p:stCondLst>
                                            <p:cond delay="0"/>
                                          </p:stCondLst>
                                        </p:cTn>
                                        <p:tgtEl>
                                          <p:spTgt spid="110"/>
                                        </p:tgtEl>
                                      </p:cBhvr>
                                    </p:animEffect>
                                    <p:anim calcmode="lin" valueType="num">
                                      <p:cBhvr>
                                        <p:cTn id="111" dur="911" tmFilter="0,0; 0.14,0.36; 0.43,0.73; 0.71,0.91; 1.0,1.0">
                                          <p:stCondLst>
                                            <p:cond delay="0"/>
                                          </p:stCondLst>
                                        </p:cTn>
                                        <p:tgtEl>
                                          <p:spTgt spid="110"/>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110"/>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110"/>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110"/>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110"/>
                                        </p:tgtEl>
                                        <p:attrNameLst>
                                          <p:attrName>ppt_y</p:attrName>
                                        </p:attrNameLst>
                                      </p:cBhvr>
                                      <p:tavLst>
                                        <p:tav tm="0" fmla="#ppt_y-sin(pi*$)/81">
                                          <p:val>
                                            <p:fltVal val="0"/>
                                          </p:val>
                                        </p:tav>
                                        <p:tav tm="100000">
                                          <p:val>
                                            <p:fltVal val="1"/>
                                          </p:val>
                                        </p:tav>
                                      </p:tavLst>
                                    </p:anim>
                                    <p:animScale>
                                      <p:cBhvr>
                                        <p:cTn id="116" dur="13">
                                          <p:stCondLst>
                                            <p:cond delay="325"/>
                                          </p:stCondLst>
                                        </p:cTn>
                                        <p:tgtEl>
                                          <p:spTgt spid="110"/>
                                        </p:tgtEl>
                                      </p:cBhvr>
                                      <p:to x="100000" y="60000"/>
                                    </p:animScale>
                                    <p:animScale>
                                      <p:cBhvr>
                                        <p:cTn id="117" dur="83" decel="50000">
                                          <p:stCondLst>
                                            <p:cond delay="338"/>
                                          </p:stCondLst>
                                        </p:cTn>
                                        <p:tgtEl>
                                          <p:spTgt spid="110"/>
                                        </p:tgtEl>
                                      </p:cBhvr>
                                      <p:to x="100000" y="100000"/>
                                    </p:animScale>
                                    <p:animScale>
                                      <p:cBhvr>
                                        <p:cTn id="118" dur="13">
                                          <p:stCondLst>
                                            <p:cond delay="656"/>
                                          </p:stCondLst>
                                        </p:cTn>
                                        <p:tgtEl>
                                          <p:spTgt spid="110"/>
                                        </p:tgtEl>
                                      </p:cBhvr>
                                      <p:to x="100000" y="80000"/>
                                    </p:animScale>
                                    <p:animScale>
                                      <p:cBhvr>
                                        <p:cTn id="119" dur="83" decel="50000">
                                          <p:stCondLst>
                                            <p:cond delay="669"/>
                                          </p:stCondLst>
                                        </p:cTn>
                                        <p:tgtEl>
                                          <p:spTgt spid="110"/>
                                        </p:tgtEl>
                                      </p:cBhvr>
                                      <p:to x="100000" y="100000"/>
                                    </p:animScale>
                                    <p:animScale>
                                      <p:cBhvr>
                                        <p:cTn id="120" dur="13">
                                          <p:stCondLst>
                                            <p:cond delay="821"/>
                                          </p:stCondLst>
                                        </p:cTn>
                                        <p:tgtEl>
                                          <p:spTgt spid="110"/>
                                        </p:tgtEl>
                                      </p:cBhvr>
                                      <p:to x="100000" y="90000"/>
                                    </p:animScale>
                                    <p:animScale>
                                      <p:cBhvr>
                                        <p:cTn id="121" dur="83" decel="50000">
                                          <p:stCondLst>
                                            <p:cond delay="834"/>
                                          </p:stCondLst>
                                        </p:cTn>
                                        <p:tgtEl>
                                          <p:spTgt spid="110"/>
                                        </p:tgtEl>
                                      </p:cBhvr>
                                      <p:to x="100000" y="100000"/>
                                    </p:animScale>
                                    <p:animScale>
                                      <p:cBhvr>
                                        <p:cTn id="122" dur="13">
                                          <p:stCondLst>
                                            <p:cond delay="904"/>
                                          </p:stCondLst>
                                        </p:cTn>
                                        <p:tgtEl>
                                          <p:spTgt spid="110"/>
                                        </p:tgtEl>
                                      </p:cBhvr>
                                      <p:to x="100000" y="95000"/>
                                    </p:animScale>
                                    <p:animScale>
                                      <p:cBhvr>
                                        <p:cTn id="123" dur="83" decel="50000">
                                          <p:stCondLst>
                                            <p:cond delay="917"/>
                                          </p:stCondLst>
                                        </p:cTn>
                                        <p:tgtEl>
                                          <p:spTgt spid="110"/>
                                        </p:tgtEl>
                                      </p:cBhvr>
                                      <p:to x="100000" y="100000"/>
                                    </p:animScale>
                                  </p:childTnLst>
                                </p:cTn>
                              </p:par>
                              <p:par>
                                <p:cTn id="124" presetID="26" presetClass="entr" presetSubtype="0" fill="hold" grpId="0" nodeType="withEffect">
                                  <p:stCondLst>
                                    <p:cond delay="250"/>
                                  </p:stCondLst>
                                  <p:childTnLst>
                                    <p:set>
                                      <p:cBhvr>
                                        <p:cTn id="125" dur="1" fill="hold">
                                          <p:stCondLst>
                                            <p:cond delay="0"/>
                                          </p:stCondLst>
                                        </p:cTn>
                                        <p:tgtEl>
                                          <p:spTgt spid="111"/>
                                        </p:tgtEl>
                                        <p:attrNameLst>
                                          <p:attrName>style.visibility</p:attrName>
                                        </p:attrNameLst>
                                      </p:cBhvr>
                                      <p:to>
                                        <p:strVal val="visible"/>
                                      </p:to>
                                    </p:set>
                                    <p:animEffect transition="in" filter="wipe(down)">
                                      <p:cBhvr>
                                        <p:cTn id="126" dur="290">
                                          <p:stCondLst>
                                            <p:cond delay="0"/>
                                          </p:stCondLst>
                                        </p:cTn>
                                        <p:tgtEl>
                                          <p:spTgt spid="111"/>
                                        </p:tgtEl>
                                      </p:cBhvr>
                                    </p:animEffect>
                                    <p:anim calcmode="lin" valueType="num">
                                      <p:cBhvr>
                                        <p:cTn id="127" dur="911" tmFilter="0,0; 0.14,0.36; 0.43,0.73; 0.71,0.91; 1.0,1.0">
                                          <p:stCondLst>
                                            <p:cond delay="0"/>
                                          </p:stCondLst>
                                        </p:cTn>
                                        <p:tgtEl>
                                          <p:spTgt spid="111"/>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111"/>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111"/>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111"/>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111"/>
                                        </p:tgtEl>
                                        <p:attrNameLst>
                                          <p:attrName>ppt_y</p:attrName>
                                        </p:attrNameLst>
                                      </p:cBhvr>
                                      <p:tavLst>
                                        <p:tav tm="0" fmla="#ppt_y-sin(pi*$)/81">
                                          <p:val>
                                            <p:fltVal val="0"/>
                                          </p:val>
                                        </p:tav>
                                        <p:tav tm="100000">
                                          <p:val>
                                            <p:fltVal val="1"/>
                                          </p:val>
                                        </p:tav>
                                      </p:tavLst>
                                    </p:anim>
                                    <p:animScale>
                                      <p:cBhvr>
                                        <p:cTn id="132" dur="13">
                                          <p:stCondLst>
                                            <p:cond delay="325"/>
                                          </p:stCondLst>
                                        </p:cTn>
                                        <p:tgtEl>
                                          <p:spTgt spid="111"/>
                                        </p:tgtEl>
                                      </p:cBhvr>
                                      <p:to x="100000" y="60000"/>
                                    </p:animScale>
                                    <p:animScale>
                                      <p:cBhvr>
                                        <p:cTn id="133" dur="83" decel="50000">
                                          <p:stCondLst>
                                            <p:cond delay="338"/>
                                          </p:stCondLst>
                                        </p:cTn>
                                        <p:tgtEl>
                                          <p:spTgt spid="111"/>
                                        </p:tgtEl>
                                      </p:cBhvr>
                                      <p:to x="100000" y="100000"/>
                                    </p:animScale>
                                    <p:animScale>
                                      <p:cBhvr>
                                        <p:cTn id="134" dur="13">
                                          <p:stCondLst>
                                            <p:cond delay="656"/>
                                          </p:stCondLst>
                                        </p:cTn>
                                        <p:tgtEl>
                                          <p:spTgt spid="111"/>
                                        </p:tgtEl>
                                      </p:cBhvr>
                                      <p:to x="100000" y="80000"/>
                                    </p:animScale>
                                    <p:animScale>
                                      <p:cBhvr>
                                        <p:cTn id="135" dur="83" decel="50000">
                                          <p:stCondLst>
                                            <p:cond delay="669"/>
                                          </p:stCondLst>
                                        </p:cTn>
                                        <p:tgtEl>
                                          <p:spTgt spid="111"/>
                                        </p:tgtEl>
                                      </p:cBhvr>
                                      <p:to x="100000" y="100000"/>
                                    </p:animScale>
                                    <p:animScale>
                                      <p:cBhvr>
                                        <p:cTn id="136" dur="13">
                                          <p:stCondLst>
                                            <p:cond delay="821"/>
                                          </p:stCondLst>
                                        </p:cTn>
                                        <p:tgtEl>
                                          <p:spTgt spid="111"/>
                                        </p:tgtEl>
                                      </p:cBhvr>
                                      <p:to x="100000" y="90000"/>
                                    </p:animScale>
                                    <p:animScale>
                                      <p:cBhvr>
                                        <p:cTn id="137" dur="83" decel="50000">
                                          <p:stCondLst>
                                            <p:cond delay="834"/>
                                          </p:stCondLst>
                                        </p:cTn>
                                        <p:tgtEl>
                                          <p:spTgt spid="111"/>
                                        </p:tgtEl>
                                      </p:cBhvr>
                                      <p:to x="100000" y="100000"/>
                                    </p:animScale>
                                    <p:animScale>
                                      <p:cBhvr>
                                        <p:cTn id="138" dur="13">
                                          <p:stCondLst>
                                            <p:cond delay="904"/>
                                          </p:stCondLst>
                                        </p:cTn>
                                        <p:tgtEl>
                                          <p:spTgt spid="111"/>
                                        </p:tgtEl>
                                      </p:cBhvr>
                                      <p:to x="100000" y="95000"/>
                                    </p:animScale>
                                    <p:animScale>
                                      <p:cBhvr>
                                        <p:cTn id="139" dur="83" decel="50000">
                                          <p:stCondLst>
                                            <p:cond delay="917"/>
                                          </p:stCondLst>
                                        </p:cTn>
                                        <p:tgtEl>
                                          <p:spTgt spid="111"/>
                                        </p:tgtEl>
                                      </p:cBhvr>
                                      <p:to x="100000" y="100000"/>
                                    </p:animScale>
                                  </p:childTnLst>
                                </p:cTn>
                              </p:par>
                            </p:childTnLst>
                          </p:cTn>
                        </p:par>
                        <p:par>
                          <p:cTn id="140" fill="hold">
                            <p:stCondLst>
                              <p:cond delay="4500"/>
                            </p:stCondLst>
                            <p:childTnLst>
                              <p:par>
                                <p:cTn id="141" presetID="53" presetClass="entr" presetSubtype="16" fill="hold" grpId="0" nodeType="afterEffect">
                                  <p:stCondLst>
                                    <p:cond delay="0"/>
                                  </p:stCondLst>
                                  <p:childTnLst>
                                    <p:set>
                                      <p:cBhvr>
                                        <p:cTn id="142" dur="1" fill="hold">
                                          <p:stCondLst>
                                            <p:cond delay="0"/>
                                          </p:stCondLst>
                                        </p:cTn>
                                        <p:tgtEl>
                                          <p:spTgt spid="2"/>
                                        </p:tgtEl>
                                        <p:attrNameLst>
                                          <p:attrName>style.visibility</p:attrName>
                                        </p:attrNameLst>
                                      </p:cBhvr>
                                      <p:to>
                                        <p:strVal val="visible"/>
                                      </p:to>
                                    </p:set>
                                    <p:anim calcmode="lin" valueType="num">
                                      <p:cBhvr>
                                        <p:cTn id="143" dur="500" fill="hold"/>
                                        <p:tgtEl>
                                          <p:spTgt spid="2"/>
                                        </p:tgtEl>
                                        <p:attrNameLst>
                                          <p:attrName>ppt_w</p:attrName>
                                        </p:attrNameLst>
                                      </p:cBhvr>
                                      <p:tavLst>
                                        <p:tav tm="0">
                                          <p:val>
                                            <p:fltVal val="0"/>
                                          </p:val>
                                        </p:tav>
                                        <p:tav tm="100000">
                                          <p:val>
                                            <p:strVal val="#ppt_w"/>
                                          </p:val>
                                        </p:tav>
                                      </p:tavLst>
                                    </p:anim>
                                    <p:anim calcmode="lin" valueType="num">
                                      <p:cBhvr>
                                        <p:cTn id="144" dur="500" fill="hold"/>
                                        <p:tgtEl>
                                          <p:spTgt spid="2"/>
                                        </p:tgtEl>
                                        <p:attrNameLst>
                                          <p:attrName>ppt_h</p:attrName>
                                        </p:attrNameLst>
                                      </p:cBhvr>
                                      <p:tavLst>
                                        <p:tav tm="0">
                                          <p:val>
                                            <p:fltVal val="0"/>
                                          </p:val>
                                        </p:tav>
                                        <p:tav tm="100000">
                                          <p:val>
                                            <p:strVal val="#ppt_h"/>
                                          </p:val>
                                        </p:tav>
                                      </p:tavLst>
                                    </p:anim>
                                    <p:animEffect transition="in" filter="fade">
                                      <p:cBhvr>
                                        <p:cTn id="14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1" grpId="0"/>
      <p:bldP spid="32" grpId="0"/>
      <p:bldP spid="43" grpId="0" bldLvl="0" animBg="1"/>
      <p:bldP spid="43" grpId="1" bldLvl="0" animBg="1"/>
      <p:bldP spid="44" grpId="0" bldLvl="0" animBg="1"/>
      <p:bldP spid="49" grpId="0" bldLvl="0" animBg="1"/>
      <p:bldP spid="50" grpId="0" bldLvl="0" animBg="1"/>
      <p:bldP spid="64" grpId="0" bldLvl="0" animBg="1"/>
      <p:bldP spid="109" grpId="0" bldLvl="0" animBg="1"/>
      <p:bldP spid="110" grpId="0" bldLvl="0" animBg="1"/>
      <p:bldP spid="111" grpId="0" bldLvl="0" animBg="1"/>
      <p:bldP spid="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8" name="矩形 17"/>
          <p:cNvSpPr/>
          <p:nvPr/>
        </p:nvSpPr>
        <p:spPr>
          <a:xfrm>
            <a:off x="-26268" y="-27384"/>
            <a:ext cx="3136941"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TextBox 4"/>
          <p:cNvSpPr txBox="1"/>
          <p:nvPr/>
        </p:nvSpPr>
        <p:spPr>
          <a:xfrm rot="5400000">
            <a:off x="1302864" y="3967784"/>
            <a:ext cx="2452564" cy="646331"/>
          </a:xfrm>
          <a:prstGeom prst="rect">
            <a:avLst/>
          </a:prstGeom>
          <a:noFill/>
        </p:spPr>
        <p:txBody>
          <a:bodyPr wrap="square">
            <a:spAutoFit/>
          </a:bodyPr>
          <a:lstStyle/>
          <a:p>
            <a:pPr>
              <a:defRPr/>
            </a:pPr>
            <a:r>
              <a:rPr lang="en-US" altLang="zh-CN" sz="3600" dirty="0">
                <a:solidFill>
                  <a:schemeClr val="bg1"/>
                </a:solidFill>
                <a:cs typeface="+mn-ea"/>
                <a:sym typeface="+mn-lt"/>
              </a:rPr>
              <a:t>Contents</a:t>
            </a:r>
            <a:endParaRPr lang="zh-CN" altLang="en-US" sz="3600" dirty="0">
              <a:solidFill>
                <a:schemeClr val="bg1"/>
              </a:solidFill>
              <a:cs typeface="+mn-ea"/>
              <a:sym typeface="+mn-lt"/>
            </a:endParaRPr>
          </a:p>
        </p:txBody>
      </p:sp>
      <p:sp>
        <p:nvSpPr>
          <p:cNvPr id="4" name="TextBox 5"/>
          <p:cNvSpPr txBox="1"/>
          <p:nvPr/>
        </p:nvSpPr>
        <p:spPr>
          <a:xfrm>
            <a:off x="859913" y="1726064"/>
            <a:ext cx="1317990" cy="2800767"/>
          </a:xfrm>
          <a:prstGeom prst="rect">
            <a:avLst/>
          </a:prstGeom>
          <a:noFill/>
        </p:spPr>
        <p:txBody>
          <a:bodyPr wrap="none">
            <a:spAutoFit/>
          </a:bodyPr>
          <a:lstStyle/>
          <a:p>
            <a:pPr>
              <a:defRPr/>
            </a:pPr>
            <a:r>
              <a:rPr lang="zh-CN" altLang="en-US" sz="8800" b="1" dirty="0" smtClean="0">
                <a:solidFill>
                  <a:schemeClr val="bg1"/>
                </a:solidFill>
                <a:cs typeface="+mn-ea"/>
                <a:sym typeface="+mn-lt"/>
              </a:rPr>
              <a:t>目</a:t>
            </a:r>
            <a:endParaRPr lang="en-US" altLang="zh-CN" sz="8800" b="1" dirty="0" smtClean="0">
              <a:solidFill>
                <a:schemeClr val="bg1"/>
              </a:solidFill>
              <a:cs typeface="+mn-ea"/>
              <a:sym typeface="+mn-lt"/>
            </a:endParaRPr>
          </a:p>
          <a:p>
            <a:pPr>
              <a:defRPr/>
            </a:pPr>
            <a:r>
              <a:rPr lang="zh-CN" altLang="en-US" sz="8800" b="1" dirty="0" smtClean="0">
                <a:solidFill>
                  <a:schemeClr val="bg1"/>
                </a:solidFill>
                <a:cs typeface="+mn-ea"/>
                <a:sym typeface="+mn-lt"/>
              </a:rPr>
              <a:t>录</a:t>
            </a:r>
            <a:endParaRPr lang="zh-CN" altLang="en-US" sz="8800" b="1" dirty="0">
              <a:solidFill>
                <a:schemeClr val="bg1"/>
              </a:solidFill>
              <a:cs typeface="+mn-ea"/>
              <a:sym typeface="+mn-lt"/>
            </a:endParaRPr>
          </a:p>
        </p:txBody>
      </p:sp>
      <p:grpSp>
        <p:nvGrpSpPr>
          <p:cNvPr id="5" name="组合 4"/>
          <p:cNvGrpSpPr/>
          <p:nvPr/>
        </p:nvGrpSpPr>
        <p:grpSpPr>
          <a:xfrm>
            <a:off x="5158309" y="1684644"/>
            <a:ext cx="5271566" cy="3150027"/>
            <a:chOff x="8123" y="2088"/>
            <a:chExt cx="8302" cy="4961"/>
          </a:xfrm>
        </p:grpSpPr>
        <p:sp>
          <p:nvSpPr>
            <p:cNvPr id="22" name="文本框 21"/>
            <p:cNvSpPr txBox="1"/>
            <p:nvPr/>
          </p:nvSpPr>
          <p:spPr>
            <a:xfrm>
              <a:off x="9646" y="2464"/>
              <a:ext cx="6779" cy="822"/>
            </a:xfrm>
            <a:prstGeom prst="rect">
              <a:avLst/>
            </a:prstGeom>
            <a:noFill/>
          </p:spPr>
          <p:txBody>
            <a:bodyPr wrap="square" rtlCol="0">
              <a:spAutoFit/>
              <a:scene3d>
                <a:camera prst="orthographicFront"/>
                <a:lightRig rig="threePt" dir="t"/>
              </a:scene3d>
              <a:sp3d contourW="12700"/>
            </a:bodyPr>
            <a:lstStyle/>
            <a:p>
              <a:pPr algn="l"/>
              <a:r>
                <a:rPr lang="zh-CN" altLang="zh-CN" sz="2800" b="1" dirty="0">
                  <a:solidFill>
                    <a:srgbClr val="C00000"/>
                  </a:solidFill>
                  <a:latin typeface="微软雅黑" panose="020B0503020204020204" pitchFamily="34" charset="-122"/>
                  <a:ea typeface="微软雅黑" panose="020B0503020204020204" pitchFamily="34" charset="-122"/>
                  <a:sym typeface="+mn-ea"/>
                </a:rPr>
                <a:t>管理人员的角色认知</a:t>
              </a:r>
              <a:endParaRPr lang="zh-CN" altLang="en-US" sz="2800" b="1" dirty="0">
                <a:cs typeface="+mn-ea"/>
                <a:sym typeface="+mn-lt"/>
              </a:endParaRPr>
            </a:p>
          </p:txBody>
        </p:sp>
        <p:sp>
          <p:nvSpPr>
            <p:cNvPr id="42" name="PA_菱形 1"/>
            <p:cNvSpPr/>
            <p:nvPr>
              <p:custDataLst>
                <p:tags r:id="rId1"/>
              </p:custDataLst>
            </p:nvPr>
          </p:nvSpPr>
          <p:spPr>
            <a:xfrm>
              <a:off x="8123" y="2088"/>
              <a:ext cx="1479" cy="1479"/>
            </a:xfrm>
            <a:prstGeom prst="diamond">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sym typeface="+mn-lt"/>
                </a:rPr>
                <a:t>01</a:t>
              </a:r>
              <a:endParaRPr lang="zh-CN" altLang="en-US" sz="2000" dirty="0">
                <a:cs typeface="+mn-ea"/>
                <a:sym typeface="+mn-lt"/>
              </a:endParaRPr>
            </a:p>
          </p:txBody>
        </p:sp>
        <p:sp>
          <p:nvSpPr>
            <p:cNvPr id="43" name="PA_菱形 1"/>
            <p:cNvSpPr/>
            <p:nvPr>
              <p:custDataLst>
                <p:tags r:id="rId2"/>
              </p:custDataLst>
            </p:nvPr>
          </p:nvSpPr>
          <p:spPr>
            <a:xfrm>
              <a:off x="8123" y="3829"/>
              <a:ext cx="1479" cy="1479"/>
            </a:xfrm>
            <a:prstGeom prst="diamond">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sym typeface="+mn-lt"/>
                </a:rPr>
                <a:t>02</a:t>
              </a:r>
              <a:endParaRPr lang="zh-CN" altLang="en-US" sz="2000" dirty="0">
                <a:cs typeface="+mn-ea"/>
                <a:sym typeface="+mn-lt"/>
              </a:endParaRPr>
            </a:p>
          </p:txBody>
        </p:sp>
        <p:sp>
          <p:nvSpPr>
            <p:cNvPr id="44" name="PA_菱形 1"/>
            <p:cNvSpPr/>
            <p:nvPr>
              <p:custDataLst>
                <p:tags r:id="rId3"/>
              </p:custDataLst>
            </p:nvPr>
          </p:nvSpPr>
          <p:spPr>
            <a:xfrm>
              <a:off x="8123" y="5570"/>
              <a:ext cx="1479" cy="1479"/>
            </a:xfrm>
            <a:prstGeom prst="diamond">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sym typeface="+mn-lt"/>
                </a:rPr>
                <a:t>03</a:t>
              </a:r>
              <a:endParaRPr lang="zh-CN" altLang="en-US" sz="2000" dirty="0">
                <a:cs typeface="+mn-ea"/>
                <a:sym typeface="+mn-lt"/>
              </a:endParaRPr>
            </a:p>
          </p:txBody>
        </p:sp>
        <p:sp>
          <p:nvSpPr>
            <p:cNvPr id="2" name="矩形 1"/>
            <p:cNvSpPr/>
            <p:nvPr/>
          </p:nvSpPr>
          <p:spPr>
            <a:xfrm>
              <a:off x="9646" y="4157"/>
              <a:ext cx="5888" cy="822"/>
            </a:xfrm>
            <a:prstGeom prst="rect">
              <a:avLst/>
            </a:prstGeom>
          </p:spPr>
          <p:txBody>
            <a:bodyPr wrap="none">
              <a:spAutoFit/>
            </a:bodyPr>
            <a:lstStyle/>
            <a:p>
              <a:pPr algn="l"/>
              <a:r>
                <a:rPr lang="zh-CN" altLang="zh-CN" sz="2800" b="1" dirty="0">
                  <a:solidFill>
                    <a:srgbClr val="C00000"/>
                  </a:solidFill>
                  <a:latin typeface="微软雅黑" panose="020B0503020204020204" pitchFamily="34" charset="-122"/>
                  <a:ea typeface="微软雅黑" panose="020B0503020204020204" pitchFamily="34" charset="-122"/>
                  <a:sym typeface="+mn-ea"/>
                </a:rPr>
                <a:t>打造高效执行力的团队</a:t>
              </a:r>
              <a:endParaRPr lang="zh-CN" altLang="en-US" sz="2800" b="1" dirty="0">
                <a:solidFill>
                  <a:schemeClr val="tx1">
                    <a:lumMod val="75000"/>
                    <a:lumOff val="25000"/>
                  </a:schemeClr>
                </a:solidFill>
                <a:cs typeface="+mn-ea"/>
                <a:sym typeface="+mn-lt"/>
              </a:endParaRPr>
            </a:p>
          </p:txBody>
        </p:sp>
        <p:sp>
          <p:nvSpPr>
            <p:cNvPr id="46" name="矩形 45"/>
            <p:cNvSpPr/>
            <p:nvPr/>
          </p:nvSpPr>
          <p:spPr>
            <a:xfrm>
              <a:off x="9646" y="5898"/>
              <a:ext cx="4768" cy="822"/>
            </a:xfrm>
            <a:prstGeom prst="rect">
              <a:avLst/>
            </a:prstGeom>
          </p:spPr>
          <p:txBody>
            <a:bodyPr wrap="none">
              <a:spAutoFit/>
            </a:bodyPr>
            <a:lstStyle/>
            <a:p>
              <a:pPr algn="l"/>
              <a:r>
                <a:rPr lang="zh-CN" altLang="zh-CN" sz="2800" b="1" dirty="0">
                  <a:solidFill>
                    <a:srgbClr val="C00000"/>
                  </a:solidFill>
                  <a:latin typeface="微软雅黑" panose="020B0503020204020204" pitchFamily="34" charset="-122"/>
                  <a:ea typeface="微软雅黑" panose="020B0503020204020204" pitchFamily="34" charset="-122"/>
                  <a:sym typeface="+mn-ea"/>
                </a:rPr>
                <a:t>十项基本管理技能</a:t>
              </a:r>
              <a:endParaRPr lang="zh-CN" altLang="en-US" sz="2800" b="1" dirty="0">
                <a:solidFill>
                  <a:schemeClr val="tx1">
                    <a:lumMod val="75000"/>
                    <a:lumOff val="2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矩形 23"/>
          <p:cNvSpPr/>
          <p:nvPr/>
        </p:nvSpPr>
        <p:spPr>
          <a:xfrm>
            <a:off x="1143769" y="419269"/>
            <a:ext cx="2672080" cy="521970"/>
          </a:xfrm>
          <a:prstGeom prst="rect">
            <a:avLst/>
          </a:prstGeom>
        </p:spPr>
        <p:txBody>
          <a:bodyPr wrap="none">
            <a:spAutoFit/>
            <a:scene3d>
              <a:camera prst="orthographicFront"/>
              <a:lightRig rig="threePt" dir="t"/>
            </a:scene3d>
          </a:bodyPr>
          <a:lstStyle/>
          <a:p>
            <a:pPr algn="ctr"/>
            <a:r>
              <a:rPr lang="zh-CN" altLang="en-US" sz="2800" b="1"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培训纪律及要求</a:t>
            </a:r>
            <a:endParaRPr lang="zh-CN" altLang="en-US" sz="2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ea"/>
              <a:sym typeface="+mn-ea"/>
            </a:endParaRPr>
          </a:p>
        </p:txBody>
      </p:sp>
      <p:sp>
        <p:nvSpPr>
          <p:cNvPr id="8" name="圆角矩形 7"/>
          <p:cNvSpPr/>
          <p:nvPr/>
        </p:nvSpPr>
        <p:spPr>
          <a:xfrm>
            <a:off x="828675" y="1198880"/>
            <a:ext cx="7809230" cy="508825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marL="342900" indent="-342900" algn="l">
              <a:lnSpc>
                <a:spcPct val="150000"/>
              </a:lnSpc>
              <a:buFont typeface="+mj-lt"/>
              <a:buAutoNum type="arabi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既来之则安之,空杯心态;必须参与整个课程训练; </a:t>
            </a:r>
            <a:endParaRPr lang="zh-CN" altLang="en-US" sz="2000">
              <a:solidFill>
                <a:schemeClr val="tx1"/>
              </a:solidFill>
              <a:effectLst>
                <a:outerShdw blurRad="38100" dist="19050" dir="2700000" algn="tl" rotWithShape="0">
                  <a:schemeClr val="dk1">
                    <a:alpha val="40000"/>
                  </a:schemeClr>
                </a:outerShdw>
              </a:effectLst>
              <a:latin typeface="+mj-ea"/>
              <a:ea typeface="+mj-ea"/>
            </a:endParaRPr>
          </a:p>
          <a:p>
            <a:pPr marL="342900" indent="-342900" algn="l">
              <a:lnSpc>
                <a:spcPct val="150000"/>
              </a:lnSpc>
              <a:buFont typeface="+mj-lt"/>
              <a:buAutoNum type="arabi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手机调整到静音或振动状态,每响一次扣5分; </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150000"/>
              </a:lnSpc>
              <a:buFont typeface="+mj-lt"/>
              <a:buAutoNum type="arabi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教室内不得接听电话,如确有要事请轻轻地到会场外面接听电话;</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150000"/>
              </a:lnSpc>
              <a:buFont typeface="+mj-lt"/>
              <a:buAutoNum type="arabi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请保持安静,不要大声喧哗,自由讨论时除外; </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150000"/>
              </a:lnSpc>
              <a:buFont typeface="+mj-lt"/>
              <a:buAutoNum type="arabi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桌椅移动时请轻抬轻放,不要直接拖动; </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150000"/>
              </a:lnSpc>
              <a:buFont typeface="+mj-lt"/>
              <a:buAutoNum type="arabi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在会场内不得随意走动,不得随意离开会场(无论什么原因）;</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150000"/>
              </a:lnSpc>
              <a:buFont typeface="+mj-lt"/>
              <a:buAutoNum type="arabi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保持会场卫生,不随意丢垃圾或果壳槟榔等; </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150000"/>
              </a:lnSpc>
              <a:buFont typeface="+mj-lt"/>
              <a:buAutoNum type="arabi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无规纪不成方圆。</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p:txBody>
      </p:sp>
      <p:pic>
        <p:nvPicPr>
          <p:cNvPr id="25" name="Picture 2" descr="C:\Users\Administrator\Desktop\qwas71重复用\114b4cf8eedbac44fbcd63b6d2861a63.png"/>
          <p:cNvPicPr>
            <a:picLocks noChangeAspect="1" noChangeArrowheads="1"/>
          </p:cNvPicPr>
          <p:nvPr/>
        </p:nvPicPr>
        <p:blipFill>
          <a:blip r:embed="rId1" cstate="print"/>
          <a:srcRect/>
          <a:stretch>
            <a:fillRect/>
          </a:stretch>
        </p:blipFill>
        <p:spPr bwMode="auto">
          <a:xfrm>
            <a:off x="8853170" y="1501775"/>
            <a:ext cx="3002280" cy="393382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矩形 23"/>
          <p:cNvSpPr/>
          <p:nvPr/>
        </p:nvSpPr>
        <p:spPr>
          <a:xfrm>
            <a:off x="1200150" y="412115"/>
            <a:ext cx="2682875" cy="521970"/>
          </a:xfrm>
          <a:prstGeom prst="rect">
            <a:avLst/>
          </a:prstGeom>
        </p:spPr>
        <p:txBody>
          <a:bodyPr wrap="square">
            <a:spAutoFit/>
            <a:scene3d>
              <a:camera prst="orthographicFront"/>
              <a:lightRig rig="threePt" dir="t"/>
            </a:scene3d>
          </a:bodyPr>
          <a:lstStyle/>
          <a:p>
            <a:pPr algn="ctr"/>
            <a:r>
              <a:rPr lang="zh-CN" altLang="en-US" sz="2800" b="1"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序:课程目标</a:t>
            </a:r>
            <a:endParaRPr lang="zh-CN" altLang="en-US" sz="2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ea"/>
              <a:sym typeface="+mn-ea"/>
            </a:endParaRPr>
          </a:p>
        </p:txBody>
      </p:sp>
      <p:sp>
        <p:nvSpPr>
          <p:cNvPr id="8" name="圆角矩形 7"/>
          <p:cNvSpPr/>
          <p:nvPr/>
        </p:nvSpPr>
        <p:spPr>
          <a:xfrm>
            <a:off x="828675" y="1198880"/>
            <a:ext cx="7809230" cy="508825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l">
              <a:lnSpc>
                <a:spcPct val="150000"/>
              </a:lnSpc>
              <a:buFont typeface="+mj-lt"/>
              <a:buNone/>
            </a:pPr>
            <a:endParaRPr lang="zh-CN" altLang="en-US" sz="2000">
              <a:gradFill>
                <a:gsLst>
                  <a:gs pos="0">
                    <a:srgbClr val="E30000"/>
                  </a:gs>
                  <a:gs pos="100000">
                    <a:srgbClr val="760303"/>
                  </a:gs>
                </a:gsLst>
                <a:lin scaled="0"/>
              </a:gradFill>
              <a:effectLst>
                <a:outerShdw blurRad="38100" dist="19050" dir="2700000" algn="tl" rotWithShape="0">
                  <a:schemeClr val="dk1">
                    <a:alpha val="40000"/>
                  </a:schemeClr>
                </a:outerShdw>
              </a:effectLst>
              <a:latin typeface="+mj-ea"/>
              <a:ea typeface="+mj-ea"/>
              <a:sym typeface="+mn-ea"/>
            </a:endParaRPr>
          </a:p>
        </p:txBody>
      </p:sp>
      <p:sp>
        <p:nvSpPr>
          <p:cNvPr id="9" name="圆角矩形 8"/>
          <p:cNvSpPr/>
          <p:nvPr/>
        </p:nvSpPr>
        <p:spPr>
          <a:xfrm>
            <a:off x="828675" y="1837690"/>
            <a:ext cx="7808595" cy="4253865"/>
          </a:xfrm>
          <a:prstGeom prst="roundRect">
            <a:avLst>
              <a:gd name="adj" fmla="val 8586"/>
            </a:avLst>
          </a:prstGeom>
          <a:solidFill>
            <a:srgbClr val="C00000"/>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algn="l">
              <a:lnSpc>
                <a:spcPct val="150000"/>
              </a:lnSpc>
            </a:pPr>
            <a:r>
              <a:rPr lang="zh-CN" altLang="en-US" sz="2000">
                <a:solidFill>
                  <a:schemeClr val="bg1"/>
                </a:solidFill>
                <a:latin typeface="+mj-ea"/>
                <a:ea typeface="+mj-ea"/>
              </a:rPr>
              <a:t>1、提升中基层管理人员基本管理技能。 </a:t>
            </a:r>
            <a:endParaRPr lang="zh-CN" altLang="en-US" sz="2000">
              <a:solidFill>
                <a:schemeClr val="bg1"/>
              </a:solidFill>
              <a:latin typeface="+mj-ea"/>
              <a:ea typeface="+mj-ea"/>
            </a:endParaRPr>
          </a:p>
          <a:p>
            <a:pPr algn="l">
              <a:lnSpc>
                <a:spcPct val="150000"/>
              </a:lnSpc>
            </a:pPr>
            <a:r>
              <a:rPr lang="zh-CN" altLang="en-US" sz="2000">
                <a:solidFill>
                  <a:schemeClr val="bg1"/>
                </a:solidFill>
                <a:latin typeface="+mj-ea"/>
                <a:ea typeface="+mj-ea"/>
              </a:rPr>
              <a:t>2、提升中基层管理人员的执行力及执行意识。 </a:t>
            </a:r>
            <a:endParaRPr lang="zh-CN" altLang="en-US" sz="2000">
              <a:solidFill>
                <a:schemeClr val="bg1"/>
              </a:solidFill>
              <a:latin typeface="+mj-ea"/>
              <a:ea typeface="+mj-ea"/>
            </a:endParaRPr>
          </a:p>
          <a:p>
            <a:pPr algn="l">
              <a:lnSpc>
                <a:spcPct val="150000"/>
              </a:lnSpc>
            </a:pPr>
            <a:r>
              <a:rPr lang="zh-CN" altLang="en-US" sz="2000">
                <a:solidFill>
                  <a:schemeClr val="bg1"/>
                </a:solidFill>
                <a:latin typeface="+mj-ea"/>
                <a:ea typeface="+mj-ea"/>
              </a:rPr>
              <a:t>3、学会正确的工作计划制定及目标分解的方法,提高工作效率。</a:t>
            </a:r>
            <a:endParaRPr lang="zh-CN" altLang="en-US" sz="2000">
              <a:solidFill>
                <a:schemeClr val="bg1"/>
              </a:solidFill>
              <a:latin typeface="+mj-ea"/>
              <a:ea typeface="+mj-ea"/>
            </a:endParaRPr>
          </a:p>
          <a:p>
            <a:pPr algn="l">
              <a:lnSpc>
                <a:spcPct val="150000"/>
              </a:lnSpc>
            </a:pPr>
            <a:r>
              <a:rPr lang="zh-CN" altLang="en-US" sz="2000">
                <a:solidFill>
                  <a:schemeClr val="bg1"/>
                </a:solidFill>
                <a:latin typeface="+mj-ea"/>
                <a:ea typeface="+mj-ea"/>
              </a:rPr>
              <a:t>4、学会基本的5W2H分析法及PDCA改进循环,提高解决问题的效率。</a:t>
            </a:r>
            <a:endParaRPr lang="zh-CN" altLang="en-US" sz="2000">
              <a:solidFill>
                <a:schemeClr val="bg1"/>
              </a:solidFill>
              <a:latin typeface="+mj-ea"/>
              <a:ea typeface="+mj-ea"/>
            </a:endParaRPr>
          </a:p>
          <a:p>
            <a:pPr algn="l">
              <a:lnSpc>
                <a:spcPct val="150000"/>
              </a:lnSpc>
            </a:pPr>
            <a:r>
              <a:rPr lang="zh-CN" altLang="en-US" sz="2000">
                <a:solidFill>
                  <a:schemeClr val="bg1"/>
                </a:solidFill>
                <a:latin typeface="+mj-ea"/>
                <a:ea typeface="+mj-ea"/>
              </a:rPr>
              <a:t>5、学会时间管理方法,合理安排工作事项,能熟练分清主次和轻重。</a:t>
            </a:r>
            <a:endParaRPr lang="zh-CN" altLang="en-US" sz="2000">
              <a:solidFill>
                <a:schemeClr val="bg1"/>
              </a:solidFill>
              <a:latin typeface="+mj-ea"/>
              <a:ea typeface="+mj-ea"/>
            </a:endParaRPr>
          </a:p>
          <a:p>
            <a:pPr algn="l">
              <a:lnSpc>
                <a:spcPct val="150000"/>
              </a:lnSpc>
            </a:pPr>
            <a:r>
              <a:rPr lang="zh-CN" altLang="en-US" sz="2000">
                <a:solidFill>
                  <a:schemeClr val="bg1"/>
                </a:solidFill>
                <a:latin typeface="+mj-ea"/>
                <a:ea typeface="+mj-ea"/>
              </a:rPr>
              <a:t>6、有效沟通和激励下属,调动部门所有成员的工作积极性。</a:t>
            </a:r>
            <a:endParaRPr lang="zh-CN" altLang="en-US" sz="2000">
              <a:solidFill>
                <a:schemeClr val="bg1"/>
              </a:solidFill>
              <a:latin typeface="+mj-ea"/>
              <a:ea typeface="+mj-ea"/>
            </a:endParaRPr>
          </a:p>
        </p:txBody>
      </p:sp>
      <p:sp>
        <p:nvSpPr>
          <p:cNvPr id="11" name="TextBox 35"/>
          <p:cNvSpPr txBox="1">
            <a:spLocks noChangeArrowheads="1"/>
          </p:cNvSpPr>
          <p:nvPr/>
        </p:nvSpPr>
        <p:spPr bwMode="auto">
          <a:xfrm>
            <a:off x="2605217" y="1394012"/>
            <a:ext cx="4256304" cy="443865"/>
          </a:xfrm>
          <a:prstGeom prst="rect">
            <a:avLst/>
          </a:prstGeom>
          <a:noFill/>
          <a:ln w="9525">
            <a:noFill/>
            <a:miter lim="800000"/>
          </a:ln>
        </p:spPr>
        <p:txBody>
          <a:bodyPr wrap="square" lIns="74965" tIns="37483" rIns="74965" bIns="37483">
            <a:spAutoFit/>
          </a:bodyPr>
          <a:p>
            <a:pPr algn="ctr"/>
            <a:r>
              <a:rPr lang="zh-CN" altLang="en-US" sz="2400" b="1" smtClean="0">
                <a:latin typeface="微软雅黑" panose="020B0503020204020204" pitchFamily="34" charset="-122"/>
                <a:ea typeface="微软雅黑" panose="020B0503020204020204" pitchFamily="34" charset="-122"/>
              </a:rPr>
              <a:t>序:课程目标</a:t>
            </a:r>
            <a:endParaRPr lang="zh-CN" altLang="en-US" sz="2400" b="1" smtClean="0">
              <a:latin typeface="微软雅黑" panose="020B0503020204020204" pitchFamily="34" charset="-122"/>
              <a:ea typeface="微软雅黑" panose="020B0503020204020204" pitchFamily="34" charset="-122"/>
            </a:endParaRPr>
          </a:p>
        </p:txBody>
      </p:sp>
      <p:pic>
        <p:nvPicPr>
          <p:cNvPr id="7" name="Picture 3" descr="C:\Users\Administrator\Desktop\fc047933aff9bc9cc37740bfa8fe1c79.png"/>
          <p:cNvPicPr>
            <a:picLocks noChangeAspect="1" noChangeArrowheads="1"/>
          </p:cNvPicPr>
          <p:nvPr/>
        </p:nvPicPr>
        <p:blipFill>
          <a:blip r:embed="rId1" cstate="print"/>
          <a:srcRect/>
          <a:stretch>
            <a:fillRect/>
          </a:stretch>
        </p:blipFill>
        <p:spPr bwMode="auto">
          <a:xfrm>
            <a:off x="9155991" y="1393845"/>
            <a:ext cx="2664296" cy="3553172"/>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p:nvSpPr>
        <p:spPr>
          <a:xfrm>
            <a:off x="-1" y="1505871"/>
            <a:ext cx="6132503" cy="23842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3" name="矩形 2"/>
          <p:cNvSpPr/>
          <p:nvPr/>
        </p:nvSpPr>
        <p:spPr>
          <a:xfrm>
            <a:off x="6132500" y="1505871"/>
            <a:ext cx="6132503" cy="23842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12" name="矩形 11"/>
          <p:cNvSpPr/>
          <p:nvPr/>
        </p:nvSpPr>
        <p:spPr>
          <a:xfrm rot="2700000">
            <a:off x="4973303" y="1486717"/>
            <a:ext cx="2337022" cy="23370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454000" y="4297831"/>
            <a:ext cx="5599509" cy="706755"/>
          </a:xfrm>
          <a:prstGeom prst="rect">
            <a:avLst/>
          </a:prstGeom>
        </p:spPr>
        <p:txBody>
          <a:bodyPr wrap="square">
            <a:spAutoFit/>
            <a:scene3d>
              <a:camera prst="orthographicFront"/>
              <a:lightRig rig="threePt" dir="t"/>
            </a:scene3d>
          </a:bodyPr>
          <a:lstStyle/>
          <a:p>
            <a:pPr algn="ctr"/>
            <a:r>
              <a:rPr lang="zh-CN" altLang="zh-CN" sz="4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管理人员的角色认知</a:t>
            </a:r>
            <a:endParaRPr lang="zh-CN" altLang="zh-CN" sz="4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ea"/>
            </a:endParaRPr>
          </a:p>
        </p:txBody>
      </p:sp>
      <p:grpSp>
        <p:nvGrpSpPr>
          <p:cNvPr id="7" name="组合 6"/>
          <p:cNvGrpSpPr/>
          <p:nvPr/>
        </p:nvGrpSpPr>
        <p:grpSpPr>
          <a:xfrm>
            <a:off x="4992457" y="1505871"/>
            <a:ext cx="2298714" cy="2298714"/>
            <a:chOff x="4920674" y="1881667"/>
            <a:chExt cx="2299313" cy="2299313"/>
          </a:xfrm>
        </p:grpSpPr>
        <p:sp>
          <p:nvSpPr>
            <p:cNvPr id="8" name="PA_菱形 4"/>
            <p:cNvSpPr/>
            <p:nvPr>
              <p:custDataLst>
                <p:tags r:id="rId1"/>
              </p:custDataLst>
            </p:nvPr>
          </p:nvSpPr>
          <p:spPr>
            <a:xfrm>
              <a:off x="4920674" y="1881667"/>
              <a:ext cx="2299313" cy="2299313"/>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9" name="文本框 8"/>
            <p:cNvSpPr txBox="1"/>
            <p:nvPr/>
          </p:nvSpPr>
          <p:spPr>
            <a:xfrm>
              <a:off x="5389779" y="2342803"/>
              <a:ext cx="1342469" cy="1323439"/>
            </a:xfrm>
            <a:prstGeom prst="rect">
              <a:avLst/>
            </a:prstGeom>
            <a:noFill/>
          </p:spPr>
          <p:txBody>
            <a:bodyPr wrap="square" rtlCol="0">
              <a:spAutoFit/>
            </a:bodyPr>
            <a:lstStyle/>
            <a:p>
              <a:pPr algn="ctr"/>
              <a:r>
                <a:rPr lang="en-US" altLang="zh-CN" sz="8000" dirty="0">
                  <a:solidFill>
                    <a:schemeClr val="bg1"/>
                  </a:solidFill>
                  <a:latin typeface="Impact" panose="020B0806030902050204" pitchFamily="34" charset="0"/>
                  <a:cs typeface="+mn-ea"/>
                  <a:sym typeface="+mn-lt"/>
                </a:rPr>
                <a:t>01</a:t>
              </a:r>
              <a:endParaRPr lang="zh-CN" altLang="en-US" sz="8000" dirty="0">
                <a:solidFill>
                  <a:schemeClr val="bg1"/>
                </a:solidFill>
                <a:latin typeface="Impact" panose="020B0806030902050204" pitchFamily="34" charset="0"/>
                <a:cs typeface="+mn-ea"/>
                <a:sym typeface="+mn-lt"/>
              </a:endParaRPr>
            </a:p>
          </p:txBody>
        </p:sp>
        <p:sp>
          <p:nvSpPr>
            <p:cNvPr id="10" name="PA_菱形 4"/>
            <p:cNvSpPr/>
            <p:nvPr>
              <p:custDataLst>
                <p:tags r:id="rId2"/>
              </p:custDataLst>
            </p:nvPr>
          </p:nvSpPr>
          <p:spPr>
            <a:xfrm>
              <a:off x="5939726" y="3710238"/>
              <a:ext cx="312548" cy="312548"/>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par>
                                <p:cTn id="11" presetID="17" presetClass="entr" presetSubtype="2"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ppt_w/2"/>
                                          </p:val>
                                        </p:tav>
                                        <p:tav tm="100000">
                                          <p:val>
                                            <p:strVal val="#ppt_x"/>
                                          </p:val>
                                        </p:tav>
                                      </p:tavLst>
                                    </p:anim>
                                    <p:anim calcmode="lin" valueType="num">
                                      <p:cBhvr>
                                        <p:cTn id="14" dur="500" fill="hold"/>
                                        <p:tgtEl>
                                          <p:spTgt spid="3"/>
                                        </p:tgtEl>
                                        <p:attrNameLst>
                                          <p:attrName>ppt_y</p:attrName>
                                        </p:attrNameLst>
                                      </p:cBhvr>
                                      <p:tavLst>
                                        <p:tav tm="0">
                                          <p:val>
                                            <p:strVal val="#ppt_y"/>
                                          </p:val>
                                        </p:tav>
                                        <p:tav tm="100000">
                                          <p:val>
                                            <p:strVal val="#ppt_y"/>
                                          </p:val>
                                        </p:tav>
                                      </p:tavLst>
                                    </p:anim>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strVal val="#ppt_h"/>
                                          </p:val>
                                        </p:tav>
                                        <p:tav tm="100000">
                                          <p:val>
                                            <p:strVal val="#ppt_h"/>
                                          </p:val>
                                        </p:tav>
                                      </p:tavLst>
                                    </p:anim>
                                  </p:childTnLst>
                                </p:cTn>
                              </p:par>
                            </p:childTnLst>
                          </p:cTn>
                        </p:par>
                        <p:par>
                          <p:cTn id="17" fill="hold">
                            <p:stCondLst>
                              <p:cond delay="500"/>
                            </p:stCondLst>
                            <p:childTnLst>
                              <p:par>
                                <p:cTn id="18" presetID="17" presetClass="exit" presetSubtype="8" fill="hold" grpId="1" nodeType="afterEffect">
                                  <p:stCondLst>
                                    <p:cond delay="0"/>
                                  </p:stCondLst>
                                  <p:childTnLst>
                                    <p:anim calcmode="lin" valueType="num">
                                      <p:cBhvr>
                                        <p:cTn id="19" dur="500"/>
                                        <p:tgtEl>
                                          <p:spTgt spid="2"/>
                                        </p:tgtEl>
                                        <p:attrNameLst>
                                          <p:attrName>ppt_x</p:attrName>
                                        </p:attrNameLst>
                                      </p:cBhvr>
                                      <p:tavLst>
                                        <p:tav tm="0">
                                          <p:val>
                                            <p:strVal val="ppt_x"/>
                                          </p:val>
                                        </p:tav>
                                        <p:tav tm="100000">
                                          <p:val>
                                            <p:strVal val="ppt_x-ppt_w/2"/>
                                          </p:val>
                                        </p:tav>
                                      </p:tavLst>
                                    </p:anim>
                                    <p:anim calcmode="lin" valueType="num">
                                      <p:cBhvr>
                                        <p:cTn id="20" dur="500"/>
                                        <p:tgtEl>
                                          <p:spTgt spid="2"/>
                                        </p:tgtEl>
                                        <p:attrNameLst>
                                          <p:attrName>ppt_y</p:attrName>
                                        </p:attrNameLst>
                                      </p:cBhvr>
                                      <p:tavLst>
                                        <p:tav tm="0">
                                          <p:val>
                                            <p:strVal val="ppt_y"/>
                                          </p:val>
                                        </p:tav>
                                        <p:tav tm="100000">
                                          <p:val>
                                            <p:strVal val="ppt_y"/>
                                          </p:val>
                                        </p:tav>
                                      </p:tavLst>
                                    </p:anim>
                                    <p:anim calcmode="lin" valueType="num">
                                      <p:cBhvr>
                                        <p:cTn id="21" dur="500"/>
                                        <p:tgtEl>
                                          <p:spTgt spid="2"/>
                                        </p:tgtEl>
                                        <p:attrNameLst>
                                          <p:attrName>ppt_w</p:attrName>
                                        </p:attrNameLst>
                                      </p:cBhvr>
                                      <p:tavLst>
                                        <p:tav tm="0">
                                          <p:val>
                                            <p:strVal val="ppt_w"/>
                                          </p:val>
                                        </p:tav>
                                        <p:tav tm="100000">
                                          <p:val>
                                            <p:fltVal val="0"/>
                                          </p:val>
                                        </p:tav>
                                      </p:tavLst>
                                    </p:anim>
                                    <p:anim calcmode="lin" valueType="num">
                                      <p:cBhvr>
                                        <p:cTn id="22" dur="500"/>
                                        <p:tgtEl>
                                          <p:spTgt spid="2"/>
                                        </p:tgtEl>
                                        <p:attrNameLst>
                                          <p:attrName>ppt_h</p:attrName>
                                        </p:attrNameLst>
                                      </p:cBhvr>
                                      <p:tavLst>
                                        <p:tav tm="0">
                                          <p:val>
                                            <p:strVal val="ppt_h"/>
                                          </p:val>
                                        </p:tav>
                                        <p:tav tm="100000">
                                          <p:val>
                                            <p:strVal val="ppt_h"/>
                                          </p:val>
                                        </p:tav>
                                      </p:tavLst>
                                    </p:anim>
                                    <p:set>
                                      <p:cBhvr>
                                        <p:cTn id="23" dur="1" fill="hold">
                                          <p:stCondLst>
                                            <p:cond delay="499"/>
                                          </p:stCondLst>
                                        </p:cTn>
                                        <p:tgtEl>
                                          <p:spTgt spid="2"/>
                                        </p:tgtEl>
                                        <p:attrNameLst>
                                          <p:attrName>style.visibility</p:attrName>
                                        </p:attrNameLst>
                                      </p:cBhvr>
                                      <p:to>
                                        <p:strVal val="hidden"/>
                                      </p:to>
                                    </p:set>
                                  </p:childTnLst>
                                </p:cTn>
                              </p:par>
                              <p:par>
                                <p:cTn id="24" presetID="17" presetClass="exit" presetSubtype="2" fill="hold" grpId="1" nodeType="withEffect">
                                  <p:stCondLst>
                                    <p:cond delay="0"/>
                                  </p:stCondLst>
                                  <p:childTnLst>
                                    <p:anim calcmode="lin" valueType="num">
                                      <p:cBhvr>
                                        <p:cTn id="25" dur="500"/>
                                        <p:tgtEl>
                                          <p:spTgt spid="3"/>
                                        </p:tgtEl>
                                        <p:attrNameLst>
                                          <p:attrName>ppt_x</p:attrName>
                                        </p:attrNameLst>
                                      </p:cBhvr>
                                      <p:tavLst>
                                        <p:tav tm="0">
                                          <p:val>
                                            <p:strVal val="ppt_x"/>
                                          </p:val>
                                        </p:tav>
                                        <p:tav tm="100000">
                                          <p:val>
                                            <p:strVal val="ppt_x+ppt_w/2"/>
                                          </p:val>
                                        </p:tav>
                                      </p:tavLst>
                                    </p:anim>
                                    <p:anim calcmode="lin" valueType="num">
                                      <p:cBhvr>
                                        <p:cTn id="26" dur="500"/>
                                        <p:tgtEl>
                                          <p:spTgt spid="3"/>
                                        </p:tgtEl>
                                        <p:attrNameLst>
                                          <p:attrName>ppt_y</p:attrName>
                                        </p:attrNameLst>
                                      </p:cBhvr>
                                      <p:tavLst>
                                        <p:tav tm="0">
                                          <p:val>
                                            <p:strVal val="ppt_y"/>
                                          </p:val>
                                        </p:tav>
                                        <p:tav tm="100000">
                                          <p:val>
                                            <p:strVal val="ppt_y"/>
                                          </p:val>
                                        </p:tav>
                                      </p:tavLst>
                                    </p:anim>
                                    <p:anim calcmode="lin" valueType="num">
                                      <p:cBhvr>
                                        <p:cTn id="27" dur="500"/>
                                        <p:tgtEl>
                                          <p:spTgt spid="3"/>
                                        </p:tgtEl>
                                        <p:attrNameLst>
                                          <p:attrName>ppt_w</p:attrName>
                                        </p:attrNameLst>
                                      </p:cBhvr>
                                      <p:tavLst>
                                        <p:tav tm="0">
                                          <p:val>
                                            <p:strVal val="ppt_w"/>
                                          </p:val>
                                        </p:tav>
                                        <p:tav tm="100000">
                                          <p:val>
                                            <p:fltVal val="0"/>
                                          </p:val>
                                        </p:tav>
                                      </p:tavLst>
                                    </p:anim>
                                    <p:anim calcmode="lin" valueType="num">
                                      <p:cBhvr>
                                        <p:cTn id="28" dur="500"/>
                                        <p:tgtEl>
                                          <p:spTgt spid="3"/>
                                        </p:tgtEl>
                                        <p:attrNameLst>
                                          <p:attrName>ppt_h</p:attrName>
                                        </p:attrNameLst>
                                      </p:cBhvr>
                                      <p:tavLst>
                                        <p:tav tm="0">
                                          <p:val>
                                            <p:strVal val="ppt_h"/>
                                          </p:val>
                                        </p:tav>
                                        <p:tav tm="100000">
                                          <p:val>
                                            <p:strVal val="ppt_h"/>
                                          </p:val>
                                        </p:tav>
                                      </p:tavLst>
                                    </p:anim>
                                    <p:set>
                                      <p:cBhvr>
                                        <p:cTn id="29" dur="1" fill="hold">
                                          <p:stCondLst>
                                            <p:cond delay="499"/>
                                          </p:stCondLst>
                                        </p:cTn>
                                        <p:tgtEl>
                                          <p:spTgt spid="3"/>
                                        </p:tgtEl>
                                        <p:attrNameLst>
                                          <p:attrName>style.visibility</p:attrName>
                                        </p:attrNameLst>
                                      </p:cBhvr>
                                      <p:to>
                                        <p:strVal val="hidden"/>
                                      </p:to>
                                    </p:set>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38" presetClass="entr" presetSubtype="0" accel="50000" fill="hold" grpId="0" nodeType="afterEffect">
                                  <p:stCondLst>
                                    <p:cond delay="0"/>
                                  </p:stCondLst>
                                  <p:iterate type="lt">
                                    <p:tmPct val="16667"/>
                                  </p:iterate>
                                  <p:childTnLst>
                                    <p:set>
                                      <p:cBhvr>
                                        <p:cTn id="38" dur="1" fill="hold">
                                          <p:stCondLst>
                                            <p:cond delay="0"/>
                                          </p:stCondLst>
                                        </p:cTn>
                                        <p:tgtEl>
                                          <p:spTgt spid="5"/>
                                        </p:tgtEl>
                                        <p:attrNameLst>
                                          <p:attrName>style.visibility</p:attrName>
                                        </p:attrNameLst>
                                      </p:cBhvr>
                                      <p:to>
                                        <p:strVal val="visible"/>
                                      </p:to>
                                    </p:set>
                                    <p:set>
                                      <p:cBhvr>
                                        <p:cTn id="39" dur="455" fill="hold">
                                          <p:stCondLst>
                                            <p:cond delay="0"/>
                                          </p:stCondLst>
                                        </p:cTn>
                                        <p:tgtEl>
                                          <p:spTgt spid="5"/>
                                        </p:tgtEl>
                                        <p:attrNameLst>
                                          <p:attrName>style.rotation</p:attrName>
                                        </p:attrNameLst>
                                      </p:cBhvr>
                                      <p:to>
                                        <p:strVal val="-45.0"/>
                                      </p:to>
                                    </p:set>
                                    <p:anim calcmode="lin" valueType="num">
                                      <p:cBhvr>
                                        <p:cTn id="40"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41"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42"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43"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矩形 23"/>
          <p:cNvSpPr/>
          <p:nvPr/>
        </p:nvSpPr>
        <p:spPr>
          <a:xfrm>
            <a:off x="981844" y="404664"/>
            <a:ext cx="4805680" cy="521970"/>
          </a:xfrm>
          <a:prstGeom prst="rect">
            <a:avLst/>
          </a:prstGeom>
        </p:spPr>
        <p:txBody>
          <a:bodyPr wrap="none">
            <a:spAutoFit/>
          </a:bodyPr>
          <a:lstStyle/>
          <a:p>
            <a:pPr algn="l"/>
            <a:r>
              <a:rPr lang="zh-CN" altLang="en-US" sz="2800" b="1" dirty="0">
                <a:solidFill>
                  <a:srgbClr val="C00000"/>
                </a:solidFill>
                <a:cs typeface="+mn-ea"/>
                <a:sym typeface="+mn-lt"/>
              </a:rPr>
              <a:t>第一节：管理人员的角色认知</a:t>
            </a:r>
            <a:endParaRPr lang="zh-CN" altLang="en-US" sz="2800" b="1" dirty="0">
              <a:solidFill>
                <a:srgbClr val="C00000"/>
              </a:solidFill>
              <a:cs typeface="+mn-ea"/>
              <a:sym typeface="+mn-lt"/>
            </a:endParaRPr>
          </a:p>
        </p:txBody>
      </p:sp>
      <p:pic>
        <p:nvPicPr>
          <p:cNvPr id="8" name="图片 119" descr="170a28084a6fd4a6101826cb579f7a1b"/>
          <p:cNvPicPr>
            <a:picLocks noChangeAspect="1" noChangeArrowheads="1"/>
          </p:cNvPicPr>
          <p:nvPr/>
        </p:nvPicPr>
        <p:blipFill>
          <a:blip r:embed="rId1" cstate="print"/>
          <a:srcRect/>
          <a:stretch>
            <a:fillRect/>
          </a:stretch>
        </p:blipFill>
        <p:spPr bwMode="auto">
          <a:xfrm>
            <a:off x="9153216" y="1916739"/>
            <a:ext cx="2500330" cy="3024241"/>
          </a:xfrm>
          <a:prstGeom prst="rect">
            <a:avLst/>
          </a:prstGeom>
          <a:noFill/>
          <a:ln w="9525">
            <a:noFill/>
            <a:miter lim="800000"/>
            <a:headEnd/>
            <a:tailEnd/>
          </a:ln>
        </p:spPr>
      </p:pic>
      <p:sp>
        <p:nvSpPr>
          <p:cNvPr id="25" name="圆角矩形 24"/>
          <p:cNvSpPr/>
          <p:nvPr/>
        </p:nvSpPr>
        <p:spPr>
          <a:xfrm>
            <a:off x="828675" y="1198880"/>
            <a:ext cx="780923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l">
              <a:lnSpc>
                <a:spcPct val="150000"/>
              </a:lnSpc>
              <a:buFont typeface="+mj-lt"/>
              <a:buNone/>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如果在足球场上,后卫老打前锋的位置、前锋老打后卫的位置,这支球队能赢吗?管理者不是技术专家,不应当仅仅是一个埋头拉车者,还应当是一个 抬头看天者;管理者是资源的整合者,是团队绩效的负责者。 </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mj-lt"/>
              <a:buNone/>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很多中基层管理人员都是因为他/她在生产销售经营等一线工作时有着良好的绩效或表现而被提拔为部门领导者,随着工作职能的转换应及时完成由业务技术型向管理领导型角色的转换,但现实是因人的惯性思维,被提升上来的中基层管理人员的工作习惯和思维仍停留在原来的角色中,不能很好的承担管理职能,管理效率低下。 所以,管理者要从追求个人成就感转变到追求团队成就感,要有吃苦在前的模范带头作用,他是一个教练,一个领导。 </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矩形 23"/>
          <p:cNvSpPr/>
          <p:nvPr/>
        </p:nvSpPr>
        <p:spPr>
          <a:xfrm>
            <a:off x="1053465" y="412115"/>
            <a:ext cx="5389245" cy="521970"/>
          </a:xfrm>
          <a:prstGeom prst="rect">
            <a:avLst/>
          </a:prstGeom>
        </p:spPr>
        <p:txBody>
          <a:bodyPr wrap="square">
            <a:spAutoFit/>
            <a:scene3d>
              <a:camera prst="orthographicFront"/>
              <a:lightRig rig="threePt" dir="t"/>
            </a:scene3d>
          </a:bodyPr>
          <a:lstStyle/>
          <a:p>
            <a:pPr algn="ctr"/>
            <a:r>
              <a:rPr lang="zh-CN" altLang="en-US" sz="2800" b="1" dirty="0">
                <a:solidFill>
                  <a:srgbClr val="C00000"/>
                </a:solidFill>
                <a:cs typeface="+mn-ea"/>
                <a:sym typeface="+mn-lt"/>
              </a:rPr>
              <a:t>第一节：管理人员的角色认知</a:t>
            </a:r>
            <a:endParaRPr lang="zh-CN" altLang="en-US" sz="2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ea"/>
              <a:sym typeface="+mn-ea"/>
            </a:endParaRPr>
          </a:p>
        </p:txBody>
      </p:sp>
      <p:sp>
        <p:nvSpPr>
          <p:cNvPr id="8" name="圆角矩形 7"/>
          <p:cNvSpPr/>
          <p:nvPr/>
        </p:nvSpPr>
        <p:spPr>
          <a:xfrm>
            <a:off x="828675" y="1198880"/>
            <a:ext cx="7809230" cy="508825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l">
              <a:lnSpc>
                <a:spcPct val="150000"/>
              </a:lnSpc>
              <a:buFont typeface="+mj-lt"/>
              <a:buNone/>
            </a:pPr>
            <a:endParaRPr lang="zh-CN" altLang="en-US" sz="2000">
              <a:gradFill>
                <a:gsLst>
                  <a:gs pos="0">
                    <a:srgbClr val="E30000"/>
                  </a:gs>
                  <a:gs pos="100000">
                    <a:srgbClr val="760303"/>
                  </a:gs>
                </a:gsLst>
                <a:lin scaled="0"/>
              </a:gradFill>
              <a:effectLst>
                <a:outerShdw blurRad="38100" dist="19050" dir="2700000" algn="tl" rotWithShape="0">
                  <a:schemeClr val="dk1">
                    <a:alpha val="40000"/>
                  </a:schemeClr>
                </a:outerShdw>
              </a:effectLst>
              <a:latin typeface="+mj-ea"/>
              <a:ea typeface="+mj-ea"/>
              <a:sym typeface="+mn-ea"/>
            </a:endParaRPr>
          </a:p>
        </p:txBody>
      </p:sp>
      <p:sp>
        <p:nvSpPr>
          <p:cNvPr id="9" name="圆角矩形 8"/>
          <p:cNvSpPr/>
          <p:nvPr/>
        </p:nvSpPr>
        <p:spPr>
          <a:xfrm>
            <a:off x="828675" y="2051050"/>
            <a:ext cx="7808595" cy="4040505"/>
          </a:xfrm>
          <a:prstGeom prst="roundRect">
            <a:avLst>
              <a:gd name="adj" fmla="val 8586"/>
            </a:avLst>
          </a:prstGeom>
          <a:solidFill>
            <a:srgbClr val="C00000"/>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marL="342900" indent="-342900" algn="l">
              <a:lnSpc>
                <a:spcPct val="200000"/>
              </a:lnSpc>
              <a:buFont typeface="Wingdings" panose="05000000000000000000" charset="0"/>
              <a:buChar char="Ø"/>
            </a:pPr>
            <a:r>
              <a:rPr lang="zh-CN" altLang="en-US">
                <a:solidFill>
                  <a:schemeClr val="bg1"/>
                </a:solidFill>
                <a:latin typeface="+mj-ea"/>
                <a:ea typeface="+mj-ea"/>
              </a:rPr>
              <a:t>从优秀员工、业务骨干到优秀管理者的四个心理过渡</a:t>
            </a:r>
            <a:endParaRPr lang="zh-CN" altLang="en-US">
              <a:solidFill>
                <a:schemeClr val="bg1"/>
              </a:solidFill>
              <a:latin typeface="+mj-ea"/>
              <a:ea typeface="+mj-ea"/>
            </a:endParaRPr>
          </a:p>
          <a:p>
            <a:pPr marL="342900" indent="-342900" algn="l">
              <a:lnSpc>
                <a:spcPct val="200000"/>
              </a:lnSpc>
              <a:buFont typeface="Wingdings" panose="05000000000000000000" charset="0"/>
              <a:buChar char="Ø"/>
            </a:pPr>
            <a:r>
              <a:rPr lang="zh-CN" altLang="en-US">
                <a:solidFill>
                  <a:schemeClr val="bg1"/>
                </a:solidFill>
                <a:latin typeface="+mj-ea"/>
                <a:ea typeface="+mj-ea"/>
              </a:rPr>
              <a:t>管理人员的角色认知 </a:t>
            </a:r>
            <a:endParaRPr lang="zh-CN" altLang="en-US">
              <a:solidFill>
                <a:schemeClr val="bg1"/>
              </a:solidFill>
              <a:latin typeface="+mj-ea"/>
              <a:ea typeface="+mj-ea"/>
            </a:endParaRPr>
          </a:p>
          <a:p>
            <a:pPr marL="342900" indent="-342900" algn="l">
              <a:lnSpc>
                <a:spcPct val="200000"/>
              </a:lnSpc>
              <a:buFont typeface="Wingdings" panose="05000000000000000000" charset="0"/>
              <a:buChar char="Ø"/>
            </a:pPr>
            <a:r>
              <a:rPr lang="zh-CN" altLang="en-US">
                <a:solidFill>
                  <a:schemeClr val="bg1"/>
                </a:solidFill>
                <a:latin typeface="+mj-ea"/>
                <a:ea typeface="+mj-ea"/>
              </a:rPr>
              <a:t>管理人员的职责（在其位谋其政)</a:t>
            </a:r>
            <a:endParaRPr lang="zh-CN" altLang="en-US">
              <a:solidFill>
                <a:schemeClr val="bg1"/>
              </a:solidFill>
              <a:latin typeface="+mj-ea"/>
              <a:ea typeface="+mj-ea"/>
            </a:endParaRPr>
          </a:p>
        </p:txBody>
      </p:sp>
      <p:sp>
        <p:nvSpPr>
          <p:cNvPr id="11" name="TextBox 35"/>
          <p:cNvSpPr txBox="1">
            <a:spLocks noChangeArrowheads="1"/>
          </p:cNvSpPr>
          <p:nvPr/>
        </p:nvSpPr>
        <p:spPr bwMode="auto">
          <a:xfrm>
            <a:off x="2605217" y="1394012"/>
            <a:ext cx="4256304" cy="443865"/>
          </a:xfrm>
          <a:prstGeom prst="rect">
            <a:avLst/>
          </a:prstGeom>
          <a:noFill/>
          <a:ln w="9525">
            <a:noFill/>
            <a:miter lim="800000"/>
          </a:ln>
        </p:spPr>
        <p:txBody>
          <a:bodyPr wrap="square" lIns="74965" tIns="37483" rIns="74965" bIns="37483">
            <a:spAutoFit/>
          </a:bodyPr>
          <a:p>
            <a:pPr algn="ctr"/>
            <a:r>
              <a:rPr lang="zh-CN" altLang="en-US" sz="2400" b="1" smtClean="0">
                <a:latin typeface="微软雅黑" panose="020B0503020204020204" pitchFamily="34" charset="-122"/>
                <a:ea typeface="微软雅黑" panose="020B0503020204020204" pitchFamily="34" charset="-122"/>
              </a:rPr>
              <a:t>管理人员的角色转换</a:t>
            </a:r>
            <a:endParaRPr lang="zh-CN" altLang="en-US" sz="2400" b="1" smtClean="0">
              <a:latin typeface="微软雅黑" panose="020B0503020204020204" pitchFamily="34" charset="-122"/>
              <a:ea typeface="微软雅黑" panose="020B0503020204020204" pitchFamily="34" charset="-122"/>
            </a:endParaRPr>
          </a:p>
        </p:txBody>
      </p:sp>
      <p:pic>
        <p:nvPicPr>
          <p:cNvPr id="2" name="Picture 2" descr="C:\Users\Administrator\Desktop\6c1a16faabe0f13947f3144c4448f036.png"/>
          <p:cNvPicPr>
            <a:picLocks noChangeAspect="1" noChangeArrowheads="1"/>
          </p:cNvPicPr>
          <p:nvPr/>
        </p:nvPicPr>
        <p:blipFill>
          <a:blip r:embed="rId1" cstate="print"/>
          <a:srcRect/>
          <a:stretch>
            <a:fillRect/>
          </a:stretch>
        </p:blipFill>
        <p:spPr bwMode="auto">
          <a:xfrm>
            <a:off x="8830945" y="2051050"/>
            <a:ext cx="3056890" cy="373443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矩形 23"/>
          <p:cNvSpPr/>
          <p:nvPr/>
        </p:nvSpPr>
        <p:spPr>
          <a:xfrm>
            <a:off x="981710" y="412115"/>
            <a:ext cx="5389245" cy="521970"/>
          </a:xfrm>
          <a:prstGeom prst="rect">
            <a:avLst/>
          </a:prstGeom>
        </p:spPr>
        <p:txBody>
          <a:bodyPr wrap="square">
            <a:spAutoFit/>
            <a:scene3d>
              <a:camera prst="orthographicFront"/>
              <a:lightRig rig="threePt" dir="t"/>
            </a:scene3d>
          </a:bodyPr>
          <a:lstStyle/>
          <a:p>
            <a:pPr algn="l"/>
            <a:r>
              <a:rPr lang="zh-CN" altLang="en-US" sz="2800" b="1" dirty="0">
                <a:solidFill>
                  <a:srgbClr val="C00000"/>
                </a:solidFill>
                <a:cs typeface="+mn-ea"/>
                <a:sym typeface="+mn-lt"/>
              </a:rPr>
              <a:t>第一节：管理人员的角色认知</a:t>
            </a:r>
            <a:endParaRPr lang="zh-CN" altLang="en-US" sz="2800" b="1" dirty="0">
              <a:solidFill>
                <a:srgbClr val="C00000"/>
              </a:solidFill>
              <a:cs typeface="+mn-ea"/>
              <a:sym typeface="+mn-lt"/>
            </a:endParaRPr>
          </a:p>
        </p:txBody>
      </p:sp>
      <p:sp>
        <p:nvSpPr>
          <p:cNvPr id="8" name="圆角矩形 7"/>
          <p:cNvSpPr/>
          <p:nvPr/>
        </p:nvSpPr>
        <p:spPr>
          <a:xfrm>
            <a:off x="828675" y="1198880"/>
            <a:ext cx="7809230" cy="508825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l">
              <a:lnSpc>
                <a:spcPct val="150000"/>
              </a:lnSpc>
              <a:buFont typeface="+mj-lt"/>
              <a:buNone/>
            </a:pPr>
            <a:endParaRPr lang="zh-CN" altLang="en-US" sz="2000">
              <a:gradFill>
                <a:gsLst>
                  <a:gs pos="0">
                    <a:srgbClr val="E30000"/>
                  </a:gs>
                  <a:gs pos="100000">
                    <a:srgbClr val="760303"/>
                  </a:gs>
                </a:gsLst>
                <a:lin scaled="0"/>
              </a:gradFill>
              <a:effectLst>
                <a:outerShdw blurRad="38100" dist="19050" dir="2700000" algn="tl" rotWithShape="0">
                  <a:schemeClr val="dk1">
                    <a:alpha val="40000"/>
                  </a:schemeClr>
                </a:outerShdw>
              </a:effectLst>
              <a:latin typeface="+mj-ea"/>
              <a:ea typeface="+mj-ea"/>
              <a:sym typeface="+mn-ea"/>
            </a:endParaRPr>
          </a:p>
        </p:txBody>
      </p:sp>
      <p:sp>
        <p:nvSpPr>
          <p:cNvPr id="9" name="圆角矩形 8"/>
          <p:cNvSpPr/>
          <p:nvPr/>
        </p:nvSpPr>
        <p:spPr>
          <a:xfrm>
            <a:off x="828675" y="2051050"/>
            <a:ext cx="7808595" cy="4040505"/>
          </a:xfrm>
          <a:prstGeom prst="roundRect">
            <a:avLst>
              <a:gd name="adj" fmla="val 8586"/>
            </a:avLst>
          </a:prstGeom>
          <a:solidFill>
            <a:srgbClr val="C00000"/>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marL="342900" indent="-342900" algn="l">
              <a:lnSpc>
                <a:spcPct val="200000"/>
              </a:lnSpc>
              <a:buFont typeface="Wingdings" panose="05000000000000000000" charset="0"/>
              <a:buChar char="Ø"/>
            </a:pPr>
            <a:r>
              <a:rPr lang="zh-CN" altLang="en-US">
                <a:solidFill>
                  <a:schemeClr val="bg1"/>
                </a:solidFill>
                <a:latin typeface="+mj-ea"/>
                <a:ea typeface="+mj-ea"/>
              </a:rPr>
              <a:t>要有强烈的责任心</a:t>
            </a:r>
            <a:endParaRPr lang="zh-CN" altLang="en-US">
              <a:solidFill>
                <a:schemeClr val="bg1"/>
              </a:solidFill>
              <a:latin typeface="+mj-ea"/>
              <a:ea typeface="+mj-ea"/>
            </a:endParaRPr>
          </a:p>
          <a:p>
            <a:pPr marL="342900" indent="-342900" algn="l">
              <a:lnSpc>
                <a:spcPct val="200000"/>
              </a:lnSpc>
              <a:buFont typeface="Wingdings" panose="05000000000000000000" charset="0"/>
              <a:buChar char="Ø"/>
            </a:pPr>
            <a:r>
              <a:rPr lang="zh-CN" altLang="en-US">
                <a:solidFill>
                  <a:schemeClr val="bg1"/>
                </a:solidFill>
                <a:latin typeface="+mj-ea"/>
                <a:ea typeface="+mj-ea"/>
              </a:rPr>
              <a:t>要有强烈的老板意识</a:t>
            </a:r>
            <a:endParaRPr lang="zh-CN" altLang="en-US">
              <a:solidFill>
                <a:schemeClr val="bg1"/>
              </a:solidFill>
              <a:latin typeface="+mj-ea"/>
              <a:ea typeface="+mj-ea"/>
            </a:endParaRPr>
          </a:p>
        </p:txBody>
      </p:sp>
      <p:sp>
        <p:nvSpPr>
          <p:cNvPr id="11" name="TextBox 35"/>
          <p:cNvSpPr txBox="1">
            <a:spLocks noChangeArrowheads="1"/>
          </p:cNvSpPr>
          <p:nvPr/>
        </p:nvSpPr>
        <p:spPr bwMode="auto">
          <a:xfrm>
            <a:off x="2605217" y="1394012"/>
            <a:ext cx="4256304" cy="443865"/>
          </a:xfrm>
          <a:prstGeom prst="rect">
            <a:avLst/>
          </a:prstGeom>
          <a:noFill/>
          <a:ln w="9525">
            <a:noFill/>
            <a:miter lim="800000"/>
          </a:ln>
        </p:spPr>
        <p:txBody>
          <a:bodyPr wrap="square" lIns="74965" tIns="37483" rIns="74965" bIns="37483">
            <a:spAutoFit/>
          </a:bodyPr>
          <a:p>
            <a:pPr algn="ctr"/>
            <a:r>
              <a:rPr lang="zh-CN" altLang="en-US" sz="2400" b="1" smtClean="0">
                <a:latin typeface="微软雅黑" panose="020B0503020204020204" pitchFamily="34" charset="-122"/>
                <a:ea typeface="微软雅黑" panose="020B0503020204020204" pitchFamily="34" charset="-122"/>
              </a:rPr>
              <a:t>做个负责任的管理人员</a:t>
            </a:r>
            <a:endParaRPr lang="zh-CN" altLang="en-US" sz="2400" b="1" smtClean="0">
              <a:latin typeface="微软雅黑" panose="020B0503020204020204" pitchFamily="34" charset="-122"/>
              <a:ea typeface="微软雅黑" panose="020B0503020204020204" pitchFamily="34" charset="-122"/>
            </a:endParaRPr>
          </a:p>
        </p:txBody>
      </p:sp>
      <p:pic>
        <p:nvPicPr>
          <p:cNvPr id="2" name="Picture 2" descr="C:\Users\Administrator\Desktop\6c1a16faabe0f13947f3144c4448f036.png"/>
          <p:cNvPicPr>
            <a:picLocks noChangeAspect="1" noChangeArrowheads="1"/>
          </p:cNvPicPr>
          <p:nvPr/>
        </p:nvPicPr>
        <p:blipFill>
          <a:blip r:embed="rId1" cstate="print"/>
          <a:srcRect/>
          <a:stretch>
            <a:fillRect/>
          </a:stretch>
        </p:blipFill>
        <p:spPr bwMode="auto">
          <a:xfrm>
            <a:off x="8830945" y="2051050"/>
            <a:ext cx="3056890" cy="373443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p:nvSpPr>
        <p:spPr>
          <a:xfrm>
            <a:off x="-1" y="1505871"/>
            <a:ext cx="6132503" cy="23842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3" name="矩形 2"/>
          <p:cNvSpPr/>
          <p:nvPr/>
        </p:nvSpPr>
        <p:spPr>
          <a:xfrm>
            <a:off x="6132500" y="1505871"/>
            <a:ext cx="6132503" cy="23842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12" name="矩形 11"/>
          <p:cNvSpPr/>
          <p:nvPr/>
        </p:nvSpPr>
        <p:spPr>
          <a:xfrm rot="2700000">
            <a:off x="4973303" y="1486717"/>
            <a:ext cx="2337022" cy="23370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442570" y="4307991"/>
            <a:ext cx="5599509" cy="706755"/>
          </a:xfrm>
          <a:prstGeom prst="rect">
            <a:avLst/>
          </a:prstGeom>
        </p:spPr>
        <p:txBody>
          <a:bodyPr wrap="square">
            <a:spAutoFit/>
            <a:scene3d>
              <a:camera prst="orthographicFront"/>
              <a:lightRig rig="threePt" dir="t"/>
            </a:scene3d>
          </a:bodyPr>
          <a:lstStyle/>
          <a:p>
            <a:pPr algn="ctr"/>
            <a:r>
              <a:rPr lang="zh-CN" altLang="zh-CN" sz="4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打造高效执行力的团队</a:t>
            </a:r>
            <a:endParaRPr lang="zh-CN" altLang="zh-CN" sz="4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ea"/>
            </a:endParaRPr>
          </a:p>
        </p:txBody>
      </p:sp>
      <p:grpSp>
        <p:nvGrpSpPr>
          <p:cNvPr id="7" name="组合 6"/>
          <p:cNvGrpSpPr/>
          <p:nvPr/>
        </p:nvGrpSpPr>
        <p:grpSpPr>
          <a:xfrm>
            <a:off x="4992457" y="1505871"/>
            <a:ext cx="2298714" cy="2298714"/>
            <a:chOff x="4920674" y="1881667"/>
            <a:chExt cx="2299313" cy="2299313"/>
          </a:xfrm>
        </p:grpSpPr>
        <p:sp>
          <p:nvSpPr>
            <p:cNvPr id="8" name="PA_菱形 4"/>
            <p:cNvSpPr/>
            <p:nvPr>
              <p:custDataLst>
                <p:tags r:id="rId1"/>
              </p:custDataLst>
            </p:nvPr>
          </p:nvSpPr>
          <p:spPr>
            <a:xfrm>
              <a:off x="4920674" y="1881667"/>
              <a:ext cx="2299313" cy="2299313"/>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9" name="文本框 8"/>
            <p:cNvSpPr txBox="1"/>
            <p:nvPr/>
          </p:nvSpPr>
          <p:spPr>
            <a:xfrm>
              <a:off x="5389779" y="2342803"/>
              <a:ext cx="1342469" cy="1322415"/>
            </a:xfrm>
            <a:prstGeom prst="rect">
              <a:avLst/>
            </a:prstGeom>
            <a:noFill/>
          </p:spPr>
          <p:txBody>
            <a:bodyPr wrap="square" rtlCol="0">
              <a:spAutoFit/>
            </a:bodyPr>
            <a:lstStyle/>
            <a:p>
              <a:pPr algn="ctr"/>
              <a:r>
                <a:rPr lang="en-US" altLang="zh-CN" sz="8000" dirty="0">
                  <a:solidFill>
                    <a:schemeClr val="bg1"/>
                  </a:solidFill>
                  <a:latin typeface="Impact" panose="020B0806030902050204" pitchFamily="34" charset="0"/>
                  <a:cs typeface="+mn-ea"/>
                  <a:sym typeface="+mn-lt"/>
                </a:rPr>
                <a:t>02</a:t>
              </a:r>
              <a:endParaRPr lang="zh-CN" altLang="en-US" sz="8000" dirty="0">
                <a:solidFill>
                  <a:schemeClr val="bg1"/>
                </a:solidFill>
                <a:latin typeface="Impact" panose="020B0806030902050204" pitchFamily="34" charset="0"/>
                <a:cs typeface="+mn-ea"/>
                <a:sym typeface="+mn-lt"/>
              </a:endParaRPr>
            </a:p>
          </p:txBody>
        </p:sp>
        <p:sp>
          <p:nvSpPr>
            <p:cNvPr id="10" name="PA_菱形 4"/>
            <p:cNvSpPr/>
            <p:nvPr>
              <p:custDataLst>
                <p:tags r:id="rId2"/>
              </p:custDataLst>
            </p:nvPr>
          </p:nvSpPr>
          <p:spPr>
            <a:xfrm>
              <a:off x="5939726" y="3710238"/>
              <a:ext cx="312548" cy="312548"/>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par>
                                <p:cTn id="11" presetID="17" presetClass="entr" presetSubtype="2"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ppt_w/2"/>
                                          </p:val>
                                        </p:tav>
                                        <p:tav tm="100000">
                                          <p:val>
                                            <p:strVal val="#ppt_x"/>
                                          </p:val>
                                        </p:tav>
                                      </p:tavLst>
                                    </p:anim>
                                    <p:anim calcmode="lin" valueType="num">
                                      <p:cBhvr>
                                        <p:cTn id="14" dur="500" fill="hold"/>
                                        <p:tgtEl>
                                          <p:spTgt spid="3"/>
                                        </p:tgtEl>
                                        <p:attrNameLst>
                                          <p:attrName>ppt_y</p:attrName>
                                        </p:attrNameLst>
                                      </p:cBhvr>
                                      <p:tavLst>
                                        <p:tav tm="0">
                                          <p:val>
                                            <p:strVal val="#ppt_y"/>
                                          </p:val>
                                        </p:tav>
                                        <p:tav tm="100000">
                                          <p:val>
                                            <p:strVal val="#ppt_y"/>
                                          </p:val>
                                        </p:tav>
                                      </p:tavLst>
                                    </p:anim>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strVal val="#ppt_h"/>
                                          </p:val>
                                        </p:tav>
                                        <p:tav tm="100000">
                                          <p:val>
                                            <p:strVal val="#ppt_h"/>
                                          </p:val>
                                        </p:tav>
                                      </p:tavLst>
                                    </p:anim>
                                  </p:childTnLst>
                                </p:cTn>
                              </p:par>
                            </p:childTnLst>
                          </p:cTn>
                        </p:par>
                        <p:par>
                          <p:cTn id="17" fill="hold">
                            <p:stCondLst>
                              <p:cond delay="500"/>
                            </p:stCondLst>
                            <p:childTnLst>
                              <p:par>
                                <p:cTn id="18" presetID="17" presetClass="exit" presetSubtype="8" fill="hold" grpId="1" nodeType="afterEffect">
                                  <p:stCondLst>
                                    <p:cond delay="0"/>
                                  </p:stCondLst>
                                  <p:childTnLst>
                                    <p:anim calcmode="lin" valueType="num">
                                      <p:cBhvr>
                                        <p:cTn id="19" dur="500"/>
                                        <p:tgtEl>
                                          <p:spTgt spid="2"/>
                                        </p:tgtEl>
                                        <p:attrNameLst>
                                          <p:attrName>ppt_x</p:attrName>
                                        </p:attrNameLst>
                                      </p:cBhvr>
                                      <p:tavLst>
                                        <p:tav tm="0">
                                          <p:val>
                                            <p:strVal val="ppt_x"/>
                                          </p:val>
                                        </p:tav>
                                        <p:tav tm="100000">
                                          <p:val>
                                            <p:strVal val="ppt_x-ppt_w/2"/>
                                          </p:val>
                                        </p:tav>
                                      </p:tavLst>
                                    </p:anim>
                                    <p:anim calcmode="lin" valueType="num">
                                      <p:cBhvr>
                                        <p:cTn id="20" dur="500"/>
                                        <p:tgtEl>
                                          <p:spTgt spid="2"/>
                                        </p:tgtEl>
                                        <p:attrNameLst>
                                          <p:attrName>ppt_y</p:attrName>
                                        </p:attrNameLst>
                                      </p:cBhvr>
                                      <p:tavLst>
                                        <p:tav tm="0">
                                          <p:val>
                                            <p:strVal val="ppt_y"/>
                                          </p:val>
                                        </p:tav>
                                        <p:tav tm="100000">
                                          <p:val>
                                            <p:strVal val="ppt_y"/>
                                          </p:val>
                                        </p:tav>
                                      </p:tavLst>
                                    </p:anim>
                                    <p:anim calcmode="lin" valueType="num">
                                      <p:cBhvr>
                                        <p:cTn id="21" dur="500"/>
                                        <p:tgtEl>
                                          <p:spTgt spid="2"/>
                                        </p:tgtEl>
                                        <p:attrNameLst>
                                          <p:attrName>ppt_w</p:attrName>
                                        </p:attrNameLst>
                                      </p:cBhvr>
                                      <p:tavLst>
                                        <p:tav tm="0">
                                          <p:val>
                                            <p:strVal val="ppt_w"/>
                                          </p:val>
                                        </p:tav>
                                        <p:tav tm="100000">
                                          <p:val>
                                            <p:fltVal val="0"/>
                                          </p:val>
                                        </p:tav>
                                      </p:tavLst>
                                    </p:anim>
                                    <p:anim calcmode="lin" valueType="num">
                                      <p:cBhvr>
                                        <p:cTn id="22" dur="500"/>
                                        <p:tgtEl>
                                          <p:spTgt spid="2"/>
                                        </p:tgtEl>
                                        <p:attrNameLst>
                                          <p:attrName>ppt_h</p:attrName>
                                        </p:attrNameLst>
                                      </p:cBhvr>
                                      <p:tavLst>
                                        <p:tav tm="0">
                                          <p:val>
                                            <p:strVal val="ppt_h"/>
                                          </p:val>
                                        </p:tav>
                                        <p:tav tm="100000">
                                          <p:val>
                                            <p:strVal val="ppt_h"/>
                                          </p:val>
                                        </p:tav>
                                      </p:tavLst>
                                    </p:anim>
                                    <p:set>
                                      <p:cBhvr>
                                        <p:cTn id="23" dur="1" fill="hold">
                                          <p:stCondLst>
                                            <p:cond delay="499"/>
                                          </p:stCondLst>
                                        </p:cTn>
                                        <p:tgtEl>
                                          <p:spTgt spid="2"/>
                                        </p:tgtEl>
                                        <p:attrNameLst>
                                          <p:attrName>style.visibility</p:attrName>
                                        </p:attrNameLst>
                                      </p:cBhvr>
                                      <p:to>
                                        <p:strVal val="hidden"/>
                                      </p:to>
                                    </p:set>
                                  </p:childTnLst>
                                </p:cTn>
                              </p:par>
                              <p:par>
                                <p:cTn id="24" presetID="17" presetClass="exit" presetSubtype="2" fill="hold" grpId="1" nodeType="withEffect">
                                  <p:stCondLst>
                                    <p:cond delay="0"/>
                                  </p:stCondLst>
                                  <p:childTnLst>
                                    <p:anim calcmode="lin" valueType="num">
                                      <p:cBhvr>
                                        <p:cTn id="25" dur="500"/>
                                        <p:tgtEl>
                                          <p:spTgt spid="3"/>
                                        </p:tgtEl>
                                        <p:attrNameLst>
                                          <p:attrName>ppt_x</p:attrName>
                                        </p:attrNameLst>
                                      </p:cBhvr>
                                      <p:tavLst>
                                        <p:tav tm="0">
                                          <p:val>
                                            <p:strVal val="ppt_x"/>
                                          </p:val>
                                        </p:tav>
                                        <p:tav tm="100000">
                                          <p:val>
                                            <p:strVal val="ppt_x+ppt_w/2"/>
                                          </p:val>
                                        </p:tav>
                                      </p:tavLst>
                                    </p:anim>
                                    <p:anim calcmode="lin" valueType="num">
                                      <p:cBhvr>
                                        <p:cTn id="26" dur="500"/>
                                        <p:tgtEl>
                                          <p:spTgt spid="3"/>
                                        </p:tgtEl>
                                        <p:attrNameLst>
                                          <p:attrName>ppt_y</p:attrName>
                                        </p:attrNameLst>
                                      </p:cBhvr>
                                      <p:tavLst>
                                        <p:tav tm="0">
                                          <p:val>
                                            <p:strVal val="ppt_y"/>
                                          </p:val>
                                        </p:tav>
                                        <p:tav tm="100000">
                                          <p:val>
                                            <p:strVal val="ppt_y"/>
                                          </p:val>
                                        </p:tav>
                                      </p:tavLst>
                                    </p:anim>
                                    <p:anim calcmode="lin" valueType="num">
                                      <p:cBhvr>
                                        <p:cTn id="27" dur="500"/>
                                        <p:tgtEl>
                                          <p:spTgt spid="3"/>
                                        </p:tgtEl>
                                        <p:attrNameLst>
                                          <p:attrName>ppt_w</p:attrName>
                                        </p:attrNameLst>
                                      </p:cBhvr>
                                      <p:tavLst>
                                        <p:tav tm="0">
                                          <p:val>
                                            <p:strVal val="ppt_w"/>
                                          </p:val>
                                        </p:tav>
                                        <p:tav tm="100000">
                                          <p:val>
                                            <p:fltVal val="0"/>
                                          </p:val>
                                        </p:tav>
                                      </p:tavLst>
                                    </p:anim>
                                    <p:anim calcmode="lin" valueType="num">
                                      <p:cBhvr>
                                        <p:cTn id="28" dur="500"/>
                                        <p:tgtEl>
                                          <p:spTgt spid="3"/>
                                        </p:tgtEl>
                                        <p:attrNameLst>
                                          <p:attrName>ppt_h</p:attrName>
                                        </p:attrNameLst>
                                      </p:cBhvr>
                                      <p:tavLst>
                                        <p:tav tm="0">
                                          <p:val>
                                            <p:strVal val="ppt_h"/>
                                          </p:val>
                                        </p:tav>
                                        <p:tav tm="100000">
                                          <p:val>
                                            <p:strVal val="ppt_h"/>
                                          </p:val>
                                        </p:tav>
                                      </p:tavLst>
                                    </p:anim>
                                    <p:set>
                                      <p:cBhvr>
                                        <p:cTn id="29" dur="1" fill="hold">
                                          <p:stCondLst>
                                            <p:cond delay="499"/>
                                          </p:stCondLst>
                                        </p:cTn>
                                        <p:tgtEl>
                                          <p:spTgt spid="3"/>
                                        </p:tgtEl>
                                        <p:attrNameLst>
                                          <p:attrName>style.visibility</p:attrName>
                                        </p:attrNameLst>
                                      </p:cBhvr>
                                      <p:to>
                                        <p:strVal val="hidden"/>
                                      </p:to>
                                    </p:set>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38" presetClass="entr" presetSubtype="0" accel="50000" fill="hold" grpId="0" nodeType="afterEffect">
                                  <p:stCondLst>
                                    <p:cond delay="0"/>
                                  </p:stCondLst>
                                  <p:iterate type="lt">
                                    <p:tmPct val="16667"/>
                                  </p:iterate>
                                  <p:childTnLst>
                                    <p:set>
                                      <p:cBhvr>
                                        <p:cTn id="38" dur="1" fill="hold">
                                          <p:stCondLst>
                                            <p:cond delay="0"/>
                                          </p:stCondLst>
                                        </p:cTn>
                                        <p:tgtEl>
                                          <p:spTgt spid="5"/>
                                        </p:tgtEl>
                                        <p:attrNameLst>
                                          <p:attrName>style.visibility</p:attrName>
                                        </p:attrNameLst>
                                      </p:cBhvr>
                                      <p:to>
                                        <p:strVal val="visible"/>
                                      </p:to>
                                    </p:set>
                                    <p:set>
                                      <p:cBhvr>
                                        <p:cTn id="39" dur="455" fill="hold">
                                          <p:stCondLst>
                                            <p:cond delay="0"/>
                                          </p:stCondLst>
                                        </p:cTn>
                                        <p:tgtEl>
                                          <p:spTgt spid="5"/>
                                        </p:tgtEl>
                                        <p:attrNameLst>
                                          <p:attrName>style.rotation</p:attrName>
                                        </p:attrNameLst>
                                      </p:cBhvr>
                                      <p:to>
                                        <p:strVal val="-45.0"/>
                                      </p:to>
                                    </p:set>
                                    <p:anim calcmode="lin" valueType="num">
                                      <p:cBhvr>
                                        <p:cTn id="40"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41"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42"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43"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bldLvl="0" animBg="1"/>
      <p:bldP spid="3" grpId="0" bldLvl="0" animBg="1"/>
      <p:bldP spid="3" grpId="1" bldLvl="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矩形 23"/>
          <p:cNvSpPr/>
          <p:nvPr/>
        </p:nvSpPr>
        <p:spPr>
          <a:xfrm>
            <a:off x="981844" y="404664"/>
            <a:ext cx="4805680" cy="521970"/>
          </a:xfrm>
          <a:prstGeom prst="rect">
            <a:avLst/>
          </a:prstGeom>
        </p:spPr>
        <p:txBody>
          <a:bodyPr wrap="none">
            <a:spAutoFit/>
          </a:bodyPr>
          <a:lstStyle/>
          <a:p>
            <a:pPr algn="l"/>
            <a:r>
              <a:rPr lang="zh-CN" altLang="en-US" sz="2800" b="1" dirty="0">
                <a:solidFill>
                  <a:srgbClr val="C00000"/>
                </a:solidFill>
                <a:cs typeface="+mn-ea"/>
                <a:sym typeface="+mn-lt"/>
              </a:rPr>
              <a:t>第二节：打造高效执行力团队</a:t>
            </a:r>
            <a:endParaRPr lang="zh-CN" altLang="en-US" sz="2800" b="1" dirty="0">
              <a:solidFill>
                <a:srgbClr val="C00000"/>
              </a:solidFill>
              <a:cs typeface="+mn-ea"/>
              <a:sym typeface="+mn-lt"/>
            </a:endParaRPr>
          </a:p>
        </p:txBody>
      </p:sp>
      <p:sp>
        <p:nvSpPr>
          <p:cNvPr id="25" name="圆角矩形 24"/>
          <p:cNvSpPr/>
          <p:nvPr/>
        </p:nvSpPr>
        <p:spPr>
          <a:xfrm>
            <a:off x="828675" y="1198880"/>
            <a:ext cx="780923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marL="514350" indent="-514350" algn="l">
              <a:lnSpc>
                <a:spcPct val="150000"/>
              </a:lnSpc>
              <a:buFont typeface="+mj-lt"/>
              <a:buAutoNum type="romanU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什么是执行力</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marL="514350" indent="-514350" algn="l">
              <a:lnSpc>
                <a:spcPct val="150000"/>
              </a:lnSpc>
              <a:buFont typeface="+mj-lt"/>
              <a:buAutoNum type="romanU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如何打造执行力 </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marL="514350" indent="-514350" algn="l">
              <a:lnSpc>
                <a:spcPct val="150000"/>
              </a:lnSpc>
              <a:buFont typeface="+mj-lt"/>
              <a:buAutoNum type="romanU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团队、团体、团伙、群体、群众的异同 </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marL="514350" indent="-514350" algn="l">
              <a:lnSpc>
                <a:spcPct val="150000"/>
              </a:lnSpc>
              <a:buFont typeface="+mj-lt"/>
              <a:buAutoNum type="romanU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"楚汉争霸"和"唐氏集团"带给我们的启示</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marL="514350" indent="-514350" algn="l">
              <a:lnSpc>
                <a:spcPct val="150000"/>
              </a:lnSpc>
              <a:buFont typeface="+mj-lt"/>
              <a:buAutoNum type="romanU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高效团队的要求和特征 </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a:p>
            <a:pPr marL="514350" indent="-514350" algn="l">
              <a:lnSpc>
                <a:spcPct val="150000"/>
              </a:lnSpc>
              <a:buFont typeface="+mj-lt"/>
              <a:buAutoNum type="romanUcPeriod"/>
            </a:pPr>
            <a:r>
              <a:rPr lang="zh-CN" altLang="en-US" sz="2000">
                <a:solidFill>
                  <a:schemeClr val="tx1"/>
                </a:solidFill>
                <a:effectLst>
                  <a:outerShdw blurRad="38100" dist="19050" dir="2700000" algn="tl" rotWithShape="0">
                    <a:schemeClr val="dk1">
                      <a:alpha val="40000"/>
                    </a:schemeClr>
                  </a:outerShdw>
                </a:effectLst>
                <a:latin typeface="+mj-ea"/>
                <a:ea typeface="+mj-ea"/>
                <a:sym typeface="+mn-ea"/>
              </a:rPr>
              <a:t>团队冲突及其对策 </a:t>
            </a:r>
            <a:endParaRPr lang="zh-CN" altLang="en-US" sz="2000">
              <a:solidFill>
                <a:schemeClr val="tx1"/>
              </a:solidFill>
              <a:effectLst>
                <a:outerShdw blurRad="38100" dist="19050" dir="2700000" algn="tl" rotWithShape="0">
                  <a:schemeClr val="dk1">
                    <a:alpha val="40000"/>
                  </a:schemeClr>
                </a:outerShdw>
              </a:effectLst>
              <a:latin typeface="+mj-ea"/>
              <a:ea typeface="+mj-ea"/>
              <a:sym typeface="+mn-ea"/>
            </a:endParaRPr>
          </a:p>
        </p:txBody>
      </p:sp>
      <p:pic>
        <p:nvPicPr>
          <p:cNvPr id="6" name="Picture 3" descr="C:\Users\Administrator\Desktop\9dc8bff699d9ae654226268644bf10c0.png"/>
          <p:cNvPicPr>
            <a:picLocks noChangeAspect="1" noChangeArrowheads="1"/>
          </p:cNvPicPr>
          <p:nvPr/>
        </p:nvPicPr>
        <p:blipFill>
          <a:blip r:embed="rId1" cstate="print"/>
          <a:srcRect/>
          <a:stretch>
            <a:fillRect/>
          </a:stretch>
        </p:blipFill>
        <p:spPr bwMode="auto">
          <a:xfrm>
            <a:off x="8637905" y="1850390"/>
            <a:ext cx="3015615" cy="392239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矩形 23"/>
          <p:cNvSpPr/>
          <p:nvPr/>
        </p:nvSpPr>
        <p:spPr>
          <a:xfrm>
            <a:off x="1053465" y="412115"/>
            <a:ext cx="5164455" cy="521970"/>
          </a:xfrm>
          <a:prstGeom prst="rect">
            <a:avLst/>
          </a:prstGeom>
        </p:spPr>
        <p:txBody>
          <a:bodyPr wrap="square">
            <a:spAutoFit/>
            <a:scene3d>
              <a:camera prst="orthographicFront"/>
              <a:lightRig rig="threePt" dir="t"/>
            </a:scene3d>
          </a:bodyPr>
          <a:lstStyle/>
          <a:p>
            <a:pPr algn="l"/>
            <a:r>
              <a:rPr lang="zh-CN" altLang="en-US" sz="2800" b="1" dirty="0">
                <a:solidFill>
                  <a:srgbClr val="C00000"/>
                </a:solidFill>
                <a:cs typeface="+mn-ea"/>
                <a:sym typeface="+mn-lt"/>
              </a:rPr>
              <a:t>第二节：打造高效执行力团队</a:t>
            </a:r>
            <a:endParaRPr lang="zh-CN" altLang="en-US" sz="2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ea"/>
              <a:sym typeface="+mn-ea"/>
            </a:endParaRPr>
          </a:p>
        </p:txBody>
      </p:sp>
      <p:sp>
        <p:nvSpPr>
          <p:cNvPr id="8" name="圆角矩形 7"/>
          <p:cNvSpPr/>
          <p:nvPr/>
        </p:nvSpPr>
        <p:spPr>
          <a:xfrm>
            <a:off x="828675" y="1198880"/>
            <a:ext cx="7809230" cy="549338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l">
              <a:lnSpc>
                <a:spcPct val="150000"/>
              </a:lnSpc>
              <a:buFont typeface="+mj-lt"/>
              <a:buNone/>
            </a:pPr>
            <a:endParaRPr lang="zh-CN" altLang="en-US" sz="2000">
              <a:gradFill>
                <a:gsLst>
                  <a:gs pos="0">
                    <a:srgbClr val="E30000"/>
                  </a:gs>
                  <a:gs pos="100000">
                    <a:srgbClr val="760303"/>
                  </a:gs>
                </a:gsLst>
                <a:lin scaled="0"/>
              </a:gradFill>
              <a:effectLst>
                <a:outerShdw blurRad="38100" dist="19050" dir="2700000" algn="tl" rotWithShape="0">
                  <a:schemeClr val="dk1">
                    <a:alpha val="40000"/>
                  </a:schemeClr>
                </a:outerShdw>
              </a:effectLst>
              <a:latin typeface="+mj-ea"/>
              <a:ea typeface="+mj-ea"/>
              <a:sym typeface="+mn-ea"/>
            </a:endParaRPr>
          </a:p>
        </p:txBody>
      </p:sp>
      <p:sp>
        <p:nvSpPr>
          <p:cNvPr id="9" name="圆角矩形 8"/>
          <p:cNvSpPr/>
          <p:nvPr/>
        </p:nvSpPr>
        <p:spPr>
          <a:xfrm>
            <a:off x="829310" y="1765935"/>
            <a:ext cx="7808595" cy="4926965"/>
          </a:xfrm>
          <a:prstGeom prst="roundRect">
            <a:avLst>
              <a:gd name="adj" fmla="val 8586"/>
            </a:avLst>
          </a:prstGeom>
          <a:solidFill>
            <a:srgbClr val="C00000"/>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marL="342900" indent="-342900" algn="l">
              <a:lnSpc>
                <a:spcPct val="200000"/>
              </a:lnSpc>
              <a:buFont typeface="Wingdings" panose="05000000000000000000" charset="0"/>
              <a:buChar char="Ø"/>
            </a:pPr>
            <a:r>
              <a:rPr lang="zh-CN" altLang="en-US" sz="2000" b="1">
                <a:solidFill>
                  <a:schemeClr val="bg1"/>
                </a:solidFill>
                <a:latin typeface="+mj-ea"/>
                <a:ea typeface="+mj-ea"/>
              </a:rPr>
              <a:t>什么是执行力</a:t>
            </a:r>
            <a:r>
              <a:rPr lang="zh-CN" altLang="en-US" sz="1800" b="1">
                <a:solidFill>
                  <a:schemeClr val="bg1"/>
                </a:solidFill>
                <a:latin typeface="+mj-ea"/>
                <a:ea typeface="+mj-ea"/>
              </a:rPr>
              <a:t> </a:t>
            </a:r>
            <a:endParaRPr lang="zh-CN" altLang="en-US" sz="1800" b="1">
              <a:solidFill>
                <a:schemeClr val="bg1"/>
              </a:solidFill>
              <a:latin typeface="+mj-ea"/>
              <a:ea typeface="+mj-ea"/>
            </a:endParaRPr>
          </a:p>
          <a:p>
            <a:pPr marL="342900" indent="-342900" algn="l">
              <a:lnSpc>
                <a:spcPct val="200000"/>
              </a:lnSpc>
              <a:buFont typeface="+mj-lt"/>
              <a:buAutoNum type="alphaLcPeriod"/>
            </a:pPr>
            <a:r>
              <a:rPr lang="zh-CN" altLang="en-US" sz="1800" b="1">
                <a:solidFill>
                  <a:schemeClr val="bg1"/>
                </a:solidFill>
                <a:latin typeface="+mj-ea"/>
                <a:ea typeface="+mj-ea"/>
              </a:rPr>
              <a:t>-</a:t>
            </a:r>
            <a:r>
              <a:rPr lang="zh-CN" altLang="en-US" sz="1400" b="1">
                <a:solidFill>
                  <a:schemeClr val="bg1"/>
                </a:solidFill>
                <a:latin typeface="+mj-ea"/>
                <a:ea typeface="+mj-ea"/>
              </a:rPr>
              <a:t>组织执行力:完成战略目标及规划的能力;</a:t>
            </a:r>
            <a:endParaRPr lang="zh-CN" altLang="en-US" sz="1400" b="1">
              <a:solidFill>
                <a:schemeClr val="bg1"/>
              </a:solidFill>
              <a:latin typeface="+mj-ea"/>
              <a:ea typeface="+mj-ea"/>
            </a:endParaRPr>
          </a:p>
          <a:p>
            <a:pPr marL="342900" indent="-342900" algn="l">
              <a:lnSpc>
                <a:spcPct val="200000"/>
              </a:lnSpc>
              <a:buFont typeface="+mj-lt"/>
              <a:buAutoNum type="alphaLcPeriod"/>
            </a:pPr>
            <a:r>
              <a:rPr lang="zh-CN" altLang="en-US" sz="1400" b="1">
                <a:solidFill>
                  <a:schemeClr val="bg1"/>
                </a:solidFill>
                <a:latin typeface="+mj-ea"/>
                <a:ea typeface="+mj-ea"/>
              </a:rPr>
              <a:t>-个人执行力:完成职位目标/绩效的能力。 </a:t>
            </a:r>
            <a:endParaRPr lang="zh-CN" altLang="en-US" sz="1400" b="1">
              <a:solidFill>
                <a:schemeClr val="bg1"/>
              </a:solidFill>
              <a:latin typeface="+mj-ea"/>
              <a:ea typeface="+mj-ea"/>
            </a:endParaRPr>
          </a:p>
          <a:p>
            <a:pPr marL="342900" indent="-342900" algn="l">
              <a:lnSpc>
                <a:spcPct val="200000"/>
              </a:lnSpc>
              <a:buFont typeface="Wingdings" panose="05000000000000000000" charset="0"/>
              <a:buChar char="Ø"/>
            </a:pPr>
            <a:r>
              <a:rPr lang="zh-CN" altLang="en-US" sz="2000" b="1">
                <a:solidFill>
                  <a:schemeClr val="bg1"/>
                </a:solidFill>
                <a:latin typeface="+mj-ea"/>
                <a:ea typeface="+mj-ea"/>
              </a:rPr>
              <a:t>如何打造执行力</a:t>
            </a:r>
            <a:r>
              <a:rPr lang="zh-CN" altLang="en-US" sz="1800" b="1">
                <a:solidFill>
                  <a:schemeClr val="bg1"/>
                </a:solidFill>
                <a:latin typeface="+mj-ea"/>
                <a:ea typeface="+mj-ea"/>
              </a:rPr>
              <a:t> </a:t>
            </a:r>
            <a:endParaRPr lang="zh-CN" altLang="en-US" sz="1800" b="1">
              <a:solidFill>
                <a:schemeClr val="bg1"/>
              </a:solidFill>
              <a:latin typeface="+mj-ea"/>
              <a:ea typeface="+mj-ea"/>
            </a:endParaRPr>
          </a:p>
          <a:p>
            <a:pPr marL="342900" indent="-342900" algn="l">
              <a:lnSpc>
                <a:spcPct val="200000"/>
              </a:lnSpc>
              <a:buFont typeface="+mj-lt"/>
              <a:buAutoNum type="alphaLcPeriod"/>
            </a:pPr>
            <a:r>
              <a:rPr lang="zh-CN" altLang="en-US" sz="1400" b="1">
                <a:solidFill>
                  <a:schemeClr val="bg1"/>
                </a:solidFill>
                <a:latin typeface="+mj-ea"/>
                <a:ea typeface="+mj-ea"/>
              </a:rPr>
              <a:t>明确企业和个人的使命远景 </a:t>
            </a:r>
            <a:endParaRPr lang="zh-CN" altLang="en-US" sz="1400" b="1">
              <a:solidFill>
                <a:schemeClr val="bg1"/>
              </a:solidFill>
              <a:latin typeface="+mj-ea"/>
              <a:ea typeface="+mj-ea"/>
            </a:endParaRPr>
          </a:p>
          <a:p>
            <a:pPr marL="342900" indent="-342900" algn="l">
              <a:lnSpc>
                <a:spcPct val="200000"/>
              </a:lnSpc>
              <a:buFont typeface="+mj-lt"/>
              <a:buAutoNum type="alphaLcPeriod"/>
            </a:pPr>
            <a:r>
              <a:rPr lang="zh-CN" altLang="en-US" sz="1400" b="1">
                <a:solidFill>
                  <a:schemeClr val="bg1"/>
                </a:solidFill>
                <a:latin typeface="+mj-ea"/>
                <a:ea typeface="+mj-ea"/>
              </a:rPr>
              <a:t>明确并统一企业和员工的核心价值观</a:t>
            </a:r>
            <a:endParaRPr lang="zh-CN" altLang="en-US" sz="1400" b="1">
              <a:solidFill>
                <a:schemeClr val="bg1"/>
              </a:solidFill>
              <a:latin typeface="+mj-ea"/>
              <a:ea typeface="+mj-ea"/>
            </a:endParaRPr>
          </a:p>
          <a:p>
            <a:pPr marL="342900" indent="-342900" algn="l">
              <a:lnSpc>
                <a:spcPct val="200000"/>
              </a:lnSpc>
              <a:buFont typeface="+mj-lt"/>
              <a:buAutoNum type="alphaLcPeriod"/>
            </a:pPr>
            <a:r>
              <a:rPr lang="zh-CN" altLang="en-US" sz="1400" b="1">
                <a:solidFill>
                  <a:schemeClr val="bg1"/>
                </a:solidFill>
                <a:latin typeface="+mj-ea"/>
                <a:ea typeface="+mj-ea"/>
              </a:rPr>
              <a:t>梳理组织架构和职责划分 </a:t>
            </a:r>
            <a:endParaRPr lang="zh-CN" altLang="en-US" sz="1400" b="1">
              <a:solidFill>
                <a:schemeClr val="bg1"/>
              </a:solidFill>
              <a:latin typeface="+mj-ea"/>
              <a:ea typeface="+mj-ea"/>
            </a:endParaRPr>
          </a:p>
          <a:p>
            <a:pPr marL="342900" indent="-342900" algn="l">
              <a:lnSpc>
                <a:spcPct val="200000"/>
              </a:lnSpc>
              <a:buFont typeface="+mj-lt"/>
              <a:buAutoNum type="alphaLcPeriod"/>
            </a:pPr>
            <a:r>
              <a:rPr lang="zh-CN" altLang="en-US" sz="1400" b="1">
                <a:solidFill>
                  <a:schemeClr val="bg1"/>
                </a:solidFill>
                <a:latin typeface="+mj-ea"/>
                <a:ea typeface="+mj-ea"/>
              </a:rPr>
              <a:t>优化和重组业务和管理流程建立目标/绩效管理体系.</a:t>
            </a:r>
            <a:endParaRPr lang="zh-CN" altLang="en-US" sz="1400" b="1">
              <a:solidFill>
                <a:schemeClr val="bg1"/>
              </a:solidFill>
              <a:latin typeface="+mj-ea"/>
              <a:ea typeface="+mj-ea"/>
            </a:endParaRPr>
          </a:p>
          <a:p>
            <a:pPr marL="342900" indent="-342900" algn="l">
              <a:lnSpc>
                <a:spcPct val="200000"/>
              </a:lnSpc>
              <a:buFont typeface="+mj-lt"/>
              <a:buAutoNum type="alphaLcPeriod"/>
            </a:pPr>
            <a:r>
              <a:rPr lang="zh-CN" altLang="en-US" sz="1400" b="1">
                <a:solidFill>
                  <a:schemeClr val="bg1"/>
                </a:solidFill>
                <a:latin typeface="+mj-ea"/>
                <a:ea typeface="+mj-ea"/>
              </a:rPr>
              <a:t>建立PDCA大循环管理体系</a:t>
            </a:r>
            <a:endParaRPr lang="zh-CN" altLang="en-US" sz="1400" b="1">
              <a:solidFill>
                <a:schemeClr val="bg1"/>
              </a:solidFill>
              <a:latin typeface="+mj-ea"/>
              <a:ea typeface="+mj-ea"/>
            </a:endParaRPr>
          </a:p>
          <a:p>
            <a:pPr marL="342900" indent="-342900" algn="l">
              <a:lnSpc>
                <a:spcPct val="200000"/>
              </a:lnSpc>
              <a:buFont typeface="+mj-lt"/>
              <a:buAutoNum type="alphaLcPeriod"/>
            </a:pPr>
            <a:r>
              <a:rPr lang="zh-CN" altLang="en-US" sz="1400" b="1">
                <a:solidFill>
                  <a:schemeClr val="bg1"/>
                </a:solidFill>
                <a:latin typeface="+mj-ea"/>
                <a:ea typeface="+mj-ea"/>
              </a:rPr>
              <a:t>建立激励和晋升机制 </a:t>
            </a:r>
            <a:endParaRPr lang="zh-CN" altLang="en-US" sz="1400" b="1">
              <a:solidFill>
                <a:schemeClr val="bg1"/>
              </a:solidFill>
              <a:latin typeface="+mj-ea"/>
              <a:ea typeface="+mj-ea"/>
            </a:endParaRPr>
          </a:p>
        </p:txBody>
      </p:sp>
      <p:sp>
        <p:nvSpPr>
          <p:cNvPr id="11" name="TextBox 35"/>
          <p:cNvSpPr txBox="1">
            <a:spLocks noChangeArrowheads="1"/>
          </p:cNvSpPr>
          <p:nvPr/>
        </p:nvSpPr>
        <p:spPr bwMode="auto">
          <a:xfrm>
            <a:off x="2605217" y="1322257"/>
            <a:ext cx="4256304" cy="443865"/>
          </a:xfrm>
          <a:prstGeom prst="rect">
            <a:avLst/>
          </a:prstGeom>
          <a:noFill/>
          <a:ln w="9525">
            <a:noFill/>
            <a:miter lim="800000"/>
          </a:ln>
        </p:spPr>
        <p:txBody>
          <a:bodyPr wrap="square" lIns="74965" tIns="37483" rIns="74965" bIns="37483">
            <a:spAutoFit/>
          </a:bodyPr>
          <a:p>
            <a:pPr algn="ctr"/>
            <a:r>
              <a:rPr lang="zh-CN" altLang="en-US" sz="2400" b="1" smtClean="0">
                <a:latin typeface="微软雅黑" panose="020B0503020204020204" pitchFamily="34" charset="-122"/>
                <a:ea typeface="微软雅黑" panose="020B0503020204020204" pitchFamily="34" charset="-122"/>
              </a:rPr>
              <a:t>关于执行力</a:t>
            </a:r>
            <a:endParaRPr lang="zh-CN" altLang="en-US" sz="2400" b="1" smtClean="0">
              <a:latin typeface="微软雅黑" panose="020B0503020204020204" pitchFamily="34" charset="-122"/>
              <a:ea typeface="微软雅黑" panose="020B0503020204020204" pitchFamily="34" charset="-122"/>
            </a:endParaRPr>
          </a:p>
        </p:txBody>
      </p: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l="51731" b="25143"/>
          <a:stretch>
            <a:fillRect/>
          </a:stretch>
        </p:blipFill>
        <p:spPr>
          <a:xfrm>
            <a:off x="8841740" y="2306955"/>
            <a:ext cx="3169920" cy="327787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8" name="圆角矩形 7"/>
          <p:cNvSpPr/>
          <p:nvPr/>
        </p:nvSpPr>
        <p:spPr>
          <a:xfrm>
            <a:off x="828675" y="992505"/>
            <a:ext cx="10582910" cy="5599430"/>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l">
              <a:lnSpc>
                <a:spcPct val="150000"/>
              </a:lnSpc>
              <a:buFont typeface="+mj-lt"/>
              <a:buNone/>
            </a:pPr>
            <a:endParaRPr lang="zh-CN" altLang="en-US" sz="2000">
              <a:gradFill>
                <a:gsLst>
                  <a:gs pos="0">
                    <a:srgbClr val="E30000"/>
                  </a:gs>
                  <a:gs pos="100000">
                    <a:srgbClr val="760303"/>
                  </a:gs>
                </a:gsLst>
                <a:lin scaled="0"/>
              </a:gradFill>
              <a:effectLst>
                <a:outerShdw blurRad="38100" dist="19050" dir="2700000" algn="tl" rotWithShape="0">
                  <a:schemeClr val="dk1">
                    <a:alpha val="40000"/>
                  </a:schemeClr>
                </a:outerShdw>
              </a:effectLst>
              <a:latin typeface="+mj-ea"/>
              <a:ea typeface="+mj-ea"/>
              <a:sym typeface="+mn-ea"/>
            </a:endParaRPr>
          </a:p>
        </p:txBody>
      </p:sp>
      <p:sp>
        <p:nvSpPr>
          <p:cNvPr id="9" name="圆角矩形 8"/>
          <p:cNvSpPr/>
          <p:nvPr/>
        </p:nvSpPr>
        <p:spPr>
          <a:xfrm>
            <a:off x="900430" y="1536700"/>
            <a:ext cx="10427335" cy="5054600"/>
          </a:xfrm>
          <a:prstGeom prst="roundRect">
            <a:avLst>
              <a:gd name="adj" fmla="val 8586"/>
            </a:avLst>
          </a:prstGeom>
          <a:solidFill>
            <a:srgbClr val="C00000"/>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marL="285750" indent="-285750" algn="l">
              <a:lnSpc>
                <a:spcPct val="200000"/>
              </a:lnSpc>
              <a:buFont typeface="Wingdings" panose="05000000000000000000" charset="0"/>
              <a:buChar char="l"/>
            </a:pPr>
            <a:r>
              <a:rPr lang="zh-CN" altLang="en-US" sz="1800">
                <a:solidFill>
                  <a:schemeClr val="bg1"/>
                </a:solidFill>
                <a:latin typeface="+mj-ea"/>
                <a:ea typeface="+mj-ea"/>
              </a:rPr>
              <a:t>什么叫团队: </a:t>
            </a:r>
            <a:endParaRPr lang="zh-CN" altLang="en-US" sz="1800">
              <a:solidFill>
                <a:schemeClr val="bg1"/>
              </a:solidFill>
              <a:latin typeface="+mj-ea"/>
              <a:ea typeface="+mj-ea"/>
            </a:endParaRPr>
          </a:p>
          <a:p>
            <a:pPr indent="0" algn="l">
              <a:lnSpc>
                <a:spcPct val="200000"/>
              </a:lnSpc>
              <a:buFont typeface="Wingdings" panose="05000000000000000000" charset="0"/>
              <a:buNone/>
            </a:pPr>
            <a:r>
              <a:rPr lang="zh-CN" altLang="en-US" sz="1800">
                <a:solidFill>
                  <a:schemeClr val="bg1"/>
                </a:solidFill>
                <a:latin typeface="+mj-ea"/>
                <a:ea typeface="+mj-ea"/>
              </a:rPr>
              <a:t>    是由员工和管理层组成的一个共同体,该共同体合理利用每一个成员的知识和技能协同工作,解决问题,达到共同的目标。 </a:t>
            </a:r>
            <a:endParaRPr lang="zh-CN" altLang="en-US" sz="1800">
              <a:solidFill>
                <a:schemeClr val="bg1"/>
              </a:solidFill>
              <a:latin typeface="+mj-ea"/>
              <a:ea typeface="+mj-ea"/>
            </a:endParaRPr>
          </a:p>
          <a:p>
            <a:pPr marL="285750" indent="-285750" algn="l">
              <a:lnSpc>
                <a:spcPct val="200000"/>
              </a:lnSpc>
              <a:buFont typeface="Wingdings" panose="05000000000000000000" charset="0"/>
              <a:buChar char="l"/>
            </a:pPr>
            <a:r>
              <a:rPr lang="zh-CN" altLang="en-US" sz="1800">
                <a:solidFill>
                  <a:schemeClr val="bg1"/>
                </a:solidFill>
                <a:latin typeface="+mj-ea"/>
                <a:ea typeface="+mj-ea"/>
              </a:rPr>
              <a:t>团队的核心要素: </a:t>
            </a:r>
            <a:r>
              <a:rPr lang="en-US" altLang="zh-CN" sz="1600">
                <a:solidFill>
                  <a:schemeClr val="bg1"/>
                </a:solidFill>
                <a:latin typeface="+mj-ea"/>
                <a:ea typeface="+mj-ea"/>
              </a:rPr>
              <a:t>1</a:t>
            </a:r>
            <a:r>
              <a:rPr lang="zh-CN" altLang="en-US" sz="1600">
                <a:solidFill>
                  <a:schemeClr val="bg1"/>
                </a:solidFill>
                <a:latin typeface="+mj-ea"/>
                <a:ea typeface="+mj-ea"/>
              </a:rPr>
              <a:t>、共同的目标(正确的）</a:t>
            </a:r>
            <a:r>
              <a:rPr lang="en-US" altLang="zh-CN" sz="1600">
                <a:solidFill>
                  <a:schemeClr val="bg1"/>
                </a:solidFill>
                <a:latin typeface="+mj-ea"/>
                <a:ea typeface="+mj-ea"/>
              </a:rPr>
              <a:t>2</a:t>
            </a:r>
            <a:r>
              <a:rPr lang="zh-CN" altLang="en-US" sz="1600">
                <a:solidFill>
                  <a:schemeClr val="bg1"/>
                </a:solidFill>
                <a:latin typeface="+mj-ea"/>
                <a:ea typeface="+mj-ea"/>
              </a:rPr>
              <a:t>、分工合作(互补最好,如唐氏集团)</a:t>
            </a:r>
            <a:r>
              <a:rPr lang="en-US" altLang="zh-CN" sz="1600">
                <a:solidFill>
                  <a:schemeClr val="bg1"/>
                </a:solidFill>
                <a:latin typeface="+mj-ea"/>
                <a:ea typeface="+mj-ea"/>
              </a:rPr>
              <a:t>3</a:t>
            </a:r>
            <a:r>
              <a:rPr lang="zh-CN" altLang="en-US" sz="1600">
                <a:solidFill>
                  <a:schemeClr val="bg1"/>
                </a:solidFill>
                <a:latin typeface="+mj-ea"/>
                <a:ea typeface="+mj-ea"/>
              </a:rPr>
              <a:t>、共同体（至少2人）</a:t>
            </a:r>
            <a:endParaRPr lang="zh-CN" altLang="en-US" sz="1600">
              <a:solidFill>
                <a:schemeClr val="bg1"/>
              </a:solidFill>
              <a:latin typeface="+mj-ea"/>
              <a:ea typeface="+mj-ea"/>
            </a:endParaRPr>
          </a:p>
          <a:p>
            <a:pPr marL="285750" indent="-285750" algn="l">
              <a:lnSpc>
                <a:spcPct val="200000"/>
              </a:lnSpc>
              <a:buFont typeface="Wingdings" panose="05000000000000000000" charset="0"/>
              <a:buChar char="l"/>
            </a:pPr>
            <a:r>
              <a:rPr lang="zh-CN" altLang="en-US" sz="1800">
                <a:solidFill>
                  <a:schemeClr val="bg1"/>
                </a:solidFill>
                <a:latin typeface="+mj-ea"/>
                <a:ea typeface="+mj-ea"/>
              </a:rPr>
              <a:t>团队核心要素的好坏决定团队的优劣</a:t>
            </a:r>
            <a:r>
              <a:rPr lang="zh-CN" altLang="en-US" sz="1600">
                <a:solidFill>
                  <a:schemeClr val="bg1"/>
                </a:solidFill>
                <a:latin typeface="+mj-ea"/>
                <a:ea typeface="+mj-ea"/>
              </a:rPr>
              <a:t>（共产党、国民党 楚汉之争）</a:t>
            </a:r>
            <a:endParaRPr lang="zh-CN" altLang="en-US" sz="1600">
              <a:solidFill>
                <a:schemeClr val="bg1"/>
              </a:solidFill>
              <a:latin typeface="+mj-ea"/>
              <a:ea typeface="+mj-ea"/>
            </a:endParaRPr>
          </a:p>
          <a:p>
            <a:pPr marL="285750" indent="-285750" algn="l">
              <a:lnSpc>
                <a:spcPct val="200000"/>
              </a:lnSpc>
              <a:buFont typeface="Wingdings" panose="05000000000000000000" charset="0"/>
              <a:buChar char="l"/>
            </a:pPr>
            <a:r>
              <a:rPr lang="zh-CN" altLang="en-US" sz="1800">
                <a:solidFill>
                  <a:schemeClr val="bg1"/>
                </a:solidFill>
                <a:latin typeface="+mj-ea"/>
                <a:ea typeface="+mj-ea"/>
              </a:rPr>
              <a:t>没有团队精神的组织是一盘散沙</a:t>
            </a:r>
            <a:endParaRPr lang="zh-CN" altLang="en-US" sz="1800">
              <a:solidFill>
                <a:schemeClr val="bg1"/>
              </a:solidFill>
              <a:latin typeface="+mj-ea"/>
              <a:ea typeface="+mj-ea"/>
            </a:endParaRPr>
          </a:p>
          <a:p>
            <a:pPr marL="285750" indent="-285750" algn="l">
              <a:lnSpc>
                <a:spcPct val="200000"/>
              </a:lnSpc>
              <a:buFont typeface="Wingdings" panose="05000000000000000000" charset="0"/>
              <a:buChar char="l"/>
            </a:pPr>
            <a:r>
              <a:rPr lang="zh-CN" altLang="en-US" sz="1800">
                <a:solidFill>
                  <a:schemeClr val="bg1"/>
                </a:solidFill>
                <a:latin typeface="+mj-ea"/>
                <a:ea typeface="+mj-ea"/>
              </a:rPr>
              <a:t>没有完美的个人,只有完美的团队</a:t>
            </a:r>
            <a:endParaRPr lang="zh-CN" altLang="en-US" sz="1800">
              <a:solidFill>
                <a:schemeClr val="bg1"/>
              </a:solidFill>
              <a:latin typeface="+mj-ea"/>
              <a:ea typeface="+mj-ea"/>
            </a:endParaRPr>
          </a:p>
          <a:p>
            <a:pPr marL="285750" indent="-285750" algn="l">
              <a:lnSpc>
                <a:spcPct val="200000"/>
              </a:lnSpc>
              <a:buFont typeface="Wingdings" panose="05000000000000000000" charset="0"/>
              <a:buChar char="l"/>
            </a:pPr>
            <a:r>
              <a:rPr lang="zh-CN" altLang="en-US" sz="1800">
                <a:solidFill>
                  <a:schemeClr val="bg1"/>
                </a:solidFill>
                <a:latin typeface="+mj-ea"/>
                <a:ea typeface="+mj-ea"/>
              </a:rPr>
              <a:t>任何时候都需要团队精神 </a:t>
            </a:r>
            <a:endParaRPr lang="zh-CN" altLang="en-US" sz="1800">
              <a:solidFill>
                <a:schemeClr val="bg1"/>
              </a:solidFill>
              <a:latin typeface="+mj-ea"/>
              <a:ea typeface="+mj-ea"/>
            </a:endParaRPr>
          </a:p>
          <a:p>
            <a:pPr marL="285750" indent="-285750" algn="l">
              <a:lnSpc>
                <a:spcPct val="200000"/>
              </a:lnSpc>
              <a:buFont typeface="Wingdings" panose="05000000000000000000" charset="0"/>
              <a:buChar char="l"/>
            </a:pPr>
            <a:r>
              <a:rPr lang="zh-CN" altLang="en-US" sz="1800">
                <a:solidFill>
                  <a:schemeClr val="bg1"/>
                </a:solidFill>
                <a:latin typeface="+mj-ea"/>
                <a:ea typeface="+mj-ea"/>
              </a:rPr>
              <a:t>团队协作能取得巨大的成就 </a:t>
            </a:r>
            <a:endParaRPr lang="zh-CN" altLang="en-US" sz="1800">
              <a:solidFill>
                <a:schemeClr val="bg1"/>
              </a:solidFill>
              <a:latin typeface="+mj-ea"/>
              <a:ea typeface="+mj-ea"/>
            </a:endParaRPr>
          </a:p>
        </p:txBody>
      </p:sp>
      <p:sp>
        <p:nvSpPr>
          <p:cNvPr id="11" name="TextBox 35"/>
          <p:cNvSpPr txBox="1">
            <a:spLocks noChangeArrowheads="1"/>
          </p:cNvSpPr>
          <p:nvPr/>
        </p:nvSpPr>
        <p:spPr bwMode="auto">
          <a:xfrm>
            <a:off x="3966022" y="1093022"/>
            <a:ext cx="4256304" cy="443865"/>
          </a:xfrm>
          <a:prstGeom prst="rect">
            <a:avLst/>
          </a:prstGeom>
          <a:noFill/>
          <a:ln w="9525">
            <a:noFill/>
            <a:miter lim="800000"/>
          </a:ln>
        </p:spPr>
        <p:txBody>
          <a:bodyPr wrap="square" lIns="74965" tIns="37483" rIns="74965" bIns="37483">
            <a:spAutoFit/>
          </a:bodyPr>
          <a:p>
            <a:pPr algn="ctr"/>
            <a:r>
              <a:rPr lang="zh-CN" altLang="en-US" sz="2400" b="1" smtClean="0">
                <a:latin typeface="微软雅黑" panose="020B0503020204020204" pitchFamily="34" charset="-122"/>
                <a:ea typeface="微软雅黑" panose="020B0503020204020204" pitchFamily="34" charset="-122"/>
              </a:rPr>
              <a:t>关于团队</a:t>
            </a:r>
            <a:endParaRPr lang="zh-CN" altLang="en-US" sz="2400" b="1" smtClean="0">
              <a:latin typeface="微软雅黑" panose="020B0503020204020204" pitchFamily="34" charset="-122"/>
              <a:ea typeface="微软雅黑" panose="020B0503020204020204" pitchFamily="34" charset="-122"/>
            </a:endParaRPr>
          </a:p>
        </p:txBody>
      </p:sp>
      <p:sp>
        <p:nvSpPr>
          <p:cNvPr id="3" name="矩形 2"/>
          <p:cNvSpPr/>
          <p:nvPr/>
        </p:nvSpPr>
        <p:spPr>
          <a:xfrm>
            <a:off x="981844" y="404664"/>
            <a:ext cx="4805680" cy="521970"/>
          </a:xfrm>
          <a:prstGeom prst="rect">
            <a:avLst/>
          </a:prstGeom>
        </p:spPr>
        <p:txBody>
          <a:bodyPr wrap="none">
            <a:spAutoFit/>
          </a:bodyPr>
          <a:p>
            <a:pPr algn="l"/>
            <a:r>
              <a:rPr lang="zh-CN" altLang="en-US" sz="2800" b="1" dirty="0">
                <a:solidFill>
                  <a:srgbClr val="C00000"/>
                </a:solidFill>
                <a:cs typeface="+mn-ea"/>
                <a:sym typeface="+mn-lt"/>
              </a:rPr>
              <a:t>第二节：打造高效执行力团队</a:t>
            </a:r>
            <a:endParaRPr lang="zh-CN" altLang="en-US" sz="2800" b="1" dirty="0">
              <a:solidFill>
                <a:srgbClr val="C00000"/>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8" name="圆角矩形 7"/>
          <p:cNvSpPr/>
          <p:nvPr/>
        </p:nvSpPr>
        <p:spPr>
          <a:xfrm>
            <a:off x="828675" y="992505"/>
            <a:ext cx="10504805" cy="323786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l">
              <a:lnSpc>
                <a:spcPct val="150000"/>
              </a:lnSpc>
              <a:buFont typeface="+mj-lt"/>
              <a:buNone/>
            </a:pPr>
            <a:endParaRPr lang="zh-CN" altLang="en-US" sz="2000">
              <a:gradFill>
                <a:gsLst>
                  <a:gs pos="0">
                    <a:srgbClr val="E30000"/>
                  </a:gs>
                  <a:gs pos="100000">
                    <a:srgbClr val="760303"/>
                  </a:gs>
                </a:gsLst>
                <a:lin scaled="0"/>
              </a:gradFill>
              <a:effectLst>
                <a:outerShdw blurRad="38100" dist="19050" dir="2700000" algn="tl" rotWithShape="0">
                  <a:schemeClr val="dk1">
                    <a:alpha val="40000"/>
                  </a:schemeClr>
                </a:outerShdw>
              </a:effectLst>
              <a:latin typeface="+mj-ea"/>
              <a:ea typeface="+mj-ea"/>
              <a:sym typeface="+mn-ea"/>
            </a:endParaRPr>
          </a:p>
        </p:txBody>
      </p:sp>
      <p:sp>
        <p:nvSpPr>
          <p:cNvPr id="9" name="圆角矩形 8"/>
          <p:cNvSpPr/>
          <p:nvPr/>
        </p:nvSpPr>
        <p:spPr>
          <a:xfrm>
            <a:off x="900430" y="1536700"/>
            <a:ext cx="10427335" cy="2693670"/>
          </a:xfrm>
          <a:prstGeom prst="roundRect">
            <a:avLst>
              <a:gd name="adj" fmla="val 8586"/>
            </a:avLst>
          </a:prstGeom>
          <a:solidFill>
            <a:srgbClr val="C00000"/>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marL="285750" indent="-285750" algn="l">
              <a:lnSpc>
                <a:spcPct val="200000"/>
              </a:lnSpc>
              <a:buFont typeface="Wingdings" panose="05000000000000000000" charset="0"/>
              <a:buChar char="l"/>
            </a:pPr>
            <a:r>
              <a:rPr lang="zh-CN" altLang="en-US" sz="1800">
                <a:solidFill>
                  <a:schemeClr val="bg1"/>
                </a:solidFill>
                <a:latin typeface="+mj-ea"/>
                <a:ea typeface="+mj-ea"/>
              </a:rPr>
              <a:t>·团体:两个以上相互作用又相互依赖的个体,为了实现帮助每个成员更好地担负起自己的责任。某些特定目标而结合在一起,成员共享信息,作出决策,</a:t>
            </a:r>
            <a:endParaRPr lang="zh-CN" altLang="en-US" sz="1800">
              <a:solidFill>
                <a:schemeClr val="bg1"/>
              </a:solidFill>
              <a:latin typeface="+mj-ea"/>
              <a:ea typeface="+mj-ea"/>
            </a:endParaRPr>
          </a:p>
          <a:p>
            <a:pPr marL="285750" indent="-285750" algn="l">
              <a:lnSpc>
                <a:spcPct val="200000"/>
              </a:lnSpc>
              <a:buFont typeface="Wingdings" panose="05000000000000000000" charset="0"/>
              <a:buChar char="l"/>
            </a:pPr>
            <a:r>
              <a:rPr lang="zh-CN" altLang="en-US" sz="1800">
                <a:solidFill>
                  <a:schemeClr val="bg1"/>
                </a:solidFill>
                <a:latin typeface="+mj-ea"/>
                <a:ea typeface="+mj-ea"/>
              </a:rPr>
              <a:t>群体:为了各自目的聚集在一起的一群人。 </a:t>
            </a:r>
            <a:endParaRPr lang="zh-CN" altLang="en-US" sz="1800">
              <a:solidFill>
                <a:schemeClr val="bg1"/>
              </a:solidFill>
              <a:latin typeface="+mj-ea"/>
              <a:ea typeface="+mj-ea"/>
            </a:endParaRPr>
          </a:p>
          <a:p>
            <a:pPr marL="285750" indent="-285750" algn="l">
              <a:lnSpc>
                <a:spcPct val="200000"/>
              </a:lnSpc>
              <a:buFont typeface="Wingdings" panose="05000000000000000000" charset="0"/>
              <a:buChar char="l"/>
            </a:pPr>
            <a:r>
              <a:rPr lang="zh-CN" altLang="en-US" sz="1800">
                <a:solidFill>
                  <a:schemeClr val="bg1"/>
                </a:solidFill>
                <a:latin typeface="+mj-ea"/>
                <a:ea typeface="+mj-ea"/>
              </a:rPr>
              <a:t>团伙:在较大群体内部,相互交往密切的一撮人;一个内部小集团。  </a:t>
            </a:r>
            <a:endParaRPr lang="zh-CN" altLang="en-US" sz="1800">
              <a:solidFill>
                <a:schemeClr val="bg1"/>
              </a:solidFill>
              <a:latin typeface="+mj-ea"/>
              <a:ea typeface="+mj-ea"/>
            </a:endParaRPr>
          </a:p>
          <a:p>
            <a:pPr marL="285750" indent="-285750" algn="l">
              <a:lnSpc>
                <a:spcPct val="200000"/>
              </a:lnSpc>
              <a:buFont typeface="Wingdings" panose="05000000000000000000" charset="0"/>
              <a:buChar char="l"/>
            </a:pPr>
            <a:r>
              <a:rPr lang="zh-CN" altLang="en-US" sz="1800">
                <a:solidFill>
                  <a:schemeClr val="bg1"/>
                </a:solidFill>
                <a:latin typeface="+mj-ea"/>
                <a:ea typeface="+mj-ea"/>
              </a:rPr>
              <a:t>几者可能互相转换。</a:t>
            </a:r>
            <a:endParaRPr lang="zh-CN" altLang="en-US" sz="1800">
              <a:solidFill>
                <a:schemeClr val="bg1"/>
              </a:solidFill>
              <a:latin typeface="+mj-ea"/>
              <a:ea typeface="+mj-ea"/>
            </a:endParaRPr>
          </a:p>
        </p:txBody>
      </p:sp>
      <p:sp>
        <p:nvSpPr>
          <p:cNvPr id="11" name="TextBox 35"/>
          <p:cNvSpPr txBox="1">
            <a:spLocks noChangeArrowheads="1"/>
          </p:cNvSpPr>
          <p:nvPr/>
        </p:nvSpPr>
        <p:spPr bwMode="auto">
          <a:xfrm>
            <a:off x="3966022" y="1093022"/>
            <a:ext cx="4256304" cy="443865"/>
          </a:xfrm>
          <a:prstGeom prst="rect">
            <a:avLst/>
          </a:prstGeom>
          <a:noFill/>
          <a:ln w="9525">
            <a:noFill/>
            <a:miter lim="800000"/>
          </a:ln>
        </p:spPr>
        <p:txBody>
          <a:bodyPr wrap="square" lIns="74965" tIns="37483" rIns="74965" bIns="37483">
            <a:spAutoFit/>
          </a:bodyPr>
          <a:p>
            <a:pPr algn="ctr"/>
            <a:r>
              <a:rPr lang="zh-CN" altLang="en-US" sz="2400" b="1" smtClean="0">
                <a:latin typeface="微软雅黑" panose="020B0503020204020204" pitchFamily="34" charset="-122"/>
                <a:ea typeface="微软雅黑" panose="020B0503020204020204" pitchFamily="34" charset="-122"/>
              </a:rPr>
              <a:t>团队、团体、群体的异同</a:t>
            </a:r>
            <a:endParaRPr lang="zh-CN" altLang="en-US" sz="2400" b="1" smtClean="0">
              <a:latin typeface="微软雅黑" panose="020B0503020204020204" pitchFamily="34" charset="-122"/>
              <a:ea typeface="微软雅黑" panose="020B0503020204020204" pitchFamily="34" charset="-122"/>
            </a:endParaRPr>
          </a:p>
        </p:txBody>
      </p:sp>
      <p:sp>
        <p:nvSpPr>
          <p:cNvPr id="3" name="矩形 2"/>
          <p:cNvSpPr/>
          <p:nvPr/>
        </p:nvSpPr>
        <p:spPr>
          <a:xfrm>
            <a:off x="981844" y="404664"/>
            <a:ext cx="4805680" cy="521970"/>
          </a:xfrm>
          <a:prstGeom prst="rect">
            <a:avLst/>
          </a:prstGeom>
        </p:spPr>
        <p:txBody>
          <a:bodyPr wrap="none">
            <a:spAutoFit/>
          </a:bodyPr>
          <a:p>
            <a:pPr algn="l"/>
            <a:r>
              <a:rPr lang="zh-CN" altLang="en-US" sz="2800" b="1" dirty="0">
                <a:solidFill>
                  <a:srgbClr val="C00000"/>
                </a:solidFill>
                <a:cs typeface="+mn-ea"/>
                <a:sym typeface="+mn-lt"/>
              </a:rPr>
              <a:t>第二节：打造高效执行力团队</a:t>
            </a:r>
            <a:endParaRPr lang="zh-CN" altLang="en-US" sz="2800" b="1" dirty="0">
              <a:solidFill>
                <a:srgbClr val="C00000"/>
              </a:solidFill>
              <a:cs typeface="+mn-ea"/>
              <a:sym typeface="+mn-lt"/>
            </a:endParaRPr>
          </a:p>
        </p:txBody>
      </p:sp>
      <p:pic>
        <p:nvPicPr>
          <p:cNvPr id="27" name="图片 2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577708" y="4230103"/>
            <a:ext cx="5006085" cy="1762442"/>
          </a:xfrm>
          <a:prstGeom prst="rect">
            <a:avLst/>
          </a:prstGeom>
        </p:spPr>
      </p:pic>
      <p:sp>
        <p:nvSpPr>
          <p:cNvPr id="28" name="文本框 27"/>
          <p:cNvSpPr txBox="1"/>
          <p:nvPr/>
        </p:nvSpPr>
        <p:spPr>
          <a:xfrm>
            <a:off x="3102327" y="6189187"/>
            <a:ext cx="6022976" cy="460375"/>
          </a:xfrm>
          <a:prstGeom prst="rect">
            <a:avLst/>
          </a:prstGeom>
          <a:noFill/>
        </p:spPr>
        <p:txBody>
          <a:bodyPr wrap="square" rtlCol="0">
            <a:spAutoFit/>
            <a:scene3d>
              <a:camera prst="orthographicFront"/>
              <a:lightRig rig="threePt" dir="t"/>
            </a:scene3d>
          </a:bodyPr>
          <a:p>
            <a:pPr algn="dist"/>
            <a:r>
              <a:rPr lang="zh-CN" altLang="en-US" sz="2400" b="1" dirty="0" smtClean="0">
                <a:solidFill>
                  <a:schemeClr val="accent1"/>
                </a:solidFill>
                <a:effectLst>
                  <a:outerShdw blurRad="38100" dist="25400" dir="5400000" algn="ctr" rotWithShape="0">
                    <a:srgbClr val="6E747A">
                      <a:alpha val="43000"/>
                    </a:srgbClr>
                  </a:outerShdw>
                </a:effectLst>
                <a:latin typeface="+mn-ea"/>
                <a:ea typeface="微软简标宋" pitchFamily="2" charset="-122"/>
              </a:rPr>
              <a:t>人</a:t>
            </a:r>
            <a:r>
              <a:rPr lang="zh-CN" altLang="en-US" sz="2400" b="1" dirty="0">
                <a:solidFill>
                  <a:schemeClr val="accent1"/>
                </a:solidFill>
                <a:effectLst>
                  <a:outerShdw blurRad="38100" dist="25400" dir="5400000" algn="ctr" rotWithShape="0">
                    <a:srgbClr val="6E747A">
                      <a:alpha val="43000"/>
                    </a:srgbClr>
                  </a:outerShdw>
                </a:effectLst>
                <a:latin typeface="+mn-ea"/>
                <a:ea typeface="微软简标宋" pitchFamily="2" charset="-122"/>
              </a:rPr>
              <a:t>在</a:t>
            </a:r>
            <a:r>
              <a:rPr lang="zh-CN" altLang="en-US" sz="2400" b="1" dirty="0" smtClean="0">
                <a:solidFill>
                  <a:schemeClr val="accent1"/>
                </a:solidFill>
                <a:effectLst>
                  <a:outerShdw blurRad="38100" dist="25400" dir="5400000" algn="ctr" rotWithShape="0">
                    <a:srgbClr val="6E747A">
                      <a:alpha val="43000"/>
                    </a:srgbClr>
                  </a:outerShdw>
                </a:effectLst>
                <a:latin typeface="+mn-ea"/>
                <a:ea typeface="微软简标宋" pitchFamily="2" charset="-122"/>
              </a:rPr>
              <a:t>一起叫聚会，    在一起叫团队</a:t>
            </a:r>
            <a:endParaRPr lang="zh-CN" altLang="en-US" sz="2400" b="1" dirty="0" smtClean="0">
              <a:solidFill>
                <a:schemeClr val="accent1"/>
              </a:solidFill>
              <a:effectLst>
                <a:outerShdw blurRad="38100" dist="25400" dir="5400000" algn="ctr" rotWithShape="0">
                  <a:srgbClr val="6E747A">
                    <a:alpha val="43000"/>
                  </a:srgbClr>
                </a:outerShdw>
              </a:effectLst>
              <a:latin typeface="+mn-ea"/>
              <a:ea typeface="微软简标宋" pitchFamily="2" charset="-122"/>
            </a:endParaRPr>
          </a:p>
        </p:txBody>
      </p:sp>
      <p:sp>
        <p:nvSpPr>
          <p:cNvPr id="29" name="心形 28"/>
          <p:cNvSpPr/>
          <p:nvPr/>
        </p:nvSpPr>
        <p:spPr>
          <a:xfrm>
            <a:off x="6387097" y="6208892"/>
            <a:ext cx="421105" cy="421105"/>
          </a:xfrm>
          <a:prstGeom prst="hear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1000"/>
                                        <p:tgtEl>
                                          <p:spTgt spid="27"/>
                                        </p:tgtEl>
                                      </p:cBhvr>
                                    </p:animEffect>
                                    <p:anim calcmode="lin" valueType="num">
                                      <p:cBhvr>
                                        <p:cTn id="16" dur="1000" fill="hold"/>
                                        <p:tgtEl>
                                          <p:spTgt spid="27"/>
                                        </p:tgtEl>
                                        <p:attrNameLst>
                                          <p:attrName>ppt_x</p:attrName>
                                        </p:attrNameLst>
                                      </p:cBhvr>
                                      <p:tavLst>
                                        <p:tav tm="0">
                                          <p:val>
                                            <p:strVal val="#ppt_x"/>
                                          </p:val>
                                        </p:tav>
                                        <p:tav tm="100000">
                                          <p:val>
                                            <p:strVal val="#ppt_x"/>
                                          </p:val>
                                        </p:tav>
                                      </p:tavLst>
                                    </p:anim>
                                    <p:anim calcmode="lin" valueType="num">
                                      <p:cBhvr>
                                        <p:cTn id="17" dur="1000" fill="hold"/>
                                        <p:tgtEl>
                                          <p:spTgt spid="27"/>
                                        </p:tgtEl>
                                        <p:attrNameLst>
                                          <p:attrName>ppt_y</p:attrName>
                                        </p:attrNameLst>
                                      </p:cBhvr>
                                      <p:tavLst>
                                        <p:tav tm="0">
                                          <p:val>
                                            <p:strVal val="#ppt_y+.1"/>
                                          </p:val>
                                        </p:tav>
                                        <p:tav tm="100000">
                                          <p:val>
                                            <p:strVal val="#ppt_y"/>
                                          </p:val>
                                        </p:tav>
                                      </p:tavLst>
                                    </p:anim>
                                  </p:childTnLst>
                                </p:cTn>
                              </p:par>
                              <p:par>
                                <p:cTn id="18" presetID="12" presetClass="entr" presetSubtype="1"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p:tgtEl>
                                          <p:spTgt spid="28"/>
                                        </p:tgtEl>
                                        <p:attrNameLst>
                                          <p:attrName>ppt_y</p:attrName>
                                        </p:attrNameLst>
                                      </p:cBhvr>
                                      <p:tavLst>
                                        <p:tav tm="0">
                                          <p:val>
                                            <p:strVal val="#ppt_y-#ppt_h*1.125000"/>
                                          </p:val>
                                        </p:tav>
                                        <p:tav tm="100000">
                                          <p:val>
                                            <p:strVal val="#ppt_y"/>
                                          </p:val>
                                        </p:tav>
                                      </p:tavLst>
                                    </p:anim>
                                    <p:animEffect transition="in" filter="wipe(down)">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28" grpId="0"/>
      <p:bldP spid="29"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矩形 23"/>
          <p:cNvSpPr/>
          <p:nvPr/>
        </p:nvSpPr>
        <p:spPr>
          <a:xfrm>
            <a:off x="1053465" y="412115"/>
            <a:ext cx="5164455" cy="521970"/>
          </a:xfrm>
          <a:prstGeom prst="rect">
            <a:avLst/>
          </a:prstGeom>
        </p:spPr>
        <p:txBody>
          <a:bodyPr wrap="square">
            <a:spAutoFit/>
            <a:scene3d>
              <a:camera prst="orthographicFront"/>
              <a:lightRig rig="threePt" dir="t"/>
            </a:scene3d>
          </a:bodyPr>
          <a:lstStyle/>
          <a:p>
            <a:pPr algn="l"/>
            <a:r>
              <a:rPr lang="zh-CN" altLang="en-US" sz="2800" b="1" dirty="0">
                <a:solidFill>
                  <a:srgbClr val="C00000"/>
                </a:solidFill>
                <a:cs typeface="+mn-ea"/>
                <a:sym typeface="+mn-lt"/>
              </a:rPr>
              <a:t>第二节：打造高效执行力团队</a:t>
            </a:r>
            <a:endParaRPr lang="zh-CN" altLang="en-US" sz="2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ea"/>
              <a:sym typeface="+mn-ea"/>
            </a:endParaRPr>
          </a:p>
        </p:txBody>
      </p:sp>
      <p:sp>
        <p:nvSpPr>
          <p:cNvPr id="8" name="圆角矩形 7"/>
          <p:cNvSpPr/>
          <p:nvPr/>
        </p:nvSpPr>
        <p:spPr>
          <a:xfrm>
            <a:off x="828675" y="1198880"/>
            <a:ext cx="7809230" cy="549338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l">
              <a:lnSpc>
                <a:spcPct val="150000"/>
              </a:lnSpc>
              <a:buFont typeface="+mj-lt"/>
              <a:buNone/>
            </a:pPr>
            <a:endParaRPr lang="zh-CN" altLang="en-US" sz="2000">
              <a:gradFill>
                <a:gsLst>
                  <a:gs pos="0">
                    <a:srgbClr val="E30000"/>
                  </a:gs>
                  <a:gs pos="100000">
                    <a:srgbClr val="760303"/>
                  </a:gs>
                </a:gsLst>
                <a:lin scaled="0"/>
              </a:gradFill>
              <a:effectLst>
                <a:outerShdw blurRad="38100" dist="19050" dir="2700000" algn="tl" rotWithShape="0">
                  <a:schemeClr val="dk1">
                    <a:alpha val="40000"/>
                  </a:schemeClr>
                </a:outerShdw>
              </a:effectLst>
              <a:latin typeface="+mj-ea"/>
              <a:ea typeface="+mj-ea"/>
              <a:sym typeface="+mn-ea"/>
            </a:endParaRPr>
          </a:p>
        </p:txBody>
      </p:sp>
      <p:sp>
        <p:nvSpPr>
          <p:cNvPr id="9" name="圆角矩形 8"/>
          <p:cNvSpPr/>
          <p:nvPr/>
        </p:nvSpPr>
        <p:spPr>
          <a:xfrm>
            <a:off x="829310" y="1765935"/>
            <a:ext cx="7808595" cy="4926965"/>
          </a:xfrm>
          <a:prstGeom prst="roundRect">
            <a:avLst>
              <a:gd name="adj" fmla="val 8586"/>
            </a:avLst>
          </a:prstGeom>
          <a:solidFill>
            <a:srgbClr val="C00000"/>
          </a:solid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marL="342900" indent="-342900" algn="l">
              <a:lnSpc>
                <a:spcPct val="200000"/>
              </a:lnSpc>
              <a:buFont typeface="Wingdings" panose="05000000000000000000" charset="0"/>
              <a:buChar char="Ø"/>
            </a:pPr>
            <a:r>
              <a:rPr lang="zh-CN" altLang="en-US" sz="1600" b="1">
                <a:solidFill>
                  <a:schemeClr val="bg1"/>
                </a:solidFill>
                <a:latin typeface="+mj-ea"/>
                <a:ea typeface="+mj-ea"/>
              </a:rPr>
              <a:t>双赢策略</a:t>
            </a:r>
            <a:endParaRPr lang="zh-CN" altLang="en-US" sz="1600" b="1">
              <a:solidFill>
                <a:schemeClr val="bg1"/>
              </a:solidFill>
              <a:latin typeface="+mj-ea"/>
              <a:ea typeface="+mj-ea"/>
            </a:endParaRPr>
          </a:p>
          <a:p>
            <a:pPr marL="342900" indent="-342900" algn="l">
              <a:lnSpc>
                <a:spcPct val="200000"/>
              </a:lnSpc>
              <a:buFont typeface="Wingdings" panose="05000000000000000000" charset="0"/>
              <a:buChar char="Ø"/>
            </a:pPr>
            <a:r>
              <a:rPr lang="zh-CN" altLang="en-US" sz="1600" b="1">
                <a:solidFill>
                  <a:schemeClr val="bg1"/>
                </a:solidFill>
                <a:latin typeface="+mj-ea"/>
                <a:ea typeface="+mj-ea"/>
              </a:rPr>
              <a:t>同理心</a:t>
            </a:r>
            <a:endParaRPr lang="zh-CN" altLang="en-US" sz="1600" b="1">
              <a:solidFill>
                <a:schemeClr val="bg1"/>
              </a:solidFill>
              <a:latin typeface="+mj-ea"/>
              <a:ea typeface="+mj-ea"/>
            </a:endParaRPr>
          </a:p>
          <a:p>
            <a:pPr marL="342900" indent="-342900" algn="l">
              <a:lnSpc>
                <a:spcPct val="200000"/>
              </a:lnSpc>
              <a:buFont typeface="Wingdings" panose="05000000000000000000" charset="0"/>
              <a:buChar char="Ø"/>
            </a:pPr>
            <a:r>
              <a:rPr lang="zh-CN" altLang="en-US" sz="1600" b="1">
                <a:solidFill>
                  <a:schemeClr val="bg1"/>
                </a:solidFill>
                <a:latin typeface="+mj-ea"/>
                <a:ea typeface="+mj-ea"/>
              </a:rPr>
              <a:t>适度的坚持 </a:t>
            </a:r>
            <a:endParaRPr lang="zh-CN" altLang="en-US" sz="1600" b="1">
              <a:solidFill>
                <a:schemeClr val="bg1"/>
              </a:solidFill>
              <a:latin typeface="+mj-ea"/>
              <a:ea typeface="+mj-ea"/>
            </a:endParaRPr>
          </a:p>
          <a:p>
            <a:pPr marL="342900" indent="-342900" algn="l">
              <a:lnSpc>
                <a:spcPct val="200000"/>
              </a:lnSpc>
              <a:buFont typeface="Wingdings" panose="05000000000000000000" charset="0"/>
              <a:buChar char="Ø"/>
            </a:pPr>
            <a:r>
              <a:rPr lang="zh-CN" altLang="en-US" sz="1600" b="1">
                <a:solidFill>
                  <a:schemeClr val="bg1"/>
                </a:solidFill>
                <a:latin typeface="+mj-ea"/>
                <a:ea typeface="+mj-ea"/>
              </a:rPr>
              <a:t>妥善处理负面情绪 </a:t>
            </a:r>
            <a:endParaRPr lang="zh-CN" altLang="en-US" sz="1600" b="1">
              <a:solidFill>
                <a:schemeClr val="bg1"/>
              </a:solidFill>
              <a:latin typeface="+mj-ea"/>
              <a:ea typeface="+mj-ea"/>
            </a:endParaRPr>
          </a:p>
          <a:p>
            <a:pPr marL="342900" indent="-342900" algn="l">
              <a:lnSpc>
                <a:spcPct val="200000"/>
              </a:lnSpc>
              <a:buFont typeface="Wingdings" panose="05000000000000000000" charset="0"/>
              <a:buChar char="Ø"/>
            </a:pPr>
            <a:r>
              <a:rPr lang="zh-CN" altLang="en-US" sz="1600" b="1">
                <a:solidFill>
                  <a:schemeClr val="bg1"/>
                </a:solidFill>
                <a:latin typeface="+mj-ea"/>
                <a:ea typeface="+mj-ea"/>
              </a:rPr>
              <a:t>拿出诚意建立规范以防不必要的冲突发生确 </a:t>
            </a:r>
            <a:endParaRPr lang="zh-CN" altLang="en-US" sz="1600" b="1">
              <a:solidFill>
                <a:schemeClr val="bg1"/>
              </a:solidFill>
              <a:latin typeface="+mj-ea"/>
              <a:ea typeface="+mj-ea"/>
            </a:endParaRPr>
          </a:p>
          <a:p>
            <a:pPr marL="342900" indent="-342900" algn="l">
              <a:lnSpc>
                <a:spcPct val="200000"/>
              </a:lnSpc>
              <a:buFont typeface="Wingdings" panose="05000000000000000000" charset="0"/>
              <a:buChar char="Ø"/>
            </a:pPr>
            <a:r>
              <a:rPr lang="zh-CN" altLang="en-US" sz="1600" b="1">
                <a:solidFill>
                  <a:schemeClr val="bg1"/>
                </a:solidFill>
                <a:latin typeface="+mj-ea"/>
                <a:ea typeface="+mj-ea"/>
              </a:rPr>
              <a:t>确立公平处理的原则工作职权划分清楚 </a:t>
            </a:r>
            <a:endParaRPr lang="zh-CN" altLang="en-US" sz="1600" b="1">
              <a:solidFill>
                <a:schemeClr val="bg1"/>
              </a:solidFill>
              <a:latin typeface="+mj-ea"/>
              <a:ea typeface="+mj-ea"/>
            </a:endParaRPr>
          </a:p>
          <a:p>
            <a:pPr marL="342900" indent="-342900" algn="l">
              <a:lnSpc>
                <a:spcPct val="200000"/>
              </a:lnSpc>
              <a:buFont typeface="Wingdings" panose="05000000000000000000" charset="0"/>
              <a:buChar char="Ø"/>
            </a:pPr>
            <a:r>
              <a:rPr lang="zh-CN" altLang="en-US" sz="1600" b="1">
                <a:solidFill>
                  <a:schemeClr val="bg1"/>
                </a:solidFill>
                <a:latin typeface="+mj-ea"/>
                <a:ea typeface="+mj-ea"/>
              </a:rPr>
              <a:t>成立处理冲突的调解委员会 </a:t>
            </a:r>
            <a:endParaRPr lang="zh-CN" altLang="en-US" sz="1600" b="1">
              <a:solidFill>
                <a:schemeClr val="bg1"/>
              </a:solidFill>
              <a:latin typeface="+mj-ea"/>
              <a:ea typeface="+mj-ea"/>
            </a:endParaRPr>
          </a:p>
          <a:p>
            <a:pPr marL="342900" indent="-342900" algn="l">
              <a:lnSpc>
                <a:spcPct val="200000"/>
              </a:lnSpc>
              <a:buFont typeface="Wingdings" panose="05000000000000000000" charset="0"/>
              <a:buChar char="Ø"/>
            </a:pPr>
            <a:r>
              <a:rPr lang="zh-CN" altLang="en-US" sz="1600" b="1">
                <a:solidFill>
                  <a:schemeClr val="bg1"/>
                </a:solidFill>
                <a:latin typeface="+mj-ea"/>
                <a:ea typeface="+mj-ea"/>
              </a:rPr>
              <a:t>加强主管人员的冲突处理技巧 </a:t>
            </a:r>
            <a:endParaRPr lang="zh-CN" altLang="en-US" sz="1600" b="1">
              <a:solidFill>
                <a:schemeClr val="bg1"/>
              </a:solidFill>
              <a:latin typeface="+mj-ea"/>
              <a:ea typeface="+mj-ea"/>
            </a:endParaRPr>
          </a:p>
          <a:p>
            <a:pPr marL="342900" indent="-342900" algn="l">
              <a:lnSpc>
                <a:spcPct val="200000"/>
              </a:lnSpc>
              <a:buFont typeface="Wingdings" panose="05000000000000000000" charset="0"/>
              <a:buChar char="Ø"/>
            </a:pPr>
            <a:r>
              <a:rPr lang="zh-CN" altLang="en-US" sz="1600" b="1">
                <a:solidFill>
                  <a:schemeClr val="bg1"/>
                </a:solidFill>
                <a:latin typeface="+mj-ea"/>
                <a:ea typeface="+mj-ea"/>
              </a:rPr>
              <a:t>提供员工人际关系技巧训练</a:t>
            </a:r>
            <a:endParaRPr lang="zh-CN" altLang="en-US" sz="1600" b="1">
              <a:solidFill>
                <a:schemeClr val="bg1"/>
              </a:solidFill>
              <a:latin typeface="+mj-ea"/>
              <a:ea typeface="+mj-ea"/>
            </a:endParaRPr>
          </a:p>
          <a:p>
            <a:pPr marL="342900" indent="-342900" algn="l">
              <a:lnSpc>
                <a:spcPct val="200000"/>
              </a:lnSpc>
              <a:buFont typeface="Wingdings" panose="05000000000000000000" charset="0"/>
              <a:buChar char="Ø"/>
            </a:pPr>
            <a:r>
              <a:rPr lang="zh-CN" altLang="en-US" sz="1600" b="1">
                <a:solidFill>
                  <a:schemeClr val="bg1"/>
                </a:solidFill>
                <a:latin typeface="+mj-ea"/>
                <a:ea typeface="+mj-ea"/>
              </a:rPr>
              <a:t> 委由顾问处理与仲裁 </a:t>
            </a:r>
            <a:endParaRPr lang="zh-CN" altLang="en-US" sz="1600" b="1">
              <a:solidFill>
                <a:schemeClr val="bg1"/>
              </a:solidFill>
              <a:latin typeface="+mj-ea"/>
              <a:ea typeface="+mj-ea"/>
            </a:endParaRPr>
          </a:p>
        </p:txBody>
      </p:sp>
      <p:sp>
        <p:nvSpPr>
          <p:cNvPr id="11" name="TextBox 35"/>
          <p:cNvSpPr txBox="1">
            <a:spLocks noChangeArrowheads="1"/>
          </p:cNvSpPr>
          <p:nvPr/>
        </p:nvSpPr>
        <p:spPr bwMode="auto">
          <a:xfrm>
            <a:off x="2605217" y="1322257"/>
            <a:ext cx="4256304" cy="443865"/>
          </a:xfrm>
          <a:prstGeom prst="rect">
            <a:avLst/>
          </a:prstGeom>
          <a:noFill/>
          <a:ln w="9525">
            <a:noFill/>
            <a:miter lim="800000"/>
          </a:ln>
        </p:spPr>
        <p:txBody>
          <a:bodyPr wrap="square" lIns="74965" tIns="37483" rIns="74965" bIns="37483">
            <a:spAutoFit/>
          </a:bodyPr>
          <a:p>
            <a:pPr algn="ctr"/>
            <a:r>
              <a:rPr lang="zh-CN" altLang="en-US" sz="2400" b="1" smtClean="0">
                <a:latin typeface="微软雅黑" panose="020B0503020204020204" pitchFamily="34" charset="-122"/>
                <a:ea typeface="微软雅黑" panose="020B0503020204020204" pitchFamily="34" charset="-122"/>
              </a:rPr>
              <a:t>团队冲突及其对策</a:t>
            </a:r>
            <a:endParaRPr lang="zh-CN" altLang="en-US" sz="2400" b="1" smtClean="0">
              <a:latin typeface="微软雅黑" panose="020B0503020204020204" pitchFamily="34" charset="-122"/>
              <a:ea typeface="微软雅黑" panose="020B0503020204020204" pitchFamily="34" charset="-122"/>
            </a:endParaRPr>
          </a:p>
        </p:txBody>
      </p:sp>
      <p:pic>
        <p:nvPicPr>
          <p:cNvPr id="26" name="图片 25"/>
          <p:cNvPicPr>
            <a:picLocks noChangeAspect="1"/>
          </p:cNvPicPr>
          <p:nvPr/>
        </p:nvPicPr>
        <p:blipFill>
          <a:blip r:embed="rId1" cstate="print">
            <a:extLst>
              <a:ext uri="{BEBA8EAE-BF5A-486C-A8C5-ECC9F3942E4B}">
                <a14:imgProps xmlns:a14="http://schemas.microsoft.com/office/drawing/2010/main">
                  <a14:imgLayer r:embed="rId2">
                    <a14:imgEffect>
                      <a14:brightnessContrast bright="9000"/>
                    </a14:imgEffect>
                  </a14:imgLayer>
                </a14:imgProps>
              </a:ext>
              <a:ext uri="{28A0092B-C50C-407E-A947-70E740481C1C}">
                <a14:useLocalDpi xmlns:a14="http://schemas.microsoft.com/office/drawing/2010/main" val="0"/>
              </a:ext>
            </a:extLst>
          </a:blip>
          <a:srcRect l="29336"/>
          <a:stretch>
            <a:fillRect/>
          </a:stretch>
        </p:blipFill>
        <p:spPr>
          <a:xfrm>
            <a:off x="8637905" y="2315210"/>
            <a:ext cx="3456305" cy="3261360"/>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矩形 1"/>
          <p:cNvSpPr/>
          <p:nvPr/>
        </p:nvSpPr>
        <p:spPr>
          <a:xfrm>
            <a:off x="-1" y="1505871"/>
            <a:ext cx="6132503" cy="23842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3" name="矩形 2"/>
          <p:cNvSpPr/>
          <p:nvPr/>
        </p:nvSpPr>
        <p:spPr>
          <a:xfrm>
            <a:off x="6132500" y="1505871"/>
            <a:ext cx="6132503" cy="238423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12" name="矩形 11"/>
          <p:cNvSpPr/>
          <p:nvPr/>
        </p:nvSpPr>
        <p:spPr>
          <a:xfrm rot="2700000">
            <a:off x="4973303" y="1486717"/>
            <a:ext cx="2337022" cy="23370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035935" y="4297680"/>
            <a:ext cx="6445250" cy="706755"/>
          </a:xfrm>
          <a:prstGeom prst="rect">
            <a:avLst/>
          </a:prstGeom>
        </p:spPr>
        <p:txBody>
          <a:bodyPr wrap="square">
            <a:spAutoFit/>
            <a:scene3d>
              <a:camera prst="orthographicFront"/>
              <a:lightRig rig="threePt" dir="t"/>
            </a:scene3d>
          </a:bodyPr>
          <a:lstStyle/>
          <a:p>
            <a:pPr algn="ctr"/>
            <a:r>
              <a:rPr lang="zh-CN" altLang="en-US" sz="4000" b="1" dirty="0">
                <a:solidFill>
                  <a:schemeClr val="tx1"/>
                </a:solidFill>
                <a:effectLst>
                  <a:outerShdw blurRad="38100" dist="19050" dir="2700000" algn="tl" rotWithShape="0">
                    <a:schemeClr val="dk1">
                      <a:alpha val="40000"/>
                    </a:schemeClr>
                  </a:outerShdw>
                </a:effectLst>
                <a:cs typeface="+mn-ea"/>
                <a:sym typeface="+mn-lt"/>
              </a:rPr>
              <a:t>十项基本管理技能</a:t>
            </a:r>
            <a:endParaRPr lang="zh-CN" altLang="en-US" sz="4000"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ea"/>
              <a:sym typeface="+mn-lt"/>
            </a:endParaRPr>
          </a:p>
        </p:txBody>
      </p:sp>
      <p:grpSp>
        <p:nvGrpSpPr>
          <p:cNvPr id="7" name="组合 6"/>
          <p:cNvGrpSpPr/>
          <p:nvPr/>
        </p:nvGrpSpPr>
        <p:grpSpPr>
          <a:xfrm>
            <a:off x="4992457" y="1505871"/>
            <a:ext cx="2298714" cy="2298714"/>
            <a:chOff x="4920674" y="1881667"/>
            <a:chExt cx="2299313" cy="2299313"/>
          </a:xfrm>
        </p:grpSpPr>
        <p:sp>
          <p:nvSpPr>
            <p:cNvPr id="8" name="PA_菱形 4"/>
            <p:cNvSpPr/>
            <p:nvPr>
              <p:custDataLst>
                <p:tags r:id="rId1"/>
              </p:custDataLst>
            </p:nvPr>
          </p:nvSpPr>
          <p:spPr>
            <a:xfrm>
              <a:off x="4920674" y="1881667"/>
              <a:ext cx="2299313" cy="2299313"/>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9" name="文本框 8"/>
            <p:cNvSpPr txBox="1"/>
            <p:nvPr/>
          </p:nvSpPr>
          <p:spPr>
            <a:xfrm>
              <a:off x="5389779" y="2342803"/>
              <a:ext cx="1342469" cy="1322415"/>
            </a:xfrm>
            <a:prstGeom prst="rect">
              <a:avLst/>
            </a:prstGeom>
            <a:noFill/>
          </p:spPr>
          <p:txBody>
            <a:bodyPr wrap="square" rtlCol="0">
              <a:spAutoFit/>
            </a:bodyPr>
            <a:lstStyle/>
            <a:p>
              <a:pPr algn="ctr"/>
              <a:r>
                <a:rPr lang="en-US" altLang="zh-CN" sz="8000" dirty="0">
                  <a:solidFill>
                    <a:schemeClr val="bg1"/>
                  </a:solidFill>
                  <a:latin typeface="Impact" panose="020B0806030902050204" pitchFamily="34" charset="0"/>
                  <a:cs typeface="+mn-ea"/>
                  <a:sym typeface="+mn-lt"/>
                </a:rPr>
                <a:t>03</a:t>
              </a:r>
              <a:endParaRPr lang="zh-CN" altLang="en-US" sz="8000" dirty="0">
                <a:solidFill>
                  <a:schemeClr val="bg1"/>
                </a:solidFill>
                <a:latin typeface="Impact" panose="020B0806030902050204" pitchFamily="34" charset="0"/>
                <a:cs typeface="+mn-ea"/>
                <a:sym typeface="+mn-lt"/>
              </a:endParaRPr>
            </a:p>
          </p:txBody>
        </p:sp>
        <p:sp>
          <p:nvSpPr>
            <p:cNvPr id="10" name="PA_菱形 4"/>
            <p:cNvSpPr/>
            <p:nvPr>
              <p:custDataLst>
                <p:tags r:id="rId2"/>
              </p:custDataLst>
            </p:nvPr>
          </p:nvSpPr>
          <p:spPr>
            <a:xfrm>
              <a:off x="5939726" y="3710238"/>
              <a:ext cx="312548" cy="312548"/>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par>
                                <p:cTn id="11" presetID="17" presetClass="entr" presetSubtype="2"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ppt_w/2"/>
                                          </p:val>
                                        </p:tav>
                                        <p:tav tm="100000">
                                          <p:val>
                                            <p:strVal val="#ppt_x"/>
                                          </p:val>
                                        </p:tav>
                                      </p:tavLst>
                                    </p:anim>
                                    <p:anim calcmode="lin" valueType="num">
                                      <p:cBhvr>
                                        <p:cTn id="14" dur="500" fill="hold"/>
                                        <p:tgtEl>
                                          <p:spTgt spid="3"/>
                                        </p:tgtEl>
                                        <p:attrNameLst>
                                          <p:attrName>ppt_y</p:attrName>
                                        </p:attrNameLst>
                                      </p:cBhvr>
                                      <p:tavLst>
                                        <p:tav tm="0">
                                          <p:val>
                                            <p:strVal val="#ppt_y"/>
                                          </p:val>
                                        </p:tav>
                                        <p:tav tm="100000">
                                          <p:val>
                                            <p:strVal val="#ppt_y"/>
                                          </p:val>
                                        </p:tav>
                                      </p:tavLst>
                                    </p:anim>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strVal val="#ppt_h"/>
                                          </p:val>
                                        </p:tav>
                                        <p:tav tm="100000">
                                          <p:val>
                                            <p:strVal val="#ppt_h"/>
                                          </p:val>
                                        </p:tav>
                                      </p:tavLst>
                                    </p:anim>
                                  </p:childTnLst>
                                </p:cTn>
                              </p:par>
                            </p:childTnLst>
                          </p:cTn>
                        </p:par>
                        <p:par>
                          <p:cTn id="17" fill="hold">
                            <p:stCondLst>
                              <p:cond delay="500"/>
                            </p:stCondLst>
                            <p:childTnLst>
                              <p:par>
                                <p:cTn id="18" presetID="17" presetClass="exit" presetSubtype="8" fill="hold" grpId="1" nodeType="afterEffect">
                                  <p:stCondLst>
                                    <p:cond delay="0"/>
                                  </p:stCondLst>
                                  <p:childTnLst>
                                    <p:anim calcmode="lin" valueType="num">
                                      <p:cBhvr>
                                        <p:cTn id="19" dur="500"/>
                                        <p:tgtEl>
                                          <p:spTgt spid="2"/>
                                        </p:tgtEl>
                                        <p:attrNameLst>
                                          <p:attrName>ppt_x</p:attrName>
                                        </p:attrNameLst>
                                      </p:cBhvr>
                                      <p:tavLst>
                                        <p:tav tm="0">
                                          <p:val>
                                            <p:strVal val="ppt_x"/>
                                          </p:val>
                                        </p:tav>
                                        <p:tav tm="100000">
                                          <p:val>
                                            <p:strVal val="ppt_x-ppt_w/2"/>
                                          </p:val>
                                        </p:tav>
                                      </p:tavLst>
                                    </p:anim>
                                    <p:anim calcmode="lin" valueType="num">
                                      <p:cBhvr>
                                        <p:cTn id="20" dur="500"/>
                                        <p:tgtEl>
                                          <p:spTgt spid="2"/>
                                        </p:tgtEl>
                                        <p:attrNameLst>
                                          <p:attrName>ppt_y</p:attrName>
                                        </p:attrNameLst>
                                      </p:cBhvr>
                                      <p:tavLst>
                                        <p:tav tm="0">
                                          <p:val>
                                            <p:strVal val="ppt_y"/>
                                          </p:val>
                                        </p:tav>
                                        <p:tav tm="100000">
                                          <p:val>
                                            <p:strVal val="ppt_y"/>
                                          </p:val>
                                        </p:tav>
                                      </p:tavLst>
                                    </p:anim>
                                    <p:anim calcmode="lin" valueType="num">
                                      <p:cBhvr>
                                        <p:cTn id="21" dur="500"/>
                                        <p:tgtEl>
                                          <p:spTgt spid="2"/>
                                        </p:tgtEl>
                                        <p:attrNameLst>
                                          <p:attrName>ppt_w</p:attrName>
                                        </p:attrNameLst>
                                      </p:cBhvr>
                                      <p:tavLst>
                                        <p:tav tm="0">
                                          <p:val>
                                            <p:strVal val="ppt_w"/>
                                          </p:val>
                                        </p:tav>
                                        <p:tav tm="100000">
                                          <p:val>
                                            <p:fltVal val="0"/>
                                          </p:val>
                                        </p:tav>
                                      </p:tavLst>
                                    </p:anim>
                                    <p:anim calcmode="lin" valueType="num">
                                      <p:cBhvr>
                                        <p:cTn id="22" dur="500"/>
                                        <p:tgtEl>
                                          <p:spTgt spid="2"/>
                                        </p:tgtEl>
                                        <p:attrNameLst>
                                          <p:attrName>ppt_h</p:attrName>
                                        </p:attrNameLst>
                                      </p:cBhvr>
                                      <p:tavLst>
                                        <p:tav tm="0">
                                          <p:val>
                                            <p:strVal val="ppt_h"/>
                                          </p:val>
                                        </p:tav>
                                        <p:tav tm="100000">
                                          <p:val>
                                            <p:strVal val="ppt_h"/>
                                          </p:val>
                                        </p:tav>
                                      </p:tavLst>
                                    </p:anim>
                                    <p:set>
                                      <p:cBhvr>
                                        <p:cTn id="23" dur="1" fill="hold">
                                          <p:stCondLst>
                                            <p:cond delay="499"/>
                                          </p:stCondLst>
                                        </p:cTn>
                                        <p:tgtEl>
                                          <p:spTgt spid="2"/>
                                        </p:tgtEl>
                                        <p:attrNameLst>
                                          <p:attrName>style.visibility</p:attrName>
                                        </p:attrNameLst>
                                      </p:cBhvr>
                                      <p:to>
                                        <p:strVal val="hidden"/>
                                      </p:to>
                                    </p:set>
                                  </p:childTnLst>
                                </p:cTn>
                              </p:par>
                              <p:par>
                                <p:cTn id="24" presetID="17" presetClass="exit" presetSubtype="2" fill="hold" grpId="1" nodeType="withEffect">
                                  <p:stCondLst>
                                    <p:cond delay="0"/>
                                  </p:stCondLst>
                                  <p:childTnLst>
                                    <p:anim calcmode="lin" valueType="num">
                                      <p:cBhvr>
                                        <p:cTn id="25" dur="500"/>
                                        <p:tgtEl>
                                          <p:spTgt spid="3"/>
                                        </p:tgtEl>
                                        <p:attrNameLst>
                                          <p:attrName>ppt_x</p:attrName>
                                        </p:attrNameLst>
                                      </p:cBhvr>
                                      <p:tavLst>
                                        <p:tav tm="0">
                                          <p:val>
                                            <p:strVal val="ppt_x"/>
                                          </p:val>
                                        </p:tav>
                                        <p:tav tm="100000">
                                          <p:val>
                                            <p:strVal val="ppt_x+ppt_w/2"/>
                                          </p:val>
                                        </p:tav>
                                      </p:tavLst>
                                    </p:anim>
                                    <p:anim calcmode="lin" valueType="num">
                                      <p:cBhvr>
                                        <p:cTn id="26" dur="500"/>
                                        <p:tgtEl>
                                          <p:spTgt spid="3"/>
                                        </p:tgtEl>
                                        <p:attrNameLst>
                                          <p:attrName>ppt_y</p:attrName>
                                        </p:attrNameLst>
                                      </p:cBhvr>
                                      <p:tavLst>
                                        <p:tav tm="0">
                                          <p:val>
                                            <p:strVal val="ppt_y"/>
                                          </p:val>
                                        </p:tav>
                                        <p:tav tm="100000">
                                          <p:val>
                                            <p:strVal val="ppt_y"/>
                                          </p:val>
                                        </p:tav>
                                      </p:tavLst>
                                    </p:anim>
                                    <p:anim calcmode="lin" valueType="num">
                                      <p:cBhvr>
                                        <p:cTn id="27" dur="500"/>
                                        <p:tgtEl>
                                          <p:spTgt spid="3"/>
                                        </p:tgtEl>
                                        <p:attrNameLst>
                                          <p:attrName>ppt_w</p:attrName>
                                        </p:attrNameLst>
                                      </p:cBhvr>
                                      <p:tavLst>
                                        <p:tav tm="0">
                                          <p:val>
                                            <p:strVal val="ppt_w"/>
                                          </p:val>
                                        </p:tav>
                                        <p:tav tm="100000">
                                          <p:val>
                                            <p:fltVal val="0"/>
                                          </p:val>
                                        </p:tav>
                                      </p:tavLst>
                                    </p:anim>
                                    <p:anim calcmode="lin" valueType="num">
                                      <p:cBhvr>
                                        <p:cTn id="28" dur="500"/>
                                        <p:tgtEl>
                                          <p:spTgt spid="3"/>
                                        </p:tgtEl>
                                        <p:attrNameLst>
                                          <p:attrName>ppt_h</p:attrName>
                                        </p:attrNameLst>
                                      </p:cBhvr>
                                      <p:tavLst>
                                        <p:tav tm="0">
                                          <p:val>
                                            <p:strVal val="ppt_h"/>
                                          </p:val>
                                        </p:tav>
                                        <p:tav tm="100000">
                                          <p:val>
                                            <p:strVal val="ppt_h"/>
                                          </p:val>
                                        </p:tav>
                                      </p:tavLst>
                                    </p:anim>
                                    <p:set>
                                      <p:cBhvr>
                                        <p:cTn id="29" dur="1" fill="hold">
                                          <p:stCondLst>
                                            <p:cond delay="499"/>
                                          </p:stCondLst>
                                        </p:cTn>
                                        <p:tgtEl>
                                          <p:spTgt spid="3"/>
                                        </p:tgtEl>
                                        <p:attrNameLst>
                                          <p:attrName>style.visibility</p:attrName>
                                        </p:attrNameLst>
                                      </p:cBhvr>
                                      <p:to>
                                        <p:strVal val="hidden"/>
                                      </p:to>
                                    </p:set>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38" presetClass="entr" presetSubtype="0" accel="50000" fill="hold" grpId="0" nodeType="afterEffect">
                                  <p:stCondLst>
                                    <p:cond delay="0"/>
                                  </p:stCondLst>
                                  <p:iterate type="lt">
                                    <p:tmPct val="16667"/>
                                  </p:iterate>
                                  <p:childTnLst>
                                    <p:set>
                                      <p:cBhvr>
                                        <p:cTn id="38" dur="1" fill="hold">
                                          <p:stCondLst>
                                            <p:cond delay="0"/>
                                          </p:stCondLst>
                                        </p:cTn>
                                        <p:tgtEl>
                                          <p:spTgt spid="5"/>
                                        </p:tgtEl>
                                        <p:attrNameLst>
                                          <p:attrName>style.visibility</p:attrName>
                                        </p:attrNameLst>
                                      </p:cBhvr>
                                      <p:to>
                                        <p:strVal val="visible"/>
                                      </p:to>
                                    </p:set>
                                    <p:set>
                                      <p:cBhvr>
                                        <p:cTn id="39" dur="455" fill="hold">
                                          <p:stCondLst>
                                            <p:cond delay="0"/>
                                          </p:stCondLst>
                                        </p:cTn>
                                        <p:tgtEl>
                                          <p:spTgt spid="5"/>
                                        </p:tgtEl>
                                        <p:attrNameLst>
                                          <p:attrName>style.rotation</p:attrName>
                                        </p:attrNameLst>
                                      </p:cBhvr>
                                      <p:to>
                                        <p:strVal val="-45.0"/>
                                      </p:to>
                                    </p:set>
                                    <p:anim calcmode="lin" valueType="num">
                                      <p:cBhvr>
                                        <p:cTn id="40"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41"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42"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43"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bldLvl="0" animBg="1"/>
      <p:bldP spid="3" grpId="0" bldLvl="0" animBg="1"/>
      <p:bldP spid="3" grpId="1" bldLvl="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828675" y="1198880"/>
            <a:ext cx="592709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150000"/>
              </a:lnSpc>
              <a:buFont typeface="+mj-lt"/>
              <a:buNone/>
            </a:pPr>
            <a:r>
              <a:rPr lang="zh-CN" altLang="en-US" sz="2800">
                <a:solidFill>
                  <a:schemeClr val="tx1"/>
                </a:solidFill>
                <a:effectLst>
                  <a:outerShdw blurRad="38100" dist="19050" dir="2700000" algn="tl" rotWithShape="0">
                    <a:schemeClr val="dk1">
                      <a:alpha val="40000"/>
                    </a:schemeClr>
                  </a:outerShdw>
                </a:effectLst>
                <a:latin typeface="+mj-ea"/>
                <a:ea typeface="+mj-ea"/>
                <a:sym typeface="+mn-ea"/>
              </a:rPr>
              <a:t>目标管理的SMART原则</a:t>
            </a: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indent="0" algn="ctr">
              <a:lnSpc>
                <a:spcPct val="150000"/>
              </a:lnSpc>
              <a:buFont typeface="+mj-lt"/>
              <a:buNone/>
            </a:pP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mj-lt"/>
              <a:buNone/>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1、什么是目标管理 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mj-lt"/>
              <a:buNone/>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   设定目标并就如何达成目标而进行的一系列管理活动,现在一般称之为绩效管理。 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mj-lt"/>
              <a:buNone/>
            </a:pPr>
            <a:r>
              <a:rPr lang="zh-CN" altLang="en-US" sz="1800" b="1">
                <a:solidFill>
                  <a:schemeClr val="accent1"/>
                </a:solidFill>
                <a:effectLst>
                  <a:outerShdw blurRad="38100" dist="25400" dir="5400000" algn="ctr" rotWithShape="0">
                    <a:srgbClr val="6E747A">
                      <a:alpha val="43000"/>
                    </a:srgbClr>
                  </a:outerShdw>
                </a:effectLst>
                <a:latin typeface="+mj-ea"/>
                <a:ea typeface="+mj-ea"/>
                <a:sym typeface="+mn-ea"/>
              </a:rPr>
              <a:t>这是企业管理的核心,也是员工管理的核心课题。</a:t>
            </a: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mj-lt"/>
              <a:buNone/>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关于设定目标的一项调查 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27% 没有目标（社会最底层)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60% 目标模糊（社会中下层) 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10% 有清晰但比较短期的目标（社会中上层)·</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3%   有清晰且长期的目标（顶尖成功人士)  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grpSp>
        <p:nvGrpSpPr>
          <p:cNvPr id="34" name="组 33"/>
          <p:cNvGrpSpPr/>
          <p:nvPr/>
        </p:nvGrpSpPr>
        <p:grpSpPr>
          <a:xfrm>
            <a:off x="7407910" y="2003425"/>
            <a:ext cx="4443095" cy="3065780"/>
            <a:chOff x="874713" y="2256616"/>
            <a:chExt cx="5784911" cy="3065493"/>
          </a:xfrm>
        </p:grpSpPr>
        <p:sp>
          <p:nvSpPr>
            <p:cNvPr id="5" name="iṣḷïde"/>
            <p:cNvSpPr/>
            <p:nvPr/>
          </p:nvSpPr>
          <p:spPr bwMode="auto">
            <a:xfrm>
              <a:off x="1420684" y="2256616"/>
              <a:ext cx="4692968" cy="2870077"/>
            </a:xfrm>
            <a:custGeom>
              <a:avLst/>
              <a:gdLst>
                <a:gd name="T0" fmla="*/ 0 w 1890"/>
                <a:gd name="T1" fmla="*/ 1154 h 1154"/>
                <a:gd name="T2" fmla="*/ 0 w 1890"/>
                <a:gd name="T3" fmla="*/ 1142 h 1154"/>
                <a:gd name="T4" fmla="*/ 0 w 1890"/>
                <a:gd name="T5" fmla="*/ 1069 h 1154"/>
                <a:gd name="T6" fmla="*/ 0 w 1890"/>
                <a:gd name="T7" fmla="*/ 85 h 1154"/>
                <a:gd name="T8" fmla="*/ 77 w 1890"/>
                <a:gd name="T9" fmla="*/ 0 h 1154"/>
                <a:gd name="T10" fmla="*/ 1813 w 1890"/>
                <a:gd name="T11" fmla="*/ 0 h 1154"/>
                <a:gd name="T12" fmla="*/ 1890 w 1890"/>
                <a:gd name="T13" fmla="*/ 85 h 1154"/>
                <a:gd name="T14" fmla="*/ 1890 w 1890"/>
                <a:gd name="T15" fmla="*/ 1069 h 1154"/>
                <a:gd name="T16" fmla="*/ 1890 w 1890"/>
                <a:gd name="T17" fmla="*/ 1142 h 1154"/>
                <a:gd name="T18" fmla="*/ 1890 w 1890"/>
                <a:gd name="T19" fmla="*/ 1154 h 1154"/>
                <a:gd name="T20" fmla="*/ 0 w 1890"/>
                <a:gd name="T21"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1154">
                  <a:moveTo>
                    <a:pt x="0" y="1154"/>
                  </a:moveTo>
                  <a:cubicBezTo>
                    <a:pt x="0" y="1142"/>
                    <a:pt x="0" y="1142"/>
                    <a:pt x="0" y="1142"/>
                  </a:cubicBezTo>
                  <a:cubicBezTo>
                    <a:pt x="0" y="1142"/>
                    <a:pt x="0" y="1109"/>
                    <a:pt x="0" y="1069"/>
                  </a:cubicBezTo>
                  <a:cubicBezTo>
                    <a:pt x="0" y="85"/>
                    <a:pt x="0" y="85"/>
                    <a:pt x="0" y="85"/>
                  </a:cubicBezTo>
                  <a:cubicBezTo>
                    <a:pt x="0" y="39"/>
                    <a:pt x="35" y="0"/>
                    <a:pt x="77" y="0"/>
                  </a:cubicBezTo>
                  <a:cubicBezTo>
                    <a:pt x="1813" y="0"/>
                    <a:pt x="1813" y="0"/>
                    <a:pt x="1813" y="0"/>
                  </a:cubicBezTo>
                  <a:cubicBezTo>
                    <a:pt x="1856" y="0"/>
                    <a:pt x="1890" y="39"/>
                    <a:pt x="1890" y="85"/>
                  </a:cubicBezTo>
                  <a:cubicBezTo>
                    <a:pt x="1890" y="1069"/>
                    <a:pt x="1890" y="1069"/>
                    <a:pt x="1890" y="1069"/>
                  </a:cubicBezTo>
                  <a:cubicBezTo>
                    <a:pt x="1890" y="1109"/>
                    <a:pt x="1890" y="1142"/>
                    <a:pt x="1890" y="1142"/>
                  </a:cubicBezTo>
                  <a:cubicBezTo>
                    <a:pt x="1890" y="1154"/>
                    <a:pt x="1890" y="1154"/>
                    <a:pt x="1890" y="1154"/>
                  </a:cubicBezTo>
                  <a:cubicBezTo>
                    <a:pt x="0" y="1154"/>
                    <a:pt x="0" y="1154"/>
                    <a:pt x="0" y="1154"/>
                  </a:cubicBezTo>
                </a:path>
              </a:pathLst>
            </a:custGeom>
            <a:solidFill>
              <a:srgbClr val="292929"/>
            </a:solidFill>
            <a:ln>
              <a:noFill/>
            </a:ln>
          </p:spPr>
          <p:txBody>
            <a:bodyPr anchor="ctr"/>
            <a:p>
              <a:pPr algn="ctr"/>
            </a:p>
          </p:txBody>
        </p:sp>
        <p:sp>
          <p:nvSpPr>
            <p:cNvPr id="4" name="îślïďé"/>
            <p:cNvSpPr/>
            <p:nvPr/>
          </p:nvSpPr>
          <p:spPr bwMode="auto">
            <a:xfrm>
              <a:off x="1435602" y="2274517"/>
              <a:ext cx="4663133" cy="2837260"/>
            </a:xfrm>
            <a:custGeom>
              <a:avLst/>
              <a:gdLst>
                <a:gd name="T0" fmla="*/ 0 w 1878"/>
                <a:gd name="T1" fmla="*/ 1141 h 1141"/>
                <a:gd name="T2" fmla="*/ 0 w 1878"/>
                <a:gd name="T3" fmla="*/ 1135 h 1141"/>
                <a:gd name="T4" fmla="*/ 0 w 1878"/>
                <a:gd name="T5" fmla="*/ 1062 h 1141"/>
                <a:gd name="T6" fmla="*/ 0 w 1878"/>
                <a:gd name="T7" fmla="*/ 78 h 1141"/>
                <a:gd name="T8" fmla="*/ 71 w 1878"/>
                <a:gd name="T9" fmla="*/ 0 h 1141"/>
                <a:gd name="T10" fmla="*/ 1807 w 1878"/>
                <a:gd name="T11" fmla="*/ 0 h 1141"/>
                <a:gd name="T12" fmla="*/ 1878 w 1878"/>
                <a:gd name="T13" fmla="*/ 78 h 1141"/>
                <a:gd name="T14" fmla="*/ 1878 w 1878"/>
                <a:gd name="T15" fmla="*/ 1062 h 1141"/>
                <a:gd name="T16" fmla="*/ 1878 w 1878"/>
                <a:gd name="T17" fmla="*/ 1135 h 1141"/>
                <a:gd name="T18" fmla="*/ 1878 w 1878"/>
                <a:gd name="T19" fmla="*/ 1141 h 1141"/>
                <a:gd name="T20" fmla="*/ 0 w 1878"/>
                <a:gd name="T21" fmla="*/ 1141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8" h="1141">
                  <a:moveTo>
                    <a:pt x="0" y="1141"/>
                  </a:moveTo>
                  <a:cubicBezTo>
                    <a:pt x="0" y="1135"/>
                    <a:pt x="0" y="1135"/>
                    <a:pt x="0" y="1135"/>
                  </a:cubicBezTo>
                  <a:cubicBezTo>
                    <a:pt x="0" y="1135"/>
                    <a:pt x="0" y="1102"/>
                    <a:pt x="0" y="1062"/>
                  </a:cubicBezTo>
                  <a:cubicBezTo>
                    <a:pt x="0" y="78"/>
                    <a:pt x="0" y="78"/>
                    <a:pt x="0" y="78"/>
                  </a:cubicBezTo>
                  <a:cubicBezTo>
                    <a:pt x="0" y="35"/>
                    <a:pt x="32" y="0"/>
                    <a:pt x="71" y="0"/>
                  </a:cubicBezTo>
                  <a:cubicBezTo>
                    <a:pt x="1807" y="0"/>
                    <a:pt x="1807" y="0"/>
                    <a:pt x="1807" y="0"/>
                  </a:cubicBezTo>
                  <a:cubicBezTo>
                    <a:pt x="1847" y="0"/>
                    <a:pt x="1878" y="35"/>
                    <a:pt x="1878" y="78"/>
                  </a:cubicBezTo>
                  <a:cubicBezTo>
                    <a:pt x="1878" y="1062"/>
                    <a:pt x="1878" y="1062"/>
                    <a:pt x="1878" y="1062"/>
                  </a:cubicBezTo>
                  <a:cubicBezTo>
                    <a:pt x="1878" y="1102"/>
                    <a:pt x="1878" y="1135"/>
                    <a:pt x="1878" y="1135"/>
                  </a:cubicBezTo>
                  <a:cubicBezTo>
                    <a:pt x="1878" y="1141"/>
                    <a:pt x="1878" y="1141"/>
                    <a:pt x="1878" y="1141"/>
                  </a:cubicBezTo>
                  <a:cubicBezTo>
                    <a:pt x="0" y="1141"/>
                    <a:pt x="0" y="1141"/>
                    <a:pt x="0" y="1141"/>
                  </a:cubicBezTo>
                </a:path>
              </a:pathLst>
            </a:custGeom>
            <a:solidFill>
              <a:srgbClr val="000000"/>
            </a:solidFill>
            <a:ln>
              <a:noFill/>
            </a:ln>
          </p:spPr>
          <p:txBody>
            <a:bodyPr anchor="ctr"/>
            <a:p>
              <a:pPr algn="ctr"/>
            </a:p>
          </p:txBody>
        </p:sp>
        <p:sp>
          <p:nvSpPr>
            <p:cNvPr id="10" name="ï$1îḓe"/>
            <p:cNvSpPr/>
            <p:nvPr/>
          </p:nvSpPr>
          <p:spPr bwMode="auto">
            <a:xfrm>
              <a:off x="1450520" y="2289434"/>
              <a:ext cx="4636283" cy="2807425"/>
            </a:xfrm>
            <a:custGeom>
              <a:avLst/>
              <a:gdLst>
                <a:gd name="T0" fmla="*/ 1867 w 1867"/>
                <a:gd name="T1" fmla="*/ 72 h 1129"/>
                <a:gd name="T2" fmla="*/ 1801 w 1867"/>
                <a:gd name="T3" fmla="*/ 0 h 1129"/>
                <a:gd name="T4" fmla="*/ 65 w 1867"/>
                <a:gd name="T5" fmla="*/ 0 h 1129"/>
                <a:gd name="T6" fmla="*/ 0 w 1867"/>
                <a:gd name="T7" fmla="*/ 72 h 1129"/>
                <a:gd name="T8" fmla="*/ 0 w 1867"/>
                <a:gd name="T9" fmla="*/ 1056 h 1129"/>
                <a:gd name="T10" fmla="*/ 0 w 1867"/>
                <a:gd name="T11" fmla="*/ 1129 h 1129"/>
                <a:gd name="T12" fmla="*/ 1866 w 1867"/>
                <a:gd name="T13" fmla="*/ 1129 h 1129"/>
                <a:gd name="T14" fmla="*/ 1867 w 1867"/>
                <a:gd name="T15" fmla="*/ 1056 h 1129"/>
                <a:gd name="T16" fmla="*/ 1867 w 1867"/>
                <a:gd name="T17" fmla="*/ 72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7" h="1129">
                  <a:moveTo>
                    <a:pt x="1867" y="72"/>
                  </a:moveTo>
                  <a:cubicBezTo>
                    <a:pt x="1867" y="32"/>
                    <a:pt x="1838" y="0"/>
                    <a:pt x="1801" y="0"/>
                  </a:cubicBezTo>
                  <a:cubicBezTo>
                    <a:pt x="65" y="0"/>
                    <a:pt x="65" y="0"/>
                    <a:pt x="65" y="0"/>
                  </a:cubicBezTo>
                  <a:cubicBezTo>
                    <a:pt x="29" y="0"/>
                    <a:pt x="0" y="32"/>
                    <a:pt x="0" y="72"/>
                  </a:cubicBezTo>
                  <a:cubicBezTo>
                    <a:pt x="0" y="1056"/>
                    <a:pt x="0" y="1056"/>
                    <a:pt x="0" y="1056"/>
                  </a:cubicBezTo>
                  <a:cubicBezTo>
                    <a:pt x="0" y="1096"/>
                    <a:pt x="0" y="1129"/>
                    <a:pt x="0" y="1129"/>
                  </a:cubicBezTo>
                  <a:cubicBezTo>
                    <a:pt x="1866" y="1129"/>
                    <a:pt x="1866" y="1129"/>
                    <a:pt x="1866" y="1129"/>
                  </a:cubicBezTo>
                  <a:cubicBezTo>
                    <a:pt x="1866" y="1129"/>
                    <a:pt x="1867" y="1096"/>
                    <a:pt x="1867" y="1056"/>
                  </a:cubicBezTo>
                  <a:cubicBezTo>
                    <a:pt x="1867" y="72"/>
                    <a:pt x="1867" y="72"/>
                    <a:pt x="1867" y="72"/>
                  </a:cubicBezTo>
                </a:path>
              </a:pathLst>
            </a:custGeom>
            <a:solidFill>
              <a:srgbClr val="000000"/>
            </a:solidFill>
            <a:ln>
              <a:noFill/>
            </a:ln>
          </p:spPr>
          <p:txBody>
            <a:bodyPr anchor="ctr"/>
            <a:p>
              <a:pPr algn="ctr"/>
            </a:p>
          </p:txBody>
        </p:sp>
        <p:sp>
          <p:nvSpPr>
            <p:cNvPr id="11" name="ïṩḷïďè"/>
            <p:cNvSpPr/>
            <p:nvPr/>
          </p:nvSpPr>
          <p:spPr bwMode="auto">
            <a:xfrm>
              <a:off x="1574332" y="2435623"/>
              <a:ext cx="4385673" cy="2498638"/>
            </a:xfrm>
            <a:prstGeom prst="rect">
              <a:avLst/>
            </a:prstGeom>
            <a:solidFill>
              <a:srgbClr val="FFFFFF"/>
            </a:solidFill>
            <a:ln>
              <a:noFill/>
            </a:ln>
          </p:spPr>
          <p:txBody>
            <a:bodyPr anchor="ctr"/>
            <a:p>
              <a:pPr algn="ctr"/>
            </a:p>
          </p:txBody>
        </p:sp>
        <p:sp>
          <p:nvSpPr>
            <p:cNvPr id="12" name="ïsľiḓê"/>
            <p:cNvSpPr/>
            <p:nvPr/>
          </p:nvSpPr>
          <p:spPr bwMode="auto">
            <a:xfrm>
              <a:off x="1574332" y="2435623"/>
              <a:ext cx="4385673" cy="24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p>
              <a:pPr algn="ctr"/>
            </a:p>
          </p:txBody>
        </p:sp>
        <p:sp>
          <p:nvSpPr>
            <p:cNvPr id="13" name="îṣļïḋê"/>
            <p:cNvSpPr/>
            <p:nvPr/>
          </p:nvSpPr>
          <p:spPr bwMode="auto">
            <a:xfrm>
              <a:off x="3728384" y="2319268"/>
              <a:ext cx="79061" cy="77570"/>
            </a:xfrm>
            <a:prstGeom prst="ellipse">
              <a:avLst/>
            </a:prstGeom>
            <a:solidFill>
              <a:srgbClr val="4D4D4D"/>
            </a:solidFill>
            <a:ln>
              <a:noFill/>
            </a:ln>
          </p:spPr>
          <p:txBody>
            <a:bodyPr anchor="ctr"/>
            <a:p>
              <a:pPr algn="ctr"/>
            </a:p>
          </p:txBody>
        </p:sp>
        <p:sp>
          <p:nvSpPr>
            <p:cNvPr id="14" name="îśļiďè"/>
            <p:cNvSpPr/>
            <p:nvPr/>
          </p:nvSpPr>
          <p:spPr>
            <a:xfrm>
              <a:off x="2972168" y="2289436"/>
              <a:ext cx="3114635" cy="2807425"/>
            </a:xfrm>
            <a:custGeom>
              <a:avLst/>
              <a:gdLst>
                <a:gd name="connsiteX0" fmla="*/ 1015698 w 1929418"/>
                <a:gd name="connsiteY0" fmla="*/ 0 h 1739113"/>
                <a:gd name="connsiteX1" fmla="*/ 1145021 w 1929418"/>
                <a:gd name="connsiteY1" fmla="*/ 0 h 1739113"/>
                <a:gd name="connsiteX2" fmla="*/ 1827889 w 1929418"/>
                <a:gd name="connsiteY2" fmla="*/ 0 h 1739113"/>
                <a:gd name="connsiteX3" fmla="*/ 1929418 w 1929418"/>
                <a:gd name="connsiteY3" fmla="*/ 110909 h 1739113"/>
                <a:gd name="connsiteX4" fmla="*/ 1929418 w 1929418"/>
                <a:gd name="connsiteY4" fmla="*/ 1626664 h 1739113"/>
                <a:gd name="connsiteX5" fmla="*/ 1927880 w 1929418"/>
                <a:gd name="connsiteY5" fmla="*/ 1739113 h 1739113"/>
                <a:gd name="connsiteX6" fmla="*/ 4874 w 1929418"/>
                <a:gd name="connsiteY6" fmla="*/ 1739113 h 1739113"/>
                <a:gd name="connsiteX7" fmla="*/ 0 w 1929418"/>
                <a:gd name="connsiteY7" fmla="*/ 1739113 h 1739113"/>
                <a:gd name="connsiteX8" fmla="*/ 1015698 w 1929418"/>
                <a:gd name="connsiteY8" fmla="*/ 0 h 173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9418" h="1739113">
                  <a:moveTo>
                    <a:pt x="1015698" y="0"/>
                  </a:moveTo>
                  <a:lnTo>
                    <a:pt x="1145021" y="0"/>
                  </a:lnTo>
                  <a:cubicBezTo>
                    <a:pt x="1350640" y="0"/>
                    <a:pt x="1577529" y="0"/>
                    <a:pt x="1827889" y="0"/>
                  </a:cubicBezTo>
                  <a:cubicBezTo>
                    <a:pt x="1884807" y="0"/>
                    <a:pt x="1929418" y="49293"/>
                    <a:pt x="1929418" y="110909"/>
                  </a:cubicBezTo>
                  <a:cubicBezTo>
                    <a:pt x="1929418" y="110909"/>
                    <a:pt x="1929418" y="110909"/>
                    <a:pt x="1929418" y="1626664"/>
                  </a:cubicBezTo>
                  <a:cubicBezTo>
                    <a:pt x="1929418" y="1688280"/>
                    <a:pt x="1927880" y="1739113"/>
                    <a:pt x="1927880" y="1739113"/>
                  </a:cubicBezTo>
                  <a:cubicBezTo>
                    <a:pt x="1927880" y="1739113"/>
                    <a:pt x="1927880" y="1739113"/>
                    <a:pt x="4874" y="1739113"/>
                  </a:cubicBezTo>
                  <a:lnTo>
                    <a:pt x="0" y="1739113"/>
                  </a:lnTo>
                  <a:lnTo>
                    <a:pt x="1015698" y="0"/>
                  </a:lnTo>
                  <a:close/>
                </a:path>
              </a:pathLst>
            </a:cu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15" name="iṩ1ïḍé"/>
            <p:cNvSpPr/>
            <p:nvPr/>
          </p:nvSpPr>
          <p:spPr bwMode="auto">
            <a:xfrm>
              <a:off x="874713" y="5190837"/>
              <a:ext cx="5784911" cy="131272"/>
            </a:xfrm>
            <a:custGeom>
              <a:avLst/>
              <a:gdLst>
                <a:gd name="T0" fmla="*/ 2211 w 2330"/>
                <a:gd name="T1" fmla="*/ 53 h 53"/>
                <a:gd name="T2" fmla="*/ 119 w 2330"/>
                <a:gd name="T3" fmla="*/ 53 h 53"/>
                <a:gd name="T4" fmla="*/ 2 w 2330"/>
                <a:gd name="T5" fmla="*/ 0 h 53"/>
                <a:gd name="T6" fmla="*/ 2328 w 2330"/>
                <a:gd name="T7" fmla="*/ 0 h 53"/>
                <a:gd name="T8" fmla="*/ 2211 w 2330"/>
                <a:gd name="T9" fmla="*/ 53 h 53"/>
              </a:gdLst>
              <a:ahLst/>
              <a:cxnLst>
                <a:cxn ang="0">
                  <a:pos x="T0" y="T1"/>
                </a:cxn>
                <a:cxn ang="0">
                  <a:pos x="T2" y="T3"/>
                </a:cxn>
                <a:cxn ang="0">
                  <a:pos x="T4" y="T5"/>
                </a:cxn>
                <a:cxn ang="0">
                  <a:pos x="T6" y="T7"/>
                </a:cxn>
                <a:cxn ang="0">
                  <a:pos x="T8" y="T9"/>
                </a:cxn>
              </a:cxnLst>
              <a:rect l="0" t="0" r="r" b="b"/>
              <a:pathLst>
                <a:path w="2330" h="53">
                  <a:moveTo>
                    <a:pt x="2211" y="53"/>
                  </a:moveTo>
                  <a:cubicBezTo>
                    <a:pt x="1514" y="53"/>
                    <a:pt x="817" y="53"/>
                    <a:pt x="119" y="53"/>
                  </a:cubicBezTo>
                  <a:cubicBezTo>
                    <a:pt x="43" y="43"/>
                    <a:pt x="0" y="10"/>
                    <a:pt x="2" y="0"/>
                  </a:cubicBezTo>
                  <a:cubicBezTo>
                    <a:pt x="778" y="0"/>
                    <a:pt x="1552" y="0"/>
                    <a:pt x="2328" y="0"/>
                  </a:cubicBezTo>
                  <a:cubicBezTo>
                    <a:pt x="2330" y="10"/>
                    <a:pt x="2287" y="43"/>
                    <a:pt x="2211" y="53"/>
                  </a:cubicBezTo>
                  <a:close/>
                </a:path>
              </a:pathLst>
            </a:custGeom>
            <a:gradFill>
              <a:gsLst>
                <a:gs pos="0">
                  <a:srgbClr val="969696"/>
                </a:gs>
                <a:gs pos="100000">
                  <a:srgbClr val="292929"/>
                </a:gs>
              </a:gsLst>
              <a:lin ang="5400000" scaled="1"/>
            </a:gradFill>
            <a:ln>
              <a:noFill/>
            </a:ln>
          </p:spPr>
          <p:txBody>
            <a:bodyPr anchor="ctr"/>
            <a:p>
              <a:pPr algn="ctr"/>
            </a:p>
          </p:txBody>
        </p:sp>
        <p:sp>
          <p:nvSpPr>
            <p:cNvPr id="16" name="îšlídè"/>
            <p:cNvSpPr/>
            <p:nvPr/>
          </p:nvSpPr>
          <p:spPr bwMode="auto">
            <a:xfrm>
              <a:off x="879188" y="5190837"/>
              <a:ext cx="5775961" cy="7458"/>
            </a:xfrm>
            <a:custGeom>
              <a:avLst/>
              <a:gdLst>
                <a:gd name="T0" fmla="*/ 2326 w 2326"/>
                <a:gd name="T1" fmla="*/ 3 h 3"/>
                <a:gd name="T2" fmla="*/ 2326 w 2326"/>
                <a:gd name="T3" fmla="*/ 0 h 3"/>
                <a:gd name="T4" fmla="*/ 0 w 2326"/>
                <a:gd name="T5" fmla="*/ 0 h 3"/>
                <a:gd name="T6" fmla="*/ 0 w 2326"/>
                <a:gd name="T7" fmla="*/ 3 h 3"/>
                <a:gd name="T8" fmla="*/ 2326 w 2326"/>
                <a:gd name="T9" fmla="*/ 3 h 3"/>
              </a:gdLst>
              <a:ahLst/>
              <a:cxnLst>
                <a:cxn ang="0">
                  <a:pos x="T0" y="T1"/>
                </a:cxn>
                <a:cxn ang="0">
                  <a:pos x="T2" y="T3"/>
                </a:cxn>
                <a:cxn ang="0">
                  <a:pos x="T4" y="T5"/>
                </a:cxn>
                <a:cxn ang="0">
                  <a:pos x="T6" y="T7"/>
                </a:cxn>
                <a:cxn ang="0">
                  <a:pos x="T8" y="T9"/>
                </a:cxn>
              </a:cxnLst>
              <a:rect l="0" t="0" r="r" b="b"/>
              <a:pathLst>
                <a:path w="2326" h="3">
                  <a:moveTo>
                    <a:pt x="2326" y="3"/>
                  </a:moveTo>
                  <a:cubicBezTo>
                    <a:pt x="2326" y="2"/>
                    <a:pt x="2326" y="1"/>
                    <a:pt x="2326" y="0"/>
                  </a:cubicBezTo>
                  <a:cubicBezTo>
                    <a:pt x="1550" y="0"/>
                    <a:pt x="776" y="0"/>
                    <a:pt x="0" y="0"/>
                  </a:cubicBezTo>
                  <a:cubicBezTo>
                    <a:pt x="0" y="1"/>
                    <a:pt x="0" y="2"/>
                    <a:pt x="0" y="3"/>
                  </a:cubicBezTo>
                  <a:cubicBezTo>
                    <a:pt x="776" y="3"/>
                    <a:pt x="1550" y="3"/>
                    <a:pt x="2326" y="3"/>
                  </a:cubicBezTo>
                  <a:close/>
                </a:path>
              </a:pathLst>
            </a:custGeom>
            <a:solidFill>
              <a:srgbClr val="4D4D4D"/>
            </a:solidFill>
            <a:ln>
              <a:noFill/>
            </a:ln>
          </p:spPr>
          <p:txBody>
            <a:bodyPr anchor="ctr"/>
            <a:p>
              <a:pPr algn="ctr"/>
            </a:p>
          </p:txBody>
        </p:sp>
        <p:sp>
          <p:nvSpPr>
            <p:cNvPr id="17" name="ï$ļîďê"/>
            <p:cNvSpPr/>
            <p:nvPr/>
          </p:nvSpPr>
          <p:spPr bwMode="auto">
            <a:xfrm>
              <a:off x="879188" y="5067024"/>
              <a:ext cx="5775961" cy="123812"/>
            </a:xfrm>
            <a:custGeom>
              <a:avLst/>
              <a:gdLst>
                <a:gd name="T0" fmla="*/ 2314 w 2326"/>
                <a:gd name="T1" fmla="*/ 0 h 50"/>
                <a:gd name="T2" fmla="*/ 12 w 2326"/>
                <a:gd name="T3" fmla="*/ 0 h 50"/>
                <a:gd name="T4" fmla="*/ 0 w 2326"/>
                <a:gd name="T5" fmla="*/ 12 h 50"/>
                <a:gd name="T6" fmla="*/ 0 w 2326"/>
                <a:gd name="T7" fmla="*/ 18 h 50"/>
                <a:gd name="T8" fmla="*/ 0 w 2326"/>
                <a:gd name="T9" fmla="*/ 30 h 50"/>
                <a:gd name="T10" fmla="*/ 0 w 2326"/>
                <a:gd name="T11" fmla="*/ 50 h 50"/>
                <a:gd name="T12" fmla="*/ 2326 w 2326"/>
                <a:gd name="T13" fmla="*/ 50 h 50"/>
                <a:gd name="T14" fmla="*/ 2326 w 2326"/>
                <a:gd name="T15" fmla="*/ 30 h 50"/>
                <a:gd name="T16" fmla="*/ 2326 w 2326"/>
                <a:gd name="T17" fmla="*/ 18 h 50"/>
                <a:gd name="T18" fmla="*/ 2326 w 2326"/>
                <a:gd name="T19" fmla="*/ 12 h 50"/>
                <a:gd name="T20" fmla="*/ 2314 w 2326"/>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6" h="50">
                  <a:moveTo>
                    <a:pt x="2314" y="0"/>
                  </a:moveTo>
                  <a:cubicBezTo>
                    <a:pt x="12" y="0"/>
                    <a:pt x="12" y="0"/>
                    <a:pt x="12" y="0"/>
                  </a:cubicBezTo>
                  <a:cubicBezTo>
                    <a:pt x="6" y="0"/>
                    <a:pt x="0" y="6"/>
                    <a:pt x="0" y="12"/>
                  </a:cubicBezTo>
                  <a:cubicBezTo>
                    <a:pt x="0" y="18"/>
                    <a:pt x="0" y="18"/>
                    <a:pt x="0" y="18"/>
                  </a:cubicBezTo>
                  <a:cubicBezTo>
                    <a:pt x="0" y="30"/>
                    <a:pt x="0" y="30"/>
                    <a:pt x="0" y="30"/>
                  </a:cubicBezTo>
                  <a:cubicBezTo>
                    <a:pt x="0" y="50"/>
                    <a:pt x="0" y="50"/>
                    <a:pt x="0" y="50"/>
                  </a:cubicBezTo>
                  <a:cubicBezTo>
                    <a:pt x="2326" y="50"/>
                    <a:pt x="2326" y="50"/>
                    <a:pt x="2326" y="50"/>
                  </a:cubicBezTo>
                  <a:cubicBezTo>
                    <a:pt x="2326" y="30"/>
                    <a:pt x="2326" y="30"/>
                    <a:pt x="2326" y="30"/>
                  </a:cubicBezTo>
                  <a:cubicBezTo>
                    <a:pt x="2326" y="18"/>
                    <a:pt x="2326" y="18"/>
                    <a:pt x="2326" y="18"/>
                  </a:cubicBezTo>
                  <a:cubicBezTo>
                    <a:pt x="2326" y="12"/>
                    <a:pt x="2326" y="12"/>
                    <a:pt x="2326" y="12"/>
                  </a:cubicBezTo>
                  <a:cubicBezTo>
                    <a:pt x="2326" y="6"/>
                    <a:pt x="2321" y="0"/>
                    <a:pt x="2314" y="0"/>
                  </a:cubicBezTo>
                  <a:close/>
                </a:path>
              </a:pathLst>
            </a:custGeom>
            <a:solidFill>
              <a:srgbClr val="C0C0C0"/>
            </a:solidFill>
            <a:ln>
              <a:noFill/>
            </a:ln>
          </p:spPr>
          <p:txBody>
            <a:bodyPr anchor="ctr"/>
            <a:p>
              <a:pPr algn="ctr"/>
            </a:p>
          </p:txBody>
        </p:sp>
        <p:sp>
          <p:nvSpPr>
            <p:cNvPr id="18" name="îṩļíḍe"/>
            <p:cNvSpPr/>
            <p:nvPr/>
          </p:nvSpPr>
          <p:spPr bwMode="auto">
            <a:xfrm>
              <a:off x="3345010" y="5067024"/>
              <a:ext cx="848792" cy="67127"/>
            </a:xfrm>
            <a:custGeom>
              <a:avLst/>
              <a:gdLst>
                <a:gd name="T0" fmla="*/ 0 w 342"/>
                <a:gd name="T1" fmla="*/ 0 h 27"/>
                <a:gd name="T2" fmla="*/ 0 w 342"/>
                <a:gd name="T3" fmla="*/ 16 h 27"/>
                <a:gd name="T4" fmla="*/ 11 w 342"/>
                <a:gd name="T5" fmla="*/ 27 h 27"/>
                <a:gd name="T6" fmla="*/ 332 w 342"/>
                <a:gd name="T7" fmla="*/ 27 h 27"/>
                <a:gd name="T8" fmla="*/ 342 w 342"/>
                <a:gd name="T9" fmla="*/ 16 h 27"/>
                <a:gd name="T10" fmla="*/ 342 w 342"/>
                <a:gd name="T11" fmla="*/ 0 h 27"/>
                <a:gd name="T12" fmla="*/ 0 w 342"/>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342" h="27">
                  <a:moveTo>
                    <a:pt x="0" y="0"/>
                  </a:moveTo>
                  <a:cubicBezTo>
                    <a:pt x="0" y="16"/>
                    <a:pt x="0" y="16"/>
                    <a:pt x="0" y="16"/>
                  </a:cubicBezTo>
                  <a:cubicBezTo>
                    <a:pt x="0" y="22"/>
                    <a:pt x="5" y="27"/>
                    <a:pt x="11" y="27"/>
                  </a:cubicBezTo>
                  <a:cubicBezTo>
                    <a:pt x="332" y="27"/>
                    <a:pt x="332" y="27"/>
                    <a:pt x="332" y="27"/>
                  </a:cubicBezTo>
                  <a:cubicBezTo>
                    <a:pt x="338" y="27"/>
                    <a:pt x="342" y="22"/>
                    <a:pt x="342" y="16"/>
                  </a:cubicBezTo>
                  <a:cubicBezTo>
                    <a:pt x="342" y="0"/>
                    <a:pt x="342" y="0"/>
                    <a:pt x="342" y="0"/>
                  </a:cubicBezTo>
                  <a:lnTo>
                    <a:pt x="0" y="0"/>
                  </a:lnTo>
                  <a:close/>
                </a:path>
              </a:pathLst>
            </a:custGeom>
            <a:gradFill>
              <a:gsLst>
                <a:gs pos="0">
                  <a:srgbClr val="FFFFFF"/>
                </a:gs>
                <a:gs pos="100000">
                  <a:srgbClr val="777777"/>
                </a:gs>
              </a:gsLst>
              <a:lin ang="5400000" scaled="1"/>
            </a:gradFill>
            <a:ln>
              <a:noFill/>
            </a:ln>
          </p:spPr>
          <p:txBody>
            <a:bodyPr anchor="ctr"/>
            <a:p>
              <a:pPr algn="ctr"/>
            </a:p>
          </p:txBody>
        </p:sp>
        <p:sp>
          <p:nvSpPr>
            <p:cNvPr id="19" name="iSḻidè"/>
            <p:cNvSpPr/>
            <p:nvPr/>
          </p:nvSpPr>
          <p:spPr bwMode="auto">
            <a:xfrm>
              <a:off x="3345010" y="5101334"/>
              <a:ext cx="848792" cy="32818"/>
            </a:xfrm>
            <a:custGeom>
              <a:avLst/>
              <a:gdLst>
                <a:gd name="T0" fmla="*/ 332 w 342"/>
                <a:gd name="T1" fmla="*/ 11 h 13"/>
                <a:gd name="T2" fmla="*/ 11 w 342"/>
                <a:gd name="T3" fmla="*/ 11 h 13"/>
                <a:gd name="T4" fmla="*/ 0 w 342"/>
                <a:gd name="T5" fmla="*/ 0 h 13"/>
                <a:gd name="T6" fmla="*/ 0 w 342"/>
                <a:gd name="T7" fmla="*/ 2 h 13"/>
                <a:gd name="T8" fmla="*/ 11 w 342"/>
                <a:gd name="T9" fmla="*/ 13 h 13"/>
                <a:gd name="T10" fmla="*/ 332 w 342"/>
                <a:gd name="T11" fmla="*/ 13 h 13"/>
                <a:gd name="T12" fmla="*/ 342 w 342"/>
                <a:gd name="T13" fmla="*/ 2 h 13"/>
                <a:gd name="T14" fmla="*/ 342 w 342"/>
                <a:gd name="T15" fmla="*/ 0 h 13"/>
                <a:gd name="T16" fmla="*/ 332 w 342"/>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2" h="13">
                  <a:moveTo>
                    <a:pt x="332" y="11"/>
                  </a:moveTo>
                  <a:cubicBezTo>
                    <a:pt x="11" y="11"/>
                    <a:pt x="11" y="11"/>
                    <a:pt x="11" y="11"/>
                  </a:cubicBezTo>
                  <a:cubicBezTo>
                    <a:pt x="5" y="11"/>
                    <a:pt x="0" y="6"/>
                    <a:pt x="0" y="0"/>
                  </a:cubicBezTo>
                  <a:cubicBezTo>
                    <a:pt x="0" y="2"/>
                    <a:pt x="0" y="2"/>
                    <a:pt x="0" y="2"/>
                  </a:cubicBezTo>
                  <a:cubicBezTo>
                    <a:pt x="0" y="8"/>
                    <a:pt x="5" y="13"/>
                    <a:pt x="11" y="13"/>
                  </a:cubicBezTo>
                  <a:cubicBezTo>
                    <a:pt x="332" y="13"/>
                    <a:pt x="332" y="13"/>
                    <a:pt x="332" y="13"/>
                  </a:cubicBezTo>
                  <a:cubicBezTo>
                    <a:pt x="338" y="13"/>
                    <a:pt x="342" y="8"/>
                    <a:pt x="342" y="2"/>
                  </a:cubicBezTo>
                  <a:cubicBezTo>
                    <a:pt x="342" y="0"/>
                    <a:pt x="342" y="0"/>
                    <a:pt x="342" y="0"/>
                  </a:cubicBezTo>
                  <a:cubicBezTo>
                    <a:pt x="342" y="6"/>
                    <a:pt x="338" y="11"/>
                    <a:pt x="332" y="11"/>
                  </a:cubicBezTo>
                  <a:close/>
                </a:path>
              </a:pathLst>
            </a:custGeom>
            <a:solidFill>
              <a:srgbClr val="FFFFFF"/>
            </a:solidFill>
            <a:ln>
              <a:noFill/>
            </a:ln>
          </p:spPr>
          <p:txBody>
            <a:bodyPr anchor="ctr"/>
            <a:p>
              <a:pPr algn="ctr"/>
            </a:p>
          </p:txBody>
        </p:sp>
        <p:pic>
          <p:nvPicPr>
            <p:cNvPr id="33" name="图片 32"/>
            <p:cNvPicPr>
              <a:picLocks noChangeAspect="1"/>
            </p:cNvPicPr>
            <p:nvPr/>
          </p:nvPicPr>
          <p:blipFill rotWithShape="1">
            <a:blip r:embed="rId1" cstate="print">
              <a:extLst>
                <a:ext uri="{28A0092B-C50C-407E-A947-70E740481C1C}">
                  <a14:useLocalDpi xmlns:a14="http://schemas.microsoft.com/office/drawing/2010/main" val="0"/>
                </a:ext>
              </a:extLst>
            </a:blip>
            <a:srcRect b="14369"/>
            <a:stretch>
              <a:fillRect/>
            </a:stretch>
          </p:blipFill>
          <p:spPr>
            <a:xfrm>
              <a:off x="1574332" y="2430613"/>
              <a:ext cx="4385673" cy="250364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checkerboard(across)">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828675" y="1198880"/>
            <a:ext cx="592709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150000"/>
              </a:lnSpc>
              <a:buFont typeface="+mj-lt"/>
              <a:buNone/>
            </a:pPr>
            <a:r>
              <a:rPr lang="zh-CN" altLang="en-US" sz="2800">
                <a:solidFill>
                  <a:schemeClr val="tx1"/>
                </a:solidFill>
                <a:effectLst>
                  <a:outerShdw blurRad="38100" dist="19050" dir="2700000" algn="tl" rotWithShape="0">
                    <a:schemeClr val="dk1">
                      <a:alpha val="40000"/>
                    </a:schemeClr>
                  </a:outerShdw>
                </a:effectLst>
                <a:latin typeface="+mj-ea"/>
                <a:ea typeface="+mj-ea"/>
                <a:sym typeface="+mn-ea"/>
              </a:rPr>
              <a:t>SMART原则及其解读</a:t>
            </a: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indent="0" algn="ctr">
              <a:lnSpc>
                <a:spcPct val="150000"/>
              </a:lnSpc>
              <a:buFont typeface="+mj-lt"/>
              <a:buNone/>
            </a:pP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50000"/>
              </a:lnSpc>
              <a:buFont typeface="Wingdings" panose="05000000000000000000" charset="0"/>
              <a:buChar char="p"/>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S:具体明确的(Specific)</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50000"/>
              </a:lnSpc>
              <a:buFont typeface="Wingdings" panose="05000000000000000000" charset="0"/>
              <a:buChar char="p"/>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M:可衡量的(Measurable)</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50000"/>
              </a:lnSpc>
              <a:buFont typeface="Wingdings" panose="05000000000000000000" charset="0"/>
              <a:buChar char="p"/>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A:可以达到的（Attainable)</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50000"/>
              </a:lnSpc>
              <a:buFont typeface="Wingdings" panose="05000000000000000000" charset="0"/>
              <a:buChar char="p"/>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R:相关或可控制的(Relevant)</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50000"/>
              </a:lnSpc>
              <a:buFont typeface="Wingdings" panose="05000000000000000000" charset="0"/>
              <a:buChar char="p"/>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T:有时限的(Time-based) 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pic>
        <p:nvPicPr>
          <p:cNvPr id="9" name="图片占位符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56755" y="2358390"/>
            <a:ext cx="4672965" cy="3114675"/>
          </a:xfrm>
          <a:prstGeom prst="rect">
            <a:avLst/>
          </a:prstGeom>
          <a:ln w="76200">
            <a:solidFill>
              <a:schemeClr val="bg1"/>
            </a:solidFill>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828675" y="1198880"/>
            <a:ext cx="592709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150000"/>
              </a:lnSpc>
              <a:buFont typeface="+mj-lt"/>
              <a:buNone/>
            </a:pPr>
            <a:r>
              <a:rPr lang="zh-CN" altLang="en-US" sz="2800">
                <a:solidFill>
                  <a:schemeClr val="tx1"/>
                </a:solidFill>
                <a:effectLst>
                  <a:outerShdw blurRad="38100" dist="19050" dir="2700000" algn="tl" rotWithShape="0">
                    <a:schemeClr val="dk1">
                      <a:alpha val="40000"/>
                    </a:schemeClr>
                  </a:outerShdw>
                </a:effectLst>
                <a:latin typeface="+mj-ea"/>
                <a:ea typeface="+mj-ea"/>
                <a:sym typeface="+mn-ea"/>
              </a:rPr>
              <a:t>目标设计的要点及其结构</a:t>
            </a: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Wingdings" panose="05000000000000000000" charset="0"/>
              <a:buChar char="l"/>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名称（定义) 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Wingdings" panose="05000000000000000000" charset="0"/>
              <a:buChar char="l"/>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目标值（基本目标、挑战目标）</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Wingdings" panose="05000000000000000000" charset="0"/>
              <a:buChar char="l"/>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计算公式或计分标准 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Wingdings" panose="05000000000000000000" charset="0"/>
              <a:buChar char="l"/>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考核力度（得分范围或考核倍数)</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Wingdings" panose="05000000000000000000" charset="0"/>
              <a:buChar char="l"/>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项目重要性（考核权重） 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Wingdings" panose="05000000000000000000" charset="0"/>
              <a:buChar char="l"/>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考核频率</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Wingdings" panose="05000000000000000000" charset="0"/>
              <a:buChar char="l"/>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信息来源（信息提供者、信息审核者）</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Wingdings" panose="05000000000000000000" charset="0"/>
              <a:buChar char="l"/>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其他 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pic>
        <p:nvPicPr>
          <p:cNvPr id="9" name="图片占位符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56755" y="2358390"/>
            <a:ext cx="4672965" cy="3114675"/>
          </a:xfrm>
          <a:prstGeom prst="rect">
            <a:avLst/>
          </a:prstGeom>
          <a:ln w="76200">
            <a:solidFill>
              <a:schemeClr val="bg1"/>
            </a:solidFill>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69900" y="1235075"/>
            <a:ext cx="4900930" cy="544258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150000"/>
              </a:lnSpc>
              <a:buFont typeface="+mj-lt"/>
              <a:buNone/>
            </a:pPr>
            <a:r>
              <a:rPr lang="zh-CN" altLang="en-US">
                <a:solidFill>
                  <a:schemeClr val="tx1"/>
                </a:solidFill>
                <a:effectLst>
                  <a:outerShdw blurRad="38100" dist="19050" dir="2700000" algn="tl" rotWithShape="0">
                    <a:schemeClr val="dk1">
                      <a:alpha val="40000"/>
                    </a:schemeClr>
                  </a:outerShdw>
                </a:effectLst>
                <a:latin typeface="+mj-ea"/>
                <a:ea typeface="+mj-ea"/>
                <a:sym typeface="+mn-ea"/>
              </a:rPr>
              <a:t>5W2H分析法</a:t>
            </a:r>
            <a:endParaRPr lang="zh-CN" altLang="en-US">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Wingdings" panose="05000000000000000000" charset="0"/>
              <a:buNone/>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什么是5W2H分析法？ 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Wingdings" panose="05000000000000000000" charset="0"/>
              <a:buNone/>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   5W2H分析法又叫七何分析法,是二战中美国陆军兵器修理部首创。简单、方便,易于理解、使用,富有启发意义,广泛用于企业管理和技术活动,对于决策和执行性的活动措施也非常有帮助,也有助</a:t>
            </a: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于弥补考虑问题的疏漏。</a:t>
            </a: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Wingdings" panose="05000000000000000000" charset="0"/>
              <a:buNone/>
            </a:pP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3" name="圆角矩形 2"/>
          <p:cNvSpPr/>
          <p:nvPr/>
        </p:nvSpPr>
        <p:spPr>
          <a:xfrm>
            <a:off x="6395720" y="1235710"/>
            <a:ext cx="5320665" cy="537908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150000"/>
              </a:lnSpc>
              <a:buFont typeface="+mj-lt"/>
              <a:buNone/>
            </a:pP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Wingdings" panose="05000000000000000000" charset="0"/>
              <a:buNone/>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WHY一为什么?为什么要这么做?理由何在?目的原因是什么?</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Wingdings" panose="05000000000000000000" charset="0"/>
              <a:buNone/>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WHAT—是什么?做什么工作?  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Wingdings" panose="05000000000000000000" charset="0"/>
              <a:buNone/>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WHERE一何处?在哪里做?从哪里入手? 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Wingdings" panose="05000000000000000000" charset="0"/>
              <a:buNone/>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WHEN一何时?什么时间完成?什么时机最适宜?</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Wingdings" panose="05000000000000000000" charset="0"/>
              <a:buNone/>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WHO—谁?由谁来承担?谁来完成?谁负责? 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Wingdings" panose="05000000000000000000" charset="0"/>
              <a:buNone/>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HOW一怎么做?如何提高效率?如何实施?方法怎样? 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Wingdings" panose="05000000000000000000" charset="0"/>
              <a:buNone/>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HOWMUCH—多少?做到什么程度?数量如何?质量水平如何?成 本多少?时间多少?费用多少? 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4" name="虚尾箭头 3"/>
          <p:cNvSpPr/>
          <p:nvPr/>
        </p:nvSpPr>
        <p:spPr>
          <a:xfrm>
            <a:off x="5529580" y="3493135"/>
            <a:ext cx="791845" cy="864235"/>
          </a:xfrm>
          <a:prstGeom prst="stripedRightArrow">
            <a:avLst/>
          </a:prstGeom>
        </p:spPr>
        <p:style>
          <a:lnRef idx="0">
            <a:schemeClr val="accent5"/>
          </a:lnRef>
          <a:fillRef idx="3">
            <a:schemeClr val="accent5"/>
          </a:fillRef>
          <a:effectRef idx="3">
            <a:schemeClr val="accent5"/>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3"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27" name="右中括号 26"/>
          <p:cNvSpPr/>
          <p:nvPr>
            <p:custDataLst>
              <p:tags r:id="rId1"/>
            </p:custDataLst>
          </p:nvPr>
        </p:nvSpPr>
        <p:spPr>
          <a:xfrm rot="16200000">
            <a:off x="7686005" y="-785739"/>
            <a:ext cx="353510" cy="6748739"/>
          </a:xfrm>
          <a:prstGeom prst="rightBracket">
            <a:avLst>
              <a:gd name="adj" fmla="val 125376"/>
            </a:avLst>
          </a:prstGeom>
          <a:noFill/>
          <a:ln w="19050" cap="flat" cmpd="sng" algn="ctr">
            <a:solidFill>
              <a:sysClr val="window" lastClr="FFFFFF">
                <a:lumMod val="75000"/>
              </a:sysClr>
            </a:solidFill>
            <a:prstDash val="solid"/>
            <a:miter lim="800000"/>
          </a:ln>
          <a:effectLst/>
        </p:spPr>
        <p:txBody>
          <a:bodyPr anchor="ctr">
            <a:normAutofit/>
          </a:bodyPr>
          <a:p>
            <a:pPr algn="ctr">
              <a:lnSpc>
                <a:spcPct val="120000"/>
              </a:lnSpc>
            </a:pPr>
            <a:endParaRPr>
              <a:latin typeface="微软雅黑" panose="020B0503020204020204" pitchFamily="34" charset="-122"/>
              <a:ea typeface="微软雅黑" panose="020B0503020204020204" pitchFamily="34" charset="-122"/>
            </a:endParaRPr>
          </a:p>
        </p:txBody>
      </p:sp>
      <p:sp>
        <p:nvSpPr>
          <p:cNvPr id="29" name="右中括号 28"/>
          <p:cNvSpPr/>
          <p:nvPr>
            <p:custDataLst>
              <p:tags r:id="rId2"/>
            </p:custDataLst>
          </p:nvPr>
        </p:nvSpPr>
        <p:spPr>
          <a:xfrm rot="16200000">
            <a:off x="7672028" y="1453587"/>
            <a:ext cx="353510" cy="2270084"/>
          </a:xfrm>
          <a:prstGeom prst="rightBracket">
            <a:avLst>
              <a:gd name="adj" fmla="val 125376"/>
            </a:avLst>
          </a:prstGeom>
          <a:noFill/>
          <a:ln w="19050" cap="flat" cmpd="sng" algn="ctr">
            <a:solidFill>
              <a:sysClr val="window" lastClr="FFFFFF">
                <a:lumMod val="75000"/>
              </a:sysClr>
            </a:solidFill>
            <a:prstDash val="solid"/>
            <a:miter lim="800000"/>
          </a:ln>
          <a:effectLst/>
        </p:spPr>
        <p:txBody>
          <a:bodyPr anchor="ctr">
            <a:normAutofit/>
          </a:bodyPr>
          <a:p>
            <a:pPr algn="ctr">
              <a:lnSpc>
                <a:spcPct val="120000"/>
              </a:lnSpc>
            </a:pPr>
            <a:endParaRPr>
              <a:latin typeface="微软雅黑" panose="020B0503020204020204" pitchFamily="34" charset="-122"/>
              <a:ea typeface="微软雅黑" panose="020B0503020204020204" pitchFamily="34" charset="-122"/>
            </a:endParaRPr>
          </a:p>
        </p:txBody>
      </p:sp>
      <p:sp>
        <p:nvSpPr>
          <p:cNvPr id="30" name="椭圆 29"/>
          <p:cNvSpPr/>
          <p:nvPr>
            <p:custDataLst>
              <p:tags r:id="rId3"/>
            </p:custDataLst>
          </p:nvPr>
        </p:nvSpPr>
        <p:spPr>
          <a:xfrm>
            <a:off x="7256100" y="1441429"/>
            <a:ext cx="1207728" cy="1207728"/>
          </a:xfrm>
          <a:prstGeom prst="ellipse">
            <a:avLst/>
          </a:prstGeom>
        </p:spPr>
        <p:style>
          <a:lnRef idx="1">
            <a:schemeClr val="dk1"/>
          </a:lnRef>
          <a:fillRef idx="2">
            <a:schemeClr val="dk1"/>
          </a:fillRef>
          <a:effectRef idx="1">
            <a:schemeClr val="dk1"/>
          </a:effectRef>
          <a:fontRef idx="minor">
            <a:schemeClr val="dk1"/>
          </a:fontRef>
        </p:style>
        <p:txBody>
          <a:bodyPr anchor="ctr">
            <a:normAutofit/>
            <a:scene3d>
              <a:camera prst="orthographicFront"/>
              <a:lightRig rig="threePt" dir="t"/>
            </a:scene3d>
          </a:bodyPr>
          <a:p>
            <a:pPr algn="ctr">
              <a:lnSpc>
                <a:spcPct val="120000"/>
              </a:lnSpc>
            </a:pPr>
            <a:r>
              <a:rPr sz="2000"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WHY</a:t>
            </a:r>
            <a:endParaRPr sz="2000"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41" name="椭圆 40"/>
          <p:cNvSpPr/>
          <p:nvPr>
            <p:custDataLst>
              <p:tags r:id="rId4"/>
            </p:custDataLst>
          </p:nvPr>
        </p:nvSpPr>
        <p:spPr>
          <a:xfrm>
            <a:off x="3984031" y="2700358"/>
            <a:ext cx="1031318" cy="1031318"/>
          </a:xfrm>
          <a:prstGeom prst="ellipse">
            <a:avLst/>
          </a:prstGeom>
          <a:solidFill>
            <a:srgbClr val="FF170C"/>
          </a:solidFill>
          <a:ln w="76200" cap="flat" cmpd="sng" algn="ctr">
            <a:solidFill>
              <a:sysClr val="window" lastClr="FFFFFF"/>
            </a:solidFill>
            <a:prstDash val="solid"/>
            <a:miter lim="800000"/>
          </a:ln>
          <a:effectLst/>
        </p:spPr>
        <p:txBody>
          <a:bodyPr anchor="ctr"/>
          <a:p>
            <a:pPr algn="ctr">
              <a:lnSpc>
                <a:spcPct val="120000"/>
              </a:lnSpc>
            </a:pPr>
            <a:r>
              <a:rPr lang="en-US" sz="1400" b="1">
                <a:latin typeface="微软雅黑" panose="020B0503020204020204" pitchFamily="34" charset="-122"/>
                <a:ea typeface="微软雅黑" panose="020B0503020204020204" pitchFamily="34" charset="-122"/>
              </a:rPr>
              <a:t>what</a:t>
            </a:r>
            <a:endParaRPr lang="en-US" sz="1400" b="1">
              <a:latin typeface="微软雅黑" panose="020B0503020204020204" pitchFamily="34" charset="-122"/>
              <a:ea typeface="微软雅黑" panose="020B0503020204020204" pitchFamily="34" charset="-122"/>
            </a:endParaRPr>
          </a:p>
        </p:txBody>
      </p:sp>
      <p:sp>
        <p:nvSpPr>
          <p:cNvPr id="42" name="椭圆 41"/>
          <p:cNvSpPr/>
          <p:nvPr>
            <p:custDataLst>
              <p:tags r:id="rId5"/>
            </p:custDataLst>
          </p:nvPr>
        </p:nvSpPr>
        <p:spPr>
          <a:xfrm>
            <a:off x="6224214" y="2700358"/>
            <a:ext cx="1031318" cy="1031318"/>
          </a:xfrm>
          <a:prstGeom prst="ellipse">
            <a:avLst/>
          </a:prstGeom>
          <a:solidFill>
            <a:srgbClr val="FF4200"/>
          </a:solidFill>
          <a:ln w="76200" cap="flat" cmpd="sng" algn="ctr">
            <a:solidFill>
              <a:sysClr val="window" lastClr="FFFFFF"/>
            </a:solidFill>
            <a:prstDash val="solid"/>
            <a:miter lim="800000"/>
          </a:ln>
          <a:effectLst/>
        </p:spPr>
        <p:txBody>
          <a:bodyPr anchor="ctr"/>
          <a:p>
            <a:pPr algn="ctr">
              <a:lnSpc>
                <a:spcPct val="120000"/>
              </a:lnSpc>
            </a:pPr>
            <a:r>
              <a:rPr lang="en-US" sz="1200" b="1">
                <a:latin typeface="微软雅黑" panose="020B0503020204020204" pitchFamily="34" charset="-122"/>
                <a:ea typeface="微软雅黑" panose="020B0503020204020204" pitchFamily="34" charset="-122"/>
              </a:rPr>
              <a:t>Where</a:t>
            </a:r>
            <a:endParaRPr lang="en-US" sz="1200" b="1">
              <a:latin typeface="微软雅黑" panose="020B0503020204020204" pitchFamily="34" charset="-122"/>
              <a:ea typeface="微软雅黑" panose="020B0503020204020204" pitchFamily="34" charset="-122"/>
            </a:endParaRPr>
          </a:p>
        </p:txBody>
      </p:sp>
      <p:sp>
        <p:nvSpPr>
          <p:cNvPr id="43" name="椭圆 42"/>
          <p:cNvSpPr/>
          <p:nvPr>
            <p:custDataLst>
              <p:tags r:id="rId6"/>
            </p:custDataLst>
          </p:nvPr>
        </p:nvSpPr>
        <p:spPr>
          <a:xfrm>
            <a:off x="8468164" y="2700358"/>
            <a:ext cx="1031318" cy="1031318"/>
          </a:xfrm>
          <a:prstGeom prst="ellipse">
            <a:avLst/>
          </a:prstGeom>
          <a:solidFill>
            <a:srgbClr val="FF6000"/>
          </a:solidFill>
          <a:ln w="76200" cap="flat" cmpd="sng" algn="ctr">
            <a:solidFill>
              <a:sysClr val="window" lastClr="FFFFFF"/>
            </a:solidFill>
            <a:prstDash val="solid"/>
            <a:miter lim="800000"/>
          </a:ln>
          <a:effectLst/>
        </p:spPr>
        <p:txBody>
          <a:bodyPr anchor="ctr"/>
          <a:p>
            <a:pPr algn="ctr">
              <a:lnSpc>
                <a:spcPct val="120000"/>
              </a:lnSpc>
            </a:pPr>
            <a:r>
              <a:rPr lang="en-US" sz="1400" b="1">
                <a:latin typeface="微软雅黑" panose="020B0503020204020204" pitchFamily="34" charset="-122"/>
                <a:ea typeface="微软雅黑" panose="020B0503020204020204" pitchFamily="34" charset="-122"/>
              </a:rPr>
              <a:t>when</a:t>
            </a:r>
            <a:endParaRPr lang="en-US" sz="1400" b="1">
              <a:latin typeface="微软雅黑" panose="020B0503020204020204" pitchFamily="34" charset="-122"/>
              <a:ea typeface="微软雅黑" panose="020B0503020204020204" pitchFamily="34" charset="-122"/>
            </a:endParaRPr>
          </a:p>
        </p:txBody>
      </p:sp>
      <p:sp>
        <p:nvSpPr>
          <p:cNvPr id="44" name="椭圆 43"/>
          <p:cNvSpPr/>
          <p:nvPr>
            <p:custDataLst>
              <p:tags r:id="rId7"/>
            </p:custDataLst>
          </p:nvPr>
        </p:nvSpPr>
        <p:spPr>
          <a:xfrm>
            <a:off x="10715880" y="2700358"/>
            <a:ext cx="1031318" cy="1031318"/>
          </a:xfrm>
          <a:prstGeom prst="ellipse">
            <a:avLst/>
          </a:prstGeom>
          <a:solidFill>
            <a:srgbClr val="FF8400"/>
          </a:solidFill>
          <a:ln w="76200" cap="flat" cmpd="sng" algn="ctr">
            <a:solidFill>
              <a:sysClr val="window" lastClr="FFFFFF"/>
            </a:solidFill>
            <a:prstDash val="solid"/>
            <a:miter lim="800000"/>
          </a:ln>
          <a:effectLst/>
        </p:spPr>
        <p:txBody>
          <a:bodyPr anchor="ctr">
            <a:normAutofit fontScale="80000"/>
          </a:bodyPr>
          <a:p>
            <a:pPr algn="ctr">
              <a:lnSpc>
                <a:spcPct val="120000"/>
              </a:lnSpc>
            </a:pPr>
            <a:r>
              <a:rPr lang="en-US" b="1">
                <a:latin typeface="微软雅黑" panose="020B0503020204020204" pitchFamily="34" charset="-122"/>
                <a:ea typeface="微软雅黑" panose="020B0503020204020204" pitchFamily="34" charset="-122"/>
              </a:rPr>
              <a:t>who</a:t>
            </a:r>
            <a:endParaRPr lang="en-US" b="1">
              <a:latin typeface="微软雅黑" panose="020B0503020204020204" pitchFamily="34" charset="-122"/>
              <a:ea typeface="微软雅黑" panose="020B0503020204020204" pitchFamily="34" charset="-122"/>
            </a:endParaRPr>
          </a:p>
        </p:txBody>
      </p:sp>
      <p:sp>
        <p:nvSpPr>
          <p:cNvPr id="49" name="右中括号 48"/>
          <p:cNvSpPr/>
          <p:nvPr>
            <p:custDataLst>
              <p:tags r:id="rId8"/>
            </p:custDataLst>
          </p:nvPr>
        </p:nvSpPr>
        <p:spPr>
          <a:xfrm rot="5400000">
            <a:off x="8682943" y="1992974"/>
            <a:ext cx="598429" cy="4511704"/>
          </a:xfrm>
          <a:prstGeom prst="rightBracket">
            <a:avLst>
              <a:gd name="adj" fmla="val 125376"/>
            </a:avLst>
          </a:prstGeom>
          <a:noFill/>
          <a:ln w="19050" cap="flat" cmpd="sng" algn="ctr">
            <a:solidFill>
              <a:sysClr val="window" lastClr="FFFFFF">
                <a:lumMod val="75000"/>
              </a:sysClr>
            </a:solidFill>
            <a:prstDash val="solid"/>
            <a:miter lim="800000"/>
          </a:ln>
          <a:effectLst/>
        </p:spPr>
        <p:txBody>
          <a:bodyPr anchor="ctr">
            <a:normAutofit/>
          </a:bodyPr>
          <a:p>
            <a:pPr algn="ctr">
              <a:lnSpc>
                <a:spcPct val="120000"/>
              </a:lnSpc>
            </a:pPr>
            <a:endParaRPr>
              <a:latin typeface="微软雅黑" panose="020B0503020204020204" pitchFamily="34" charset="-122"/>
              <a:ea typeface="微软雅黑" panose="020B0503020204020204" pitchFamily="34" charset="-122"/>
            </a:endParaRPr>
          </a:p>
        </p:txBody>
      </p:sp>
      <p:sp>
        <p:nvSpPr>
          <p:cNvPr id="50" name="椭圆 49"/>
          <p:cNvSpPr/>
          <p:nvPr>
            <p:custDataLst>
              <p:tags r:id="rId9"/>
            </p:custDataLst>
          </p:nvPr>
        </p:nvSpPr>
        <p:spPr>
          <a:xfrm>
            <a:off x="8380250" y="3887715"/>
            <a:ext cx="1207728" cy="1207728"/>
          </a:xfrm>
          <a:prstGeom prst="ellipse">
            <a:avLst/>
          </a:prstGeom>
        </p:spPr>
        <p:style>
          <a:lnRef idx="1">
            <a:schemeClr val="dk1"/>
          </a:lnRef>
          <a:fillRef idx="2">
            <a:schemeClr val="dk1"/>
          </a:fillRef>
          <a:effectRef idx="1">
            <a:schemeClr val="dk1"/>
          </a:effectRef>
          <a:fontRef idx="minor">
            <a:schemeClr val="dk1"/>
          </a:fontRef>
        </p:style>
        <p:txBody>
          <a:bodyPr anchor="ctr">
            <a:normAutofit fontScale="50000"/>
            <a:scene3d>
              <a:camera prst="orthographicFront"/>
              <a:lightRig rig="threePt" dir="t"/>
            </a:scene3d>
          </a:bodyPr>
          <a:p>
            <a:pPr algn="ctr">
              <a:lnSpc>
                <a:spcPct val="120000"/>
              </a:lnSpc>
            </a:pPr>
            <a:r>
              <a:rPr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How/</a:t>
            </a:r>
            <a:endParaRPr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a:p>
            <a:pPr algn="ctr">
              <a:lnSpc>
                <a:spcPct val="120000"/>
              </a:lnSpc>
            </a:pPr>
            <a:r>
              <a:rPr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HOw MUCH</a:t>
            </a:r>
            <a:endParaRPr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51" name="圆角矩形 50"/>
          <p:cNvSpPr/>
          <p:nvPr/>
        </p:nvSpPr>
        <p:spPr>
          <a:xfrm>
            <a:off x="414655" y="5320665"/>
            <a:ext cx="11476990" cy="1248410"/>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l">
              <a:lnSpc>
                <a:spcPct val="150000"/>
              </a:lnSpc>
              <a:buFont typeface="Wingdings" panose="05000000000000000000" charset="0"/>
              <a:buNone/>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如果现行的做法或产品经过七个问题的审核已无懈可击,便可认为这一做法或产品可取。如果七个问题中有一个答复不能令人满意,则表示这方面有改进余地。如果哪方面的答复有独创的优点,则可以扩大产品这方面的效用。</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52" name="圆角矩形 51"/>
          <p:cNvSpPr/>
          <p:nvPr/>
        </p:nvSpPr>
        <p:spPr>
          <a:xfrm>
            <a:off x="685165" y="1522095"/>
            <a:ext cx="2938145" cy="3312160"/>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l">
              <a:lnSpc>
                <a:spcPct val="250000"/>
              </a:lnSpc>
              <a:buFont typeface="+mj-lt"/>
              <a:buNone/>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5W2H分析法的应用5W2H分析法的应用</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50000"/>
              </a:lnSpc>
              <a:buFont typeface="+mj-lt"/>
              <a:buNone/>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5W2H案例分析及演练</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randombar(horizontal)">
                                      <p:cBhvr>
                                        <p:cTn id="7" dur="500"/>
                                        <p:tgtEl>
                                          <p:spTgt spid="5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randombar(horizontal)">
                                      <p:cBhvr>
                                        <p:cTn id="1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P spid="52"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4" name="椭圆 3"/>
          <p:cNvSpPr/>
          <p:nvPr>
            <p:custDataLst>
              <p:tags r:id="rId1"/>
            </p:custDataLst>
          </p:nvPr>
        </p:nvSpPr>
        <p:spPr>
          <a:xfrm>
            <a:off x="5374252" y="1022238"/>
            <a:ext cx="1957767" cy="1957767"/>
          </a:xfrm>
          <a:prstGeom prst="ellipse">
            <a:avLst/>
          </a:prstGeom>
          <a:solidFill>
            <a:srgbClr val="C53C66"/>
          </a:solidFill>
          <a:ln w="12700" cap="flat" cmpd="sng" algn="ctr">
            <a:noFill/>
            <a:prstDash val="solid"/>
            <a:miter lim="800000"/>
          </a:ln>
          <a:effectLst/>
        </p:spPr>
        <p:txBody>
          <a:bodyPr rtlCol="0" anchor="ctr">
            <a:normAutofit/>
          </a:bodyPr>
          <a:p>
            <a:pPr algn="ctr"/>
            <a:r>
              <a:rPr lang="zh-CN" altLang="en-US" sz="3200" b="1" dirty="0">
                <a:solidFill>
                  <a:sysClr val="window" lastClr="FFFFFF"/>
                </a:solidFill>
                <a:latin typeface="Arial" panose="020B0604020202020204" pitchFamily="34" charset="0"/>
                <a:ea typeface="黑体" panose="02010609060101010101" charset="-122"/>
                <a:cs typeface="+mn-ea"/>
              </a:rPr>
              <a:t>5W2H</a:t>
            </a:r>
            <a:endParaRPr lang="zh-CN" altLang="en-US" sz="3200" b="1" dirty="0">
              <a:solidFill>
                <a:sysClr val="window" lastClr="FFFFFF"/>
              </a:solidFill>
              <a:latin typeface="Arial" panose="020B0604020202020204" pitchFamily="34" charset="0"/>
              <a:ea typeface="黑体" panose="02010609060101010101" charset="-122"/>
              <a:cs typeface="+mn-ea"/>
            </a:endParaRPr>
          </a:p>
        </p:txBody>
      </p:sp>
      <p:cxnSp>
        <p:nvCxnSpPr>
          <p:cNvPr id="20" name="Straight Connector 19@|9FFC:0|FBC:0|LFC:8289534|LBC:16777215"/>
          <p:cNvCxnSpPr>
            <a:stCxn id="21" idx="3"/>
          </p:cNvCxnSpPr>
          <p:nvPr>
            <p:custDataLst>
              <p:tags r:id="rId2"/>
            </p:custDataLst>
          </p:nvPr>
        </p:nvCxnSpPr>
        <p:spPr>
          <a:xfrm>
            <a:off x="1701820" y="3807422"/>
            <a:ext cx="1225958" cy="0"/>
          </a:xfrm>
          <a:prstGeom prst="line">
            <a:avLst/>
          </a:prstGeom>
          <a:noFill/>
          <a:ln w="57150" cap="flat" cmpd="sng" algn="ctr">
            <a:solidFill>
              <a:srgbClr val="C53C66"/>
            </a:solidFill>
            <a:prstDash val="solid"/>
            <a:miter lim="800000"/>
          </a:ln>
          <a:effectLst/>
        </p:spPr>
      </p:cxnSp>
      <p:sp>
        <p:nvSpPr>
          <p:cNvPr id="21" name="Rounded Rectangle 20@|1FFC:12566349|FBC:16777215|LFC:16777215|LBC:16777215"/>
          <p:cNvSpPr/>
          <p:nvPr>
            <p:custDataLst>
              <p:tags r:id="rId3"/>
            </p:custDataLst>
          </p:nvPr>
        </p:nvSpPr>
        <p:spPr>
          <a:xfrm>
            <a:off x="1020445" y="3541395"/>
            <a:ext cx="681355" cy="532130"/>
          </a:xfrm>
          <a:prstGeom prst="roundRect">
            <a:avLst/>
          </a:prstGeom>
          <a:solidFill>
            <a:srgbClr val="C53C66"/>
          </a:solidFill>
          <a:ln w="12700" cap="flat" cmpd="sng" algn="ctr">
            <a:noFill/>
            <a:prstDash val="solid"/>
            <a:miter lim="800000"/>
          </a:ln>
          <a:effectLst/>
        </p:spPr>
        <p:txBody>
          <a:bodyPr rtlCol="0" anchor="ctr"/>
          <a:p>
            <a:pPr algn="ctr"/>
            <a:r>
              <a:rPr lang="en-US" altLang="zh-CN" sz="1200" b="1" dirty="0">
                <a:solidFill>
                  <a:sysClr val="window" lastClr="FFFFFF"/>
                </a:solidFill>
              </a:rPr>
              <a:t>why</a:t>
            </a:r>
            <a:endParaRPr lang="en-US" altLang="zh-CN" sz="1200" b="1" dirty="0">
              <a:solidFill>
                <a:sysClr val="window" lastClr="FFFFFF"/>
              </a:solidFill>
            </a:endParaRPr>
          </a:p>
        </p:txBody>
      </p:sp>
      <p:cxnSp>
        <p:nvCxnSpPr>
          <p:cNvPr id="24" name="Straight Connector 23@|9FFC:0|FBC:0|LFC:8289534|LBC:16777215"/>
          <p:cNvCxnSpPr/>
          <p:nvPr>
            <p:custDataLst>
              <p:tags r:id="rId4"/>
            </p:custDataLst>
          </p:nvPr>
        </p:nvCxnSpPr>
        <p:spPr>
          <a:xfrm flipV="1">
            <a:off x="6353419" y="2836649"/>
            <a:ext cx="0" cy="705039"/>
          </a:xfrm>
          <a:prstGeom prst="line">
            <a:avLst/>
          </a:prstGeom>
          <a:noFill/>
          <a:ln w="57150" cap="flat" cmpd="sng" algn="ctr">
            <a:solidFill>
              <a:srgbClr val="C53C66"/>
            </a:solidFill>
            <a:prstDash val="solid"/>
            <a:miter lim="800000"/>
          </a:ln>
          <a:effectLst/>
        </p:spPr>
      </p:cxnSp>
      <p:sp>
        <p:nvSpPr>
          <p:cNvPr id="5" name="Rounded Rectangle 21@|1FFC:8289534|FBC:16777215|LFC:16777215|LBC:16777215"/>
          <p:cNvSpPr/>
          <p:nvPr>
            <p:custDataLst>
              <p:tags r:id="rId5"/>
            </p:custDataLst>
          </p:nvPr>
        </p:nvSpPr>
        <p:spPr>
          <a:xfrm>
            <a:off x="2569210" y="3562985"/>
            <a:ext cx="682625" cy="532130"/>
          </a:xfrm>
          <a:prstGeom prst="roundRect">
            <a:avLst/>
          </a:prstGeom>
          <a:solidFill>
            <a:srgbClr val="C53C66"/>
          </a:solidFill>
          <a:ln w="12700" cap="flat" cmpd="sng" algn="ctr">
            <a:noFill/>
            <a:prstDash val="solid"/>
            <a:miter lim="800000"/>
          </a:ln>
          <a:effectLst/>
        </p:spPr>
        <p:txBody>
          <a:bodyPr rtlCol="0" anchor="ctr"/>
          <a:p>
            <a:pPr algn="ctr"/>
            <a:r>
              <a:rPr lang="en-US" altLang="zh-CN" sz="1200" b="1" dirty="0">
                <a:solidFill>
                  <a:sysClr val="window" lastClr="FFFFFF"/>
                </a:solidFill>
              </a:rPr>
              <a:t>what</a:t>
            </a:r>
            <a:endParaRPr lang="en-US" altLang="zh-CN" sz="1200" b="1" dirty="0">
              <a:solidFill>
                <a:sysClr val="window" lastClr="FFFFFF"/>
              </a:solidFill>
            </a:endParaRPr>
          </a:p>
        </p:txBody>
      </p:sp>
      <p:sp>
        <p:nvSpPr>
          <p:cNvPr id="6" name="Rounded Rectangle 22@|1FFC:12566349|FBC:16777215|LFC:16777215|LBC:16777215"/>
          <p:cNvSpPr/>
          <p:nvPr>
            <p:custDataLst>
              <p:tags r:id="rId6"/>
            </p:custDataLst>
          </p:nvPr>
        </p:nvSpPr>
        <p:spPr>
          <a:xfrm>
            <a:off x="7630795" y="3562985"/>
            <a:ext cx="726440" cy="532130"/>
          </a:xfrm>
          <a:prstGeom prst="roundRect">
            <a:avLst/>
          </a:prstGeom>
          <a:solidFill>
            <a:srgbClr val="C53C66"/>
          </a:solidFill>
          <a:ln w="12700" cap="flat" cmpd="sng" algn="ctr">
            <a:noFill/>
            <a:prstDash val="solid"/>
            <a:miter lim="800000"/>
          </a:ln>
          <a:effectLst/>
        </p:spPr>
        <p:txBody>
          <a:bodyPr rtlCol="0" anchor="ctr"/>
          <a:p>
            <a:pPr algn="ctr"/>
            <a:r>
              <a:rPr lang="en-US" altLang="zh-CN" sz="1200" b="1" dirty="0">
                <a:solidFill>
                  <a:sysClr val="window" lastClr="FFFFFF"/>
                </a:solidFill>
              </a:rPr>
              <a:t>who</a:t>
            </a:r>
            <a:endParaRPr lang="en-US" altLang="zh-CN" sz="1200" b="1" dirty="0">
              <a:solidFill>
                <a:sysClr val="window" lastClr="FFFFFF"/>
              </a:solidFill>
            </a:endParaRPr>
          </a:p>
        </p:txBody>
      </p:sp>
      <p:sp>
        <p:nvSpPr>
          <p:cNvPr id="25" name="Rounded Rectangle 21@|1FFC:8289534|FBC:16777215|LFC:16777215|LBC:16777215"/>
          <p:cNvSpPr/>
          <p:nvPr>
            <p:custDataLst>
              <p:tags r:id="rId7"/>
            </p:custDataLst>
          </p:nvPr>
        </p:nvSpPr>
        <p:spPr>
          <a:xfrm>
            <a:off x="5989955" y="3541395"/>
            <a:ext cx="726440" cy="532130"/>
          </a:xfrm>
          <a:prstGeom prst="roundRect">
            <a:avLst/>
          </a:prstGeom>
          <a:solidFill>
            <a:srgbClr val="C53C66"/>
          </a:solidFill>
          <a:ln w="12700" cap="flat" cmpd="sng" algn="ctr">
            <a:noFill/>
            <a:prstDash val="solid"/>
            <a:miter lim="800000"/>
          </a:ln>
          <a:effectLst/>
        </p:spPr>
        <p:txBody>
          <a:bodyPr rtlCol="0" anchor="ctr"/>
          <a:p>
            <a:pPr algn="ctr"/>
            <a:r>
              <a:rPr lang="en-US" altLang="zh-CN" sz="1200" b="1" dirty="0">
                <a:solidFill>
                  <a:sysClr val="window" lastClr="FFFFFF"/>
                </a:solidFill>
              </a:rPr>
              <a:t>when</a:t>
            </a:r>
            <a:endParaRPr lang="en-US" altLang="zh-CN" sz="1200" b="1" dirty="0">
              <a:solidFill>
                <a:sysClr val="window" lastClr="FFFFFF"/>
              </a:solidFill>
            </a:endParaRPr>
          </a:p>
        </p:txBody>
      </p:sp>
      <p:sp>
        <p:nvSpPr>
          <p:cNvPr id="33" name="Rounded Rectangle 21@|1FFC:8289534|FBC:16777215|LFC:16777215|LBC:16777215"/>
          <p:cNvSpPr/>
          <p:nvPr>
            <p:custDataLst>
              <p:tags r:id="rId8"/>
            </p:custDataLst>
          </p:nvPr>
        </p:nvSpPr>
        <p:spPr>
          <a:xfrm>
            <a:off x="4277360" y="3559175"/>
            <a:ext cx="681355" cy="532130"/>
          </a:xfrm>
          <a:prstGeom prst="roundRect">
            <a:avLst/>
          </a:prstGeom>
          <a:solidFill>
            <a:srgbClr val="C53C66"/>
          </a:solidFill>
          <a:ln w="12700" cap="flat" cmpd="sng" algn="ctr">
            <a:noFill/>
            <a:prstDash val="solid"/>
            <a:miter lim="800000"/>
          </a:ln>
          <a:effectLst/>
        </p:spPr>
        <p:txBody>
          <a:bodyPr rtlCol="0" anchor="ctr"/>
          <a:p>
            <a:pPr algn="ctr"/>
            <a:r>
              <a:rPr lang="en-US" altLang="zh-CN" sz="1200" b="1" dirty="0">
                <a:solidFill>
                  <a:sysClr val="window" lastClr="FFFFFF"/>
                </a:solidFill>
              </a:rPr>
              <a:t>where</a:t>
            </a:r>
            <a:endParaRPr lang="en-US" altLang="zh-CN" sz="1200" b="1" dirty="0">
              <a:solidFill>
                <a:sysClr val="window" lastClr="FFFFFF"/>
              </a:solidFill>
            </a:endParaRPr>
          </a:p>
        </p:txBody>
      </p:sp>
      <p:sp>
        <p:nvSpPr>
          <p:cNvPr id="40" name="矩形 39"/>
          <p:cNvSpPr/>
          <p:nvPr>
            <p:custDataLst>
              <p:tags r:id="rId9"/>
            </p:custDataLst>
          </p:nvPr>
        </p:nvSpPr>
        <p:spPr>
          <a:xfrm>
            <a:off x="559549" y="4255205"/>
            <a:ext cx="1555249" cy="891453"/>
          </a:xfrm>
          <a:prstGeom prst="rect">
            <a:avLst/>
          </a:prstGeom>
        </p:spPr>
        <p:txBody>
          <a:bodyPr wrap="square">
            <a:normAutofit fontScale="60000"/>
          </a:bodyPr>
          <a:p>
            <a:pPr algn="ctr">
              <a:lnSpc>
                <a:spcPct val="120000"/>
              </a:lnSpc>
            </a:pPr>
            <a:r>
              <a:rPr lang="zh-CN" altLang="en-US" dirty="0"/>
              <a:t>为什么要这么做?理由例在?</a:t>
            </a:r>
            <a:endParaRPr lang="zh-CN" altLang="en-US" dirty="0"/>
          </a:p>
          <a:p>
            <a:pPr algn="ctr">
              <a:lnSpc>
                <a:spcPct val="120000"/>
              </a:lnSpc>
            </a:pPr>
            <a:r>
              <a:rPr lang="zh-CN" altLang="en-US" dirty="0"/>
              <a:t>原因是什么?</a:t>
            </a:r>
            <a:endParaRPr lang="zh-CN" altLang="en-US" dirty="0"/>
          </a:p>
        </p:txBody>
      </p:sp>
      <p:sp>
        <p:nvSpPr>
          <p:cNvPr id="7" name="矩形 6"/>
          <p:cNvSpPr/>
          <p:nvPr>
            <p:custDataLst>
              <p:tags r:id="rId10"/>
            </p:custDataLst>
          </p:nvPr>
        </p:nvSpPr>
        <p:spPr>
          <a:xfrm>
            <a:off x="2200112" y="4255205"/>
            <a:ext cx="1555249" cy="891453"/>
          </a:xfrm>
          <a:prstGeom prst="rect">
            <a:avLst/>
          </a:prstGeom>
        </p:spPr>
        <p:txBody>
          <a:bodyPr wrap="square"/>
          <a:p>
            <a:pPr algn="ctr">
              <a:lnSpc>
                <a:spcPct val="120000"/>
              </a:lnSpc>
            </a:pPr>
            <a:r>
              <a:rPr lang="zh-CN" altLang="en-US" sz="1400" dirty="0"/>
              <a:t>目的是什么?</a:t>
            </a:r>
            <a:endParaRPr lang="zh-CN" altLang="en-US" sz="1400" dirty="0"/>
          </a:p>
          <a:p>
            <a:pPr algn="ctr">
              <a:lnSpc>
                <a:spcPct val="120000"/>
              </a:lnSpc>
            </a:pPr>
            <a:r>
              <a:rPr lang="zh-CN" altLang="zh-CN" sz="1400" dirty="0"/>
              <a:t>做什么工作？</a:t>
            </a:r>
            <a:endParaRPr lang="zh-CN" altLang="zh-CN" sz="1400" dirty="0"/>
          </a:p>
        </p:txBody>
      </p:sp>
      <p:sp>
        <p:nvSpPr>
          <p:cNvPr id="8" name="矩形 7"/>
          <p:cNvSpPr/>
          <p:nvPr>
            <p:custDataLst>
              <p:tags r:id="rId11"/>
            </p:custDataLst>
          </p:nvPr>
        </p:nvSpPr>
        <p:spPr>
          <a:xfrm>
            <a:off x="3840675" y="4255205"/>
            <a:ext cx="1555249" cy="891453"/>
          </a:xfrm>
          <a:prstGeom prst="rect">
            <a:avLst/>
          </a:prstGeom>
        </p:spPr>
        <p:txBody>
          <a:bodyPr wrap="square">
            <a:normAutofit/>
          </a:bodyPr>
          <a:p>
            <a:pPr algn="ctr">
              <a:lnSpc>
                <a:spcPct val="120000"/>
              </a:lnSpc>
            </a:pPr>
            <a:r>
              <a:rPr lang="zh-CN" altLang="en-US" sz="1400" dirty="0"/>
              <a:t>在哪里做？</a:t>
            </a:r>
            <a:endParaRPr lang="zh-CN" altLang="en-US" sz="1400" dirty="0"/>
          </a:p>
          <a:p>
            <a:pPr algn="ctr">
              <a:lnSpc>
                <a:spcPct val="120000"/>
              </a:lnSpc>
            </a:pPr>
            <a:r>
              <a:rPr lang="zh-CN" altLang="en-US" sz="1400" dirty="0"/>
              <a:t>从哪里入手？</a:t>
            </a:r>
            <a:endParaRPr lang="zh-CN" altLang="en-US" sz="1400" dirty="0"/>
          </a:p>
        </p:txBody>
      </p:sp>
      <p:sp>
        <p:nvSpPr>
          <p:cNvPr id="9" name="矩形 8"/>
          <p:cNvSpPr/>
          <p:nvPr>
            <p:custDataLst>
              <p:tags r:id="rId12"/>
            </p:custDataLst>
          </p:nvPr>
        </p:nvSpPr>
        <p:spPr>
          <a:xfrm>
            <a:off x="5481238" y="4255205"/>
            <a:ext cx="1555249" cy="891453"/>
          </a:xfrm>
          <a:prstGeom prst="rect">
            <a:avLst/>
          </a:prstGeom>
        </p:spPr>
        <p:txBody>
          <a:bodyPr wrap="square">
            <a:normAutofit fontScale="60000"/>
          </a:bodyPr>
          <a:p>
            <a:pPr algn="ctr">
              <a:lnSpc>
                <a:spcPct val="120000"/>
              </a:lnSpc>
            </a:pPr>
            <a:r>
              <a:rPr lang="zh-CN" altLang="en-US" dirty="0"/>
              <a:t>什么时间完成?什么时机最合适?</a:t>
            </a:r>
            <a:endParaRPr lang="zh-CN" altLang="en-US" dirty="0"/>
          </a:p>
        </p:txBody>
      </p:sp>
      <p:sp>
        <p:nvSpPr>
          <p:cNvPr id="10" name="矩形 9"/>
          <p:cNvSpPr/>
          <p:nvPr>
            <p:custDataLst>
              <p:tags r:id="rId13"/>
            </p:custDataLst>
          </p:nvPr>
        </p:nvSpPr>
        <p:spPr>
          <a:xfrm>
            <a:off x="7121801" y="4255205"/>
            <a:ext cx="1555249" cy="891453"/>
          </a:xfrm>
          <a:prstGeom prst="rect">
            <a:avLst/>
          </a:prstGeom>
        </p:spPr>
        <p:txBody>
          <a:bodyPr wrap="square">
            <a:normAutofit fontScale="60000"/>
          </a:bodyPr>
          <a:p>
            <a:pPr algn="ctr">
              <a:lnSpc>
                <a:spcPct val="120000"/>
              </a:lnSpc>
            </a:pPr>
            <a:r>
              <a:rPr lang="zh-CN" altLang="en-US" dirty="0"/>
              <a:t>由谁来承担？</a:t>
            </a:r>
            <a:endParaRPr lang="zh-CN" altLang="en-US" dirty="0"/>
          </a:p>
          <a:p>
            <a:pPr algn="ctr">
              <a:lnSpc>
                <a:spcPct val="120000"/>
              </a:lnSpc>
            </a:pPr>
            <a:r>
              <a:rPr lang="zh-CN" altLang="en-US" dirty="0"/>
              <a:t>谁来完成？</a:t>
            </a:r>
            <a:endParaRPr lang="zh-CN" altLang="en-US" dirty="0"/>
          </a:p>
          <a:p>
            <a:pPr algn="ctr">
              <a:lnSpc>
                <a:spcPct val="120000"/>
              </a:lnSpc>
            </a:pPr>
            <a:r>
              <a:rPr lang="zh-CN" altLang="en-US" dirty="0"/>
              <a:t>谁来负责？</a:t>
            </a:r>
            <a:endParaRPr lang="zh-CN" altLang="en-US" dirty="0"/>
          </a:p>
        </p:txBody>
      </p:sp>
      <p:sp>
        <p:nvSpPr>
          <p:cNvPr id="45" name="矩形 44"/>
          <p:cNvSpPr/>
          <p:nvPr>
            <p:custDataLst>
              <p:tags r:id="rId14"/>
            </p:custDataLst>
          </p:nvPr>
        </p:nvSpPr>
        <p:spPr>
          <a:xfrm>
            <a:off x="8762365" y="4255135"/>
            <a:ext cx="1596390" cy="1218565"/>
          </a:xfrm>
          <a:prstGeom prst="rect">
            <a:avLst/>
          </a:prstGeom>
        </p:spPr>
        <p:txBody>
          <a:bodyPr wrap="square">
            <a:normAutofit fontScale="60000"/>
          </a:bodyPr>
          <a:p>
            <a:pPr algn="ctr">
              <a:lnSpc>
                <a:spcPct val="120000"/>
              </a:lnSpc>
            </a:pPr>
            <a:r>
              <a:rPr lang="zh-CN" altLang="en-US" dirty="0"/>
              <a:t>怎么做？</a:t>
            </a:r>
            <a:endParaRPr lang="zh-CN" altLang="en-US" dirty="0"/>
          </a:p>
          <a:p>
            <a:pPr algn="ctr">
              <a:lnSpc>
                <a:spcPct val="120000"/>
              </a:lnSpc>
            </a:pPr>
            <a:r>
              <a:rPr lang="zh-CN" altLang="en-US" dirty="0"/>
              <a:t>如何提高效率？</a:t>
            </a:r>
            <a:endParaRPr lang="zh-CN" altLang="en-US" dirty="0"/>
          </a:p>
          <a:p>
            <a:pPr algn="ctr">
              <a:lnSpc>
                <a:spcPct val="120000"/>
              </a:lnSpc>
            </a:pPr>
            <a:r>
              <a:rPr lang="zh-CN" altLang="en-US" dirty="0"/>
              <a:t>如何实施？</a:t>
            </a:r>
            <a:endParaRPr lang="zh-CN" altLang="en-US" dirty="0"/>
          </a:p>
          <a:p>
            <a:pPr algn="ctr">
              <a:lnSpc>
                <a:spcPct val="120000"/>
              </a:lnSpc>
            </a:pPr>
            <a:r>
              <a:rPr lang="zh-CN" altLang="en-US" dirty="0"/>
              <a:t>方法怎样？</a:t>
            </a:r>
            <a:endParaRPr lang="zh-CN" altLang="en-US" dirty="0"/>
          </a:p>
        </p:txBody>
      </p:sp>
      <p:cxnSp>
        <p:nvCxnSpPr>
          <p:cNvPr id="26" name="Straight Connector 19@|9FFC:0|FBC:0|LFC:8289534|LBC:16777215"/>
          <p:cNvCxnSpPr/>
          <p:nvPr>
            <p:custDataLst>
              <p:tags r:id="rId15"/>
            </p:custDataLst>
          </p:nvPr>
        </p:nvCxnSpPr>
        <p:spPr>
          <a:xfrm>
            <a:off x="3123580" y="3825251"/>
            <a:ext cx="1225958" cy="0"/>
          </a:xfrm>
          <a:prstGeom prst="line">
            <a:avLst/>
          </a:prstGeom>
          <a:noFill/>
          <a:ln w="57150" cap="flat" cmpd="sng" algn="ctr">
            <a:solidFill>
              <a:srgbClr val="C53C66"/>
            </a:solidFill>
            <a:prstDash val="solid"/>
            <a:miter lim="800000"/>
          </a:ln>
          <a:effectLst/>
        </p:spPr>
      </p:cxnSp>
      <p:cxnSp>
        <p:nvCxnSpPr>
          <p:cNvPr id="11" name="Straight Connector 19@|9FFC:0|FBC:0|LFC:8289534|LBC:16777215"/>
          <p:cNvCxnSpPr/>
          <p:nvPr>
            <p:custDataLst>
              <p:tags r:id="rId16"/>
            </p:custDataLst>
          </p:nvPr>
        </p:nvCxnSpPr>
        <p:spPr>
          <a:xfrm>
            <a:off x="4835825" y="3825251"/>
            <a:ext cx="645414" cy="0"/>
          </a:xfrm>
          <a:prstGeom prst="line">
            <a:avLst/>
          </a:prstGeom>
          <a:noFill/>
          <a:ln w="57150" cap="flat" cmpd="sng" algn="ctr">
            <a:solidFill>
              <a:srgbClr val="C53C66"/>
            </a:solidFill>
            <a:prstDash val="solid"/>
            <a:miter lim="800000"/>
          </a:ln>
          <a:effectLst/>
        </p:spPr>
      </p:cxnSp>
      <p:cxnSp>
        <p:nvCxnSpPr>
          <p:cNvPr id="28" name="Straight Connector 19@|9FFC:0|FBC:0|LFC:8289534|LBC:16777215"/>
          <p:cNvCxnSpPr/>
          <p:nvPr>
            <p:custDataLst>
              <p:tags r:id="rId17"/>
            </p:custDataLst>
          </p:nvPr>
        </p:nvCxnSpPr>
        <p:spPr>
          <a:xfrm>
            <a:off x="6529304" y="3837188"/>
            <a:ext cx="1225958" cy="0"/>
          </a:xfrm>
          <a:prstGeom prst="line">
            <a:avLst/>
          </a:prstGeom>
          <a:noFill/>
          <a:ln w="57150" cap="flat" cmpd="sng" algn="ctr">
            <a:solidFill>
              <a:srgbClr val="C53C66"/>
            </a:solidFill>
            <a:prstDash val="solid"/>
            <a:miter lim="800000"/>
          </a:ln>
          <a:effectLst/>
        </p:spPr>
      </p:cxnSp>
      <p:cxnSp>
        <p:nvCxnSpPr>
          <p:cNvPr id="12" name="Straight Connector 19@|9FFC:0|FBC:0|LFC:8289534|LBC:16777215"/>
          <p:cNvCxnSpPr/>
          <p:nvPr>
            <p:custDataLst>
              <p:tags r:id="rId18"/>
            </p:custDataLst>
          </p:nvPr>
        </p:nvCxnSpPr>
        <p:spPr>
          <a:xfrm>
            <a:off x="8149385" y="3843312"/>
            <a:ext cx="1225958" cy="0"/>
          </a:xfrm>
          <a:prstGeom prst="line">
            <a:avLst/>
          </a:prstGeom>
          <a:noFill/>
          <a:ln w="57150" cap="flat" cmpd="sng" algn="ctr">
            <a:solidFill>
              <a:srgbClr val="C53C66"/>
            </a:solidFill>
            <a:prstDash val="solid"/>
            <a:miter lim="800000"/>
          </a:ln>
          <a:effectLst/>
        </p:spPr>
      </p:cxnSp>
      <p:cxnSp>
        <p:nvCxnSpPr>
          <p:cNvPr id="13" name="Straight Connector 19@|9FFC:0|FBC:0|LFC:8289534|LBC:16777215"/>
          <p:cNvCxnSpPr/>
          <p:nvPr>
            <p:custDataLst>
              <p:tags r:id="rId19"/>
            </p:custDataLst>
          </p:nvPr>
        </p:nvCxnSpPr>
        <p:spPr>
          <a:xfrm>
            <a:off x="5434291" y="3825251"/>
            <a:ext cx="645414" cy="0"/>
          </a:xfrm>
          <a:prstGeom prst="line">
            <a:avLst/>
          </a:prstGeom>
          <a:noFill/>
          <a:ln w="57150" cap="flat" cmpd="sng" algn="ctr">
            <a:solidFill>
              <a:srgbClr val="C53C66"/>
            </a:solidFill>
            <a:prstDash val="solid"/>
            <a:miter lim="800000"/>
          </a:ln>
          <a:effectLst/>
        </p:spPr>
      </p:cxnSp>
      <p:cxnSp>
        <p:nvCxnSpPr>
          <p:cNvPr id="14" name="Straight Connector 19@|9FFC:0|FBC:0|LFC:8289534|LBC:16777215"/>
          <p:cNvCxnSpPr/>
          <p:nvPr>
            <p:custDataLst>
              <p:tags r:id="rId20"/>
            </p:custDataLst>
          </p:nvPr>
        </p:nvCxnSpPr>
        <p:spPr>
          <a:xfrm>
            <a:off x="9580040" y="3843312"/>
            <a:ext cx="1225958" cy="0"/>
          </a:xfrm>
          <a:prstGeom prst="line">
            <a:avLst/>
          </a:prstGeom>
          <a:noFill/>
          <a:ln w="57150" cap="flat" cmpd="sng" algn="ctr">
            <a:solidFill>
              <a:srgbClr val="C53C66"/>
            </a:solidFill>
            <a:prstDash val="solid"/>
            <a:miter lim="800000"/>
          </a:ln>
          <a:effectLst/>
        </p:spPr>
      </p:cxnSp>
      <p:sp>
        <p:nvSpPr>
          <p:cNvPr id="15" name="Rounded Rectangle 22@|1FFC:12566349|FBC:16777215|LFC:16777215|LBC:16777215"/>
          <p:cNvSpPr/>
          <p:nvPr>
            <p:custDataLst>
              <p:tags r:id="rId21"/>
            </p:custDataLst>
          </p:nvPr>
        </p:nvSpPr>
        <p:spPr>
          <a:xfrm>
            <a:off x="10806430" y="3576955"/>
            <a:ext cx="659130" cy="532130"/>
          </a:xfrm>
          <a:prstGeom prst="roundRect">
            <a:avLst/>
          </a:prstGeom>
          <a:solidFill>
            <a:srgbClr val="C53C66"/>
          </a:solidFill>
          <a:ln w="12700" cap="flat" cmpd="sng" algn="ctr">
            <a:noFill/>
            <a:prstDash val="solid"/>
            <a:miter lim="800000"/>
          </a:ln>
          <a:effectLst/>
        </p:spPr>
        <p:txBody>
          <a:bodyPr rtlCol="0" anchor="ctr"/>
          <a:p>
            <a:pPr algn="ctr"/>
            <a:r>
              <a:rPr lang="en-US" altLang="zh-CN" sz="1200" b="1" dirty="0">
                <a:solidFill>
                  <a:sysClr val="window" lastClr="FFFFFF"/>
                </a:solidFill>
              </a:rPr>
              <a:t>how</a:t>
            </a:r>
            <a:endParaRPr lang="en-US" altLang="zh-CN" sz="1200" b="1" dirty="0">
              <a:solidFill>
                <a:sysClr val="window" lastClr="FFFFFF"/>
              </a:solidFill>
            </a:endParaRPr>
          </a:p>
          <a:p>
            <a:pPr algn="ctr"/>
            <a:r>
              <a:rPr lang="en-US" altLang="zh-CN" sz="1200" b="1" dirty="0">
                <a:solidFill>
                  <a:sysClr val="window" lastClr="FFFFFF"/>
                </a:solidFill>
              </a:rPr>
              <a:t>much</a:t>
            </a:r>
            <a:endParaRPr lang="en-US" altLang="zh-CN" sz="1200" b="1" dirty="0">
              <a:solidFill>
                <a:sysClr val="window" lastClr="FFFFFF"/>
              </a:solidFill>
            </a:endParaRPr>
          </a:p>
        </p:txBody>
      </p:sp>
      <p:sp>
        <p:nvSpPr>
          <p:cNvPr id="16" name="矩形 15"/>
          <p:cNvSpPr/>
          <p:nvPr>
            <p:custDataLst>
              <p:tags r:id="rId22"/>
            </p:custDataLst>
          </p:nvPr>
        </p:nvSpPr>
        <p:spPr>
          <a:xfrm>
            <a:off x="10358755" y="4255135"/>
            <a:ext cx="1555115" cy="1219200"/>
          </a:xfrm>
          <a:prstGeom prst="rect">
            <a:avLst/>
          </a:prstGeom>
        </p:spPr>
        <p:txBody>
          <a:bodyPr wrap="square">
            <a:normAutofit/>
          </a:bodyPr>
          <a:p>
            <a:pPr algn="ctr">
              <a:lnSpc>
                <a:spcPct val="120000"/>
              </a:lnSpc>
            </a:pPr>
            <a:r>
              <a:rPr lang="zh-CN" altLang="en-US" sz="1400" dirty="0"/>
              <a:t>做到什么程度？</a:t>
            </a:r>
            <a:endParaRPr lang="zh-CN" altLang="en-US" sz="1400" dirty="0"/>
          </a:p>
          <a:p>
            <a:pPr algn="ctr">
              <a:lnSpc>
                <a:spcPct val="120000"/>
              </a:lnSpc>
            </a:pPr>
            <a:r>
              <a:rPr lang="zh-CN" altLang="en-US" sz="1400" dirty="0"/>
              <a:t>数量如何？</a:t>
            </a:r>
            <a:endParaRPr lang="zh-CN" altLang="en-US" sz="1400" dirty="0"/>
          </a:p>
          <a:p>
            <a:pPr algn="ctr">
              <a:lnSpc>
                <a:spcPct val="120000"/>
              </a:lnSpc>
            </a:pPr>
            <a:r>
              <a:rPr lang="zh-CN" altLang="en-US" sz="1400" dirty="0"/>
              <a:t>质量水平如何？</a:t>
            </a:r>
            <a:endParaRPr lang="zh-CN" altLang="en-US" sz="1400" dirty="0"/>
          </a:p>
          <a:p>
            <a:pPr algn="ctr">
              <a:lnSpc>
                <a:spcPct val="120000"/>
              </a:lnSpc>
            </a:pPr>
            <a:r>
              <a:rPr lang="zh-CN" altLang="en-US" sz="1400" dirty="0"/>
              <a:t>费用产出如何？</a:t>
            </a:r>
            <a:endParaRPr lang="zh-CN" altLang="en-US" sz="1400" dirty="0"/>
          </a:p>
          <a:p>
            <a:pPr algn="ctr">
              <a:lnSpc>
                <a:spcPct val="120000"/>
              </a:lnSpc>
            </a:pPr>
            <a:endParaRPr lang="zh-CN" altLang="en-US" sz="1400" dirty="0"/>
          </a:p>
        </p:txBody>
      </p:sp>
      <p:sp>
        <p:nvSpPr>
          <p:cNvPr id="17" name="Rounded Rectangle 22@|1FFC:12566349|FBC:16777215|LFC:16777215|LBC:16777215"/>
          <p:cNvSpPr/>
          <p:nvPr>
            <p:custDataLst>
              <p:tags r:id="rId23"/>
            </p:custDataLst>
          </p:nvPr>
        </p:nvSpPr>
        <p:spPr>
          <a:xfrm>
            <a:off x="9210040" y="3541395"/>
            <a:ext cx="659130" cy="532130"/>
          </a:xfrm>
          <a:prstGeom prst="roundRect">
            <a:avLst/>
          </a:prstGeom>
          <a:solidFill>
            <a:srgbClr val="C53C66"/>
          </a:solidFill>
          <a:ln w="12700" cap="flat" cmpd="sng" algn="ctr">
            <a:noFill/>
            <a:prstDash val="solid"/>
            <a:miter lim="800000"/>
          </a:ln>
          <a:effectLst/>
        </p:spPr>
        <p:txBody>
          <a:bodyPr rtlCol="0" anchor="ctr"/>
          <a:p>
            <a:pPr algn="ctr"/>
            <a:r>
              <a:rPr lang="en-US" altLang="zh-CN" sz="1200" b="1" dirty="0">
                <a:solidFill>
                  <a:sysClr val="window" lastClr="FFFFFF"/>
                </a:solidFill>
              </a:rPr>
              <a:t>how</a:t>
            </a:r>
            <a:endParaRPr lang="en-US" altLang="zh-CN" sz="1200" b="1" dirty="0">
              <a:solidFill>
                <a:sysClr val="window" lastClr="FFFFFF"/>
              </a:solidFill>
            </a:endParaRPr>
          </a:p>
        </p:txBody>
      </p:sp>
      <p:sp>
        <p:nvSpPr>
          <p:cNvPr id="18" name="圆角矩形 17"/>
          <p:cNvSpPr/>
          <p:nvPr/>
        </p:nvSpPr>
        <p:spPr>
          <a:xfrm>
            <a:off x="414655" y="5320665"/>
            <a:ext cx="11476990" cy="1248410"/>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l">
              <a:lnSpc>
                <a:spcPct val="150000"/>
              </a:lnSpc>
              <a:buFont typeface="Wingdings" panose="05000000000000000000" charset="0"/>
              <a:buNone/>
            </a:pPr>
            <a:r>
              <a:rPr lang="zh-CN" altLang="en-US" sz="1800">
                <a:solidFill>
                  <a:schemeClr val="accent1"/>
                </a:solidFill>
                <a:effectLst>
                  <a:outerShdw blurRad="38100" dist="25400" dir="5400000" algn="ctr" rotWithShape="0">
                    <a:srgbClr val="6E747A">
                      <a:alpha val="43000"/>
                    </a:srgbClr>
                  </a:outerShdw>
                </a:effectLst>
                <a:latin typeface="+mj-ea"/>
                <a:ea typeface="+mj-ea"/>
                <a:sym typeface="+mn-ea"/>
              </a:rPr>
              <a:t>5W2H法是第二世界人战中美国陆军兵器修理部首创</a:t>
            </a:r>
            <a:r>
              <a:rPr lang="en-US" altLang="zh-CN" sz="1800">
                <a:solidFill>
                  <a:schemeClr val="accent1"/>
                </a:solidFill>
                <a:effectLst>
                  <a:outerShdw blurRad="38100" dist="25400" dir="5400000" algn="ctr" rotWithShape="0">
                    <a:srgbClr val="6E747A">
                      <a:alpha val="43000"/>
                    </a:srgbClr>
                  </a:outerShdw>
                </a:effectLst>
                <a:latin typeface="+mj-ea"/>
                <a:ea typeface="+mj-ea"/>
                <a:sym typeface="+mn-ea"/>
              </a:rPr>
              <a:t>,</a:t>
            </a:r>
            <a:endParaRPr lang="en-US" altLang="zh-CN" sz="18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Wingdings" panose="05000000000000000000" charset="0"/>
              <a:buNone/>
            </a:pPr>
            <a:r>
              <a:rPr lang="zh-CN" altLang="en-US" sz="1800">
                <a:solidFill>
                  <a:schemeClr val="accent1"/>
                </a:solidFill>
                <a:effectLst>
                  <a:outerShdw blurRad="38100" dist="25400" dir="5400000" algn="ctr" rotWithShape="0">
                    <a:srgbClr val="6E747A">
                      <a:alpha val="43000"/>
                    </a:srgbClr>
                  </a:outerShdw>
                </a:effectLst>
                <a:latin typeface="+mj-ea"/>
                <a:ea typeface="+mj-ea"/>
                <a:sym typeface="+mn-ea"/>
              </a:rPr>
              <a:t>用途：</a:t>
            </a:r>
            <a:r>
              <a:rPr lang="en-US" altLang="zh-CN" sz="1800">
                <a:solidFill>
                  <a:schemeClr val="accent1"/>
                </a:solidFill>
                <a:effectLst>
                  <a:outerShdw blurRad="38100" dist="25400" dir="5400000" algn="ctr" rotWithShape="0">
                    <a:srgbClr val="6E747A">
                      <a:alpha val="43000"/>
                    </a:srgbClr>
                  </a:outerShdw>
                </a:effectLst>
                <a:latin typeface="+mj-ea"/>
                <a:ea typeface="+mj-ea"/>
                <a:sym typeface="+mn-ea"/>
              </a:rPr>
              <a:t>1</a:t>
            </a:r>
            <a:r>
              <a:rPr lang="zh-CN" altLang="en-US" sz="1800">
                <a:solidFill>
                  <a:schemeClr val="accent1"/>
                </a:solidFill>
                <a:effectLst>
                  <a:outerShdw blurRad="38100" dist="25400" dir="5400000" algn="ctr" rotWithShape="0">
                    <a:srgbClr val="6E747A">
                      <a:alpha val="43000"/>
                    </a:srgbClr>
                  </a:outerShdw>
                </a:effectLst>
                <a:latin typeface="+mj-ea"/>
                <a:ea typeface="+mj-ea"/>
                <a:sym typeface="+mn-ea"/>
              </a:rPr>
              <a:t>、用于企业管理和枝术话动。</a:t>
            </a:r>
            <a:r>
              <a:rPr lang="en-US" altLang="zh-CN" sz="1800">
                <a:solidFill>
                  <a:schemeClr val="accent1"/>
                </a:solidFill>
                <a:effectLst>
                  <a:outerShdw blurRad="38100" dist="25400" dir="5400000" algn="ctr" rotWithShape="0">
                    <a:srgbClr val="6E747A">
                      <a:alpha val="43000"/>
                    </a:srgbClr>
                  </a:outerShdw>
                </a:effectLst>
                <a:latin typeface="+mj-ea"/>
                <a:ea typeface="+mj-ea"/>
                <a:sym typeface="+mn-ea"/>
              </a:rPr>
              <a:t>2</a:t>
            </a:r>
            <a:r>
              <a:rPr lang="zh-CN" altLang="en-US" sz="1800">
                <a:solidFill>
                  <a:schemeClr val="accent1"/>
                </a:solidFill>
                <a:effectLst>
                  <a:outerShdw blurRad="38100" dist="25400" dir="5400000" algn="ctr" rotWithShape="0">
                    <a:srgbClr val="6E747A">
                      <a:alpha val="43000"/>
                    </a:srgbClr>
                  </a:outerShdw>
                </a:effectLst>
                <a:latin typeface="+mj-ea"/>
                <a:ea typeface="+mj-ea"/>
                <a:sym typeface="+mn-ea"/>
              </a:rPr>
              <a:t>、对于决策和执行性的活动实施非常有帮助。</a:t>
            </a:r>
            <a:r>
              <a:rPr lang="en-US" altLang="zh-CN" sz="1800">
                <a:solidFill>
                  <a:schemeClr val="accent1"/>
                </a:solidFill>
                <a:effectLst>
                  <a:outerShdw blurRad="38100" dist="25400" dir="5400000" algn="ctr" rotWithShape="0">
                    <a:srgbClr val="6E747A">
                      <a:alpha val="43000"/>
                    </a:srgbClr>
                  </a:outerShdw>
                </a:effectLst>
                <a:latin typeface="+mj-ea"/>
                <a:ea typeface="+mj-ea"/>
                <a:sym typeface="+mn-ea"/>
              </a:rPr>
              <a:t>3</a:t>
            </a:r>
            <a:r>
              <a:rPr lang="zh-CN" altLang="en-US" sz="1800">
                <a:solidFill>
                  <a:schemeClr val="accent1"/>
                </a:solidFill>
                <a:effectLst>
                  <a:outerShdw blurRad="38100" dist="25400" dir="5400000" algn="ctr" rotWithShape="0">
                    <a:srgbClr val="6E747A">
                      <a:alpha val="43000"/>
                    </a:srgbClr>
                  </a:outerShdw>
                </a:effectLst>
                <a:latin typeface="+mj-ea"/>
                <a:ea typeface="+mj-ea"/>
                <a:sym typeface="+mn-ea"/>
              </a:rPr>
              <a:t>、也助于你补考虑问题的疏漏.</a:t>
            </a:r>
            <a:endParaRPr lang="zh-CN" altLang="en-US" sz="1800">
              <a:solidFill>
                <a:schemeClr val="accent1"/>
              </a:solidFill>
              <a:effectLst>
                <a:outerShdw blurRad="38100" dist="25400" dir="5400000" algn="ctr" rotWithShape="0">
                  <a:srgbClr val="6E747A">
                    <a:alpha val="43000"/>
                  </a:srgbClr>
                </a:outerShdw>
              </a:effectLst>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1073150"/>
            <a:ext cx="769874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150000"/>
              </a:lnSpc>
              <a:buFont typeface="+mj-lt"/>
              <a:buNone/>
            </a:pPr>
            <a:r>
              <a:rPr lang="zh-CN" altLang="en-US" sz="2800">
                <a:solidFill>
                  <a:schemeClr val="tx1"/>
                </a:solidFill>
                <a:effectLst>
                  <a:outerShdw blurRad="38100" dist="19050" dir="2700000" algn="tl" rotWithShape="0">
                    <a:schemeClr val="dk1">
                      <a:alpha val="40000"/>
                    </a:schemeClr>
                  </a:outerShdw>
                </a:effectLst>
                <a:latin typeface="+mj-ea"/>
                <a:ea typeface="+mj-ea"/>
                <a:sym typeface="+mn-ea"/>
              </a:rPr>
              <a:t>因果分析法</a:t>
            </a: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mj-lt"/>
              <a:buNone/>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1、什么是因果分析法</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150000"/>
              </a:lnSpc>
              <a:buFont typeface="+mj-ea"/>
              <a:buAutoNum type="circleNumDbPlain"/>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问题的特性总是受到一些因素的影响,我们通过头脑风暴找出这些| 因素,并将它们与特性值一起,按相互关联性整理而成的层次分明、条理清楚,并标出重要因素的图形就叫特性要因图。因其形状如鱼骨,所以又叫鱼骨图（以下称鱼骨图）,它是一种透过现象看本质</a:t>
            </a: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的分析方法。</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150000"/>
              </a:lnSpc>
              <a:buFont typeface="+mj-ea"/>
              <a:buAutoNum type="circleNumDbPlain"/>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鱼骨图是由日本管理大师石川馨先生所发展出来的,故又名石川图。</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150000"/>
              </a:lnSpc>
              <a:buFont typeface="+mj-ea"/>
              <a:buAutoNum type="circleNumDbPlain"/>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鱼骨图是一种发现问题"根本原因"的方法,它也可以称之为"因</a:t>
            </a: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果图":</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150000"/>
              </a:lnSpc>
              <a:buFont typeface="+mj-ea"/>
              <a:buAutoNum type="circleNumDbPlain"/>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它是一个非定量的工具,它可以帮助我们找出引起问题（最终问,陈述所描述的问题）潜在的根本原因。  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150000"/>
              </a:lnSpc>
              <a:buFont typeface="+mj-ea"/>
              <a:buAutoNum type="circleNumDbPlain"/>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鱼骨图原本用于质量管理,后推广到各个管理领域。  </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pic>
        <p:nvPicPr>
          <p:cNvPr id="6" name="图片占位符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359140" y="2278380"/>
            <a:ext cx="3452495" cy="2301240"/>
          </a:xfrm>
          <a:prstGeom prst="rect">
            <a:avLst/>
          </a:prstGeom>
          <a:ln w="76200">
            <a:solidFill>
              <a:schemeClr val="bg1"/>
            </a:solidFill>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18" name="圆角矩形 17"/>
          <p:cNvSpPr/>
          <p:nvPr/>
        </p:nvSpPr>
        <p:spPr>
          <a:xfrm>
            <a:off x="356235" y="1138555"/>
            <a:ext cx="11476990" cy="1833880"/>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鱼骨图的构成</a:t>
            </a:r>
            <a:r>
              <a:rPr lang="zh-CN" sz="2000">
                <a:solidFill>
                  <a:schemeClr val="accent1"/>
                </a:solidFill>
                <a:effectLst>
                  <a:outerShdw blurRad="38100" dist="25400" dir="5400000" algn="ctr" rotWithShape="0">
                    <a:srgbClr val="6E747A">
                      <a:alpha val="43000"/>
                    </a:srgbClr>
                  </a:outerShdw>
                </a:effectLst>
                <a:latin typeface="+mj-ea"/>
                <a:ea typeface="+mj-ea"/>
                <a:sym typeface="+mn-ea"/>
              </a:rPr>
              <a:t>：</a:t>
            </a:r>
            <a:endParaRPr sz="18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150000"/>
              </a:lnSpc>
              <a:buFont typeface="+mj-lt"/>
              <a:buAutoNum type="arabicPeriod"/>
            </a:pPr>
            <a:r>
              <a:rPr sz="1800">
                <a:solidFill>
                  <a:schemeClr val="accent1"/>
                </a:solidFill>
                <a:effectLst>
                  <a:outerShdw blurRad="38100" dist="25400" dir="5400000" algn="ctr" rotWithShape="0">
                    <a:srgbClr val="6E747A">
                      <a:alpha val="43000"/>
                    </a:srgbClr>
                  </a:outerShdw>
                </a:effectLst>
                <a:latin typeface="+mj-ea"/>
                <a:ea typeface="+mj-ea"/>
                <a:sym typeface="+mn-ea"/>
              </a:rPr>
              <a:t>它包括二部分:结果、原因。 ·</a:t>
            </a:r>
            <a:endParaRPr sz="18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150000"/>
              </a:lnSpc>
              <a:buFont typeface="+mj-lt"/>
              <a:buAutoNum type="arabicPeriod"/>
            </a:pPr>
            <a:r>
              <a:rPr sz="1800">
                <a:solidFill>
                  <a:schemeClr val="accent1"/>
                </a:solidFill>
                <a:effectLst>
                  <a:outerShdw blurRad="38100" dist="25400" dir="5400000" algn="ctr" rotWithShape="0">
                    <a:srgbClr val="6E747A">
                      <a:alpha val="43000"/>
                    </a:srgbClr>
                  </a:outerShdw>
                </a:effectLst>
                <a:latin typeface="+mj-ea"/>
                <a:ea typeface="+mj-ea"/>
                <a:sym typeface="+mn-ea"/>
              </a:rPr>
              <a:t>原因主要通过头脑风暴法列出最主要的五种原因,最原始的五种原因分别人、机、料、法、环。</a:t>
            </a:r>
            <a:endParaRPr sz="18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150000"/>
              </a:lnSpc>
              <a:buFont typeface="+mj-lt"/>
              <a:buAutoNum type="arabicPeriod"/>
            </a:pPr>
            <a:r>
              <a:rPr sz="1800">
                <a:solidFill>
                  <a:schemeClr val="accent1"/>
                </a:solidFill>
                <a:effectLst>
                  <a:outerShdw blurRad="38100" dist="25400" dir="5400000" algn="ctr" rotWithShape="0">
                    <a:srgbClr val="6E747A">
                      <a:alpha val="43000"/>
                    </a:srgbClr>
                  </a:outerShdw>
                </a:effectLst>
                <a:latin typeface="+mj-ea"/>
                <a:ea typeface="+mj-ea"/>
                <a:sym typeface="+mn-ea"/>
              </a:rPr>
              <a:t>可以根据实际问题和分析需要对主要原因进行减少或更换。</a:t>
            </a:r>
            <a:endParaRPr sz="1800">
              <a:solidFill>
                <a:schemeClr val="accent1"/>
              </a:solidFill>
              <a:effectLst>
                <a:outerShdw blurRad="38100" dist="25400" dir="5400000" algn="ctr" rotWithShape="0">
                  <a:srgbClr val="6E747A">
                    <a:alpha val="43000"/>
                  </a:srgbClr>
                </a:outerShdw>
              </a:effectLst>
              <a:latin typeface="+mj-ea"/>
              <a:ea typeface="+mj-ea"/>
              <a:sym typeface="+mn-ea"/>
            </a:endParaRPr>
          </a:p>
        </p:txBody>
      </p:sp>
      <p:grpSp>
        <p:nvGrpSpPr>
          <p:cNvPr id="3" name="组合 2"/>
          <p:cNvGrpSpPr/>
          <p:nvPr/>
        </p:nvGrpSpPr>
        <p:grpSpPr>
          <a:xfrm>
            <a:off x="722630" y="3293110"/>
            <a:ext cx="10138410" cy="3267710"/>
            <a:chOff x="1155" y="1863"/>
            <a:chExt cx="17315" cy="7421"/>
          </a:xfrm>
        </p:grpSpPr>
        <p:sp>
          <p:nvSpPr>
            <p:cNvPr id="34" name="AutoShape 7"/>
            <p:cNvSpPr>
              <a:spLocks noChangeArrowheads="1"/>
            </p:cNvSpPr>
            <p:nvPr/>
          </p:nvSpPr>
          <p:spPr bwMode="auto">
            <a:xfrm>
              <a:off x="3484" y="8312"/>
              <a:ext cx="3140" cy="972"/>
            </a:xfrm>
            <a:prstGeom prst="roundRect">
              <a:avLst>
                <a:gd name="adj" fmla="val 16667"/>
              </a:avLst>
            </a:prstGeom>
            <a:gradFill>
              <a:gsLst>
                <a:gs pos="0">
                  <a:srgbClr val="FECF40"/>
                </a:gs>
                <a:gs pos="100000">
                  <a:srgbClr val="846C21"/>
                </a:gs>
              </a:gsLst>
              <a:lin scaled="0"/>
            </a:gradFill>
          </p:spPr>
          <p:style>
            <a:lnRef idx="1">
              <a:schemeClr val="accent1"/>
            </a:lnRef>
            <a:fillRef idx="2">
              <a:schemeClr val="accent1"/>
            </a:fillRef>
            <a:effectRef idx="1">
              <a:schemeClr val="accent1"/>
            </a:effectRef>
            <a:fontRef idx="minor">
              <a:schemeClr val="dk1"/>
            </a:fontRef>
          </p:style>
          <p:txBody>
            <a:bodyPr wrap="none" anchor="ctr"/>
            <a:lstStyle>
              <a:defPPr>
                <a:defRPr lang="zh-CN"/>
              </a:defPPr>
              <a:lvl1pPr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1pPr>
              <a:lvl2pPr marL="4572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2pPr>
              <a:lvl3pPr marL="9144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3pPr>
              <a:lvl4pPr marL="13716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4pPr>
              <a:lvl5pPr marL="18288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法</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33" name="AutoShape 6"/>
            <p:cNvSpPr>
              <a:spLocks noChangeArrowheads="1"/>
            </p:cNvSpPr>
            <p:nvPr/>
          </p:nvSpPr>
          <p:spPr bwMode="auto">
            <a:xfrm>
              <a:off x="7649" y="8283"/>
              <a:ext cx="3140" cy="972"/>
            </a:xfrm>
            <a:prstGeom prst="roundRect">
              <a:avLst>
                <a:gd name="adj" fmla="val 16667"/>
              </a:avLst>
            </a:prstGeom>
            <a:gradFill>
              <a:gsLst>
                <a:gs pos="0">
                  <a:srgbClr val="14CD68"/>
                </a:gs>
                <a:gs pos="100000">
                  <a:srgbClr val="0B6E38"/>
                </a:gs>
              </a:gsLst>
              <a:lin scaled="0"/>
            </a:gradFill>
          </p:spPr>
          <p:style>
            <a:lnRef idx="1">
              <a:schemeClr val="accent1"/>
            </a:lnRef>
            <a:fillRef idx="2">
              <a:schemeClr val="accent1"/>
            </a:fillRef>
            <a:effectRef idx="1">
              <a:schemeClr val="accent1"/>
            </a:effectRef>
            <a:fontRef idx="minor">
              <a:schemeClr val="dk1"/>
            </a:fontRef>
          </p:style>
          <p:txBody>
            <a:bodyPr wrap="none" anchor="ctr"/>
            <a:lstStyle>
              <a:defPPr>
                <a:defRPr lang="zh-CN"/>
              </a:defPPr>
              <a:lvl1pPr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1pPr>
              <a:lvl2pPr marL="4572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2pPr>
              <a:lvl3pPr marL="9144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3pPr>
              <a:lvl4pPr marL="13716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4pPr>
              <a:lvl5pPr marL="18288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环</a:t>
              </a:r>
              <a:endPar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6" name="鱼刺"/>
            <p:cNvSpPr/>
            <p:nvPr/>
          </p:nvSpPr>
          <p:spPr bwMode="auto">
            <a:xfrm>
              <a:off x="9291" y="5609"/>
              <a:ext cx="2031" cy="2709"/>
            </a:xfrm>
            <a:custGeom>
              <a:avLst/>
              <a:gdLst>
                <a:gd name="connsiteX0" fmla="*/ 1635 w 2031"/>
                <a:gd name="connsiteY0" fmla="*/ 1 h 2709"/>
                <a:gd name="connsiteX1" fmla="*/ 0 w 2031"/>
                <a:gd name="connsiteY1" fmla="*/ 2709 h 2709"/>
                <a:gd name="connsiteX2" fmla="*/ 2031 w 2031"/>
                <a:gd name="connsiteY2" fmla="*/ 0 h 2709"/>
                <a:gd name="connsiteX3" fmla="*/ 1635 w 2031"/>
                <a:gd name="connsiteY3" fmla="*/ 1 h 2709"/>
              </a:gdLst>
              <a:ahLst/>
              <a:cxnLst>
                <a:cxn ang="0">
                  <a:pos x="connsiteX0" y="connsiteY0"/>
                </a:cxn>
                <a:cxn ang="0">
                  <a:pos x="connsiteX1" y="connsiteY1"/>
                </a:cxn>
                <a:cxn ang="0">
                  <a:pos x="connsiteX2" y="connsiteY2"/>
                </a:cxn>
                <a:cxn ang="0">
                  <a:pos x="connsiteX3" y="connsiteY3"/>
                </a:cxn>
              </a:cxnLst>
              <a:rect l="0" t="0" r="r" b="b"/>
              <a:pathLst>
                <a:path w="2031" h="2709">
                  <a:moveTo>
                    <a:pt x="1635" y="1"/>
                  </a:moveTo>
                  <a:cubicBezTo>
                    <a:pt x="1542" y="871"/>
                    <a:pt x="614" y="1971"/>
                    <a:pt x="0" y="2709"/>
                  </a:cubicBezTo>
                  <a:cubicBezTo>
                    <a:pt x="815" y="2005"/>
                    <a:pt x="2031" y="815"/>
                    <a:pt x="2031" y="0"/>
                  </a:cubicBezTo>
                  <a:lnTo>
                    <a:pt x="1635" y="1"/>
                  </a:lnTo>
                  <a:close/>
                </a:path>
              </a:pathLst>
            </a:custGeom>
            <a:gradFill>
              <a:gsLst>
                <a:gs pos="0">
                  <a:srgbClr val="E30000"/>
                </a:gs>
                <a:gs pos="100000">
                  <a:srgbClr val="760303"/>
                </a:gs>
              </a:gsLst>
              <a:lin scaled="0"/>
            </a:gradFill>
            <a:ln>
              <a:noFill/>
            </a:ln>
          </p:spPr>
          <p:txBody>
            <a:bodyPr anchor="ctr"/>
            <a:p>
              <a:pPr algn="ctr"/>
              <a:endParaRPr>
                <a:solidFill>
                  <a:schemeClr val="tx1"/>
                </a:solidFill>
                <a:latin typeface="微软雅黑" panose="020B0503020204020204" pitchFamily="34" charset="-122"/>
                <a:ea typeface="微软雅黑" panose="020B0503020204020204" pitchFamily="34" charset="-122"/>
              </a:endParaRPr>
            </a:p>
          </p:txBody>
        </p:sp>
        <p:sp>
          <p:nvSpPr>
            <p:cNvPr id="12" name="鱼刺主骨"/>
            <p:cNvSpPr/>
            <p:nvPr/>
          </p:nvSpPr>
          <p:spPr bwMode="auto">
            <a:xfrm>
              <a:off x="1155" y="1963"/>
              <a:ext cx="16273" cy="6866"/>
            </a:xfrm>
            <a:custGeom>
              <a:avLst/>
              <a:gdLst>
                <a:gd name="connsiteX0" fmla="*/ 14695 w 16273"/>
                <a:gd name="connsiteY0" fmla="*/ 1750 h 6865"/>
                <a:gd name="connsiteX1" fmla="*/ 13187 w 16273"/>
                <a:gd name="connsiteY1" fmla="*/ 167 h 6865"/>
                <a:gd name="connsiteX2" fmla="*/ 13117 w 16273"/>
                <a:gd name="connsiteY2" fmla="*/ 126 h 6865"/>
                <a:gd name="connsiteX3" fmla="*/ 14737 w 16273"/>
                <a:gd name="connsiteY3" fmla="*/ 3367 h 6865"/>
                <a:gd name="connsiteX4" fmla="*/ 2314 w 16273"/>
                <a:gd name="connsiteY4" fmla="*/ 3383 h 6865"/>
                <a:gd name="connsiteX5" fmla="*/ 398 w 16273"/>
                <a:gd name="connsiteY5" fmla="*/ 2325 h 6865"/>
                <a:gd name="connsiteX6" fmla="*/ 398 w 16273"/>
                <a:gd name="connsiteY6" fmla="*/ 4667 h 6865"/>
                <a:gd name="connsiteX7" fmla="*/ 2314 w 16273"/>
                <a:gd name="connsiteY7" fmla="*/ 3610 h 6865"/>
                <a:gd name="connsiteX8" fmla="*/ 14737 w 16273"/>
                <a:gd name="connsiteY8" fmla="*/ 3687 h 6865"/>
                <a:gd name="connsiteX9" fmla="*/ 13117 w 16273"/>
                <a:gd name="connsiteY9" fmla="*/ 6866 h 6865"/>
                <a:gd name="connsiteX10" fmla="*/ 13147 w 16273"/>
                <a:gd name="connsiteY10" fmla="*/ 6827 h 6865"/>
                <a:gd name="connsiteX11" fmla="*/ 16273 w 16273"/>
                <a:gd name="connsiteY11" fmla="*/ 3497 h 6865"/>
                <a:gd name="connsiteX12" fmla="*/ 14695 w 16273"/>
                <a:gd name="connsiteY12" fmla="*/ 1750 h 6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0" t="0" r="r" b="b"/>
              <a:pathLst>
                <a:path w="16273" h="6866">
                  <a:moveTo>
                    <a:pt x="14695" y="1750"/>
                  </a:moveTo>
                  <a:cubicBezTo>
                    <a:pt x="14410" y="1417"/>
                    <a:pt x="13503" y="492"/>
                    <a:pt x="13187" y="167"/>
                  </a:cubicBezTo>
                  <a:cubicBezTo>
                    <a:pt x="12871" y="-158"/>
                    <a:pt x="13116" y="85"/>
                    <a:pt x="13117" y="126"/>
                  </a:cubicBezTo>
                  <a:cubicBezTo>
                    <a:pt x="14236" y="1567"/>
                    <a:pt x="14558" y="2507"/>
                    <a:pt x="14737" y="3367"/>
                  </a:cubicBezTo>
                  <a:lnTo>
                    <a:pt x="2314" y="3383"/>
                  </a:lnTo>
                  <a:cubicBezTo>
                    <a:pt x="1316" y="3252"/>
                    <a:pt x="1037" y="2678"/>
                    <a:pt x="398" y="2325"/>
                  </a:cubicBezTo>
                  <a:cubicBezTo>
                    <a:pt x="-335" y="3372"/>
                    <a:pt x="115" y="4332"/>
                    <a:pt x="398" y="4667"/>
                  </a:cubicBezTo>
                  <a:cubicBezTo>
                    <a:pt x="1181" y="3747"/>
                    <a:pt x="1616" y="3747"/>
                    <a:pt x="2314" y="3610"/>
                  </a:cubicBezTo>
                  <a:lnTo>
                    <a:pt x="14737" y="3687"/>
                  </a:lnTo>
                  <a:cubicBezTo>
                    <a:pt x="14638" y="4547"/>
                    <a:pt x="14096" y="5787"/>
                    <a:pt x="13117" y="6866"/>
                  </a:cubicBezTo>
                  <a:lnTo>
                    <a:pt x="13147" y="6827"/>
                  </a:lnTo>
                  <a:cubicBezTo>
                    <a:pt x="13717" y="6382"/>
                    <a:pt x="15007" y="5667"/>
                    <a:pt x="16273" y="3497"/>
                  </a:cubicBezTo>
                  <a:cubicBezTo>
                    <a:pt x="15569" y="2937"/>
                    <a:pt x="15221" y="2332"/>
                    <a:pt x="14695" y="1750"/>
                  </a:cubicBezTo>
                  <a:close/>
                </a:path>
              </a:pathLst>
            </a:custGeom>
            <a:gradFill>
              <a:gsLst>
                <a:gs pos="0">
                  <a:srgbClr val="E30000"/>
                </a:gs>
                <a:gs pos="100000">
                  <a:srgbClr val="760303"/>
                </a:gs>
              </a:gsLst>
              <a:lin scaled="0"/>
            </a:gradFill>
            <a:ln>
              <a:noFill/>
            </a:ln>
          </p:spPr>
          <p:txBody>
            <a:bodyPr anchor="ctr"/>
            <a:p>
              <a:pPr algn="ctr"/>
            </a:p>
          </p:txBody>
        </p:sp>
        <p:sp>
          <p:nvSpPr>
            <p:cNvPr id="29723" name="Line 34"/>
            <p:cNvSpPr/>
            <p:nvPr/>
          </p:nvSpPr>
          <p:spPr>
            <a:xfrm>
              <a:off x="10914" y="3786"/>
              <a:ext cx="545" cy="0"/>
            </a:xfrm>
            <a:prstGeom prst="line">
              <a:avLst/>
            </a:prstGeom>
            <a:ln w="9525" cap="flat" cmpd="sng">
              <a:solidFill>
                <a:schemeClr val="tx1"/>
              </a:solidFill>
              <a:prstDash val="solid"/>
              <a:round/>
              <a:headEnd type="none" w="med" len="med"/>
              <a:tailEnd type="triangle" w="med" len="med"/>
            </a:ln>
          </p:spPr>
        </p:sp>
        <p:sp>
          <p:nvSpPr>
            <p:cNvPr id="29724" name="Line 35"/>
            <p:cNvSpPr/>
            <p:nvPr/>
          </p:nvSpPr>
          <p:spPr>
            <a:xfrm>
              <a:off x="11222" y="4272"/>
              <a:ext cx="544" cy="0"/>
            </a:xfrm>
            <a:prstGeom prst="line">
              <a:avLst/>
            </a:prstGeom>
            <a:ln w="9525" cap="flat" cmpd="sng">
              <a:solidFill>
                <a:schemeClr val="tx1"/>
              </a:solidFill>
              <a:prstDash val="solid"/>
              <a:round/>
              <a:headEnd type="none" w="med" len="med"/>
              <a:tailEnd type="triangle" w="med" len="med"/>
            </a:ln>
          </p:spPr>
        </p:sp>
        <p:sp>
          <p:nvSpPr>
            <p:cNvPr id="29725" name="Line 37"/>
            <p:cNvSpPr/>
            <p:nvPr/>
          </p:nvSpPr>
          <p:spPr>
            <a:xfrm>
              <a:off x="6747" y="3564"/>
              <a:ext cx="548" cy="0"/>
            </a:xfrm>
            <a:prstGeom prst="line">
              <a:avLst/>
            </a:prstGeom>
            <a:ln w="9525" cap="flat" cmpd="sng">
              <a:solidFill>
                <a:schemeClr val="tx1"/>
              </a:solidFill>
              <a:prstDash val="solid"/>
              <a:round/>
              <a:headEnd type="none" w="med" len="med"/>
              <a:tailEnd type="triangle" w="med" len="med"/>
            </a:ln>
          </p:spPr>
        </p:sp>
        <p:sp>
          <p:nvSpPr>
            <p:cNvPr id="29727" name="Line 39"/>
            <p:cNvSpPr/>
            <p:nvPr/>
          </p:nvSpPr>
          <p:spPr>
            <a:xfrm flipH="1">
              <a:off x="11372" y="3267"/>
              <a:ext cx="545" cy="0"/>
            </a:xfrm>
            <a:prstGeom prst="line">
              <a:avLst/>
            </a:prstGeom>
            <a:ln w="9525" cap="flat" cmpd="sng">
              <a:solidFill>
                <a:schemeClr val="tx1"/>
              </a:solidFill>
              <a:prstDash val="solid"/>
              <a:round/>
              <a:headEnd type="none" w="med" len="med"/>
              <a:tailEnd type="triangle" w="med" len="med"/>
            </a:ln>
          </p:spPr>
        </p:sp>
        <p:sp>
          <p:nvSpPr>
            <p:cNvPr id="29728" name="Line 40"/>
            <p:cNvSpPr/>
            <p:nvPr/>
          </p:nvSpPr>
          <p:spPr>
            <a:xfrm flipH="1">
              <a:off x="12085" y="4086"/>
              <a:ext cx="544" cy="0"/>
            </a:xfrm>
            <a:prstGeom prst="line">
              <a:avLst/>
            </a:prstGeom>
            <a:ln w="9525" cap="flat" cmpd="sng">
              <a:solidFill>
                <a:schemeClr val="tx1"/>
              </a:solidFill>
              <a:prstDash val="solid"/>
              <a:round/>
              <a:headEnd type="none" w="med" len="med"/>
              <a:tailEnd type="triangle" w="med" len="med"/>
            </a:ln>
          </p:spPr>
        </p:sp>
        <p:sp>
          <p:nvSpPr>
            <p:cNvPr id="29739" name="Line 54"/>
            <p:cNvSpPr/>
            <p:nvPr/>
          </p:nvSpPr>
          <p:spPr>
            <a:xfrm>
              <a:off x="11631" y="4876"/>
              <a:ext cx="544" cy="0"/>
            </a:xfrm>
            <a:prstGeom prst="line">
              <a:avLst/>
            </a:prstGeom>
            <a:ln w="9525" cap="flat" cmpd="sng">
              <a:solidFill>
                <a:schemeClr val="tx1"/>
              </a:solidFill>
              <a:prstDash val="solid"/>
              <a:round/>
              <a:headEnd type="none" w="med" len="med"/>
              <a:tailEnd type="triangle" w="med" len="med"/>
            </a:ln>
          </p:spPr>
        </p:sp>
        <p:sp>
          <p:nvSpPr>
            <p:cNvPr id="29747" name="Rectangle 63"/>
            <p:cNvSpPr/>
            <p:nvPr/>
          </p:nvSpPr>
          <p:spPr>
            <a:xfrm>
              <a:off x="8236" y="4633"/>
              <a:ext cx="3524" cy="435"/>
            </a:xfrm>
            <a:prstGeom prst="rect">
              <a:avLst/>
            </a:prstGeom>
            <a:noFill/>
            <a:ln w="9525">
              <a:noFill/>
            </a:ln>
          </p:spPr>
          <p:txBody>
            <a:bodyPr anchor="t">
              <a:spAutoFit/>
            </a:bodyPr>
            <a:lstStyle/>
            <a:p>
              <a:pPr algn="ctr" eaLnBrk="0" hangingPunct="0"/>
              <a:endParaRPr lang="zh-CN" altLang="en-US" sz="1200"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9748" name="Line 64"/>
            <p:cNvSpPr/>
            <p:nvPr/>
          </p:nvSpPr>
          <p:spPr>
            <a:xfrm>
              <a:off x="10538" y="3275"/>
              <a:ext cx="545" cy="0"/>
            </a:xfrm>
            <a:prstGeom prst="line">
              <a:avLst/>
            </a:prstGeom>
            <a:ln w="9525" cap="flat" cmpd="sng">
              <a:solidFill>
                <a:schemeClr val="tx1"/>
              </a:solidFill>
              <a:prstDash val="solid"/>
              <a:round/>
              <a:headEnd type="none" w="med" len="med"/>
              <a:tailEnd type="triangle" w="med" len="med"/>
            </a:ln>
          </p:spPr>
        </p:sp>
        <p:sp>
          <p:nvSpPr>
            <p:cNvPr id="29749" name="Line 65"/>
            <p:cNvSpPr/>
            <p:nvPr/>
          </p:nvSpPr>
          <p:spPr>
            <a:xfrm>
              <a:off x="7313" y="4390"/>
              <a:ext cx="545" cy="0"/>
            </a:xfrm>
            <a:prstGeom prst="line">
              <a:avLst/>
            </a:prstGeom>
            <a:ln w="9525" cap="flat" cmpd="sng">
              <a:solidFill>
                <a:schemeClr val="tx1"/>
              </a:solidFill>
              <a:prstDash val="solid"/>
              <a:round/>
              <a:headEnd type="none" w="med" len="med"/>
              <a:tailEnd type="triangle" w="med" len="med"/>
            </a:ln>
          </p:spPr>
        </p:sp>
        <p:sp>
          <p:nvSpPr>
            <p:cNvPr id="11" name="Line 37"/>
            <p:cNvSpPr/>
            <p:nvPr/>
          </p:nvSpPr>
          <p:spPr>
            <a:xfrm>
              <a:off x="3364" y="3550"/>
              <a:ext cx="530" cy="1"/>
            </a:xfrm>
            <a:prstGeom prst="line">
              <a:avLst/>
            </a:prstGeom>
            <a:ln w="9525" cap="flat" cmpd="sng">
              <a:solidFill>
                <a:schemeClr val="tx1"/>
              </a:solidFill>
              <a:prstDash val="solid"/>
              <a:round/>
              <a:headEnd type="none" w="med" len="med"/>
              <a:tailEnd type="triangle" w="med" len="med"/>
            </a:ln>
          </p:spPr>
        </p:sp>
        <p:sp>
          <p:nvSpPr>
            <p:cNvPr id="4" name="文本框 3"/>
            <p:cNvSpPr txBox="1"/>
            <p:nvPr/>
          </p:nvSpPr>
          <p:spPr>
            <a:xfrm>
              <a:off x="4015" y="4217"/>
              <a:ext cx="671" cy="725"/>
            </a:xfrm>
            <a:prstGeom prst="rect">
              <a:avLst/>
            </a:prstGeom>
            <a:noFill/>
          </p:spPr>
          <p:txBody>
            <a:bodyPr wrap="square" rtlCol="0">
              <a:spAutoFit/>
            </a:bodyPr>
            <a:lstStyle/>
            <a:p>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13" name="Line 37"/>
            <p:cNvSpPr/>
            <p:nvPr/>
          </p:nvSpPr>
          <p:spPr>
            <a:xfrm>
              <a:off x="3911" y="4284"/>
              <a:ext cx="530" cy="1"/>
            </a:xfrm>
            <a:prstGeom prst="line">
              <a:avLst/>
            </a:prstGeom>
            <a:ln w="9525" cap="flat" cmpd="sng">
              <a:solidFill>
                <a:schemeClr val="tx1"/>
              </a:solidFill>
              <a:prstDash val="solid"/>
              <a:round/>
              <a:headEnd type="none" w="med" len="med"/>
              <a:tailEnd type="triangle" w="med" len="med"/>
            </a:ln>
          </p:spPr>
        </p:sp>
        <p:sp>
          <p:nvSpPr>
            <p:cNvPr id="29712" name="Rectangle 21"/>
            <p:cNvSpPr/>
            <p:nvPr/>
          </p:nvSpPr>
          <p:spPr>
            <a:xfrm>
              <a:off x="7676" y="7227"/>
              <a:ext cx="1791" cy="435"/>
            </a:xfrm>
            <a:prstGeom prst="rect">
              <a:avLst/>
            </a:prstGeom>
            <a:noFill/>
            <a:ln w="9525">
              <a:noFill/>
            </a:ln>
          </p:spPr>
          <p:txBody>
            <a:bodyPr anchor="t">
              <a:spAutoFit/>
            </a:bodyPr>
            <a:lstStyle/>
            <a:p>
              <a:pPr algn="ctr" eaLnBrk="0" hangingPunct="0"/>
              <a:endParaRPr lang="zh-CN" altLang="en-US" sz="1200"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9726" name="Line 38"/>
            <p:cNvSpPr/>
            <p:nvPr/>
          </p:nvSpPr>
          <p:spPr>
            <a:xfrm flipH="1" flipV="1">
              <a:off x="11359" y="5941"/>
              <a:ext cx="558" cy="17"/>
            </a:xfrm>
            <a:prstGeom prst="line">
              <a:avLst/>
            </a:prstGeom>
            <a:ln w="9525" cap="flat" cmpd="sng">
              <a:solidFill>
                <a:schemeClr val="tx1"/>
              </a:solidFill>
              <a:prstDash val="solid"/>
              <a:round/>
              <a:headEnd type="none" w="med" len="med"/>
              <a:tailEnd type="triangle" w="med" len="med"/>
            </a:ln>
          </p:spPr>
        </p:sp>
        <p:sp>
          <p:nvSpPr>
            <p:cNvPr id="29730" name="Line 42"/>
            <p:cNvSpPr/>
            <p:nvPr/>
          </p:nvSpPr>
          <p:spPr>
            <a:xfrm flipH="1">
              <a:off x="9979" y="7873"/>
              <a:ext cx="545" cy="0"/>
            </a:xfrm>
            <a:prstGeom prst="line">
              <a:avLst/>
            </a:prstGeom>
            <a:ln w="9525" cap="flat" cmpd="sng">
              <a:solidFill>
                <a:schemeClr val="tx1"/>
              </a:solidFill>
              <a:prstDash val="solid"/>
              <a:round/>
              <a:headEnd type="none" w="med" len="med"/>
              <a:tailEnd type="triangle" w="med" len="med"/>
            </a:ln>
          </p:spPr>
        </p:sp>
        <p:sp>
          <p:nvSpPr>
            <p:cNvPr id="29732" name="Line 44"/>
            <p:cNvSpPr/>
            <p:nvPr/>
          </p:nvSpPr>
          <p:spPr>
            <a:xfrm flipH="1">
              <a:off x="6828" y="6374"/>
              <a:ext cx="544" cy="0"/>
            </a:xfrm>
            <a:prstGeom prst="line">
              <a:avLst/>
            </a:prstGeom>
            <a:ln w="9525" cap="flat" cmpd="sng">
              <a:solidFill>
                <a:schemeClr val="tx1"/>
              </a:solidFill>
              <a:prstDash val="solid"/>
              <a:round/>
              <a:headEnd type="none" w="med" len="med"/>
              <a:tailEnd type="triangle" w="med" len="med"/>
            </a:ln>
          </p:spPr>
        </p:sp>
        <p:sp>
          <p:nvSpPr>
            <p:cNvPr id="29736" name="Line 51"/>
            <p:cNvSpPr/>
            <p:nvPr/>
          </p:nvSpPr>
          <p:spPr>
            <a:xfrm>
              <a:off x="5754" y="6373"/>
              <a:ext cx="545" cy="0"/>
            </a:xfrm>
            <a:prstGeom prst="line">
              <a:avLst/>
            </a:prstGeom>
            <a:ln w="9525" cap="flat" cmpd="sng">
              <a:solidFill>
                <a:schemeClr val="tx1"/>
              </a:solidFill>
              <a:prstDash val="solid"/>
              <a:round/>
              <a:headEnd type="none" w="med" len="med"/>
              <a:tailEnd type="triangle" w="med" len="med"/>
            </a:ln>
          </p:spPr>
        </p:sp>
        <p:sp>
          <p:nvSpPr>
            <p:cNvPr id="29743" name="Line 59"/>
            <p:cNvSpPr/>
            <p:nvPr/>
          </p:nvSpPr>
          <p:spPr>
            <a:xfrm flipH="1" flipV="1">
              <a:off x="11008" y="6889"/>
              <a:ext cx="544" cy="0"/>
            </a:xfrm>
            <a:prstGeom prst="line">
              <a:avLst/>
            </a:prstGeom>
            <a:ln w="9525" cap="flat" cmpd="sng">
              <a:solidFill>
                <a:schemeClr val="tx1"/>
              </a:solidFill>
              <a:prstDash val="solid"/>
              <a:round/>
              <a:headEnd type="none" w="med" len="med"/>
              <a:tailEnd type="triangle" w="med" len="med"/>
            </a:ln>
          </p:spPr>
        </p:sp>
        <p:sp>
          <p:nvSpPr>
            <p:cNvPr id="29753" name="Line 70"/>
            <p:cNvSpPr/>
            <p:nvPr/>
          </p:nvSpPr>
          <p:spPr>
            <a:xfrm>
              <a:off x="5177" y="7257"/>
              <a:ext cx="544" cy="0"/>
            </a:xfrm>
            <a:prstGeom prst="line">
              <a:avLst/>
            </a:prstGeom>
            <a:ln w="9525" cap="flat" cmpd="sng">
              <a:solidFill>
                <a:schemeClr val="tx1"/>
              </a:solidFill>
              <a:prstDash val="solid"/>
              <a:round/>
              <a:headEnd type="none" w="med" len="med"/>
              <a:tailEnd type="triangle" w="med" len="med"/>
            </a:ln>
          </p:spPr>
        </p:sp>
        <p:sp>
          <p:nvSpPr>
            <p:cNvPr id="16" name="Line 44"/>
            <p:cNvSpPr/>
            <p:nvPr/>
          </p:nvSpPr>
          <p:spPr>
            <a:xfrm flipH="1">
              <a:off x="6098" y="7257"/>
              <a:ext cx="526" cy="1"/>
            </a:xfrm>
            <a:prstGeom prst="line">
              <a:avLst/>
            </a:prstGeom>
            <a:ln w="9525" cap="flat" cmpd="sng">
              <a:solidFill>
                <a:schemeClr val="tx1"/>
              </a:solidFill>
              <a:prstDash val="solid"/>
              <a:round/>
              <a:headEnd type="none" w="med" len="med"/>
              <a:tailEnd type="triangle" w="med" len="med"/>
            </a:ln>
          </p:spPr>
        </p:sp>
        <p:sp>
          <p:nvSpPr>
            <p:cNvPr id="69" name="AutoShape 6"/>
            <p:cNvSpPr>
              <a:spLocks noChangeArrowheads="1"/>
            </p:cNvSpPr>
            <p:nvPr/>
          </p:nvSpPr>
          <p:spPr bwMode="auto">
            <a:xfrm rot="16200000">
              <a:off x="14896" y="5286"/>
              <a:ext cx="6363" cy="785"/>
            </a:xfrm>
            <a:prstGeom prst="roundRect">
              <a:avLst>
                <a:gd name="adj" fmla="val 16667"/>
              </a:avLst>
            </a:prstGeom>
            <a:noFill/>
            <a:ln>
              <a:solidFill>
                <a:schemeClr val="tx1"/>
              </a:solidFill>
            </a:ln>
            <a:extLst>
              <a:ext uri="{909E8E84-426E-40DD-AFC4-6F175D3DCCD1}">
                <a14:hiddenFill xmlns:a14="http://schemas.microsoft.com/office/drawing/2010/main">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14:hiddenFill>
              </a:ext>
            </a:extLst>
          </p:spPr>
          <p:style>
            <a:lnRef idx="1">
              <a:schemeClr val="accent1"/>
            </a:lnRef>
            <a:fillRef idx="2">
              <a:schemeClr val="accent1"/>
            </a:fillRef>
            <a:effectRef idx="1">
              <a:schemeClr val="accent1"/>
            </a:effectRef>
            <a:fontRef idx="minor">
              <a:schemeClr val="dk1"/>
            </a:fontRef>
          </p:style>
          <p:txBody>
            <a:bodyPr vert="eaVert" wrap="none" anchor="ctr">
              <a:scene3d>
                <a:camera prst="orthographicFront"/>
                <a:lightRig rig="soft" dir="t">
                  <a:rot lat="0" lon="0" rev="15600000"/>
                </a:lightRig>
              </a:scene3d>
              <a:sp3d extrusionH="57150" prstMaterial="softEdge">
                <a:bevelT w="25400" h="38100"/>
              </a:sp3d>
            </a:bodyPr>
            <a:lstStyle>
              <a:defPPr>
                <a:defRPr lang="zh-CN"/>
              </a:defPPr>
              <a:lvl1pPr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1pPr>
              <a:lvl2pPr marL="4572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2pPr>
              <a:lvl3pPr marL="9144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3pPr>
              <a:lvl4pPr marL="13716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4pPr>
              <a:lvl5pPr marL="18288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solidFill>
                    <a:schemeClr val="accent4"/>
                  </a:solidFill>
                  <a:effectLst/>
                  <a:uLnTx/>
                  <a:uFillTx/>
                  <a:latin typeface="Times New Roman" panose="02020603050405020304" pitchFamily="18" charset="0"/>
                  <a:ea typeface="宋体" panose="02010600030101010101" pitchFamily="2" charset="-122"/>
                  <a:cs typeface="+mn-cs"/>
                </a:rPr>
                <a:t>正</a:t>
              </a:r>
              <a:endParaRPr kumimoji="0" lang="zh-CN" altLang="en-US" sz="1600" b="0" i="0" u="none" strike="noStrike" kern="1200" cap="none" spc="0" normalizeH="0" baseline="0" noProof="0" dirty="0">
                <a:solidFill>
                  <a:schemeClr val="accent4"/>
                </a:solidFill>
                <a:effectLst/>
                <a:uLnTx/>
                <a:uFillTx/>
                <a:latin typeface="Times New Roman" panose="02020603050405020304" pitchFamily="18" charset="0"/>
                <a:ea typeface="宋体" panose="02010600030101010101" pitchFamily="2" charset="-122"/>
                <a:cs typeface="+mn-cs"/>
              </a:endParaRPr>
            </a:p>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solidFill>
                    <a:schemeClr val="accent4"/>
                  </a:solidFill>
                  <a:effectLst/>
                  <a:uLnTx/>
                  <a:uFillTx/>
                  <a:latin typeface="Times New Roman" panose="02020603050405020304" pitchFamily="18" charset="0"/>
                  <a:ea typeface="宋体" panose="02010600030101010101" pitchFamily="2" charset="-122"/>
                  <a:cs typeface="+mn-cs"/>
                </a:rPr>
                <a:t>向</a:t>
              </a:r>
              <a:endParaRPr kumimoji="0" lang="zh-CN" altLang="en-US" sz="1600" b="0" i="0" u="none" strike="noStrike" kern="1200" cap="none" spc="0" normalizeH="0" baseline="0" noProof="0" dirty="0">
                <a:solidFill>
                  <a:schemeClr val="accent4"/>
                </a:solidFill>
                <a:effectLst/>
                <a:uLnTx/>
                <a:uFillTx/>
                <a:latin typeface="Times New Roman" panose="02020603050405020304" pitchFamily="18" charset="0"/>
                <a:ea typeface="宋体" panose="02010600030101010101" pitchFamily="2" charset="-122"/>
                <a:cs typeface="+mn-cs"/>
              </a:endParaRPr>
            </a:p>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solidFill>
                    <a:schemeClr val="accent4"/>
                  </a:solidFill>
                  <a:effectLst/>
                  <a:uLnTx/>
                  <a:uFillTx/>
                  <a:latin typeface="Times New Roman" panose="02020603050405020304" pitchFamily="18" charset="0"/>
                  <a:ea typeface="宋体" panose="02010600030101010101" pitchFamily="2" charset="-122"/>
                  <a:cs typeface="+mn-cs"/>
                </a:rPr>
                <a:t>鱼</a:t>
              </a:r>
              <a:endParaRPr kumimoji="0" lang="zh-CN" altLang="en-US" sz="1600" b="0" i="0" u="none" strike="noStrike" kern="1200" cap="none" spc="0" normalizeH="0" baseline="0" noProof="0" dirty="0">
                <a:solidFill>
                  <a:schemeClr val="accent4"/>
                </a:solidFill>
                <a:effectLst/>
                <a:uLnTx/>
                <a:uFillTx/>
                <a:latin typeface="Times New Roman" panose="02020603050405020304" pitchFamily="18" charset="0"/>
                <a:ea typeface="宋体" panose="02010600030101010101" pitchFamily="2" charset="-122"/>
                <a:cs typeface="+mn-cs"/>
              </a:endParaRPr>
            </a:p>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solidFill>
                    <a:schemeClr val="accent4"/>
                  </a:solidFill>
                  <a:effectLst/>
                  <a:uLnTx/>
                  <a:uFillTx/>
                  <a:latin typeface="Times New Roman" panose="02020603050405020304" pitchFamily="18" charset="0"/>
                  <a:ea typeface="宋体" panose="02010600030101010101" pitchFamily="2" charset="-122"/>
                  <a:cs typeface="+mn-cs"/>
                </a:rPr>
                <a:t>骨</a:t>
              </a:r>
              <a:endParaRPr kumimoji="0" lang="zh-CN" altLang="en-US" sz="1600" b="0" i="0" u="none" strike="noStrike" kern="1200" cap="none" spc="0" normalizeH="0" baseline="0" noProof="0" dirty="0">
                <a:solidFill>
                  <a:schemeClr val="accent4"/>
                </a:solidFill>
                <a:effectLst/>
                <a:uLnTx/>
                <a:uFillTx/>
                <a:latin typeface="Times New Roman" panose="02020603050405020304" pitchFamily="18" charset="0"/>
                <a:ea typeface="宋体" panose="02010600030101010101" pitchFamily="2" charset="-122"/>
                <a:cs typeface="+mn-cs"/>
              </a:endParaRPr>
            </a:p>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solidFill>
                    <a:schemeClr val="accent4"/>
                  </a:solidFill>
                  <a:effectLst/>
                  <a:uLnTx/>
                  <a:uFillTx/>
                  <a:latin typeface="Times New Roman" panose="02020603050405020304" pitchFamily="18" charset="0"/>
                  <a:ea typeface="宋体" panose="02010600030101010101" pitchFamily="2" charset="-122"/>
                  <a:cs typeface="+mn-cs"/>
                </a:rPr>
                <a:t>图</a:t>
              </a:r>
              <a:endParaRPr kumimoji="0" lang="zh-CN" altLang="en-US" sz="1600" b="0" i="0" u="none" strike="noStrike" kern="1200" cap="none" spc="0" normalizeH="0" baseline="0" noProof="0" dirty="0">
                <a:solidFill>
                  <a:schemeClr val="accent4"/>
                </a:solidFill>
                <a:effectLst/>
                <a:uLnTx/>
                <a:uFillTx/>
                <a:latin typeface="Times New Roman" panose="02020603050405020304" pitchFamily="18" charset="0"/>
                <a:ea typeface="宋体" panose="02010600030101010101" pitchFamily="2" charset="-122"/>
                <a:cs typeface="+mn-cs"/>
              </a:endParaRPr>
            </a:p>
          </p:txBody>
        </p:sp>
        <p:sp>
          <p:nvSpPr>
            <p:cNvPr id="21" name="椭圆 20"/>
            <p:cNvSpPr/>
            <p:nvPr/>
          </p:nvSpPr>
          <p:spPr>
            <a:xfrm>
              <a:off x="16211" y="5192"/>
              <a:ext cx="541" cy="541"/>
            </a:xfrm>
            <a:prstGeom prst="ellipse">
              <a:avLst/>
            </a:prstGeom>
            <a:solidFill>
              <a:srgbClr val="B0B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鱼刺"/>
            <p:cNvSpPr/>
            <p:nvPr/>
          </p:nvSpPr>
          <p:spPr bwMode="auto">
            <a:xfrm>
              <a:off x="10914" y="2978"/>
              <a:ext cx="1711" cy="2371"/>
            </a:xfrm>
            <a:custGeom>
              <a:avLst/>
              <a:gdLst>
                <a:gd name="connsiteX0" fmla="*/ 1711 w 1711"/>
                <a:gd name="connsiteY0" fmla="*/ 2371 h 2371"/>
                <a:gd name="connsiteX1" fmla="*/ 40 w 1711"/>
                <a:gd name="connsiteY1" fmla="*/ 23 h 2371"/>
                <a:gd name="connsiteX2" fmla="*/ 0 w 1711"/>
                <a:gd name="connsiteY2" fmla="*/ 0 h 2371"/>
                <a:gd name="connsiteX3" fmla="*/ 1394 w 1711"/>
                <a:gd name="connsiteY3" fmla="*/ 2360 h 2371"/>
                <a:gd name="connsiteX4" fmla="*/ 1711 w 1711"/>
                <a:gd name="connsiteY4" fmla="*/ 2371 h 2371"/>
              </a:gdLst>
              <a:ahLst/>
              <a:cxnLst>
                <a:cxn ang="0">
                  <a:pos x="connsiteX0" y="connsiteY0"/>
                </a:cxn>
                <a:cxn ang="0">
                  <a:pos x="connsiteX1" y="connsiteY1"/>
                </a:cxn>
                <a:cxn ang="0">
                  <a:pos x="connsiteX2" y="connsiteY2"/>
                </a:cxn>
                <a:cxn ang="0">
                  <a:pos x="connsiteX3" y="connsiteY3"/>
                </a:cxn>
                <a:cxn ang="0">
                  <a:pos x="connsiteX4" y="connsiteY4"/>
                </a:cxn>
              </a:cxnLst>
              <a:rect l="0" t="0" r="r" b="b"/>
              <a:pathLst>
                <a:path w="1711" h="2371">
                  <a:moveTo>
                    <a:pt x="1711" y="2371"/>
                  </a:moveTo>
                  <a:cubicBezTo>
                    <a:pt x="1711" y="1651"/>
                    <a:pt x="686" y="826"/>
                    <a:pt x="40" y="23"/>
                  </a:cubicBezTo>
                  <a:lnTo>
                    <a:pt x="0" y="0"/>
                  </a:lnTo>
                  <a:cubicBezTo>
                    <a:pt x="491" y="774"/>
                    <a:pt x="1301" y="1400"/>
                    <a:pt x="1394" y="2360"/>
                  </a:cubicBezTo>
                  <a:lnTo>
                    <a:pt x="1711" y="2371"/>
                  </a:lnTo>
                  <a:close/>
                </a:path>
              </a:pathLst>
            </a:custGeom>
            <a:gradFill>
              <a:gsLst>
                <a:gs pos="0">
                  <a:srgbClr val="E30000"/>
                </a:gs>
                <a:gs pos="100000">
                  <a:srgbClr val="760303"/>
                </a:gs>
              </a:gsLst>
              <a:lin scaled="0"/>
            </a:gradFill>
            <a:ln>
              <a:noFill/>
            </a:ln>
          </p:spPr>
          <p:txBody>
            <a:bodyPr anchor="ctr"/>
            <a:p>
              <a:pPr algn="ctr"/>
              <a:endParaRPr>
                <a:solidFill>
                  <a:schemeClr val="tx1"/>
                </a:solidFill>
                <a:latin typeface="微软雅黑" panose="020B0503020204020204" pitchFamily="34" charset="-122"/>
                <a:ea typeface="微软雅黑" panose="020B0503020204020204" pitchFamily="34" charset="-122"/>
              </a:endParaRPr>
            </a:p>
          </p:txBody>
        </p:sp>
        <p:sp>
          <p:nvSpPr>
            <p:cNvPr id="9" name="鱼刺"/>
            <p:cNvSpPr/>
            <p:nvPr/>
          </p:nvSpPr>
          <p:spPr bwMode="auto">
            <a:xfrm>
              <a:off x="5011" y="5588"/>
              <a:ext cx="2031" cy="2709"/>
            </a:xfrm>
            <a:custGeom>
              <a:avLst/>
              <a:gdLst>
                <a:gd name="connsiteX0" fmla="*/ 1635 w 2031"/>
                <a:gd name="connsiteY0" fmla="*/ 1 h 2709"/>
                <a:gd name="connsiteX1" fmla="*/ 0 w 2031"/>
                <a:gd name="connsiteY1" fmla="*/ 2709 h 2709"/>
                <a:gd name="connsiteX2" fmla="*/ 2031 w 2031"/>
                <a:gd name="connsiteY2" fmla="*/ 0 h 2709"/>
                <a:gd name="connsiteX3" fmla="*/ 1635 w 2031"/>
                <a:gd name="connsiteY3" fmla="*/ 1 h 2709"/>
              </a:gdLst>
              <a:ahLst/>
              <a:cxnLst>
                <a:cxn ang="0">
                  <a:pos x="connsiteX0" y="connsiteY0"/>
                </a:cxn>
                <a:cxn ang="0">
                  <a:pos x="connsiteX1" y="connsiteY1"/>
                </a:cxn>
                <a:cxn ang="0">
                  <a:pos x="connsiteX2" y="connsiteY2"/>
                </a:cxn>
                <a:cxn ang="0">
                  <a:pos x="connsiteX3" y="connsiteY3"/>
                </a:cxn>
              </a:cxnLst>
              <a:rect l="0" t="0" r="r" b="b"/>
              <a:pathLst>
                <a:path w="2031" h="2709">
                  <a:moveTo>
                    <a:pt x="1635" y="1"/>
                  </a:moveTo>
                  <a:cubicBezTo>
                    <a:pt x="1542" y="871"/>
                    <a:pt x="614" y="1971"/>
                    <a:pt x="0" y="2709"/>
                  </a:cubicBezTo>
                  <a:cubicBezTo>
                    <a:pt x="815" y="2005"/>
                    <a:pt x="2031" y="815"/>
                    <a:pt x="2031" y="0"/>
                  </a:cubicBezTo>
                  <a:lnTo>
                    <a:pt x="1635" y="1"/>
                  </a:lnTo>
                  <a:close/>
                </a:path>
              </a:pathLst>
            </a:custGeom>
            <a:gradFill>
              <a:gsLst>
                <a:gs pos="0">
                  <a:srgbClr val="E30000"/>
                </a:gs>
                <a:gs pos="100000">
                  <a:srgbClr val="760303"/>
                </a:gs>
              </a:gsLst>
              <a:lin scaled="0"/>
            </a:gradFill>
            <a:ln>
              <a:noFill/>
            </a:ln>
          </p:spPr>
          <p:txBody>
            <a:bodyPr anchor="ctr"/>
            <a:p>
              <a:pPr algn="ctr"/>
              <a:endParaRPr>
                <a:solidFill>
                  <a:schemeClr val="tx1"/>
                </a:solidFill>
                <a:latin typeface="微软雅黑" panose="020B0503020204020204" pitchFamily="34" charset="-122"/>
                <a:ea typeface="微软雅黑" panose="020B0503020204020204" pitchFamily="34" charset="-122"/>
              </a:endParaRPr>
            </a:p>
          </p:txBody>
        </p:sp>
        <p:sp>
          <p:nvSpPr>
            <p:cNvPr id="10" name="鱼刺"/>
            <p:cNvSpPr/>
            <p:nvPr/>
          </p:nvSpPr>
          <p:spPr bwMode="auto">
            <a:xfrm>
              <a:off x="7007" y="2978"/>
              <a:ext cx="1711" cy="2371"/>
            </a:xfrm>
            <a:custGeom>
              <a:avLst/>
              <a:gdLst>
                <a:gd name="connsiteX0" fmla="*/ 1711 w 1711"/>
                <a:gd name="connsiteY0" fmla="*/ 2371 h 2371"/>
                <a:gd name="connsiteX1" fmla="*/ 40 w 1711"/>
                <a:gd name="connsiteY1" fmla="*/ 23 h 2371"/>
                <a:gd name="connsiteX2" fmla="*/ 0 w 1711"/>
                <a:gd name="connsiteY2" fmla="*/ 0 h 2371"/>
                <a:gd name="connsiteX3" fmla="*/ 1394 w 1711"/>
                <a:gd name="connsiteY3" fmla="*/ 2360 h 2371"/>
                <a:gd name="connsiteX4" fmla="*/ 1711 w 1711"/>
                <a:gd name="connsiteY4" fmla="*/ 2371 h 2371"/>
              </a:gdLst>
              <a:ahLst/>
              <a:cxnLst>
                <a:cxn ang="0">
                  <a:pos x="connsiteX0" y="connsiteY0"/>
                </a:cxn>
                <a:cxn ang="0">
                  <a:pos x="connsiteX1" y="connsiteY1"/>
                </a:cxn>
                <a:cxn ang="0">
                  <a:pos x="connsiteX2" y="connsiteY2"/>
                </a:cxn>
                <a:cxn ang="0">
                  <a:pos x="connsiteX3" y="connsiteY3"/>
                </a:cxn>
                <a:cxn ang="0">
                  <a:pos x="connsiteX4" y="connsiteY4"/>
                </a:cxn>
              </a:cxnLst>
              <a:rect l="0" t="0" r="r" b="b"/>
              <a:pathLst>
                <a:path w="1711" h="2371">
                  <a:moveTo>
                    <a:pt x="1711" y="2371"/>
                  </a:moveTo>
                  <a:cubicBezTo>
                    <a:pt x="1711" y="1651"/>
                    <a:pt x="686" y="826"/>
                    <a:pt x="40" y="23"/>
                  </a:cubicBezTo>
                  <a:lnTo>
                    <a:pt x="0" y="0"/>
                  </a:lnTo>
                  <a:cubicBezTo>
                    <a:pt x="491" y="774"/>
                    <a:pt x="1301" y="1400"/>
                    <a:pt x="1394" y="2360"/>
                  </a:cubicBezTo>
                  <a:lnTo>
                    <a:pt x="1711" y="2371"/>
                  </a:lnTo>
                  <a:close/>
                </a:path>
              </a:pathLst>
            </a:custGeom>
            <a:gradFill>
              <a:gsLst>
                <a:gs pos="0">
                  <a:srgbClr val="E30000"/>
                </a:gs>
                <a:gs pos="100000">
                  <a:srgbClr val="760303"/>
                </a:gs>
              </a:gsLst>
              <a:lin scaled="0"/>
            </a:gradFill>
            <a:ln>
              <a:noFill/>
            </a:ln>
          </p:spPr>
          <p:txBody>
            <a:bodyPr anchor="ctr"/>
            <a:p>
              <a:pPr algn="ctr"/>
              <a:endParaRPr>
                <a:solidFill>
                  <a:schemeClr val="tx1"/>
                </a:solidFill>
                <a:latin typeface="微软雅黑" panose="020B0503020204020204" pitchFamily="34" charset="-122"/>
                <a:ea typeface="微软雅黑" panose="020B0503020204020204" pitchFamily="34" charset="-122"/>
              </a:endParaRPr>
            </a:p>
          </p:txBody>
        </p:sp>
        <p:sp>
          <p:nvSpPr>
            <p:cNvPr id="14" name="鱼刺"/>
            <p:cNvSpPr/>
            <p:nvPr/>
          </p:nvSpPr>
          <p:spPr bwMode="auto">
            <a:xfrm>
              <a:off x="3821" y="2978"/>
              <a:ext cx="1711" cy="2371"/>
            </a:xfrm>
            <a:custGeom>
              <a:avLst/>
              <a:gdLst>
                <a:gd name="connsiteX0" fmla="*/ 1711 w 1711"/>
                <a:gd name="connsiteY0" fmla="*/ 2371 h 2371"/>
                <a:gd name="connsiteX1" fmla="*/ 40 w 1711"/>
                <a:gd name="connsiteY1" fmla="*/ 23 h 2371"/>
                <a:gd name="connsiteX2" fmla="*/ 0 w 1711"/>
                <a:gd name="connsiteY2" fmla="*/ 0 h 2371"/>
                <a:gd name="connsiteX3" fmla="*/ 1394 w 1711"/>
                <a:gd name="connsiteY3" fmla="*/ 2360 h 2371"/>
                <a:gd name="connsiteX4" fmla="*/ 1711 w 1711"/>
                <a:gd name="connsiteY4" fmla="*/ 2371 h 2371"/>
              </a:gdLst>
              <a:ahLst/>
              <a:cxnLst>
                <a:cxn ang="0">
                  <a:pos x="connsiteX0" y="connsiteY0"/>
                </a:cxn>
                <a:cxn ang="0">
                  <a:pos x="connsiteX1" y="connsiteY1"/>
                </a:cxn>
                <a:cxn ang="0">
                  <a:pos x="connsiteX2" y="connsiteY2"/>
                </a:cxn>
                <a:cxn ang="0">
                  <a:pos x="connsiteX3" y="connsiteY3"/>
                </a:cxn>
                <a:cxn ang="0">
                  <a:pos x="connsiteX4" y="connsiteY4"/>
                </a:cxn>
              </a:cxnLst>
              <a:rect l="0" t="0" r="r" b="b"/>
              <a:pathLst>
                <a:path w="1711" h="2371">
                  <a:moveTo>
                    <a:pt x="1711" y="2371"/>
                  </a:moveTo>
                  <a:cubicBezTo>
                    <a:pt x="1711" y="1651"/>
                    <a:pt x="686" y="826"/>
                    <a:pt x="40" y="23"/>
                  </a:cubicBezTo>
                  <a:lnTo>
                    <a:pt x="0" y="0"/>
                  </a:lnTo>
                  <a:cubicBezTo>
                    <a:pt x="491" y="774"/>
                    <a:pt x="1301" y="1400"/>
                    <a:pt x="1394" y="2360"/>
                  </a:cubicBezTo>
                  <a:lnTo>
                    <a:pt x="1711" y="2371"/>
                  </a:lnTo>
                  <a:close/>
                </a:path>
              </a:pathLst>
            </a:custGeom>
            <a:gradFill>
              <a:gsLst>
                <a:gs pos="0">
                  <a:srgbClr val="E30000"/>
                </a:gs>
                <a:gs pos="100000">
                  <a:srgbClr val="760303"/>
                </a:gs>
              </a:gsLst>
              <a:lin scaled="0"/>
            </a:gradFill>
            <a:ln>
              <a:noFill/>
            </a:ln>
          </p:spPr>
          <p:txBody>
            <a:bodyPr anchor="ctr"/>
            <a:p>
              <a:pPr algn="ctr"/>
              <a:endParaRPr>
                <a:solidFill>
                  <a:schemeClr val="tx1"/>
                </a:solidFill>
                <a:latin typeface="微软雅黑" panose="020B0503020204020204" pitchFamily="34" charset="-122"/>
                <a:ea typeface="微软雅黑" panose="020B0503020204020204" pitchFamily="34" charset="-122"/>
              </a:endParaRPr>
            </a:p>
          </p:txBody>
        </p:sp>
        <p:sp>
          <p:nvSpPr>
            <p:cNvPr id="37" name="灯泡"/>
            <p:cNvSpPr/>
            <p:nvPr/>
          </p:nvSpPr>
          <p:spPr bwMode="auto">
            <a:xfrm>
              <a:off x="4188" y="8498"/>
              <a:ext cx="396" cy="573"/>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solidFill>
              </a:endParaRPr>
            </a:p>
          </p:txBody>
        </p:sp>
        <p:sp>
          <p:nvSpPr>
            <p:cNvPr id="43" name="叶子"/>
            <p:cNvSpPr/>
            <p:nvPr/>
          </p:nvSpPr>
          <p:spPr bwMode="auto">
            <a:xfrm>
              <a:off x="8271" y="8498"/>
              <a:ext cx="601" cy="601"/>
            </a:xfrm>
            <a:custGeom>
              <a:avLst/>
              <a:gdLst>
                <a:gd name="T0" fmla="*/ 0 w 63"/>
                <a:gd name="T1" fmla="*/ 2147483646 h 57"/>
                <a:gd name="T2" fmla="*/ 2147483646 w 63"/>
                <a:gd name="T3" fmla="*/ 2147483646 h 57"/>
                <a:gd name="T4" fmla="*/ 2147483646 w 63"/>
                <a:gd name="T5" fmla="*/ 2147483646 h 57"/>
                <a:gd name="T6" fmla="*/ 2147483646 w 63"/>
                <a:gd name="T7" fmla="*/ 2147483646 h 57"/>
                <a:gd name="T8" fmla="*/ 2147483646 w 63"/>
                <a:gd name="T9" fmla="*/ 0 h 57"/>
                <a:gd name="T10" fmla="*/ 2147483646 w 63"/>
                <a:gd name="T11" fmla="*/ 2147483646 h 57"/>
                <a:gd name="T12" fmla="*/ 2147483646 w 63"/>
                <a:gd name="T13" fmla="*/ 2147483646 h 57"/>
                <a:gd name="T14" fmla="*/ 0 w 63"/>
                <a:gd name="T15" fmla="*/ 2147483646 h 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solidFill>
              </a:endParaRPr>
            </a:p>
          </p:txBody>
        </p:sp>
        <p:sp>
          <p:nvSpPr>
            <p:cNvPr id="15" name="AutoShape 5"/>
            <p:cNvSpPr>
              <a:spLocks noChangeArrowheads="1"/>
            </p:cNvSpPr>
            <p:nvPr/>
          </p:nvSpPr>
          <p:spPr bwMode="auto">
            <a:xfrm>
              <a:off x="5325" y="1863"/>
              <a:ext cx="3140" cy="972"/>
            </a:xfrm>
            <a:prstGeom prst="roundRect">
              <a:avLst>
                <a:gd name="adj" fmla="val 16667"/>
              </a:avLst>
            </a:prstGeom>
            <a:gradFill>
              <a:gsLst>
                <a:gs pos="0">
                  <a:srgbClr val="FE4444"/>
                </a:gs>
                <a:gs pos="100000">
                  <a:srgbClr val="832B2B"/>
                </a:gs>
              </a:gsLst>
              <a:lin scaled="0"/>
            </a:gradFill>
          </p:spPr>
          <p:style>
            <a:lnRef idx="1">
              <a:schemeClr val="accent1"/>
            </a:lnRef>
            <a:fillRef idx="2">
              <a:schemeClr val="accent1"/>
            </a:fillRef>
            <a:effectRef idx="1">
              <a:schemeClr val="accent1"/>
            </a:effectRef>
            <a:fontRef idx="minor">
              <a:schemeClr val="dk1"/>
            </a:fontRef>
          </p:style>
          <p:txBody>
            <a:bodyPr wrap="none" anchor="ctr"/>
            <a:lstStyle>
              <a:defPPr>
                <a:defRPr lang="zh-CN"/>
              </a:defPPr>
              <a:lvl1pPr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1pPr>
              <a:lvl2pPr marL="4572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2pPr>
              <a:lvl3pPr marL="9144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3pPr>
              <a:lvl4pPr marL="13716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4pPr>
              <a:lvl5pPr marL="18288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机</a:t>
              </a:r>
              <a:endParaRPr kumimoji="0" lang="zh-CN" altLang="en-US" sz="24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19" name="AutoShape 8"/>
            <p:cNvSpPr>
              <a:spLocks noChangeArrowheads="1"/>
            </p:cNvSpPr>
            <p:nvPr/>
          </p:nvSpPr>
          <p:spPr bwMode="auto">
            <a:xfrm>
              <a:off x="9455" y="1863"/>
              <a:ext cx="3140" cy="972"/>
            </a:xfrm>
            <a:prstGeom prst="roundRect">
              <a:avLst>
                <a:gd name="adj" fmla="val 18303"/>
              </a:avLst>
            </a:prstGeom>
            <a:gradFill>
              <a:gsLst>
                <a:gs pos="0">
                  <a:srgbClr val="007BD3"/>
                </a:gs>
                <a:gs pos="100000">
                  <a:srgbClr val="034373"/>
                </a:gs>
              </a:gsLst>
              <a:lin scaled="0"/>
            </a:gradFill>
          </p:spPr>
          <p:style>
            <a:lnRef idx="1">
              <a:schemeClr val="accent1"/>
            </a:lnRef>
            <a:fillRef idx="2">
              <a:schemeClr val="accent1"/>
            </a:fillRef>
            <a:effectRef idx="1">
              <a:schemeClr val="accent1"/>
            </a:effectRef>
            <a:fontRef idx="minor">
              <a:schemeClr val="dk1"/>
            </a:fontRef>
          </p:style>
          <p:txBody>
            <a:bodyPr wrap="none" anchor="ctr"/>
            <a:lstStyle>
              <a:defPPr>
                <a:defRPr lang="zh-CN"/>
              </a:defPPr>
              <a:lvl1pPr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1pPr>
              <a:lvl2pPr marL="4572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2pPr>
              <a:lvl3pPr marL="9144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3pPr>
              <a:lvl4pPr marL="13716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4pPr>
              <a:lvl5pPr marL="18288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人</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6" name="AutoShape 7"/>
            <p:cNvSpPr>
              <a:spLocks noChangeArrowheads="1"/>
            </p:cNvSpPr>
            <p:nvPr/>
          </p:nvSpPr>
          <p:spPr bwMode="auto">
            <a:xfrm>
              <a:off x="1551" y="1887"/>
              <a:ext cx="3135" cy="971"/>
            </a:xfrm>
            <a:prstGeom prst="roundRect">
              <a:avLst>
                <a:gd name="adj" fmla="val 16667"/>
              </a:avLst>
            </a:prstGeom>
            <a:solidFill>
              <a:schemeClr val="bg2">
                <a:lumMod val="75000"/>
              </a:schemeClr>
            </a:solidFill>
          </p:spPr>
          <p:style>
            <a:lnRef idx="1">
              <a:schemeClr val="accent1"/>
            </a:lnRef>
            <a:fillRef idx="2">
              <a:schemeClr val="accent1"/>
            </a:fillRef>
            <a:effectRef idx="1">
              <a:schemeClr val="accent1"/>
            </a:effectRef>
            <a:fontRef idx="minor">
              <a:schemeClr val="dk1"/>
            </a:fontRef>
          </p:style>
          <p:txBody>
            <a:bodyPr wrap="none" anchor="ctr"/>
            <a:lstStyle>
              <a:defPPr>
                <a:defRPr lang="zh-CN"/>
              </a:defPPr>
              <a:lvl1pPr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1pPr>
              <a:lvl2pPr marL="4572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2pPr>
              <a:lvl3pPr marL="9144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3pPr>
              <a:lvl4pPr marL="13716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4pPr>
              <a:lvl5pPr marL="18288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料</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8" name="男人"/>
            <p:cNvSpPr/>
            <p:nvPr/>
          </p:nvSpPr>
          <p:spPr bwMode="auto">
            <a:xfrm>
              <a:off x="10070" y="2029"/>
              <a:ext cx="530" cy="530"/>
            </a:xfrm>
            <a:custGeom>
              <a:avLst/>
              <a:gdLst>
                <a:gd name="T0" fmla="*/ 416334317 w 5965"/>
                <a:gd name="T1" fmla="*/ 75815881 h 5525"/>
                <a:gd name="T2" fmla="*/ 416538070 w 5965"/>
                <a:gd name="T3" fmla="*/ 102142015 h 5525"/>
                <a:gd name="T4" fmla="*/ 412968551 w 5965"/>
                <a:gd name="T5" fmla="*/ 149998739 h 5525"/>
                <a:gd name="T6" fmla="*/ 415008322 w 5965"/>
                <a:gd name="T7" fmla="*/ 163264210 h 5525"/>
                <a:gd name="T8" fmla="*/ 420413859 w 5965"/>
                <a:gd name="T9" fmla="*/ 173672291 h 5525"/>
                <a:gd name="T10" fmla="*/ 424493721 w 5965"/>
                <a:gd name="T11" fmla="*/ 190712788 h 5525"/>
                <a:gd name="T12" fmla="*/ 423983698 w 5965"/>
                <a:gd name="T13" fmla="*/ 209080215 h 5525"/>
                <a:gd name="T14" fmla="*/ 420107909 w 5965"/>
                <a:gd name="T15" fmla="*/ 229590285 h 5525"/>
                <a:gd name="T16" fmla="*/ 413478254 w 5965"/>
                <a:gd name="T17" fmla="*/ 244691987 h 5525"/>
                <a:gd name="T18" fmla="*/ 407766767 w 5965"/>
                <a:gd name="T19" fmla="*/ 249590096 h 5525"/>
                <a:gd name="T20" fmla="*/ 397465396 w 5965"/>
                <a:gd name="T21" fmla="*/ 255814496 h 5525"/>
                <a:gd name="T22" fmla="*/ 392671758 w 5965"/>
                <a:gd name="T23" fmla="*/ 263977690 h 5525"/>
                <a:gd name="T24" fmla="*/ 390020087 w 5965"/>
                <a:gd name="T25" fmla="*/ 284385517 h 5525"/>
                <a:gd name="T26" fmla="*/ 387878120 w 5965"/>
                <a:gd name="T27" fmla="*/ 299385614 h 5525"/>
                <a:gd name="T28" fmla="*/ 380840638 w 5965"/>
                <a:gd name="T29" fmla="*/ 311222230 h 5525"/>
                <a:gd name="T30" fmla="*/ 372681234 w 5965"/>
                <a:gd name="T31" fmla="*/ 324079365 h 5525"/>
                <a:gd name="T32" fmla="*/ 387878120 w 5965"/>
                <a:gd name="T33" fmla="*/ 335099630 h 5525"/>
                <a:gd name="T34" fmla="*/ 404502878 w 5965"/>
                <a:gd name="T35" fmla="*/ 367242149 h 5525"/>
                <a:gd name="T36" fmla="*/ 414090473 w 5965"/>
                <a:gd name="T37" fmla="*/ 377956321 h 5525"/>
                <a:gd name="T38" fmla="*/ 487932935 w 5965"/>
                <a:gd name="T39" fmla="*/ 405201051 h 5525"/>
                <a:gd name="T40" fmla="*/ 557083956 w 5965"/>
                <a:gd name="T41" fmla="*/ 433568224 h 5525"/>
                <a:gd name="T42" fmla="*/ 582786287 w 5965"/>
                <a:gd name="T43" fmla="*/ 444180473 h 5525"/>
                <a:gd name="T44" fmla="*/ 595535256 w 5965"/>
                <a:gd name="T45" fmla="*/ 453160019 h 5525"/>
                <a:gd name="T46" fmla="*/ 604816582 w 5965"/>
                <a:gd name="T47" fmla="*/ 465710742 h 5525"/>
                <a:gd name="T48" fmla="*/ 607774521 w 5965"/>
                <a:gd name="T49" fmla="*/ 515098245 h 5525"/>
                <a:gd name="T50" fmla="*/ 204073 w 5965"/>
                <a:gd name="T51" fmla="*/ 563771320 h 5525"/>
                <a:gd name="T52" fmla="*/ 1427872 w 5965"/>
                <a:gd name="T53" fmla="*/ 479588397 h 5525"/>
                <a:gd name="T54" fmla="*/ 6323706 w 5965"/>
                <a:gd name="T55" fmla="*/ 461017121 h 5525"/>
                <a:gd name="T56" fmla="*/ 16930707 w 5965"/>
                <a:gd name="T57" fmla="*/ 449792689 h 5525"/>
                <a:gd name="T58" fmla="*/ 30495968 w 5965"/>
                <a:gd name="T59" fmla="*/ 441629494 h 5525"/>
                <a:gd name="T60" fmla="*/ 67621272 w 5965"/>
                <a:gd name="T61" fmla="*/ 427751840 h 5525"/>
                <a:gd name="T62" fmla="*/ 156558744 w 5965"/>
                <a:gd name="T63" fmla="*/ 389895181 h 5525"/>
                <a:gd name="T64" fmla="*/ 196336039 w 5965"/>
                <a:gd name="T65" fmla="*/ 376425862 h 5525"/>
                <a:gd name="T66" fmla="*/ 207555259 w 5965"/>
                <a:gd name="T67" fmla="*/ 361425765 h 5525"/>
                <a:gd name="T68" fmla="*/ 232951320 w 5965"/>
                <a:gd name="T69" fmla="*/ 332038392 h 5525"/>
                <a:gd name="T70" fmla="*/ 227545783 w 5965"/>
                <a:gd name="T71" fmla="*/ 319283501 h 5525"/>
                <a:gd name="T72" fmla="*/ 219284183 w 5965"/>
                <a:gd name="T73" fmla="*/ 309487603 h 5525"/>
                <a:gd name="T74" fmla="*/ 211634801 w 5965"/>
                <a:gd name="T75" fmla="*/ 254079869 h 5525"/>
                <a:gd name="T76" fmla="*/ 201435626 w 5965"/>
                <a:gd name="T77" fmla="*/ 252038830 h 5525"/>
                <a:gd name="T78" fmla="*/ 194602217 w 5965"/>
                <a:gd name="T79" fmla="*/ 247549057 h 5525"/>
                <a:gd name="T80" fmla="*/ 188584461 w 5965"/>
                <a:gd name="T81" fmla="*/ 236324625 h 5525"/>
                <a:gd name="T82" fmla="*/ 183484873 w 5965"/>
                <a:gd name="T83" fmla="*/ 214284096 h 5525"/>
                <a:gd name="T84" fmla="*/ 180731007 w 5965"/>
                <a:gd name="T85" fmla="*/ 182651837 h 5525"/>
                <a:gd name="T86" fmla="*/ 183484873 w 5965"/>
                <a:gd name="T87" fmla="*/ 173978383 h 5525"/>
                <a:gd name="T88" fmla="*/ 188380388 w 5965"/>
                <a:gd name="T89" fmla="*/ 161325415 h 5525"/>
                <a:gd name="T90" fmla="*/ 186442494 w 5965"/>
                <a:gd name="T91" fmla="*/ 146325318 h 5525"/>
                <a:gd name="T92" fmla="*/ 182158878 w 5965"/>
                <a:gd name="T93" fmla="*/ 105101329 h 5525"/>
                <a:gd name="T94" fmla="*/ 185728718 w 5965"/>
                <a:gd name="T95" fmla="*/ 72550475 h 5525"/>
                <a:gd name="T96" fmla="*/ 195927893 w 5965"/>
                <a:gd name="T97" fmla="*/ 47856724 h 5525"/>
                <a:gd name="T98" fmla="*/ 211736678 w 5965"/>
                <a:gd name="T99" fmla="*/ 30203724 h 5525"/>
                <a:gd name="T100" fmla="*/ 231931275 w 5965"/>
                <a:gd name="T101" fmla="*/ 18979291 h 5525"/>
                <a:gd name="T102" fmla="*/ 260693422 w 5965"/>
                <a:gd name="T103" fmla="*/ 8367362 h 5525"/>
                <a:gd name="T104" fmla="*/ 283845639 w 5965"/>
                <a:gd name="T105" fmla="*/ 2346811 h 5525"/>
                <a:gd name="T106" fmla="*/ 309547969 w 5965"/>
                <a:gd name="T107" fmla="*/ 0 h 5525"/>
                <a:gd name="T108" fmla="*/ 336575975 w 5965"/>
                <a:gd name="T109" fmla="*/ 3469254 h 5525"/>
                <a:gd name="T110" fmla="*/ 364114003 w 5965"/>
                <a:gd name="T111" fmla="*/ 15305870 h 5525"/>
                <a:gd name="T112" fmla="*/ 399199536 w 5965"/>
                <a:gd name="T113" fmla="*/ 32550854 h 5525"/>
                <a:gd name="T114" fmla="*/ 407256744 w 5965"/>
                <a:gd name="T115" fmla="*/ 44081378 h 55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965" h="5525">
                  <a:moveTo>
                    <a:pt x="4036" y="532"/>
                  </a:moveTo>
                  <a:lnTo>
                    <a:pt x="4036" y="532"/>
                  </a:lnTo>
                  <a:lnTo>
                    <a:pt x="4053" y="600"/>
                  </a:lnTo>
                  <a:lnTo>
                    <a:pt x="4065" y="654"/>
                  </a:lnTo>
                  <a:lnTo>
                    <a:pt x="4075" y="700"/>
                  </a:lnTo>
                  <a:lnTo>
                    <a:pt x="4082" y="743"/>
                  </a:lnTo>
                  <a:lnTo>
                    <a:pt x="4085" y="785"/>
                  </a:lnTo>
                  <a:lnTo>
                    <a:pt x="4088" y="833"/>
                  </a:lnTo>
                  <a:lnTo>
                    <a:pt x="4088" y="889"/>
                  </a:lnTo>
                  <a:lnTo>
                    <a:pt x="4087" y="959"/>
                  </a:lnTo>
                  <a:lnTo>
                    <a:pt x="4084" y="1001"/>
                  </a:lnTo>
                  <a:lnTo>
                    <a:pt x="4079" y="1065"/>
                  </a:lnTo>
                  <a:lnTo>
                    <a:pt x="4063" y="1229"/>
                  </a:lnTo>
                  <a:lnTo>
                    <a:pt x="4056" y="1316"/>
                  </a:lnTo>
                  <a:lnTo>
                    <a:pt x="4051" y="1398"/>
                  </a:lnTo>
                  <a:lnTo>
                    <a:pt x="4050" y="1436"/>
                  </a:lnTo>
                  <a:lnTo>
                    <a:pt x="4049" y="1470"/>
                  </a:lnTo>
                  <a:lnTo>
                    <a:pt x="4050" y="1499"/>
                  </a:lnTo>
                  <a:lnTo>
                    <a:pt x="4051" y="1523"/>
                  </a:lnTo>
                  <a:lnTo>
                    <a:pt x="4055" y="1555"/>
                  </a:lnTo>
                  <a:lnTo>
                    <a:pt x="4061" y="1580"/>
                  </a:lnTo>
                  <a:lnTo>
                    <a:pt x="4069" y="1600"/>
                  </a:lnTo>
                  <a:lnTo>
                    <a:pt x="4076" y="1619"/>
                  </a:lnTo>
                  <a:lnTo>
                    <a:pt x="4085" y="1636"/>
                  </a:lnTo>
                  <a:lnTo>
                    <a:pt x="4097" y="1655"/>
                  </a:lnTo>
                  <a:lnTo>
                    <a:pt x="4109" y="1676"/>
                  </a:lnTo>
                  <a:lnTo>
                    <a:pt x="4122" y="1702"/>
                  </a:lnTo>
                  <a:lnTo>
                    <a:pt x="4133" y="1727"/>
                  </a:lnTo>
                  <a:lnTo>
                    <a:pt x="4142" y="1754"/>
                  </a:lnTo>
                  <a:lnTo>
                    <a:pt x="4149" y="1782"/>
                  </a:lnTo>
                  <a:lnTo>
                    <a:pt x="4156" y="1811"/>
                  </a:lnTo>
                  <a:lnTo>
                    <a:pt x="4159" y="1840"/>
                  </a:lnTo>
                  <a:lnTo>
                    <a:pt x="4162" y="1869"/>
                  </a:lnTo>
                  <a:lnTo>
                    <a:pt x="4163" y="1899"/>
                  </a:lnTo>
                  <a:lnTo>
                    <a:pt x="4165" y="1929"/>
                  </a:lnTo>
                  <a:lnTo>
                    <a:pt x="4163" y="1959"/>
                  </a:lnTo>
                  <a:lnTo>
                    <a:pt x="4162" y="1989"/>
                  </a:lnTo>
                  <a:lnTo>
                    <a:pt x="4160" y="2018"/>
                  </a:lnTo>
                  <a:lnTo>
                    <a:pt x="4157" y="2049"/>
                  </a:lnTo>
                  <a:lnTo>
                    <a:pt x="4149" y="2104"/>
                  </a:lnTo>
                  <a:lnTo>
                    <a:pt x="4140" y="2158"/>
                  </a:lnTo>
                  <a:lnTo>
                    <a:pt x="4134" y="2187"/>
                  </a:lnTo>
                  <a:lnTo>
                    <a:pt x="4127" y="2218"/>
                  </a:lnTo>
                  <a:lnTo>
                    <a:pt x="4119" y="2250"/>
                  </a:lnTo>
                  <a:lnTo>
                    <a:pt x="4109" y="2283"/>
                  </a:lnTo>
                  <a:lnTo>
                    <a:pt x="4097" y="2315"/>
                  </a:lnTo>
                  <a:lnTo>
                    <a:pt x="4084" y="2345"/>
                  </a:lnTo>
                  <a:lnTo>
                    <a:pt x="4070" y="2373"/>
                  </a:lnTo>
                  <a:lnTo>
                    <a:pt x="4062" y="2387"/>
                  </a:lnTo>
                  <a:lnTo>
                    <a:pt x="4054" y="2398"/>
                  </a:lnTo>
                  <a:lnTo>
                    <a:pt x="4045" y="2410"/>
                  </a:lnTo>
                  <a:lnTo>
                    <a:pt x="4034" y="2420"/>
                  </a:lnTo>
                  <a:lnTo>
                    <a:pt x="4023" y="2430"/>
                  </a:lnTo>
                  <a:lnTo>
                    <a:pt x="4011" y="2438"/>
                  </a:lnTo>
                  <a:lnTo>
                    <a:pt x="3998" y="2446"/>
                  </a:lnTo>
                  <a:lnTo>
                    <a:pt x="3986" y="2452"/>
                  </a:lnTo>
                  <a:lnTo>
                    <a:pt x="3959" y="2467"/>
                  </a:lnTo>
                  <a:lnTo>
                    <a:pt x="3933" y="2480"/>
                  </a:lnTo>
                  <a:lnTo>
                    <a:pt x="3920" y="2488"/>
                  </a:lnTo>
                  <a:lnTo>
                    <a:pt x="3908" y="2497"/>
                  </a:lnTo>
                  <a:lnTo>
                    <a:pt x="3897" y="2507"/>
                  </a:lnTo>
                  <a:lnTo>
                    <a:pt x="3887" y="2517"/>
                  </a:lnTo>
                  <a:lnTo>
                    <a:pt x="3877" y="2529"/>
                  </a:lnTo>
                  <a:lnTo>
                    <a:pt x="3868" y="2544"/>
                  </a:lnTo>
                  <a:lnTo>
                    <a:pt x="3858" y="2565"/>
                  </a:lnTo>
                  <a:lnTo>
                    <a:pt x="3850" y="2587"/>
                  </a:lnTo>
                  <a:lnTo>
                    <a:pt x="3843" y="2611"/>
                  </a:lnTo>
                  <a:lnTo>
                    <a:pt x="3838" y="2634"/>
                  </a:lnTo>
                  <a:lnTo>
                    <a:pt x="3834" y="2659"/>
                  </a:lnTo>
                  <a:lnTo>
                    <a:pt x="3831" y="2684"/>
                  </a:lnTo>
                  <a:lnTo>
                    <a:pt x="3828" y="2736"/>
                  </a:lnTo>
                  <a:lnTo>
                    <a:pt x="3824" y="2787"/>
                  </a:lnTo>
                  <a:lnTo>
                    <a:pt x="3821" y="2837"/>
                  </a:lnTo>
                  <a:lnTo>
                    <a:pt x="3819" y="2863"/>
                  </a:lnTo>
                  <a:lnTo>
                    <a:pt x="3814" y="2887"/>
                  </a:lnTo>
                  <a:lnTo>
                    <a:pt x="3810" y="2911"/>
                  </a:lnTo>
                  <a:lnTo>
                    <a:pt x="3803" y="2934"/>
                  </a:lnTo>
                  <a:lnTo>
                    <a:pt x="3794" y="2959"/>
                  </a:lnTo>
                  <a:lnTo>
                    <a:pt x="3784" y="2980"/>
                  </a:lnTo>
                  <a:lnTo>
                    <a:pt x="3773" y="3000"/>
                  </a:lnTo>
                  <a:lnTo>
                    <a:pt x="3761" y="3018"/>
                  </a:lnTo>
                  <a:lnTo>
                    <a:pt x="3747" y="3035"/>
                  </a:lnTo>
                  <a:lnTo>
                    <a:pt x="3734" y="3050"/>
                  </a:lnTo>
                  <a:lnTo>
                    <a:pt x="3708" y="3081"/>
                  </a:lnTo>
                  <a:lnTo>
                    <a:pt x="3696" y="3098"/>
                  </a:lnTo>
                  <a:lnTo>
                    <a:pt x="3684" y="3115"/>
                  </a:lnTo>
                  <a:lnTo>
                    <a:pt x="3673" y="3133"/>
                  </a:lnTo>
                  <a:lnTo>
                    <a:pt x="3663" y="3153"/>
                  </a:lnTo>
                  <a:lnTo>
                    <a:pt x="3654" y="3176"/>
                  </a:lnTo>
                  <a:lnTo>
                    <a:pt x="3647" y="3201"/>
                  </a:lnTo>
                  <a:lnTo>
                    <a:pt x="3643" y="3229"/>
                  </a:lnTo>
                  <a:lnTo>
                    <a:pt x="3640" y="3261"/>
                  </a:lnTo>
                  <a:lnTo>
                    <a:pt x="3803" y="3284"/>
                  </a:lnTo>
                  <a:lnTo>
                    <a:pt x="3852" y="3389"/>
                  </a:lnTo>
                  <a:lnTo>
                    <a:pt x="3881" y="3449"/>
                  </a:lnTo>
                  <a:lnTo>
                    <a:pt x="3914" y="3511"/>
                  </a:lnTo>
                  <a:lnTo>
                    <a:pt x="3930" y="3542"/>
                  </a:lnTo>
                  <a:lnTo>
                    <a:pt x="3948" y="3571"/>
                  </a:lnTo>
                  <a:lnTo>
                    <a:pt x="3966" y="3599"/>
                  </a:lnTo>
                  <a:lnTo>
                    <a:pt x="3985" y="3626"/>
                  </a:lnTo>
                  <a:lnTo>
                    <a:pt x="4003" y="3649"/>
                  </a:lnTo>
                  <a:lnTo>
                    <a:pt x="4022" y="3670"/>
                  </a:lnTo>
                  <a:lnTo>
                    <a:pt x="4041" y="3689"/>
                  </a:lnTo>
                  <a:lnTo>
                    <a:pt x="4051" y="3697"/>
                  </a:lnTo>
                  <a:lnTo>
                    <a:pt x="4060" y="3704"/>
                  </a:lnTo>
                  <a:lnTo>
                    <a:pt x="4316" y="3774"/>
                  </a:lnTo>
                  <a:lnTo>
                    <a:pt x="4431" y="3821"/>
                  </a:lnTo>
                  <a:lnTo>
                    <a:pt x="4547" y="3870"/>
                  </a:lnTo>
                  <a:lnTo>
                    <a:pt x="4784" y="3971"/>
                  </a:lnTo>
                  <a:lnTo>
                    <a:pt x="5020" y="4073"/>
                  </a:lnTo>
                  <a:lnTo>
                    <a:pt x="5251" y="4171"/>
                  </a:lnTo>
                  <a:lnTo>
                    <a:pt x="5302" y="4192"/>
                  </a:lnTo>
                  <a:lnTo>
                    <a:pt x="5356" y="4211"/>
                  </a:lnTo>
                  <a:lnTo>
                    <a:pt x="5462" y="4249"/>
                  </a:lnTo>
                  <a:lnTo>
                    <a:pt x="5514" y="4267"/>
                  </a:lnTo>
                  <a:lnTo>
                    <a:pt x="5567" y="4287"/>
                  </a:lnTo>
                  <a:lnTo>
                    <a:pt x="5617" y="4307"/>
                  </a:lnTo>
                  <a:lnTo>
                    <a:pt x="5666" y="4328"/>
                  </a:lnTo>
                  <a:lnTo>
                    <a:pt x="5691" y="4341"/>
                  </a:lnTo>
                  <a:lnTo>
                    <a:pt x="5714" y="4353"/>
                  </a:lnTo>
                  <a:lnTo>
                    <a:pt x="5736" y="4365"/>
                  </a:lnTo>
                  <a:lnTo>
                    <a:pt x="5759" y="4379"/>
                  </a:lnTo>
                  <a:lnTo>
                    <a:pt x="5780" y="4393"/>
                  </a:lnTo>
                  <a:lnTo>
                    <a:pt x="5800" y="4408"/>
                  </a:lnTo>
                  <a:lnTo>
                    <a:pt x="5820" y="4424"/>
                  </a:lnTo>
                  <a:lnTo>
                    <a:pt x="5839" y="4441"/>
                  </a:lnTo>
                  <a:lnTo>
                    <a:pt x="5857" y="4459"/>
                  </a:lnTo>
                  <a:lnTo>
                    <a:pt x="5874" y="4477"/>
                  </a:lnTo>
                  <a:lnTo>
                    <a:pt x="5889" y="4497"/>
                  </a:lnTo>
                  <a:lnTo>
                    <a:pt x="5904" y="4518"/>
                  </a:lnTo>
                  <a:lnTo>
                    <a:pt x="5917" y="4540"/>
                  </a:lnTo>
                  <a:lnTo>
                    <a:pt x="5930" y="4564"/>
                  </a:lnTo>
                  <a:lnTo>
                    <a:pt x="5942" y="4588"/>
                  </a:lnTo>
                  <a:lnTo>
                    <a:pt x="5952" y="4615"/>
                  </a:lnTo>
                  <a:lnTo>
                    <a:pt x="5952" y="4700"/>
                  </a:lnTo>
                  <a:lnTo>
                    <a:pt x="5954" y="4804"/>
                  </a:lnTo>
                  <a:lnTo>
                    <a:pt x="5959" y="5048"/>
                  </a:lnTo>
                  <a:lnTo>
                    <a:pt x="5963" y="5176"/>
                  </a:lnTo>
                  <a:lnTo>
                    <a:pt x="5965" y="5302"/>
                  </a:lnTo>
                  <a:lnTo>
                    <a:pt x="5965" y="5420"/>
                  </a:lnTo>
                  <a:lnTo>
                    <a:pt x="5965" y="5525"/>
                  </a:lnTo>
                  <a:lnTo>
                    <a:pt x="2" y="5525"/>
                  </a:lnTo>
                  <a:lnTo>
                    <a:pt x="0" y="5420"/>
                  </a:lnTo>
                  <a:lnTo>
                    <a:pt x="2" y="5302"/>
                  </a:lnTo>
                  <a:lnTo>
                    <a:pt x="4" y="5176"/>
                  </a:lnTo>
                  <a:lnTo>
                    <a:pt x="6" y="5048"/>
                  </a:lnTo>
                  <a:lnTo>
                    <a:pt x="12" y="4804"/>
                  </a:lnTo>
                  <a:lnTo>
                    <a:pt x="14" y="4700"/>
                  </a:lnTo>
                  <a:lnTo>
                    <a:pt x="15" y="4615"/>
                  </a:lnTo>
                  <a:lnTo>
                    <a:pt x="25" y="4588"/>
                  </a:lnTo>
                  <a:lnTo>
                    <a:pt x="36" y="4564"/>
                  </a:lnTo>
                  <a:lnTo>
                    <a:pt x="48" y="4540"/>
                  </a:lnTo>
                  <a:lnTo>
                    <a:pt x="62" y="4518"/>
                  </a:lnTo>
                  <a:lnTo>
                    <a:pt x="77" y="4497"/>
                  </a:lnTo>
                  <a:lnTo>
                    <a:pt x="93" y="4477"/>
                  </a:lnTo>
                  <a:lnTo>
                    <a:pt x="110" y="4459"/>
                  </a:lnTo>
                  <a:lnTo>
                    <a:pt x="128" y="4441"/>
                  </a:lnTo>
                  <a:lnTo>
                    <a:pt x="147" y="4424"/>
                  </a:lnTo>
                  <a:lnTo>
                    <a:pt x="166" y="4408"/>
                  </a:lnTo>
                  <a:lnTo>
                    <a:pt x="187" y="4393"/>
                  </a:lnTo>
                  <a:lnTo>
                    <a:pt x="208" y="4379"/>
                  </a:lnTo>
                  <a:lnTo>
                    <a:pt x="230" y="4365"/>
                  </a:lnTo>
                  <a:lnTo>
                    <a:pt x="253" y="4353"/>
                  </a:lnTo>
                  <a:lnTo>
                    <a:pt x="276" y="4341"/>
                  </a:lnTo>
                  <a:lnTo>
                    <a:pt x="299" y="4328"/>
                  </a:lnTo>
                  <a:lnTo>
                    <a:pt x="349" y="4307"/>
                  </a:lnTo>
                  <a:lnTo>
                    <a:pt x="400" y="4287"/>
                  </a:lnTo>
                  <a:lnTo>
                    <a:pt x="451" y="4267"/>
                  </a:lnTo>
                  <a:lnTo>
                    <a:pt x="505" y="4249"/>
                  </a:lnTo>
                  <a:lnTo>
                    <a:pt x="611" y="4211"/>
                  </a:lnTo>
                  <a:lnTo>
                    <a:pt x="663" y="4192"/>
                  </a:lnTo>
                  <a:lnTo>
                    <a:pt x="716" y="4171"/>
                  </a:lnTo>
                  <a:lnTo>
                    <a:pt x="945" y="4073"/>
                  </a:lnTo>
                  <a:lnTo>
                    <a:pt x="1183" y="3971"/>
                  </a:lnTo>
                  <a:lnTo>
                    <a:pt x="1419" y="3870"/>
                  </a:lnTo>
                  <a:lnTo>
                    <a:pt x="1535" y="3821"/>
                  </a:lnTo>
                  <a:lnTo>
                    <a:pt x="1649" y="3774"/>
                  </a:lnTo>
                  <a:lnTo>
                    <a:pt x="1906" y="3704"/>
                  </a:lnTo>
                  <a:lnTo>
                    <a:pt x="1916" y="3697"/>
                  </a:lnTo>
                  <a:lnTo>
                    <a:pt x="1925" y="3689"/>
                  </a:lnTo>
                  <a:lnTo>
                    <a:pt x="1944" y="3670"/>
                  </a:lnTo>
                  <a:lnTo>
                    <a:pt x="1963" y="3649"/>
                  </a:lnTo>
                  <a:lnTo>
                    <a:pt x="1982" y="3626"/>
                  </a:lnTo>
                  <a:lnTo>
                    <a:pt x="1999" y="3599"/>
                  </a:lnTo>
                  <a:lnTo>
                    <a:pt x="2017" y="3571"/>
                  </a:lnTo>
                  <a:lnTo>
                    <a:pt x="2035" y="3542"/>
                  </a:lnTo>
                  <a:lnTo>
                    <a:pt x="2052" y="3511"/>
                  </a:lnTo>
                  <a:lnTo>
                    <a:pt x="2084" y="3449"/>
                  </a:lnTo>
                  <a:lnTo>
                    <a:pt x="2114" y="3389"/>
                  </a:lnTo>
                  <a:lnTo>
                    <a:pt x="2162" y="3284"/>
                  </a:lnTo>
                  <a:lnTo>
                    <a:pt x="2284" y="3254"/>
                  </a:lnTo>
                  <a:lnTo>
                    <a:pt x="2278" y="3228"/>
                  </a:lnTo>
                  <a:lnTo>
                    <a:pt x="2272" y="3203"/>
                  </a:lnTo>
                  <a:lnTo>
                    <a:pt x="2263" y="3182"/>
                  </a:lnTo>
                  <a:lnTo>
                    <a:pt x="2253" y="3162"/>
                  </a:lnTo>
                  <a:lnTo>
                    <a:pt x="2243" y="3145"/>
                  </a:lnTo>
                  <a:lnTo>
                    <a:pt x="2231" y="3129"/>
                  </a:lnTo>
                  <a:lnTo>
                    <a:pt x="2220" y="3115"/>
                  </a:lnTo>
                  <a:lnTo>
                    <a:pt x="2208" y="3100"/>
                  </a:lnTo>
                  <a:lnTo>
                    <a:pt x="2183" y="3075"/>
                  </a:lnTo>
                  <a:lnTo>
                    <a:pt x="2172" y="3061"/>
                  </a:lnTo>
                  <a:lnTo>
                    <a:pt x="2160" y="3048"/>
                  </a:lnTo>
                  <a:lnTo>
                    <a:pt x="2150" y="3033"/>
                  </a:lnTo>
                  <a:lnTo>
                    <a:pt x="2139" y="3017"/>
                  </a:lnTo>
                  <a:lnTo>
                    <a:pt x="2130" y="3000"/>
                  </a:lnTo>
                  <a:lnTo>
                    <a:pt x="2122" y="2981"/>
                  </a:lnTo>
                  <a:lnTo>
                    <a:pt x="2075" y="2490"/>
                  </a:lnTo>
                  <a:lnTo>
                    <a:pt x="2074" y="2491"/>
                  </a:lnTo>
                  <a:lnTo>
                    <a:pt x="2071" y="2491"/>
                  </a:lnTo>
                  <a:lnTo>
                    <a:pt x="2059" y="2490"/>
                  </a:lnTo>
                  <a:lnTo>
                    <a:pt x="2040" y="2487"/>
                  </a:lnTo>
                  <a:lnTo>
                    <a:pt x="2018" y="2481"/>
                  </a:lnTo>
                  <a:lnTo>
                    <a:pt x="1975" y="2470"/>
                  </a:lnTo>
                  <a:lnTo>
                    <a:pt x="1959" y="2465"/>
                  </a:lnTo>
                  <a:lnTo>
                    <a:pt x="1949" y="2460"/>
                  </a:lnTo>
                  <a:lnTo>
                    <a:pt x="1935" y="2450"/>
                  </a:lnTo>
                  <a:lnTo>
                    <a:pt x="1921" y="2439"/>
                  </a:lnTo>
                  <a:lnTo>
                    <a:pt x="1908" y="2426"/>
                  </a:lnTo>
                  <a:lnTo>
                    <a:pt x="1897" y="2410"/>
                  </a:lnTo>
                  <a:lnTo>
                    <a:pt x="1886" y="2394"/>
                  </a:lnTo>
                  <a:lnTo>
                    <a:pt x="1876" y="2377"/>
                  </a:lnTo>
                  <a:lnTo>
                    <a:pt x="1866" y="2358"/>
                  </a:lnTo>
                  <a:lnTo>
                    <a:pt x="1857" y="2337"/>
                  </a:lnTo>
                  <a:lnTo>
                    <a:pt x="1849" y="2316"/>
                  </a:lnTo>
                  <a:lnTo>
                    <a:pt x="1841" y="2295"/>
                  </a:lnTo>
                  <a:lnTo>
                    <a:pt x="1834" y="2273"/>
                  </a:lnTo>
                  <a:lnTo>
                    <a:pt x="1828" y="2249"/>
                  </a:lnTo>
                  <a:lnTo>
                    <a:pt x="1817" y="2200"/>
                  </a:lnTo>
                  <a:lnTo>
                    <a:pt x="1806" y="2151"/>
                  </a:lnTo>
                  <a:lnTo>
                    <a:pt x="1799" y="2100"/>
                  </a:lnTo>
                  <a:lnTo>
                    <a:pt x="1793" y="2050"/>
                  </a:lnTo>
                  <a:lnTo>
                    <a:pt x="1787" y="2000"/>
                  </a:lnTo>
                  <a:lnTo>
                    <a:pt x="1784" y="1952"/>
                  </a:lnTo>
                  <a:lnTo>
                    <a:pt x="1777" y="1863"/>
                  </a:lnTo>
                  <a:lnTo>
                    <a:pt x="1772" y="1790"/>
                  </a:lnTo>
                  <a:lnTo>
                    <a:pt x="1772" y="1775"/>
                  </a:lnTo>
                  <a:lnTo>
                    <a:pt x="1774" y="1762"/>
                  </a:lnTo>
                  <a:lnTo>
                    <a:pt x="1779" y="1747"/>
                  </a:lnTo>
                  <a:lnTo>
                    <a:pt x="1784" y="1734"/>
                  </a:lnTo>
                  <a:lnTo>
                    <a:pt x="1791" y="1720"/>
                  </a:lnTo>
                  <a:lnTo>
                    <a:pt x="1799" y="1705"/>
                  </a:lnTo>
                  <a:lnTo>
                    <a:pt x="1815" y="1674"/>
                  </a:lnTo>
                  <a:lnTo>
                    <a:pt x="1823" y="1657"/>
                  </a:lnTo>
                  <a:lnTo>
                    <a:pt x="1831" y="1640"/>
                  </a:lnTo>
                  <a:lnTo>
                    <a:pt x="1838" y="1621"/>
                  </a:lnTo>
                  <a:lnTo>
                    <a:pt x="1842" y="1602"/>
                  </a:lnTo>
                  <a:lnTo>
                    <a:pt x="1847" y="1581"/>
                  </a:lnTo>
                  <a:lnTo>
                    <a:pt x="1848" y="1559"/>
                  </a:lnTo>
                  <a:lnTo>
                    <a:pt x="1847" y="1536"/>
                  </a:lnTo>
                  <a:lnTo>
                    <a:pt x="1844" y="1523"/>
                  </a:lnTo>
                  <a:lnTo>
                    <a:pt x="1842" y="1510"/>
                  </a:lnTo>
                  <a:lnTo>
                    <a:pt x="1828" y="1434"/>
                  </a:lnTo>
                  <a:lnTo>
                    <a:pt x="1814" y="1360"/>
                  </a:lnTo>
                  <a:lnTo>
                    <a:pt x="1804" y="1290"/>
                  </a:lnTo>
                  <a:lnTo>
                    <a:pt x="1796" y="1221"/>
                  </a:lnTo>
                  <a:lnTo>
                    <a:pt x="1791" y="1155"/>
                  </a:lnTo>
                  <a:lnTo>
                    <a:pt x="1787" y="1092"/>
                  </a:lnTo>
                  <a:lnTo>
                    <a:pt x="1786" y="1030"/>
                  </a:lnTo>
                  <a:lnTo>
                    <a:pt x="1786" y="971"/>
                  </a:lnTo>
                  <a:lnTo>
                    <a:pt x="1790" y="915"/>
                  </a:lnTo>
                  <a:lnTo>
                    <a:pt x="1794" y="861"/>
                  </a:lnTo>
                  <a:lnTo>
                    <a:pt x="1802" y="808"/>
                  </a:lnTo>
                  <a:lnTo>
                    <a:pt x="1810" y="759"/>
                  </a:lnTo>
                  <a:lnTo>
                    <a:pt x="1821" y="711"/>
                  </a:lnTo>
                  <a:lnTo>
                    <a:pt x="1833" y="666"/>
                  </a:lnTo>
                  <a:lnTo>
                    <a:pt x="1848" y="622"/>
                  </a:lnTo>
                  <a:lnTo>
                    <a:pt x="1863" y="581"/>
                  </a:lnTo>
                  <a:lnTo>
                    <a:pt x="1881" y="542"/>
                  </a:lnTo>
                  <a:lnTo>
                    <a:pt x="1900" y="504"/>
                  </a:lnTo>
                  <a:lnTo>
                    <a:pt x="1921" y="469"/>
                  </a:lnTo>
                  <a:lnTo>
                    <a:pt x="1944" y="436"/>
                  </a:lnTo>
                  <a:lnTo>
                    <a:pt x="1967" y="403"/>
                  </a:lnTo>
                  <a:lnTo>
                    <a:pt x="1993" y="374"/>
                  </a:lnTo>
                  <a:lnTo>
                    <a:pt x="2020" y="347"/>
                  </a:lnTo>
                  <a:lnTo>
                    <a:pt x="2047" y="320"/>
                  </a:lnTo>
                  <a:lnTo>
                    <a:pt x="2076" y="296"/>
                  </a:lnTo>
                  <a:lnTo>
                    <a:pt x="2107" y="274"/>
                  </a:lnTo>
                  <a:lnTo>
                    <a:pt x="2138" y="253"/>
                  </a:lnTo>
                  <a:lnTo>
                    <a:pt x="2170" y="234"/>
                  </a:lnTo>
                  <a:lnTo>
                    <a:pt x="2204" y="216"/>
                  </a:lnTo>
                  <a:lnTo>
                    <a:pt x="2239" y="200"/>
                  </a:lnTo>
                  <a:lnTo>
                    <a:pt x="2274" y="186"/>
                  </a:lnTo>
                  <a:lnTo>
                    <a:pt x="2311" y="174"/>
                  </a:lnTo>
                  <a:lnTo>
                    <a:pt x="2364" y="151"/>
                  </a:lnTo>
                  <a:lnTo>
                    <a:pt x="2423" y="129"/>
                  </a:lnTo>
                  <a:lnTo>
                    <a:pt x="2488" y="105"/>
                  </a:lnTo>
                  <a:lnTo>
                    <a:pt x="2556" y="82"/>
                  </a:lnTo>
                  <a:lnTo>
                    <a:pt x="2592" y="71"/>
                  </a:lnTo>
                  <a:lnTo>
                    <a:pt x="2627" y="60"/>
                  </a:lnTo>
                  <a:lnTo>
                    <a:pt x="2665" y="50"/>
                  </a:lnTo>
                  <a:lnTo>
                    <a:pt x="2703" y="40"/>
                  </a:lnTo>
                  <a:lnTo>
                    <a:pt x="2742" y="31"/>
                  </a:lnTo>
                  <a:lnTo>
                    <a:pt x="2783" y="23"/>
                  </a:lnTo>
                  <a:lnTo>
                    <a:pt x="2823" y="16"/>
                  </a:lnTo>
                  <a:lnTo>
                    <a:pt x="2864" y="11"/>
                  </a:lnTo>
                  <a:lnTo>
                    <a:pt x="2906" y="5"/>
                  </a:lnTo>
                  <a:lnTo>
                    <a:pt x="2949" y="2"/>
                  </a:lnTo>
                  <a:lnTo>
                    <a:pt x="2991" y="0"/>
                  </a:lnTo>
                  <a:lnTo>
                    <a:pt x="3035" y="0"/>
                  </a:lnTo>
                  <a:lnTo>
                    <a:pt x="3078" y="1"/>
                  </a:lnTo>
                  <a:lnTo>
                    <a:pt x="3122" y="3"/>
                  </a:lnTo>
                  <a:lnTo>
                    <a:pt x="3166" y="9"/>
                  </a:lnTo>
                  <a:lnTo>
                    <a:pt x="3211" y="14"/>
                  </a:lnTo>
                  <a:lnTo>
                    <a:pt x="3255" y="23"/>
                  </a:lnTo>
                  <a:lnTo>
                    <a:pt x="3300" y="34"/>
                  </a:lnTo>
                  <a:lnTo>
                    <a:pt x="3346" y="47"/>
                  </a:lnTo>
                  <a:lnTo>
                    <a:pt x="3390" y="62"/>
                  </a:lnTo>
                  <a:lnTo>
                    <a:pt x="3435" y="80"/>
                  </a:lnTo>
                  <a:lnTo>
                    <a:pt x="3481" y="101"/>
                  </a:lnTo>
                  <a:lnTo>
                    <a:pt x="3525" y="123"/>
                  </a:lnTo>
                  <a:lnTo>
                    <a:pt x="3570" y="150"/>
                  </a:lnTo>
                  <a:lnTo>
                    <a:pt x="3688" y="260"/>
                  </a:lnTo>
                  <a:lnTo>
                    <a:pt x="3879" y="292"/>
                  </a:lnTo>
                  <a:lnTo>
                    <a:pt x="3888" y="297"/>
                  </a:lnTo>
                  <a:lnTo>
                    <a:pt x="3897" y="304"/>
                  </a:lnTo>
                  <a:lnTo>
                    <a:pt x="3914" y="319"/>
                  </a:lnTo>
                  <a:lnTo>
                    <a:pt x="3929" y="335"/>
                  </a:lnTo>
                  <a:lnTo>
                    <a:pt x="3944" y="353"/>
                  </a:lnTo>
                  <a:lnTo>
                    <a:pt x="3958" y="372"/>
                  </a:lnTo>
                  <a:lnTo>
                    <a:pt x="3971" y="392"/>
                  </a:lnTo>
                  <a:lnTo>
                    <a:pt x="3983" y="412"/>
                  </a:lnTo>
                  <a:lnTo>
                    <a:pt x="3993" y="432"/>
                  </a:lnTo>
                  <a:lnTo>
                    <a:pt x="4012" y="470"/>
                  </a:lnTo>
                  <a:lnTo>
                    <a:pt x="4025" y="502"/>
                  </a:lnTo>
                  <a:lnTo>
                    <a:pt x="4036" y="5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9" name="电脑"/>
            <p:cNvSpPr/>
            <p:nvPr/>
          </p:nvSpPr>
          <p:spPr bwMode="auto">
            <a:xfrm>
              <a:off x="5978" y="2135"/>
              <a:ext cx="575" cy="42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32" name="Freeform: Shape 34"/>
            <p:cNvSpPr/>
            <p:nvPr/>
          </p:nvSpPr>
          <p:spPr bwMode="auto">
            <a:xfrm>
              <a:off x="2121" y="2112"/>
              <a:ext cx="634" cy="626"/>
            </a:xfrm>
            <a:custGeom>
              <a:avLst/>
              <a:gdLst/>
              <a:ahLst/>
              <a:cxnLst>
                <a:cxn ang="0">
                  <a:pos x="62" y="56"/>
                </a:cxn>
                <a:cxn ang="0">
                  <a:pos x="56" y="62"/>
                </a:cxn>
                <a:cxn ang="0">
                  <a:pos x="48" y="65"/>
                </a:cxn>
                <a:cxn ang="0">
                  <a:pos x="40" y="62"/>
                </a:cxn>
                <a:cxn ang="0">
                  <a:pos x="32" y="54"/>
                </a:cxn>
                <a:cxn ang="0">
                  <a:pos x="28" y="46"/>
                </a:cxn>
                <a:cxn ang="0">
                  <a:pos x="32" y="37"/>
                </a:cxn>
                <a:cxn ang="0">
                  <a:pos x="28" y="34"/>
                </a:cxn>
                <a:cxn ang="0">
                  <a:pos x="20" y="37"/>
                </a:cxn>
                <a:cxn ang="0">
                  <a:pos x="12" y="34"/>
                </a:cxn>
                <a:cxn ang="0">
                  <a:pos x="3" y="25"/>
                </a:cxn>
                <a:cxn ang="0">
                  <a:pos x="0" y="17"/>
                </a:cxn>
                <a:cxn ang="0">
                  <a:pos x="4" y="9"/>
                </a:cxn>
                <a:cxn ang="0">
                  <a:pos x="9" y="3"/>
                </a:cxn>
                <a:cxn ang="0">
                  <a:pos x="18" y="0"/>
                </a:cxn>
                <a:cxn ang="0">
                  <a:pos x="26" y="3"/>
                </a:cxn>
                <a:cxn ang="0">
                  <a:pos x="34" y="12"/>
                </a:cxn>
                <a:cxn ang="0">
                  <a:pos x="37" y="20"/>
                </a:cxn>
                <a:cxn ang="0">
                  <a:pos x="34" y="28"/>
                </a:cxn>
                <a:cxn ang="0">
                  <a:pos x="37" y="32"/>
                </a:cxn>
                <a:cxn ang="0">
                  <a:pos x="46" y="28"/>
                </a:cxn>
                <a:cxn ang="0">
                  <a:pos x="54" y="32"/>
                </a:cxn>
                <a:cxn ang="0">
                  <a:pos x="62" y="40"/>
                </a:cxn>
                <a:cxn ang="0">
                  <a:pos x="66" y="48"/>
                </a:cxn>
                <a:cxn ang="0">
                  <a:pos x="62" y="56"/>
                </a:cxn>
                <a:cxn ang="0">
                  <a:pos x="29" y="17"/>
                </a:cxn>
                <a:cxn ang="0">
                  <a:pos x="20" y="9"/>
                </a:cxn>
                <a:cxn ang="0">
                  <a:pos x="18" y="8"/>
                </a:cxn>
                <a:cxn ang="0">
                  <a:pos x="15" y="9"/>
                </a:cxn>
                <a:cxn ang="0">
                  <a:pos x="9" y="15"/>
                </a:cxn>
                <a:cxn ang="0">
                  <a:pos x="8" y="17"/>
                </a:cxn>
                <a:cxn ang="0">
                  <a:pos x="9" y="20"/>
                </a:cxn>
                <a:cxn ang="0">
                  <a:pos x="17" y="28"/>
                </a:cxn>
                <a:cxn ang="0">
                  <a:pos x="20" y="29"/>
                </a:cxn>
                <a:cxn ang="0">
                  <a:pos x="23" y="28"/>
                </a:cxn>
                <a:cxn ang="0">
                  <a:pos x="20" y="24"/>
                </a:cxn>
                <a:cxn ang="0">
                  <a:pos x="24" y="20"/>
                </a:cxn>
                <a:cxn ang="0">
                  <a:pos x="28" y="23"/>
                </a:cxn>
                <a:cxn ang="0">
                  <a:pos x="30" y="20"/>
                </a:cxn>
                <a:cxn ang="0">
                  <a:pos x="29" y="17"/>
                </a:cxn>
                <a:cxn ang="0">
                  <a:pos x="57" y="45"/>
                </a:cxn>
                <a:cxn ang="0">
                  <a:pos x="48" y="37"/>
                </a:cxn>
                <a:cxn ang="0">
                  <a:pos x="46" y="36"/>
                </a:cxn>
                <a:cxn ang="0">
                  <a:pos x="43" y="37"/>
                </a:cxn>
                <a:cxn ang="0">
                  <a:pos x="46" y="42"/>
                </a:cxn>
                <a:cxn ang="0">
                  <a:pos x="42" y="46"/>
                </a:cxn>
                <a:cxn ang="0">
                  <a:pos x="37" y="43"/>
                </a:cxn>
                <a:cxn ang="0">
                  <a:pos x="36" y="46"/>
                </a:cxn>
                <a:cxn ang="0">
                  <a:pos x="37" y="48"/>
                </a:cxn>
                <a:cxn ang="0">
                  <a:pos x="45" y="57"/>
                </a:cxn>
                <a:cxn ang="0">
                  <a:pos x="48" y="58"/>
                </a:cxn>
                <a:cxn ang="0">
                  <a:pos x="51" y="57"/>
                </a:cxn>
                <a:cxn ang="0">
                  <a:pos x="57" y="51"/>
                </a:cxn>
                <a:cxn ang="0">
                  <a:pos x="58" y="48"/>
                </a:cxn>
                <a:cxn ang="0">
                  <a:pos x="57" y="45"/>
                </a:cxn>
              </a:cxnLst>
              <a:rect l="0" t="0" r="r" b="b"/>
              <a:pathLst>
                <a:path w="66" h="65">
                  <a:moveTo>
                    <a:pt x="62" y="56"/>
                  </a:moveTo>
                  <a:cubicBezTo>
                    <a:pt x="56" y="62"/>
                    <a:pt x="56" y="62"/>
                    <a:pt x="56" y="62"/>
                  </a:cubicBezTo>
                  <a:cubicBezTo>
                    <a:pt x="54" y="64"/>
                    <a:pt x="51" y="65"/>
                    <a:pt x="48" y="65"/>
                  </a:cubicBezTo>
                  <a:cubicBezTo>
                    <a:pt x="45" y="65"/>
                    <a:pt x="42" y="64"/>
                    <a:pt x="40" y="62"/>
                  </a:cubicBezTo>
                  <a:cubicBezTo>
                    <a:pt x="32" y="54"/>
                    <a:pt x="32" y="54"/>
                    <a:pt x="32" y="54"/>
                  </a:cubicBezTo>
                  <a:cubicBezTo>
                    <a:pt x="30" y="52"/>
                    <a:pt x="28" y="49"/>
                    <a:pt x="28" y="46"/>
                  </a:cubicBezTo>
                  <a:cubicBezTo>
                    <a:pt x="28" y="42"/>
                    <a:pt x="30" y="39"/>
                    <a:pt x="32" y="37"/>
                  </a:cubicBezTo>
                  <a:cubicBezTo>
                    <a:pt x="28" y="34"/>
                    <a:pt x="28" y="34"/>
                    <a:pt x="28" y="34"/>
                  </a:cubicBezTo>
                  <a:cubicBezTo>
                    <a:pt x="26" y="36"/>
                    <a:pt x="23" y="37"/>
                    <a:pt x="20" y="37"/>
                  </a:cubicBezTo>
                  <a:cubicBezTo>
                    <a:pt x="17" y="37"/>
                    <a:pt x="14" y="36"/>
                    <a:pt x="12" y="34"/>
                  </a:cubicBezTo>
                  <a:cubicBezTo>
                    <a:pt x="3" y="25"/>
                    <a:pt x="3" y="25"/>
                    <a:pt x="3" y="25"/>
                  </a:cubicBezTo>
                  <a:cubicBezTo>
                    <a:pt x="1" y="23"/>
                    <a:pt x="0" y="20"/>
                    <a:pt x="0" y="17"/>
                  </a:cubicBezTo>
                  <a:cubicBezTo>
                    <a:pt x="0" y="14"/>
                    <a:pt x="1" y="11"/>
                    <a:pt x="4" y="9"/>
                  </a:cubicBezTo>
                  <a:cubicBezTo>
                    <a:pt x="9" y="3"/>
                    <a:pt x="9" y="3"/>
                    <a:pt x="9" y="3"/>
                  </a:cubicBezTo>
                  <a:cubicBezTo>
                    <a:pt x="12" y="1"/>
                    <a:pt x="15" y="0"/>
                    <a:pt x="18" y="0"/>
                  </a:cubicBezTo>
                  <a:cubicBezTo>
                    <a:pt x="21" y="0"/>
                    <a:pt x="24" y="1"/>
                    <a:pt x="26" y="3"/>
                  </a:cubicBezTo>
                  <a:cubicBezTo>
                    <a:pt x="34" y="12"/>
                    <a:pt x="34" y="12"/>
                    <a:pt x="34" y="12"/>
                  </a:cubicBezTo>
                  <a:cubicBezTo>
                    <a:pt x="36" y="14"/>
                    <a:pt x="37" y="17"/>
                    <a:pt x="37" y="20"/>
                  </a:cubicBezTo>
                  <a:cubicBezTo>
                    <a:pt x="37" y="23"/>
                    <a:pt x="36" y="26"/>
                    <a:pt x="34" y="28"/>
                  </a:cubicBezTo>
                  <a:cubicBezTo>
                    <a:pt x="37" y="32"/>
                    <a:pt x="37" y="32"/>
                    <a:pt x="37" y="32"/>
                  </a:cubicBezTo>
                  <a:cubicBezTo>
                    <a:pt x="40" y="30"/>
                    <a:pt x="43" y="28"/>
                    <a:pt x="46" y="28"/>
                  </a:cubicBezTo>
                  <a:cubicBezTo>
                    <a:pt x="49" y="28"/>
                    <a:pt x="52" y="29"/>
                    <a:pt x="54" y="32"/>
                  </a:cubicBezTo>
                  <a:cubicBezTo>
                    <a:pt x="62" y="40"/>
                    <a:pt x="62" y="40"/>
                    <a:pt x="62" y="40"/>
                  </a:cubicBezTo>
                  <a:cubicBezTo>
                    <a:pt x="64" y="42"/>
                    <a:pt x="66" y="45"/>
                    <a:pt x="66" y="48"/>
                  </a:cubicBezTo>
                  <a:cubicBezTo>
                    <a:pt x="66" y="51"/>
                    <a:pt x="64" y="54"/>
                    <a:pt x="62" y="56"/>
                  </a:cubicBezTo>
                  <a:close/>
                  <a:moveTo>
                    <a:pt x="29" y="17"/>
                  </a:moveTo>
                  <a:cubicBezTo>
                    <a:pt x="20" y="9"/>
                    <a:pt x="20" y="9"/>
                    <a:pt x="20" y="9"/>
                  </a:cubicBezTo>
                  <a:cubicBezTo>
                    <a:pt x="20" y="8"/>
                    <a:pt x="19" y="8"/>
                    <a:pt x="18" y="8"/>
                  </a:cubicBezTo>
                  <a:cubicBezTo>
                    <a:pt x="17" y="8"/>
                    <a:pt x="16" y="8"/>
                    <a:pt x="15" y="9"/>
                  </a:cubicBezTo>
                  <a:cubicBezTo>
                    <a:pt x="9" y="15"/>
                    <a:pt x="9" y="15"/>
                    <a:pt x="9" y="15"/>
                  </a:cubicBezTo>
                  <a:cubicBezTo>
                    <a:pt x="8" y="15"/>
                    <a:pt x="8" y="16"/>
                    <a:pt x="8" y="17"/>
                  </a:cubicBezTo>
                  <a:cubicBezTo>
                    <a:pt x="8" y="18"/>
                    <a:pt x="8" y="19"/>
                    <a:pt x="9" y="20"/>
                  </a:cubicBezTo>
                  <a:cubicBezTo>
                    <a:pt x="17" y="28"/>
                    <a:pt x="17" y="28"/>
                    <a:pt x="17" y="28"/>
                  </a:cubicBezTo>
                  <a:cubicBezTo>
                    <a:pt x="18" y="29"/>
                    <a:pt x="19" y="29"/>
                    <a:pt x="20" y="29"/>
                  </a:cubicBezTo>
                  <a:cubicBezTo>
                    <a:pt x="21" y="29"/>
                    <a:pt x="22" y="29"/>
                    <a:pt x="23" y="28"/>
                  </a:cubicBezTo>
                  <a:cubicBezTo>
                    <a:pt x="22" y="27"/>
                    <a:pt x="20" y="26"/>
                    <a:pt x="20" y="24"/>
                  </a:cubicBezTo>
                  <a:cubicBezTo>
                    <a:pt x="20" y="22"/>
                    <a:pt x="22" y="20"/>
                    <a:pt x="24" y="20"/>
                  </a:cubicBezTo>
                  <a:cubicBezTo>
                    <a:pt x="26" y="20"/>
                    <a:pt x="27" y="21"/>
                    <a:pt x="28" y="23"/>
                  </a:cubicBezTo>
                  <a:cubicBezTo>
                    <a:pt x="29" y="22"/>
                    <a:pt x="30" y="21"/>
                    <a:pt x="30" y="20"/>
                  </a:cubicBezTo>
                  <a:cubicBezTo>
                    <a:pt x="30" y="19"/>
                    <a:pt x="29" y="18"/>
                    <a:pt x="29" y="17"/>
                  </a:cubicBezTo>
                  <a:close/>
                  <a:moveTo>
                    <a:pt x="57" y="45"/>
                  </a:moveTo>
                  <a:cubicBezTo>
                    <a:pt x="48" y="37"/>
                    <a:pt x="48" y="37"/>
                    <a:pt x="48" y="37"/>
                  </a:cubicBezTo>
                  <a:cubicBezTo>
                    <a:pt x="48" y="36"/>
                    <a:pt x="47" y="36"/>
                    <a:pt x="46" y="36"/>
                  </a:cubicBezTo>
                  <a:cubicBezTo>
                    <a:pt x="45" y="36"/>
                    <a:pt x="44" y="36"/>
                    <a:pt x="43" y="37"/>
                  </a:cubicBezTo>
                  <a:cubicBezTo>
                    <a:pt x="44" y="39"/>
                    <a:pt x="46" y="40"/>
                    <a:pt x="46" y="42"/>
                  </a:cubicBezTo>
                  <a:cubicBezTo>
                    <a:pt x="46" y="44"/>
                    <a:pt x="44" y="46"/>
                    <a:pt x="42" y="46"/>
                  </a:cubicBezTo>
                  <a:cubicBezTo>
                    <a:pt x="40" y="46"/>
                    <a:pt x="39" y="44"/>
                    <a:pt x="37" y="43"/>
                  </a:cubicBezTo>
                  <a:cubicBezTo>
                    <a:pt x="37" y="43"/>
                    <a:pt x="36" y="44"/>
                    <a:pt x="36" y="46"/>
                  </a:cubicBezTo>
                  <a:cubicBezTo>
                    <a:pt x="36" y="47"/>
                    <a:pt x="36" y="48"/>
                    <a:pt x="37" y="48"/>
                  </a:cubicBezTo>
                  <a:cubicBezTo>
                    <a:pt x="45" y="57"/>
                    <a:pt x="45" y="57"/>
                    <a:pt x="45" y="57"/>
                  </a:cubicBezTo>
                  <a:cubicBezTo>
                    <a:pt x="46" y="57"/>
                    <a:pt x="47" y="58"/>
                    <a:pt x="48" y="58"/>
                  </a:cubicBezTo>
                  <a:cubicBezTo>
                    <a:pt x="49" y="58"/>
                    <a:pt x="50" y="57"/>
                    <a:pt x="51" y="57"/>
                  </a:cubicBezTo>
                  <a:cubicBezTo>
                    <a:pt x="57" y="51"/>
                    <a:pt x="57" y="51"/>
                    <a:pt x="57" y="51"/>
                  </a:cubicBezTo>
                  <a:cubicBezTo>
                    <a:pt x="58" y="50"/>
                    <a:pt x="58" y="49"/>
                    <a:pt x="58" y="48"/>
                  </a:cubicBezTo>
                  <a:cubicBezTo>
                    <a:pt x="58" y="47"/>
                    <a:pt x="58" y="46"/>
                    <a:pt x="57" y="45"/>
                  </a:cubicBezTo>
                  <a:close/>
                </a:path>
              </a:pathLst>
            </a:custGeom>
            <a:solidFill>
              <a:schemeClr val="bg1"/>
            </a:solidFill>
            <a:ln w="9525">
              <a:noFill/>
              <a:round/>
            </a:ln>
          </p:spPr>
          <p:txBody>
            <a:bodyPr anchor="ctr"/>
            <a:p>
              <a:pPr algn="ctr"/>
            </a:p>
          </p:txBody>
        </p:sp>
      </p:gr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18" name="圆角矩形 17"/>
          <p:cNvSpPr/>
          <p:nvPr/>
        </p:nvSpPr>
        <p:spPr>
          <a:xfrm>
            <a:off x="356235" y="1138555"/>
            <a:ext cx="11476990" cy="1833880"/>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鱼骨图的种类 </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A、整理问题型鱼骨图（各要素与特性值间不存在原因关系,而是结构</a:t>
            </a:r>
            <a:r>
              <a:rPr sz="2000">
                <a:solidFill>
                  <a:schemeClr val="accent1"/>
                </a:solidFill>
                <a:effectLst>
                  <a:outerShdw blurRad="38100" dist="25400" dir="5400000" algn="ctr" rotWithShape="0">
                    <a:srgbClr val="6E747A">
                      <a:alpha val="43000"/>
                    </a:srgbClr>
                  </a:outerShdw>
                </a:effectLst>
                <a:latin typeface="+mj-ea"/>
                <a:ea typeface="+mj-ea"/>
                <a:sym typeface="+mn-ea"/>
              </a:rPr>
              <a:t>构成关系） </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B、原因型鱼骨图（鱼头在右,特性值通常以"为什么…"） </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C、对策型鱼骨图（鱼头在左,特性值通常以"如何提高/改善……"） </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p:txBody>
      </p:sp>
      <p:grpSp>
        <p:nvGrpSpPr>
          <p:cNvPr id="7" name="组合 6"/>
          <p:cNvGrpSpPr/>
          <p:nvPr/>
        </p:nvGrpSpPr>
        <p:grpSpPr>
          <a:xfrm rot="10800000">
            <a:off x="1332750" y="3293110"/>
            <a:ext cx="9528290" cy="3267710"/>
            <a:chOff x="1155" y="1863"/>
            <a:chExt cx="16273" cy="7421"/>
          </a:xfrm>
        </p:grpSpPr>
        <p:sp>
          <p:nvSpPr>
            <p:cNvPr id="8" name="AutoShape 7"/>
            <p:cNvSpPr>
              <a:spLocks noChangeArrowheads="1"/>
            </p:cNvSpPr>
            <p:nvPr/>
          </p:nvSpPr>
          <p:spPr bwMode="auto">
            <a:xfrm rot="10800000">
              <a:off x="3484" y="8312"/>
              <a:ext cx="3140" cy="972"/>
            </a:xfrm>
            <a:prstGeom prst="roundRect">
              <a:avLst>
                <a:gd name="adj" fmla="val 16667"/>
              </a:avLst>
            </a:prstGeom>
            <a:gradFill>
              <a:gsLst>
                <a:gs pos="0">
                  <a:srgbClr val="FECF40"/>
                </a:gs>
                <a:gs pos="100000">
                  <a:srgbClr val="846C21"/>
                </a:gs>
              </a:gsLst>
              <a:lin scaled="0"/>
            </a:gradFill>
          </p:spPr>
          <p:style>
            <a:lnRef idx="1">
              <a:schemeClr val="accent1"/>
            </a:lnRef>
            <a:fillRef idx="2">
              <a:schemeClr val="accent1"/>
            </a:fillRef>
            <a:effectRef idx="1">
              <a:schemeClr val="accent1"/>
            </a:effectRef>
            <a:fontRef idx="minor">
              <a:schemeClr val="dk1"/>
            </a:fontRef>
          </p:style>
          <p:txBody>
            <a:bodyPr wrap="none" anchor="ctr"/>
            <a:lstStyle>
              <a:defPPr>
                <a:defRPr lang="zh-CN"/>
              </a:defPPr>
              <a:lvl1pPr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1pPr>
              <a:lvl2pPr marL="4572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2pPr>
              <a:lvl3pPr marL="9144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3pPr>
              <a:lvl4pPr marL="13716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4pPr>
              <a:lvl5pPr marL="18288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法</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0" name="AutoShape 6"/>
            <p:cNvSpPr>
              <a:spLocks noChangeArrowheads="1"/>
            </p:cNvSpPr>
            <p:nvPr/>
          </p:nvSpPr>
          <p:spPr bwMode="auto">
            <a:xfrm rot="10800000">
              <a:off x="7649" y="8283"/>
              <a:ext cx="3140" cy="972"/>
            </a:xfrm>
            <a:prstGeom prst="roundRect">
              <a:avLst>
                <a:gd name="adj" fmla="val 16667"/>
              </a:avLst>
            </a:prstGeom>
            <a:gradFill>
              <a:gsLst>
                <a:gs pos="0">
                  <a:srgbClr val="14CD68"/>
                </a:gs>
                <a:gs pos="100000">
                  <a:srgbClr val="0B6E38"/>
                </a:gs>
              </a:gsLst>
              <a:lin scaled="0"/>
            </a:gradFill>
          </p:spPr>
          <p:style>
            <a:lnRef idx="1">
              <a:schemeClr val="accent1"/>
            </a:lnRef>
            <a:fillRef idx="2">
              <a:schemeClr val="accent1"/>
            </a:fillRef>
            <a:effectRef idx="1">
              <a:schemeClr val="accent1"/>
            </a:effectRef>
            <a:fontRef idx="minor">
              <a:schemeClr val="dk1"/>
            </a:fontRef>
          </p:style>
          <p:txBody>
            <a:bodyPr wrap="none" anchor="ctr"/>
            <a:lstStyle>
              <a:defPPr>
                <a:defRPr lang="zh-CN"/>
              </a:defPPr>
              <a:lvl1pPr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1pPr>
              <a:lvl2pPr marL="4572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2pPr>
              <a:lvl3pPr marL="9144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3pPr>
              <a:lvl4pPr marL="13716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4pPr>
              <a:lvl5pPr marL="18288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环</a:t>
              </a:r>
              <a:endParaRPr kumimoji="0" lang="zh-CN" altLang="en-US" sz="2400" b="1"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4" name="鱼刺"/>
            <p:cNvSpPr/>
            <p:nvPr/>
          </p:nvSpPr>
          <p:spPr bwMode="auto">
            <a:xfrm>
              <a:off x="9291" y="5609"/>
              <a:ext cx="2031" cy="2709"/>
            </a:xfrm>
            <a:custGeom>
              <a:avLst/>
              <a:gdLst>
                <a:gd name="connsiteX0" fmla="*/ 1635 w 2031"/>
                <a:gd name="connsiteY0" fmla="*/ 1 h 2709"/>
                <a:gd name="connsiteX1" fmla="*/ 0 w 2031"/>
                <a:gd name="connsiteY1" fmla="*/ 2709 h 2709"/>
                <a:gd name="connsiteX2" fmla="*/ 2031 w 2031"/>
                <a:gd name="connsiteY2" fmla="*/ 0 h 2709"/>
                <a:gd name="connsiteX3" fmla="*/ 1635 w 2031"/>
                <a:gd name="connsiteY3" fmla="*/ 1 h 2709"/>
              </a:gdLst>
              <a:ahLst/>
              <a:cxnLst>
                <a:cxn ang="0">
                  <a:pos x="connsiteX0" y="connsiteY0"/>
                </a:cxn>
                <a:cxn ang="0">
                  <a:pos x="connsiteX1" y="connsiteY1"/>
                </a:cxn>
                <a:cxn ang="0">
                  <a:pos x="connsiteX2" y="connsiteY2"/>
                </a:cxn>
                <a:cxn ang="0">
                  <a:pos x="connsiteX3" y="connsiteY3"/>
                </a:cxn>
              </a:cxnLst>
              <a:rect l="0" t="0" r="r" b="b"/>
              <a:pathLst>
                <a:path w="2031" h="2709">
                  <a:moveTo>
                    <a:pt x="1635" y="1"/>
                  </a:moveTo>
                  <a:cubicBezTo>
                    <a:pt x="1542" y="871"/>
                    <a:pt x="614" y="1971"/>
                    <a:pt x="0" y="2709"/>
                  </a:cubicBezTo>
                  <a:cubicBezTo>
                    <a:pt x="815" y="2005"/>
                    <a:pt x="2031" y="815"/>
                    <a:pt x="2031" y="0"/>
                  </a:cubicBezTo>
                  <a:lnTo>
                    <a:pt x="1635" y="1"/>
                  </a:lnTo>
                  <a:close/>
                </a:path>
              </a:pathLst>
            </a:custGeom>
            <a:gradFill>
              <a:gsLst>
                <a:gs pos="0">
                  <a:srgbClr val="E30000"/>
                </a:gs>
                <a:gs pos="100000">
                  <a:srgbClr val="760303"/>
                </a:gs>
              </a:gsLst>
              <a:lin scaled="0"/>
            </a:gradFill>
            <a:ln>
              <a:noFill/>
            </a:ln>
          </p:spPr>
          <p:txBody>
            <a:bodyPr anchor="ctr"/>
            <a:p>
              <a:pPr algn="ctr"/>
              <a:endParaRPr>
                <a:solidFill>
                  <a:schemeClr val="tx1"/>
                </a:solidFill>
                <a:latin typeface="微软雅黑" panose="020B0503020204020204" pitchFamily="34" charset="-122"/>
                <a:ea typeface="微软雅黑" panose="020B0503020204020204" pitchFamily="34" charset="-122"/>
              </a:endParaRPr>
            </a:p>
          </p:txBody>
        </p:sp>
        <p:sp>
          <p:nvSpPr>
            <p:cNvPr id="25" name="鱼刺主骨"/>
            <p:cNvSpPr/>
            <p:nvPr/>
          </p:nvSpPr>
          <p:spPr bwMode="auto">
            <a:xfrm>
              <a:off x="1155" y="1963"/>
              <a:ext cx="16273" cy="6866"/>
            </a:xfrm>
            <a:custGeom>
              <a:avLst/>
              <a:gdLst>
                <a:gd name="connsiteX0" fmla="*/ 14695 w 16273"/>
                <a:gd name="connsiteY0" fmla="*/ 1750 h 6865"/>
                <a:gd name="connsiteX1" fmla="*/ 13187 w 16273"/>
                <a:gd name="connsiteY1" fmla="*/ 167 h 6865"/>
                <a:gd name="connsiteX2" fmla="*/ 13117 w 16273"/>
                <a:gd name="connsiteY2" fmla="*/ 126 h 6865"/>
                <a:gd name="connsiteX3" fmla="*/ 14737 w 16273"/>
                <a:gd name="connsiteY3" fmla="*/ 3367 h 6865"/>
                <a:gd name="connsiteX4" fmla="*/ 2314 w 16273"/>
                <a:gd name="connsiteY4" fmla="*/ 3383 h 6865"/>
                <a:gd name="connsiteX5" fmla="*/ 398 w 16273"/>
                <a:gd name="connsiteY5" fmla="*/ 2325 h 6865"/>
                <a:gd name="connsiteX6" fmla="*/ 398 w 16273"/>
                <a:gd name="connsiteY6" fmla="*/ 4667 h 6865"/>
                <a:gd name="connsiteX7" fmla="*/ 2314 w 16273"/>
                <a:gd name="connsiteY7" fmla="*/ 3610 h 6865"/>
                <a:gd name="connsiteX8" fmla="*/ 14737 w 16273"/>
                <a:gd name="connsiteY8" fmla="*/ 3687 h 6865"/>
                <a:gd name="connsiteX9" fmla="*/ 13117 w 16273"/>
                <a:gd name="connsiteY9" fmla="*/ 6866 h 6865"/>
                <a:gd name="connsiteX10" fmla="*/ 13147 w 16273"/>
                <a:gd name="connsiteY10" fmla="*/ 6827 h 6865"/>
                <a:gd name="connsiteX11" fmla="*/ 16273 w 16273"/>
                <a:gd name="connsiteY11" fmla="*/ 3497 h 6865"/>
                <a:gd name="connsiteX12" fmla="*/ 14695 w 16273"/>
                <a:gd name="connsiteY12" fmla="*/ 1750 h 6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0" t="0" r="r" b="b"/>
              <a:pathLst>
                <a:path w="16273" h="6866">
                  <a:moveTo>
                    <a:pt x="14695" y="1750"/>
                  </a:moveTo>
                  <a:cubicBezTo>
                    <a:pt x="14410" y="1417"/>
                    <a:pt x="13503" y="492"/>
                    <a:pt x="13187" y="167"/>
                  </a:cubicBezTo>
                  <a:cubicBezTo>
                    <a:pt x="12871" y="-158"/>
                    <a:pt x="13116" y="85"/>
                    <a:pt x="13117" y="126"/>
                  </a:cubicBezTo>
                  <a:cubicBezTo>
                    <a:pt x="14236" y="1567"/>
                    <a:pt x="14558" y="2507"/>
                    <a:pt x="14737" y="3367"/>
                  </a:cubicBezTo>
                  <a:lnTo>
                    <a:pt x="2314" y="3383"/>
                  </a:lnTo>
                  <a:cubicBezTo>
                    <a:pt x="1316" y="3252"/>
                    <a:pt x="1037" y="2678"/>
                    <a:pt x="398" y="2325"/>
                  </a:cubicBezTo>
                  <a:cubicBezTo>
                    <a:pt x="-335" y="3372"/>
                    <a:pt x="115" y="4332"/>
                    <a:pt x="398" y="4667"/>
                  </a:cubicBezTo>
                  <a:cubicBezTo>
                    <a:pt x="1181" y="3747"/>
                    <a:pt x="1616" y="3747"/>
                    <a:pt x="2314" y="3610"/>
                  </a:cubicBezTo>
                  <a:lnTo>
                    <a:pt x="14737" y="3687"/>
                  </a:lnTo>
                  <a:cubicBezTo>
                    <a:pt x="14638" y="4547"/>
                    <a:pt x="14096" y="5787"/>
                    <a:pt x="13117" y="6866"/>
                  </a:cubicBezTo>
                  <a:lnTo>
                    <a:pt x="13147" y="6827"/>
                  </a:lnTo>
                  <a:cubicBezTo>
                    <a:pt x="13717" y="6382"/>
                    <a:pt x="15007" y="5667"/>
                    <a:pt x="16273" y="3497"/>
                  </a:cubicBezTo>
                  <a:cubicBezTo>
                    <a:pt x="15569" y="2937"/>
                    <a:pt x="15221" y="2332"/>
                    <a:pt x="14695" y="1750"/>
                  </a:cubicBezTo>
                  <a:close/>
                </a:path>
              </a:pathLst>
            </a:custGeom>
            <a:gradFill>
              <a:gsLst>
                <a:gs pos="0">
                  <a:srgbClr val="E30000"/>
                </a:gs>
                <a:gs pos="100000">
                  <a:srgbClr val="760303"/>
                </a:gs>
              </a:gsLst>
              <a:lin scaled="0"/>
            </a:gradFill>
            <a:ln>
              <a:noFill/>
            </a:ln>
          </p:spPr>
          <p:txBody>
            <a:bodyPr anchor="ctr"/>
            <a:p>
              <a:pPr algn="ctr"/>
            </a:p>
          </p:txBody>
        </p:sp>
        <p:sp>
          <p:nvSpPr>
            <p:cNvPr id="27" name="Line 34"/>
            <p:cNvSpPr/>
            <p:nvPr/>
          </p:nvSpPr>
          <p:spPr>
            <a:xfrm>
              <a:off x="10914" y="3786"/>
              <a:ext cx="545" cy="0"/>
            </a:xfrm>
            <a:prstGeom prst="line">
              <a:avLst/>
            </a:prstGeom>
            <a:ln w="9525" cap="flat" cmpd="sng">
              <a:solidFill>
                <a:schemeClr val="tx1"/>
              </a:solidFill>
              <a:prstDash val="solid"/>
              <a:round/>
              <a:headEnd type="none" w="med" len="med"/>
              <a:tailEnd type="triangle" w="med" len="med"/>
            </a:ln>
          </p:spPr>
        </p:sp>
        <p:sp>
          <p:nvSpPr>
            <p:cNvPr id="30" name="Line 35"/>
            <p:cNvSpPr/>
            <p:nvPr/>
          </p:nvSpPr>
          <p:spPr>
            <a:xfrm>
              <a:off x="11222" y="4272"/>
              <a:ext cx="544" cy="0"/>
            </a:xfrm>
            <a:prstGeom prst="line">
              <a:avLst/>
            </a:prstGeom>
            <a:ln w="9525" cap="flat" cmpd="sng">
              <a:solidFill>
                <a:schemeClr val="tx1"/>
              </a:solidFill>
              <a:prstDash val="solid"/>
              <a:round/>
              <a:headEnd type="none" w="med" len="med"/>
              <a:tailEnd type="triangle" w="med" len="med"/>
            </a:ln>
          </p:spPr>
        </p:sp>
        <p:sp>
          <p:nvSpPr>
            <p:cNvPr id="31" name="Line 37"/>
            <p:cNvSpPr/>
            <p:nvPr/>
          </p:nvSpPr>
          <p:spPr>
            <a:xfrm>
              <a:off x="6747" y="3564"/>
              <a:ext cx="548" cy="0"/>
            </a:xfrm>
            <a:prstGeom prst="line">
              <a:avLst/>
            </a:prstGeom>
            <a:ln w="9525" cap="flat" cmpd="sng">
              <a:solidFill>
                <a:schemeClr val="tx1"/>
              </a:solidFill>
              <a:prstDash val="solid"/>
              <a:round/>
              <a:headEnd type="none" w="med" len="med"/>
              <a:tailEnd type="triangle" w="med" len="med"/>
            </a:ln>
          </p:spPr>
        </p:sp>
        <p:sp>
          <p:nvSpPr>
            <p:cNvPr id="35" name="Line 39"/>
            <p:cNvSpPr/>
            <p:nvPr/>
          </p:nvSpPr>
          <p:spPr>
            <a:xfrm flipH="1">
              <a:off x="11372" y="3267"/>
              <a:ext cx="545" cy="0"/>
            </a:xfrm>
            <a:prstGeom prst="line">
              <a:avLst/>
            </a:prstGeom>
            <a:ln w="9525" cap="flat" cmpd="sng">
              <a:solidFill>
                <a:schemeClr val="tx1"/>
              </a:solidFill>
              <a:prstDash val="solid"/>
              <a:round/>
              <a:headEnd type="none" w="med" len="med"/>
              <a:tailEnd type="triangle" w="med" len="med"/>
            </a:ln>
          </p:spPr>
        </p:sp>
        <p:sp>
          <p:nvSpPr>
            <p:cNvPr id="36" name="Line 40"/>
            <p:cNvSpPr/>
            <p:nvPr/>
          </p:nvSpPr>
          <p:spPr>
            <a:xfrm flipH="1">
              <a:off x="12085" y="4086"/>
              <a:ext cx="544" cy="0"/>
            </a:xfrm>
            <a:prstGeom prst="line">
              <a:avLst/>
            </a:prstGeom>
            <a:ln w="9525" cap="flat" cmpd="sng">
              <a:solidFill>
                <a:schemeClr val="tx1"/>
              </a:solidFill>
              <a:prstDash val="solid"/>
              <a:round/>
              <a:headEnd type="none" w="med" len="med"/>
              <a:tailEnd type="triangle" w="med" len="med"/>
            </a:ln>
          </p:spPr>
        </p:sp>
        <p:sp>
          <p:nvSpPr>
            <p:cNvPr id="38" name="Line 54"/>
            <p:cNvSpPr/>
            <p:nvPr/>
          </p:nvSpPr>
          <p:spPr>
            <a:xfrm>
              <a:off x="11631" y="4876"/>
              <a:ext cx="544" cy="0"/>
            </a:xfrm>
            <a:prstGeom prst="line">
              <a:avLst/>
            </a:prstGeom>
            <a:ln w="9525" cap="flat" cmpd="sng">
              <a:solidFill>
                <a:schemeClr val="tx1"/>
              </a:solidFill>
              <a:prstDash val="solid"/>
              <a:round/>
              <a:headEnd type="none" w="med" len="med"/>
              <a:tailEnd type="triangle" w="med" len="med"/>
            </a:ln>
          </p:spPr>
        </p:sp>
        <p:sp>
          <p:nvSpPr>
            <p:cNvPr id="39" name="Rectangle 63"/>
            <p:cNvSpPr/>
            <p:nvPr/>
          </p:nvSpPr>
          <p:spPr>
            <a:xfrm>
              <a:off x="8236" y="4633"/>
              <a:ext cx="3524" cy="435"/>
            </a:xfrm>
            <a:prstGeom prst="rect">
              <a:avLst/>
            </a:prstGeom>
            <a:noFill/>
            <a:ln w="9525">
              <a:noFill/>
            </a:ln>
          </p:spPr>
          <p:txBody>
            <a:bodyPr anchor="t">
              <a:spAutoFit/>
            </a:bodyPr>
            <a:lstStyle/>
            <a:p>
              <a:pPr algn="ctr" eaLnBrk="0" hangingPunct="0"/>
              <a:endParaRPr lang="zh-CN" altLang="en-US" sz="1200"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40" name="Line 64"/>
            <p:cNvSpPr/>
            <p:nvPr/>
          </p:nvSpPr>
          <p:spPr>
            <a:xfrm>
              <a:off x="10538" y="3275"/>
              <a:ext cx="545" cy="0"/>
            </a:xfrm>
            <a:prstGeom prst="line">
              <a:avLst/>
            </a:prstGeom>
            <a:ln w="9525" cap="flat" cmpd="sng">
              <a:solidFill>
                <a:schemeClr val="tx1"/>
              </a:solidFill>
              <a:prstDash val="solid"/>
              <a:round/>
              <a:headEnd type="none" w="med" len="med"/>
              <a:tailEnd type="triangle" w="med" len="med"/>
            </a:ln>
          </p:spPr>
        </p:sp>
        <p:sp>
          <p:nvSpPr>
            <p:cNvPr id="41" name="Line 65"/>
            <p:cNvSpPr/>
            <p:nvPr/>
          </p:nvSpPr>
          <p:spPr>
            <a:xfrm>
              <a:off x="7313" y="4390"/>
              <a:ext cx="545" cy="0"/>
            </a:xfrm>
            <a:prstGeom prst="line">
              <a:avLst/>
            </a:prstGeom>
            <a:ln w="9525" cap="flat" cmpd="sng">
              <a:solidFill>
                <a:schemeClr val="tx1"/>
              </a:solidFill>
              <a:prstDash val="solid"/>
              <a:round/>
              <a:headEnd type="none" w="med" len="med"/>
              <a:tailEnd type="triangle" w="med" len="med"/>
            </a:ln>
          </p:spPr>
        </p:sp>
        <p:sp>
          <p:nvSpPr>
            <p:cNvPr id="42" name="Line 37"/>
            <p:cNvSpPr/>
            <p:nvPr/>
          </p:nvSpPr>
          <p:spPr>
            <a:xfrm>
              <a:off x="3364" y="3550"/>
              <a:ext cx="530" cy="1"/>
            </a:xfrm>
            <a:prstGeom prst="line">
              <a:avLst/>
            </a:prstGeom>
            <a:ln w="9525" cap="flat" cmpd="sng">
              <a:solidFill>
                <a:schemeClr val="tx1"/>
              </a:solidFill>
              <a:prstDash val="solid"/>
              <a:round/>
              <a:headEnd type="none" w="med" len="med"/>
              <a:tailEnd type="triangle" w="med" len="med"/>
            </a:ln>
          </p:spPr>
        </p:sp>
        <p:sp>
          <p:nvSpPr>
            <p:cNvPr id="44" name="文本框 43"/>
            <p:cNvSpPr txBox="1"/>
            <p:nvPr/>
          </p:nvSpPr>
          <p:spPr>
            <a:xfrm>
              <a:off x="4015" y="4217"/>
              <a:ext cx="671" cy="725"/>
            </a:xfrm>
            <a:prstGeom prst="rect">
              <a:avLst/>
            </a:prstGeom>
            <a:noFill/>
          </p:spPr>
          <p:txBody>
            <a:bodyPr wrap="square" rtlCol="0">
              <a:spAutoFit/>
            </a:bodyPr>
            <a:lstStyle/>
            <a:p>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45" name="Line 37"/>
            <p:cNvSpPr/>
            <p:nvPr/>
          </p:nvSpPr>
          <p:spPr>
            <a:xfrm>
              <a:off x="3911" y="4284"/>
              <a:ext cx="530" cy="1"/>
            </a:xfrm>
            <a:prstGeom prst="line">
              <a:avLst/>
            </a:prstGeom>
            <a:ln w="9525" cap="flat" cmpd="sng">
              <a:solidFill>
                <a:schemeClr val="tx1"/>
              </a:solidFill>
              <a:prstDash val="solid"/>
              <a:round/>
              <a:headEnd type="none" w="med" len="med"/>
              <a:tailEnd type="triangle" w="med" len="med"/>
            </a:ln>
          </p:spPr>
        </p:sp>
        <p:sp>
          <p:nvSpPr>
            <p:cNvPr id="46" name="Rectangle 21"/>
            <p:cNvSpPr/>
            <p:nvPr/>
          </p:nvSpPr>
          <p:spPr>
            <a:xfrm>
              <a:off x="7676" y="7227"/>
              <a:ext cx="1791" cy="435"/>
            </a:xfrm>
            <a:prstGeom prst="rect">
              <a:avLst/>
            </a:prstGeom>
            <a:noFill/>
            <a:ln w="9525">
              <a:noFill/>
            </a:ln>
          </p:spPr>
          <p:txBody>
            <a:bodyPr anchor="t">
              <a:spAutoFit/>
            </a:bodyPr>
            <a:lstStyle/>
            <a:p>
              <a:pPr algn="ctr" eaLnBrk="0" hangingPunct="0"/>
              <a:endParaRPr lang="zh-CN" altLang="en-US" sz="1200" dirty="0">
                <a:solidFill>
                  <a:schemeClr val="tx1"/>
                </a:solidFill>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47" name="Line 38"/>
            <p:cNvSpPr/>
            <p:nvPr/>
          </p:nvSpPr>
          <p:spPr>
            <a:xfrm flipH="1" flipV="1">
              <a:off x="11359" y="5941"/>
              <a:ext cx="558" cy="17"/>
            </a:xfrm>
            <a:prstGeom prst="line">
              <a:avLst/>
            </a:prstGeom>
            <a:ln w="9525" cap="flat" cmpd="sng">
              <a:solidFill>
                <a:schemeClr val="tx1"/>
              </a:solidFill>
              <a:prstDash val="solid"/>
              <a:round/>
              <a:headEnd type="none" w="med" len="med"/>
              <a:tailEnd type="triangle" w="med" len="med"/>
            </a:ln>
          </p:spPr>
        </p:sp>
        <p:sp>
          <p:nvSpPr>
            <p:cNvPr id="48" name="Line 42"/>
            <p:cNvSpPr/>
            <p:nvPr/>
          </p:nvSpPr>
          <p:spPr>
            <a:xfrm flipH="1">
              <a:off x="9979" y="7873"/>
              <a:ext cx="545" cy="0"/>
            </a:xfrm>
            <a:prstGeom prst="line">
              <a:avLst/>
            </a:prstGeom>
            <a:ln w="9525" cap="flat" cmpd="sng">
              <a:solidFill>
                <a:schemeClr val="tx1"/>
              </a:solidFill>
              <a:prstDash val="solid"/>
              <a:round/>
              <a:headEnd type="none" w="med" len="med"/>
              <a:tailEnd type="triangle" w="med" len="med"/>
            </a:ln>
          </p:spPr>
        </p:sp>
        <p:sp>
          <p:nvSpPr>
            <p:cNvPr id="49" name="Line 44"/>
            <p:cNvSpPr/>
            <p:nvPr/>
          </p:nvSpPr>
          <p:spPr>
            <a:xfrm flipH="1">
              <a:off x="6828" y="6374"/>
              <a:ext cx="544" cy="0"/>
            </a:xfrm>
            <a:prstGeom prst="line">
              <a:avLst/>
            </a:prstGeom>
            <a:ln w="9525" cap="flat" cmpd="sng">
              <a:solidFill>
                <a:schemeClr val="tx1"/>
              </a:solidFill>
              <a:prstDash val="solid"/>
              <a:round/>
              <a:headEnd type="none" w="med" len="med"/>
              <a:tailEnd type="triangle" w="med" len="med"/>
            </a:ln>
          </p:spPr>
        </p:sp>
        <p:sp>
          <p:nvSpPr>
            <p:cNvPr id="50" name="Line 51"/>
            <p:cNvSpPr/>
            <p:nvPr/>
          </p:nvSpPr>
          <p:spPr>
            <a:xfrm>
              <a:off x="5754" y="6373"/>
              <a:ext cx="545" cy="0"/>
            </a:xfrm>
            <a:prstGeom prst="line">
              <a:avLst/>
            </a:prstGeom>
            <a:ln w="9525" cap="flat" cmpd="sng">
              <a:solidFill>
                <a:schemeClr val="tx1"/>
              </a:solidFill>
              <a:prstDash val="solid"/>
              <a:round/>
              <a:headEnd type="none" w="med" len="med"/>
              <a:tailEnd type="triangle" w="med" len="med"/>
            </a:ln>
          </p:spPr>
        </p:sp>
        <p:sp>
          <p:nvSpPr>
            <p:cNvPr id="51" name="Line 59"/>
            <p:cNvSpPr/>
            <p:nvPr/>
          </p:nvSpPr>
          <p:spPr>
            <a:xfrm flipH="1" flipV="1">
              <a:off x="11008" y="6889"/>
              <a:ext cx="544" cy="0"/>
            </a:xfrm>
            <a:prstGeom prst="line">
              <a:avLst/>
            </a:prstGeom>
            <a:ln w="9525" cap="flat" cmpd="sng">
              <a:solidFill>
                <a:schemeClr val="tx1"/>
              </a:solidFill>
              <a:prstDash val="solid"/>
              <a:round/>
              <a:headEnd type="none" w="med" len="med"/>
              <a:tailEnd type="triangle" w="med" len="med"/>
            </a:ln>
          </p:spPr>
        </p:sp>
        <p:sp>
          <p:nvSpPr>
            <p:cNvPr id="52" name="Line 70"/>
            <p:cNvSpPr/>
            <p:nvPr/>
          </p:nvSpPr>
          <p:spPr>
            <a:xfrm>
              <a:off x="5177" y="7257"/>
              <a:ext cx="544" cy="0"/>
            </a:xfrm>
            <a:prstGeom prst="line">
              <a:avLst/>
            </a:prstGeom>
            <a:ln w="9525" cap="flat" cmpd="sng">
              <a:solidFill>
                <a:schemeClr val="tx1"/>
              </a:solidFill>
              <a:prstDash val="solid"/>
              <a:round/>
              <a:headEnd type="none" w="med" len="med"/>
              <a:tailEnd type="triangle" w="med" len="med"/>
            </a:ln>
          </p:spPr>
        </p:sp>
        <p:sp>
          <p:nvSpPr>
            <p:cNvPr id="53" name="Line 44"/>
            <p:cNvSpPr/>
            <p:nvPr/>
          </p:nvSpPr>
          <p:spPr>
            <a:xfrm flipH="1">
              <a:off x="6098" y="7257"/>
              <a:ext cx="526" cy="1"/>
            </a:xfrm>
            <a:prstGeom prst="line">
              <a:avLst/>
            </a:prstGeom>
            <a:ln w="9525" cap="flat" cmpd="sng">
              <a:solidFill>
                <a:schemeClr val="tx1"/>
              </a:solidFill>
              <a:prstDash val="solid"/>
              <a:round/>
              <a:headEnd type="none" w="med" len="med"/>
              <a:tailEnd type="triangle" w="med" len="med"/>
            </a:ln>
          </p:spPr>
        </p:sp>
        <p:sp>
          <p:nvSpPr>
            <p:cNvPr id="55" name="椭圆 54"/>
            <p:cNvSpPr/>
            <p:nvPr/>
          </p:nvSpPr>
          <p:spPr>
            <a:xfrm>
              <a:off x="16211" y="5192"/>
              <a:ext cx="541" cy="541"/>
            </a:xfrm>
            <a:prstGeom prst="ellipse">
              <a:avLst/>
            </a:prstGeom>
            <a:solidFill>
              <a:srgbClr val="B0B0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6" name="鱼刺"/>
            <p:cNvSpPr/>
            <p:nvPr/>
          </p:nvSpPr>
          <p:spPr bwMode="auto">
            <a:xfrm>
              <a:off x="10914" y="2978"/>
              <a:ext cx="1711" cy="2371"/>
            </a:xfrm>
            <a:custGeom>
              <a:avLst/>
              <a:gdLst>
                <a:gd name="connsiteX0" fmla="*/ 1711 w 1711"/>
                <a:gd name="connsiteY0" fmla="*/ 2371 h 2371"/>
                <a:gd name="connsiteX1" fmla="*/ 40 w 1711"/>
                <a:gd name="connsiteY1" fmla="*/ 23 h 2371"/>
                <a:gd name="connsiteX2" fmla="*/ 0 w 1711"/>
                <a:gd name="connsiteY2" fmla="*/ 0 h 2371"/>
                <a:gd name="connsiteX3" fmla="*/ 1394 w 1711"/>
                <a:gd name="connsiteY3" fmla="*/ 2360 h 2371"/>
                <a:gd name="connsiteX4" fmla="*/ 1711 w 1711"/>
                <a:gd name="connsiteY4" fmla="*/ 2371 h 2371"/>
              </a:gdLst>
              <a:ahLst/>
              <a:cxnLst>
                <a:cxn ang="0">
                  <a:pos x="connsiteX0" y="connsiteY0"/>
                </a:cxn>
                <a:cxn ang="0">
                  <a:pos x="connsiteX1" y="connsiteY1"/>
                </a:cxn>
                <a:cxn ang="0">
                  <a:pos x="connsiteX2" y="connsiteY2"/>
                </a:cxn>
                <a:cxn ang="0">
                  <a:pos x="connsiteX3" y="connsiteY3"/>
                </a:cxn>
                <a:cxn ang="0">
                  <a:pos x="connsiteX4" y="connsiteY4"/>
                </a:cxn>
              </a:cxnLst>
              <a:rect l="0" t="0" r="r" b="b"/>
              <a:pathLst>
                <a:path w="1711" h="2371">
                  <a:moveTo>
                    <a:pt x="1711" y="2371"/>
                  </a:moveTo>
                  <a:cubicBezTo>
                    <a:pt x="1711" y="1651"/>
                    <a:pt x="686" y="826"/>
                    <a:pt x="40" y="23"/>
                  </a:cubicBezTo>
                  <a:lnTo>
                    <a:pt x="0" y="0"/>
                  </a:lnTo>
                  <a:cubicBezTo>
                    <a:pt x="491" y="774"/>
                    <a:pt x="1301" y="1400"/>
                    <a:pt x="1394" y="2360"/>
                  </a:cubicBezTo>
                  <a:lnTo>
                    <a:pt x="1711" y="2371"/>
                  </a:lnTo>
                  <a:close/>
                </a:path>
              </a:pathLst>
            </a:custGeom>
            <a:gradFill>
              <a:gsLst>
                <a:gs pos="0">
                  <a:srgbClr val="E30000"/>
                </a:gs>
                <a:gs pos="100000">
                  <a:srgbClr val="760303"/>
                </a:gs>
              </a:gsLst>
              <a:lin scaled="0"/>
            </a:gradFill>
            <a:ln>
              <a:noFill/>
            </a:ln>
          </p:spPr>
          <p:txBody>
            <a:bodyPr anchor="ctr"/>
            <a:p>
              <a:pPr algn="ctr"/>
              <a:endParaRPr>
                <a:solidFill>
                  <a:schemeClr val="tx1"/>
                </a:solidFill>
                <a:latin typeface="微软雅黑" panose="020B0503020204020204" pitchFamily="34" charset="-122"/>
                <a:ea typeface="微软雅黑" panose="020B0503020204020204" pitchFamily="34" charset="-122"/>
              </a:endParaRPr>
            </a:p>
          </p:txBody>
        </p:sp>
        <p:sp>
          <p:nvSpPr>
            <p:cNvPr id="57" name="鱼刺"/>
            <p:cNvSpPr/>
            <p:nvPr/>
          </p:nvSpPr>
          <p:spPr bwMode="auto">
            <a:xfrm>
              <a:off x="5011" y="5588"/>
              <a:ext cx="2031" cy="2709"/>
            </a:xfrm>
            <a:custGeom>
              <a:avLst/>
              <a:gdLst>
                <a:gd name="connsiteX0" fmla="*/ 1635 w 2031"/>
                <a:gd name="connsiteY0" fmla="*/ 1 h 2709"/>
                <a:gd name="connsiteX1" fmla="*/ 0 w 2031"/>
                <a:gd name="connsiteY1" fmla="*/ 2709 h 2709"/>
                <a:gd name="connsiteX2" fmla="*/ 2031 w 2031"/>
                <a:gd name="connsiteY2" fmla="*/ 0 h 2709"/>
                <a:gd name="connsiteX3" fmla="*/ 1635 w 2031"/>
                <a:gd name="connsiteY3" fmla="*/ 1 h 2709"/>
              </a:gdLst>
              <a:ahLst/>
              <a:cxnLst>
                <a:cxn ang="0">
                  <a:pos x="connsiteX0" y="connsiteY0"/>
                </a:cxn>
                <a:cxn ang="0">
                  <a:pos x="connsiteX1" y="connsiteY1"/>
                </a:cxn>
                <a:cxn ang="0">
                  <a:pos x="connsiteX2" y="connsiteY2"/>
                </a:cxn>
                <a:cxn ang="0">
                  <a:pos x="connsiteX3" y="connsiteY3"/>
                </a:cxn>
              </a:cxnLst>
              <a:rect l="0" t="0" r="r" b="b"/>
              <a:pathLst>
                <a:path w="2031" h="2709">
                  <a:moveTo>
                    <a:pt x="1635" y="1"/>
                  </a:moveTo>
                  <a:cubicBezTo>
                    <a:pt x="1542" y="871"/>
                    <a:pt x="614" y="1971"/>
                    <a:pt x="0" y="2709"/>
                  </a:cubicBezTo>
                  <a:cubicBezTo>
                    <a:pt x="815" y="2005"/>
                    <a:pt x="2031" y="815"/>
                    <a:pt x="2031" y="0"/>
                  </a:cubicBezTo>
                  <a:lnTo>
                    <a:pt x="1635" y="1"/>
                  </a:lnTo>
                  <a:close/>
                </a:path>
              </a:pathLst>
            </a:custGeom>
            <a:gradFill>
              <a:gsLst>
                <a:gs pos="0">
                  <a:srgbClr val="E30000"/>
                </a:gs>
                <a:gs pos="100000">
                  <a:srgbClr val="760303"/>
                </a:gs>
              </a:gsLst>
              <a:lin scaled="0"/>
            </a:gradFill>
            <a:ln>
              <a:noFill/>
            </a:ln>
          </p:spPr>
          <p:txBody>
            <a:bodyPr anchor="ctr"/>
            <a:p>
              <a:pPr algn="ctr"/>
              <a:endParaRPr>
                <a:solidFill>
                  <a:schemeClr val="tx1"/>
                </a:solidFill>
                <a:latin typeface="微软雅黑" panose="020B0503020204020204" pitchFamily="34" charset="-122"/>
                <a:ea typeface="微软雅黑" panose="020B0503020204020204" pitchFamily="34" charset="-122"/>
              </a:endParaRPr>
            </a:p>
          </p:txBody>
        </p:sp>
        <p:sp>
          <p:nvSpPr>
            <p:cNvPr id="58" name="鱼刺"/>
            <p:cNvSpPr/>
            <p:nvPr/>
          </p:nvSpPr>
          <p:spPr bwMode="auto">
            <a:xfrm>
              <a:off x="7007" y="2978"/>
              <a:ext cx="1711" cy="2371"/>
            </a:xfrm>
            <a:custGeom>
              <a:avLst/>
              <a:gdLst>
                <a:gd name="connsiteX0" fmla="*/ 1711 w 1711"/>
                <a:gd name="connsiteY0" fmla="*/ 2371 h 2371"/>
                <a:gd name="connsiteX1" fmla="*/ 40 w 1711"/>
                <a:gd name="connsiteY1" fmla="*/ 23 h 2371"/>
                <a:gd name="connsiteX2" fmla="*/ 0 w 1711"/>
                <a:gd name="connsiteY2" fmla="*/ 0 h 2371"/>
                <a:gd name="connsiteX3" fmla="*/ 1394 w 1711"/>
                <a:gd name="connsiteY3" fmla="*/ 2360 h 2371"/>
                <a:gd name="connsiteX4" fmla="*/ 1711 w 1711"/>
                <a:gd name="connsiteY4" fmla="*/ 2371 h 2371"/>
              </a:gdLst>
              <a:ahLst/>
              <a:cxnLst>
                <a:cxn ang="0">
                  <a:pos x="connsiteX0" y="connsiteY0"/>
                </a:cxn>
                <a:cxn ang="0">
                  <a:pos x="connsiteX1" y="connsiteY1"/>
                </a:cxn>
                <a:cxn ang="0">
                  <a:pos x="connsiteX2" y="connsiteY2"/>
                </a:cxn>
                <a:cxn ang="0">
                  <a:pos x="connsiteX3" y="connsiteY3"/>
                </a:cxn>
                <a:cxn ang="0">
                  <a:pos x="connsiteX4" y="connsiteY4"/>
                </a:cxn>
              </a:cxnLst>
              <a:rect l="0" t="0" r="r" b="b"/>
              <a:pathLst>
                <a:path w="1711" h="2371">
                  <a:moveTo>
                    <a:pt x="1711" y="2371"/>
                  </a:moveTo>
                  <a:cubicBezTo>
                    <a:pt x="1711" y="1651"/>
                    <a:pt x="686" y="826"/>
                    <a:pt x="40" y="23"/>
                  </a:cubicBezTo>
                  <a:lnTo>
                    <a:pt x="0" y="0"/>
                  </a:lnTo>
                  <a:cubicBezTo>
                    <a:pt x="491" y="774"/>
                    <a:pt x="1301" y="1400"/>
                    <a:pt x="1394" y="2360"/>
                  </a:cubicBezTo>
                  <a:lnTo>
                    <a:pt x="1711" y="2371"/>
                  </a:lnTo>
                  <a:close/>
                </a:path>
              </a:pathLst>
            </a:custGeom>
            <a:gradFill>
              <a:gsLst>
                <a:gs pos="0">
                  <a:srgbClr val="E30000"/>
                </a:gs>
                <a:gs pos="100000">
                  <a:srgbClr val="760303"/>
                </a:gs>
              </a:gsLst>
              <a:lin scaled="0"/>
            </a:gradFill>
            <a:ln>
              <a:noFill/>
            </a:ln>
          </p:spPr>
          <p:txBody>
            <a:bodyPr anchor="ctr"/>
            <a:p>
              <a:pPr algn="ctr"/>
              <a:endParaRPr>
                <a:solidFill>
                  <a:schemeClr val="tx1"/>
                </a:solidFill>
                <a:latin typeface="微软雅黑" panose="020B0503020204020204" pitchFamily="34" charset="-122"/>
                <a:ea typeface="微软雅黑" panose="020B0503020204020204" pitchFamily="34" charset="-122"/>
              </a:endParaRPr>
            </a:p>
          </p:txBody>
        </p:sp>
        <p:sp>
          <p:nvSpPr>
            <p:cNvPr id="59" name="鱼刺"/>
            <p:cNvSpPr/>
            <p:nvPr/>
          </p:nvSpPr>
          <p:spPr bwMode="auto">
            <a:xfrm>
              <a:off x="3821" y="2978"/>
              <a:ext cx="1711" cy="2371"/>
            </a:xfrm>
            <a:custGeom>
              <a:avLst/>
              <a:gdLst>
                <a:gd name="connsiteX0" fmla="*/ 1711 w 1711"/>
                <a:gd name="connsiteY0" fmla="*/ 2371 h 2371"/>
                <a:gd name="connsiteX1" fmla="*/ 40 w 1711"/>
                <a:gd name="connsiteY1" fmla="*/ 23 h 2371"/>
                <a:gd name="connsiteX2" fmla="*/ 0 w 1711"/>
                <a:gd name="connsiteY2" fmla="*/ 0 h 2371"/>
                <a:gd name="connsiteX3" fmla="*/ 1394 w 1711"/>
                <a:gd name="connsiteY3" fmla="*/ 2360 h 2371"/>
                <a:gd name="connsiteX4" fmla="*/ 1711 w 1711"/>
                <a:gd name="connsiteY4" fmla="*/ 2371 h 2371"/>
              </a:gdLst>
              <a:ahLst/>
              <a:cxnLst>
                <a:cxn ang="0">
                  <a:pos x="connsiteX0" y="connsiteY0"/>
                </a:cxn>
                <a:cxn ang="0">
                  <a:pos x="connsiteX1" y="connsiteY1"/>
                </a:cxn>
                <a:cxn ang="0">
                  <a:pos x="connsiteX2" y="connsiteY2"/>
                </a:cxn>
                <a:cxn ang="0">
                  <a:pos x="connsiteX3" y="connsiteY3"/>
                </a:cxn>
                <a:cxn ang="0">
                  <a:pos x="connsiteX4" y="connsiteY4"/>
                </a:cxn>
              </a:cxnLst>
              <a:rect l="0" t="0" r="r" b="b"/>
              <a:pathLst>
                <a:path w="1711" h="2371">
                  <a:moveTo>
                    <a:pt x="1711" y="2371"/>
                  </a:moveTo>
                  <a:cubicBezTo>
                    <a:pt x="1711" y="1651"/>
                    <a:pt x="686" y="826"/>
                    <a:pt x="40" y="23"/>
                  </a:cubicBezTo>
                  <a:lnTo>
                    <a:pt x="0" y="0"/>
                  </a:lnTo>
                  <a:cubicBezTo>
                    <a:pt x="491" y="774"/>
                    <a:pt x="1301" y="1400"/>
                    <a:pt x="1394" y="2360"/>
                  </a:cubicBezTo>
                  <a:lnTo>
                    <a:pt x="1711" y="2371"/>
                  </a:lnTo>
                  <a:close/>
                </a:path>
              </a:pathLst>
            </a:custGeom>
            <a:gradFill>
              <a:gsLst>
                <a:gs pos="0">
                  <a:srgbClr val="E30000"/>
                </a:gs>
                <a:gs pos="100000">
                  <a:srgbClr val="760303"/>
                </a:gs>
              </a:gsLst>
              <a:lin scaled="0"/>
            </a:gradFill>
            <a:ln>
              <a:noFill/>
            </a:ln>
          </p:spPr>
          <p:txBody>
            <a:bodyPr anchor="ctr"/>
            <a:p>
              <a:pPr algn="ctr"/>
              <a:endParaRPr>
                <a:solidFill>
                  <a:schemeClr val="tx1"/>
                </a:solidFill>
                <a:latin typeface="微软雅黑" panose="020B0503020204020204" pitchFamily="34" charset="-122"/>
                <a:ea typeface="微软雅黑" panose="020B0503020204020204" pitchFamily="34" charset="-122"/>
              </a:endParaRPr>
            </a:p>
          </p:txBody>
        </p:sp>
        <p:sp>
          <p:nvSpPr>
            <p:cNvPr id="60" name="灯泡"/>
            <p:cNvSpPr/>
            <p:nvPr/>
          </p:nvSpPr>
          <p:spPr bwMode="auto">
            <a:xfrm rot="10800000">
              <a:off x="4188" y="8498"/>
              <a:ext cx="396" cy="573"/>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tx1"/>
                </a:solidFill>
              </a:endParaRPr>
            </a:p>
          </p:txBody>
        </p:sp>
        <p:sp>
          <p:nvSpPr>
            <p:cNvPr id="61" name="叶子"/>
            <p:cNvSpPr/>
            <p:nvPr/>
          </p:nvSpPr>
          <p:spPr bwMode="auto">
            <a:xfrm>
              <a:off x="8271" y="8498"/>
              <a:ext cx="601" cy="601"/>
            </a:xfrm>
            <a:custGeom>
              <a:avLst/>
              <a:gdLst>
                <a:gd name="T0" fmla="*/ 0 w 63"/>
                <a:gd name="T1" fmla="*/ 2147483646 h 57"/>
                <a:gd name="T2" fmla="*/ 2147483646 w 63"/>
                <a:gd name="T3" fmla="*/ 2147483646 h 57"/>
                <a:gd name="T4" fmla="*/ 2147483646 w 63"/>
                <a:gd name="T5" fmla="*/ 2147483646 h 57"/>
                <a:gd name="T6" fmla="*/ 2147483646 w 63"/>
                <a:gd name="T7" fmla="*/ 2147483646 h 57"/>
                <a:gd name="T8" fmla="*/ 2147483646 w 63"/>
                <a:gd name="T9" fmla="*/ 0 h 57"/>
                <a:gd name="T10" fmla="*/ 2147483646 w 63"/>
                <a:gd name="T11" fmla="*/ 2147483646 h 57"/>
                <a:gd name="T12" fmla="*/ 2147483646 w 63"/>
                <a:gd name="T13" fmla="*/ 2147483646 h 57"/>
                <a:gd name="T14" fmla="*/ 0 w 63"/>
                <a:gd name="T15" fmla="*/ 2147483646 h 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solidFill>
              </a:endParaRPr>
            </a:p>
          </p:txBody>
        </p:sp>
        <p:sp>
          <p:nvSpPr>
            <p:cNvPr id="62" name="AutoShape 5"/>
            <p:cNvSpPr>
              <a:spLocks noChangeArrowheads="1"/>
            </p:cNvSpPr>
            <p:nvPr/>
          </p:nvSpPr>
          <p:spPr bwMode="auto">
            <a:xfrm rot="10800000">
              <a:off x="5325" y="1863"/>
              <a:ext cx="3140" cy="972"/>
            </a:xfrm>
            <a:prstGeom prst="roundRect">
              <a:avLst>
                <a:gd name="adj" fmla="val 16667"/>
              </a:avLst>
            </a:prstGeom>
            <a:gradFill>
              <a:gsLst>
                <a:gs pos="0">
                  <a:srgbClr val="FE4444"/>
                </a:gs>
                <a:gs pos="100000">
                  <a:srgbClr val="832B2B"/>
                </a:gs>
              </a:gsLst>
              <a:lin scaled="0"/>
            </a:gradFill>
          </p:spPr>
          <p:style>
            <a:lnRef idx="1">
              <a:schemeClr val="accent1"/>
            </a:lnRef>
            <a:fillRef idx="2">
              <a:schemeClr val="accent1"/>
            </a:fillRef>
            <a:effectRef idx="1">
              <a:schemeClr val="accent1"/>
            </a:effectRef>
            <a:fontRef idx="minor">
              <a:schemeClr val="dk1"/>
            </a:fontRef>
          </p:style>
          <p:txBody>
            <a:bodyPr wrap="none" anchor="ctr"/>
            <a:lstStyle>
              <a:defPPr>
                <a:defRPr lang="zh-CN"/>
              </a:defPPr>
              <a:lvl1pPr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1pPr>
              <a:lvl2pPr marL="4572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2pPr>
              <a:lvl3pPr marL="9144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3pPr>
              <a:lvl4pPr marL="13716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4pPr>
              <a:lvl5pPr marL="18288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机</a:t>
              </a:r>
              <a:endParaRPr kumimoji="0" lang="zh-CN" altLang="en-US" sz="2400" b="1" i="0" u="none" strike="noStrike" kern="120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63" name="AutoShape 8"/>
            <p:cNvSpPr>
              <a:spLocks noChangeArrowheads="1"/>
            </p:cNvSpPr>
            <p:nvPr/>
          </p:nvSpPr>
          <p:spPr bwMode="auto">
            <a:xfrm rot="10800000">
              <a:off x="9455" y="1863"/>
              <a:ext cx="3140" cy="972"/>
            </a:xfrm>
            <a:prstGeom prst="roundRect">
              <a:avLst>
                <a:gd name="adj" fmla="val 18303"/>
              </a:avLst>
            </a:prstGeom>
            <a:gradFill>
              <a:gsLst>
                <a:gs pos="0">
                  <a:srgbClr val="007BD3"/>
                </a:gs>
                <a:gs pos="100000">
                  <a:srgbClr val="034373"/>
                </a:gs>
              </a:gsLst>
              <a:lin scaled="0"/>
            </a:gradFill>
          </p:spPr>
          <p:style>
            <a:lnRef idx="1">
              <a:schemeClr val="accent1"/>
            </a:lnRef>
            <a:fillRef idx="2">
              <a:schemeClr val="accent1"/>
            </a:fillRef>
            <a:effectRef idx="1">
              <a:schemeClr val="accent1"/>
            </a:effectRef>
            <a:fontRef idx="minor">
              <a:schemeClr val="dk1"/>
            </a:fontRef>
          </p:style>
          <p:txBody>
            <a:bodyPr wrap="none" anchor="ctr"/>
            <a:lstStyle>
              <a:defPPr>
                <a:defRPr lang="zh-CN"/>
              </a:defPPr>
              <a:lvl1pPr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1pPr>
              <a:lvl2pPr marL="4572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2pPr>
              <a:lvl3pPr marL="9144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3pPr>
              <a:lvl4pPr marL="13716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4pPr>
              <a:lvl5pPr marL="18288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人</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64" name="AutoShape 7"/>
            <p:cNvSpPr>
              <a:spLocks noChangeArrowheads="1"/>
            </p:cNvSpPr>
            <p:nvPr/>
          </p:nvSpPr>
          <p:spPr bwMode="auto">
            <a:xfrm rot="10800000">
              <a:off x="1551" y="1887"/>
              <a:ext cx="3135" cy="971"/>
            </a:xfrm>
            <a:prstGeom prst="roundRect">
              <a:avLst>
                <a:gd name="adj" fmla="val 16667"/>
              </a:avLst>
            </a:prstGeom>
            <a:solidFill>
              <a:schemeClr val="bg2">
                <a:lumMod val="75000"/>
              </a:schemeClr>
            </a:solidFill>
          </p:spPr>
          <p:style>
            <a:lnRef idx="1">
              <a:schemeClr val="accent1"/>
            </a:lnRef>
            <a:fillRef idx="2">
              <a:schemeClr val="accent1"/>
            </a:fillRef>
            <a:effectRef idx="1">
              <a:schemeClr val="accent1"/>
            </a:effectRef>
            <a:fontRef idx="minor">
              <a:schemeClr val="dk1"/>
            </a:fontRef>
          </p:style>
          <p:txBody>
            <a:bodyPr wrap="none" anchor="ctr"/>
            <a:lstStyle>
              <a:defPPr>
                <a:defRPr lang="zh-CN"/>
              </a:defPPr>
              <a:lvl1pPr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1pPr>
              <a:lvl2pPr marL="4572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2pPr>
              <a:lvl3pPr marL="9144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3pPr>
              <a:lvl4pPr marL="13716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4pPr>
              <a:lvl5pPr marL="1828800" algn="ctr" rtl="0" eaLnBrk="0" fontAlgn="base" hangingPunct="0">
                <a:spcBef>
                  <a:spcPct val="0"/>
                </a:spcBef>
                <a:spcAft>
                  <a:spcPct val="0"/>
                </a:spcAft>
                <a:buFont typeface="Arial" panose="020B0604020202020204" pitchFamily="34" charset="0"/>
                <a:defRPr sz="12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200"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rPr>
                <a:t>料</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65" name="男人"/>
            <p:cNvSpPr/>
            <p:nvPr/>
          </p:nvSpPr>
          <p:spPr bwMode="auto">
            <a:xfrm rot="10800000">
              <a:off x="10070" y="2029"/>
              <a:ext cx="530" cy="530"/>
            </a:xfrm>
            <a:custGeom>
              <a:avLst/>
              <a:gdLst>
                <a:gd name="T0" fmla="*/ 416334317 w 5965"/>
                <a:gd name="T1" fmla="*/ 75815881 h 5525"/>
                <a:gd name="T2" fmla="*/ 416538070 w 5965"/>
                <a:gd name="T3" fmla="*/ 102142015 h 5525"/>
                <a:gd name="T4" fmla="*/ 412968551 w 5965"/>
                <a:gd name="T5" fmla="*/ 149998739 h 5525"/>
                <a:gd name="T6" fmla="*/ 415008322 w 5965"/>
                <a:gd name="T7" fmla="*/ 163264210 h 5525"/>
                <a:gd name="T8" fmla="*/ 420413859 w 5965"/>
                <a:gd name="T9" fmla="*/ 173672291 h 5525"/>
                <a:gd name="T10" fmla="*/ 424493721 w 5965"/>
                <a:gd name="T11" fmla="*/ 190712788 h 5525"/>
                <a:gd name="T12" fmla="*/ 423983698 w 5965"/>
                <a:gd name="T13" fmla="*/ 209080215 h 5525"/>
                <a:gd name="T14" fmla="*/ 420107909 w 5965"/>
                <a:gd name="T15" fmla="*/ 229590285 h 5525"/>
                <a:gd name="T16" fmla="*/ 413478254 w 5965"/>
                <a:gd name="T17" fmla="*/ 244691987 h 5525"/>
                <a:gd name="T18" fmla="*/ 407766767 w 5965"/>
                <a:gd name="T19" fmla="*/ 249590096 h 5525"/>
                <a:gd name="T20" fmla="*/ 397465396 w 5965"/>
                <a:gd name="T21" fmla="*/ 255814496 h 5525"/>
                <a:gd name="T22" fmla="*/ 392671758 w 5965"/>
                <a:gd name="T23" fmla="*/ 263977690 h 5525"/>
                <a:gd name="T24" fmla="*/ 390020087 w 5965"/>
                <a:gd name="T25" fmla="*/ 284385517 h 5525"/>
                <a:gd name="T26" fmla="*/ 387878120 w 5965"/>
                <a:gd name="T27" fmla="*/ 299385614 h 5525"/>
                <a:gd name="T28" fmla="*/ 380840638 w 5965"/>
                <a:gd name="T29" fmla="*/ 311222230 h 5525"/>
                <a:gd name="T30" fmla="*/ 372681234 w 5965"/>
                <a:gd name="T31" fmla="*/ 324079365 h 5525"/>
                <a:gd name="T32" fmla="*/ 387878120 w 5965"/>
                <a:gd name="T33" fmla="*/ 335099630 h 5525"/>
                <a:gd name="T34" fmla="*/ 404502878 w 5965"/>
                <a:gd name="T35" fmla="*/ 367242149 h 5525"/>
                <a:gd name="T36" fmla="*/ 414090473 w 5965"/>
                <a:gd name="T37" fmla="*/ 377956321 h 5525"/>
                <a:gd name="T38" fmla="*/ 487932935 w 5965"/>
                <a:gd name="T39" fmla="*/ 405201051 h 5525"/>
                <a:gd name="T40" fmla="*/ 557083956 w 5965"/>
                <a:gd name="T41" fmla="*/ 433568224 h 5525"/>
                <a:gd name="T42" fmla="*/ 582786287 w 5965"/>
                <a:gd name="T43" fmla="*/ 444180473 h 5525"/>
                <a:gd name="T44" fmla="*/ 595535256 w 5965"/>
                <a:gd name="T45" fmla="*/ 453160019 h 5525"/>
                <a:gd name="T46" fmla="*/ 604816582 w 5965"/>
                <a:gd name="T47" fmla="*/ 465710742 h 5525"/>
                <a:gd name="T48" fmla="*/ 607774521 w 5965"/>
                <a:gd name="T49" fmla="*/ 515098245 h 5525"/>
                <a:gd name="T50" fmla="*/ 204073 w 5965"/>
                <a:gd name="T51" fmla="*/ 563771320 h 5525"/>
                <a:gd name="T52" fmla="*/ 1427872 w 5965"/>
                <a:gd name="T53" fmla="*/ 479588397 h 5525"/>
                <a:gd name="T54" fmla="*/ 6323706 w 5965"/>
                <a:gd name="T55" fmla="*/ 461017121 h 5525"/>
                <a:gd name="T56" fmla="*/ 16930707 w 5965"/>
                <a:gd name="T57" fmla="*/ 449792689 h 5525"/>
                <a:gd name="T58" fmla="*/ 30495968 w 5965"/>
                <a:gd name="T59" fmla="*/ 441629494 h 5525"/>
                <a:gd name="T60" fmla="*/ 67621272 w 5965"/>
                <a:gd name="T61" fmla="*/ 427751840 h 5525"/>
                <a:gd name="T62" fmla="*/ 156558744 w 5965"/>
                <a:gd name="T63" fmla="*/ 389895181 h 5525"/>
                <a:gd name="T64" fmla="*/ 196336039 w 5965"/>
                <a:gd name="T65" fmla="*/ 376425862 h 5525"/>
                <a:gd name="T66" fmla="*/ 207555259 w 5965"/>
                <a:gd name="T67" fmla="*/ 361425765 h 5525"/>
                <a:gd name="T68" fmla="*/ 232951320 w 5965"/>
                <a:gd name="T69" fmla="*/ 332038392 h 5525"/>
                <a:gd name="T70" fmla="*/ 227545783 w 5965"/>
                <a:gd name="T71" fmla="*/ 319283501 h 5525"/>
                <a:gd name="T72" fmla="*/ 219284183 w 5965"/>
                <a:gd name="T73" fmla="*/ 309487603 h 5525"/>
                <a:gd name="T74" fmla="*/ 211634801 w 5965"/>
                <a:gd name="T75" fmla="*/ 254079869 h 5525"/>
                <a:gd name="T76" fmla="*/ 201435626 w 5965"/>
                <a:gd name="T77" fmla="*/ 252038830 h 5525"/>
                <a:gd name="T78" fmla="*/ 194602217 w 5965"/>
                <a:gd name="T79" fmla="*/ 247549057 h 5525"/>
                <a:gd name="T80" fmla="*/ 188584461 w 5965"/>
                <a:gd name="T81" fmla="*/ 236324625 h 5525"/>
                <a:gd name="T82" fmla="*/ 183484873 w 5965"/>
                <a:gd name="T83" fmla="*/ 214284096 h 5525"/>
                <a:gd name="T84" fmla="*/ 180731007 w 5965"/>
                <a:gd name="T85" fmla="*/ 182651837 h 5525"/>
                <a:gd name="T86" fmla="*/ 183484873 w 5965"/>
                <a:gd name="T87" fmla="*/ 173978383 h 5525"/>
                <a:gd name="T88" fmla="*/ 188380388 w 5965"/>
                <a:gd name="T89" fmla="*/ 161325415 h 5525"/>
                <a:gd name="T90" fmla="*/ 186442494 w 5965"/>
                <a:gd name="T91" fmla="*/ 146325318 h 5525"/>
                <a:gd name="T92" fmla="*/ 182158878 w 5965"/>
                <a:gd name="T93" fmla="*/ 105101329 h 5525"/>
                <a:gd name="T94" fmla="*/ 185728718 w 5965"/>
                <a:gd name="T95" fmla="*/ 72550475 h 5525"/>
                <a:gd name="T96" fmla="*/ 195927893 w 5965"/>
                <a:gd name="T97" fmla="*/ 47856724 h 5525"/>
                <a:gd name="T98" fmla="*/ 211736678 w 5965"/>
                <a:gd name="T99" fmla="*/ 30203724 h 5525"/>
                <a:gd name="T100" fmla="*/ 231931275 w 5965"/>
                <a:gd name="T101" fmla="*/ 18979291 h 5525"/>
                <a:gd name="T102" fmla="*/ 260693422 w 5965"/>
                <a:gd name="T103" fmla="*/ 8367362 h 5525"/>
                <a:gd name="T104" fmla="*/ 283845639 w 5965"/>
                <a:gd name="T105" fmla="*/ 2346811 h 5525"/>
                <a:gd name="T106" fmla="*/ 309547969 w 5965"/>
                <a:gd name="T107" fmla="*/ 0 h 5525"/>
                <a:gd name="T108" fmla="*/ 336575975 w 5965"/>
                <a:gd name="T109" fmla="*/ 3469254 h 5525"/>
                <a:gd name="T110" fmla="*/ 364114003 w 5965"/>
                <a:gd name="T111" fmla="*/ 15305870 h 5525"/>
                <a:gd name="T112" fmla="*/ 399199536 w 5965"/>
                <a:gd name="T113" fmla="*/ 32550854 h 5525"/>
                <a:gd name="T114" fmla="*/ 407256744 w 5965"/>
                <a:gd name="T115" fmla="*/ 44081378 h 55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965" h="5525">
                  <a:moveTo>
                    <a:pt x="4036" y="532"/>
                  </a:moveTo>
                  <a:lnTo>
                    <a:pt x="4036" y="532"/>
                  </a:lnTo>
                  <a:lnTo>
                    <a:pt x="4053" y="600"/>
                  </a:lnTo>
                  <a:lnTo>
                    <a:pt x="4065" y="654"/>
                  </a:lnTo>
                  <a:lnTo>
                    <a:pt x="4075" y="700"/>
                  </a:lnTo>
                  <a:lnTo>
                    <a:pt x="4082" y="743"/>
                  </a:lnTo>
                  <a:lnTo>
                    <a:pt x="4085" y="785"/>
                  </a:lnTo>
                  <a:lnTo>
                    <a:pt x="4088" y="833"/>
                  </a:lnTo>
                  <a:lnTo>
                    <a:pt x="4088" y="889"/>
                  </a:lnTo>
                  <a:lnTo>
                    <a:pt x="4087" y="959"/>
                  </a:lnTo>
                  <a:lnTo>
                    <a:pt x="4084" y="1001"/>
                  </a:lnTo>
                  <a:lnTo>
                    <a:pt x="4079" y="1065"/>
                  </a:lnTo>
                  <a:lnTo>
                    <a:pt x="4063" y="1229"/>
                  </a:lnTo>
                  <a:lnTo>
                    <a:pt x="4056" y="1316"/>
                  </a:lnTo>
                  <a:lnTo>
                    <a:pt x="4051" y="1398"/>
                  </a:lnTo>
                  <a:lnTo>
                    <a:pt x="4050" y="1436"/>
                  </a:lnTo>
                  <a:lnTo>
                    <a:pt x="4049" y="1470"/>
                  </a:lnTo>
                  <a:lnTo>
                    <a:pt x="4050" y="1499"/>
                  </a:lnTo>
                  <a:lnTo>
                    <a:pt x="4051" y="1523"/>
                  </a:lnTo>
                  <a:lnTo>
                    <a:pt x="4055" y="1555"/>
                  </a:lnTo>
                  <a:lnTo>
                    <a:pt x="4061" y="1580"/>
                  </a:lnTo>
                  <a:lnTo>
                    <a:pt x="4069" y="1600"/>
                  </a:lnTo>
                  <a:lnTo>
                    <a:pt x="4076" y="1619"/>
                  </a:lnTo>
                  <a:lnTo>
                    <a:pt x="4085" y="1636"/>
                  </a:lnTo>
                  <a:lnTo>
                    <a:pt x="4097" y="1655"/>
                  </a:lnTo>
                  <a:lnTo>
                    <a:pt x="4109" y="1676"/>
                  </a:lnTo>
                  <a:lnTo>
                    <a:pt x="4122" y="1702"/>
                  </a:lnTo>
                  <a:lnTo>
                    <a:pt x="4133" y="1727"/>
                  </a:lnTo>
                  <a:lnTo>
                    <a:pt x="4142" y="1754"/>
                  </a:lnTo>
                  <a:lnTo>
                    <a:pt x="4149" y="1782"/>
                  </a:lnTo>
                  <a:lnTo>
                    <a:pt x="4156" y="1811"/>
                  </a:lnTo>
                  <a:lnTo>
                    <a:pt x="4159" y="1840"/>
                  </a:lnTo>
                  <a:lnTo>
                    <a:pt x="4162" y="1869"/>
                  </a:lnTo>
                  <a:lnTo>
                    <a:pt x="4163" y="1899"/>
                  </a:lnTo>
                  <a:lnTo>
                    <a:pt x="4165" y="1929"/>
                  </a:lnTo>
                  <a:lnTo>
                    <a:pt x="4163" y="1959"/>
                  </a:lnTo>
                  <a:lnTo>
                    <a:pt x="4162" y="1989"/>
                  </a:lnTo>
                  <a:lnTo>
                    <a:pt x="4160" y="2018"/>
                  </a:lnTo>
                  <a:lnTo>
                    <a:pt x="4157" y="2049"/>
                  </a:lnTo>
                  <a:lnTo>
                    <a:pt x="4149" y="2104"/>
                  </a:lnTo>
                  <a:lnTo>
                    <a:pt x="4140" y="2158"/>
                  </a:lnTo>
                  <a:lnTo>
                    <a:pt x="4134" y="2187"/>
                  </a:lnTo>
                  <a:lnTo>
                    <a:pt x="4127" y="2218"/>
                  </a:lnTo>
                  <a:lnTo>
                    <a:pt x="4119" y="2250"/>
                  </a:lnTo>
                  <a:lnTo>
                    <a:pt x="4109" y="2283"/>
                  </a:lnTo>
                  <a:lnTo>
                    <a:pt x="4097" y="2315"/>
                  </a:lnTo>
                  <a:lnTo>
                    <a:pt x="4084" y="2345"/>
                  </a:lnTo>
                  <a:lnTo>
                    <a:pt x="4070" y="2373"/>
                  </a:lnTo>
                  <a:lnTo>
                    <a:pt x="4062" y="2387"/>
                  </a:lnTo>
                  <a:lnTo>
                    <a:pt x="4054" y="2398"/>
                  </a:lnTo>
                  <a:lnTo>
                    <a:pt x="4045" y="2410"/>
                  </a:lnTo>
                  <a:lnTo>
                    <a:pt x="4034" y="2420"/>
                  </a:lnTo>
                  <a:lnTo>
                    <a:pt x="4023" y="2430"/>
                  </a:lnTo>
                  <a:lnTo>
                    <a:pt x="4011" y="2438"/>
                  </a:lnTo>
                  <a:lnTo>
                    <a:pt x="3998" y="2446"/>
                  </a:lnTo>
                  <a:lnTo>
                    <a:pt x="3986" y="2452"/>
                  </a:lnTo>
                  <a:lnTo>
                    <a:pt x="3959" y="2467"/>
                  </a:lnTo>
                  <a:lnTo>
                    <a:pt x="3933" y="2480"/>
                  </a:lnTo>
                  <a:lnTo>
                    <a:pt x="3920" y="2488"/>
                  </a:lnTo>
                  <a:lnTo>
                    <a:pt x="3908" y="2497"/>
                  </a:lnTo>
                  <a:lnTo>
                    <a:pt x="3897" y="2507"/>
                  </a:lnTo>
                  <a:lnTo>
                    <a:pt x="3887" y="2517"/>
                  </a:lnTo>
                  <a:lnTo>
                    <a:pt x="3877" y="2529"/>
                  </a:lnTo>
                  <a:lnTo>
                    <a:pt x="3868" y="2544"/>
                  </a:lnTo>
                  <a:lnTo>
                    <a:pt x="3858" y="2565"/>
                  </a:lnTo>
                  <a:lnTo>
                    <a:pt x="3850" y="2587"/>
                  </a:lnTo>
                  <a:lnTo>
                    <a:pt x="3843" y="2611"/>
                  </a:lnTo>
                  <a:lnTo>
                    <a:pt x="3838" y="2634"/>
                  </a:lnTo>
                  <a:lnTo>
                    <a:pt x="3834" y="2659"/>
                  </a:lnTo>
                  <a:lnTo>
                    <a:pt x="3831" y="2684"/>
                  </a:lnTo>
                  <a:lnTo>
                    <a:pt x="3828" y="2736"/>
                  </a:lnTo>
                  <a:lnTo>
                    <a:pt x="3824" y="2787"/>
                  </a:lnTo>
                  <a:lnTo>
                    <a:pt x="3821" y="2837"/>
                  </a:lnTo>
                  <a:lnTo>
                    <a:pt x="3819" y="2863"/>
                  </a:lnTo>
                  <a:lnTo>
                    <a:pt x="3814" y="2887"/>
                  </a:lnTo>
                  <a:lnTo>
                    <a:pt x="3810" y="2911"/>
                  </a:lnTo>
                  <a:lnTo>
                    <a:pt x="3803" y="2934"/>
                  </a:lnTo>
                  <a:lnTo>
                    <a:pt x="3794" y="2959"/>
                  </a:lnTo>
                  <a:lnTo>
                    <a:pt x="3784" y="2980"/>
                  </a:lnTo>
                  <a:lnTo>
                    <a:pt x="3773" y="3000"/>
                  </a:lnTo>
                  <a:lnTo>
                    <a:pt x="3761" y="3018"/>
                  </a:lnTo>
                  <a:lnTo>
                    <a:pt x="3747" y="3035"/>
                  </a:lnTo>
                  <a:lnTo>
                    <a:pt x="3734" y="3050"/>
                  </a:lnTo>
                  <a:lnTo>
                    <a:pt x="3708" y="3081"/>
                  </a:lnTo>
                  <a:lnTo>
                    <a:pt x="3696" y="3098"/>
                  </a:lnTo>
                  <a:lnTo>
                    <a:pt x="3684" y="3115"/>
                  </a:lnTo>
                  <a:lnTo>
                    <a:pt x="3673" y="3133"/>
                  </a:lnTo>
                  <a:lnTo>
                    <a:pt x="3663" y="3153"/>
                  </a:lnTo>
                  <a:lnTo>
                    <a:pt x="3654" y="3176"/>
                  </a:lnTo>
                  <a:lnTo>
                    <a:pt x="3647" y="3201"/>
                  </a:lnTo>
                  <a:lnTo>
                    <a:pt x="3643" y="3229"/>
                  </a:lnTo>
                  <a:lnTo>
                    <a:pt x="3640" y="3261"/>
                  </a:lnTo>
                  <a:lnTo>
                    <a:pt x="3803" y="3284"/>
                  </a:lnTo>
                  <a:lnTo>
                    <a:pt x="3852" y="3389"/>
                  </a:lnTo>
                  <a:lnTo>
                    <a:pt x="3881" y="3449"/>
                  </a:lnTo>
                  <a:lnTo>
                    <a:pt x="3914" y="3511"/>
                  </a:lnTo>
                  <a:lnTo>
                    <a:pt x="3930" y="3542"/>
                  </a:lnTo>
                  <a:lnTo>
                    <a:pt x="3948" y="3571"/>
                  </a:lnTo>
                  <a:lnTo>
                    <a:pt x="3966" y="3599"/>
                  </a:lnTo>
                  <a:lnTo>
                    <a:pt x="3985" y="3626"/>
                  </a:lnTo>
                  <a:lnTo>
                    <a:pt x="4003" y="3649"/>
                  </a:lnTo>
                  <a:lnTo>
                    <a:pt x="4022" y="3670"/>
                  </a:lnTo>
                  <a:lnTo>
                    <a:pt x="4041" y="3689"/>
                  </a:lnTo>
                  <a:lnTo>
                    <a:pt x="4051" y="3697"/>
                  </a:lnTo>
                  <a:lnTo>
                    <a:pt x="4060" y="3704"/>
                  </a:lnTo>
                  <a:lnTo>
                    <a:pt x="4316" y="3774"/>
                  </a:lnTo>
                  <a:lnTo>
                    <a:pt x="4431" y="3821"/>
                  </a:lnTo>
                  <a:lnTo>
                    <a:pt x="4547" y="3870"/>
                  </a:lnTo>
                  <a:lnTo>
                    <a:pt x="4784" y="3971"/>
                  </a:lnTo>
                  <a:lnTo>
                    <a:pt x="5020" y="4073"/>
                  </a:lnTo>
                  <a:lnTo>
                    <a:pt x="5251" y="4171"/>
                  </a:lnTo>
                  <a:lnTo>
                    <a:pt x="5302" y="4192"/>
                  </a:lnTo>
                  <a:lnTo>
                    <a:pt x="5356" y="4211"/>
                  </a:lnTo>
                  <a:lnTo>
                    <a:pt x="5462" y="4249"/>
                  </a:lnTo>
                  <a:lnTo>
                    <a:pt x="5514" y="4267"/>
                  </a:lnTo>
                  <a:lnTo>
                    <a:pt x="5567" y="4287"/>
                  </a:lnTo>
                  <a:lnTo>
                    <a:pt x="5617" y="4307"/>
                  </a:lnTo>
                  <a:lnTo>
                    <a:pt x="5666" y="4328"/>
                  </a:lnTo>
                  <a:lnTo>
                    <a:pt x="5691" y="4341"/>
                  </a:lnTo>
                  <a:lnTo>
                    <a:pt x="5714" y="4353"/>
                  </a:lnTo>
                  <a:lnTo>
                    <a:pt x="5736" y="4365"/>
                  </a:lnTo>
                  <a:lnTo>
                    <a:pt x="5759" y="4379"/>
                  </a:lnTo>
                  <a:lnTo>
                    <a:pt x="5780" y="4393"/>
                  </a:lnTo>
                  <a:lnTo>
                    <a:pt x="5800" y="4408"/>
                  </a:lnTo>
                  <a:lnTo>
                    <a:pt x="5820" y="4424"/>
                  </a:lnTo>
                  <a:lnTo>
                    <a:pt x="5839" y="4441"/>
                  </a:lnTo>
                  <a:lnTo>
                    <a:pt x="5857" y="4459"/>
                  </a:lnTo>
                  <a:lnTo>
                    <a:pt x="5874" y="4477"/>
                  </a:lnTo>
                  <a:lnTo>
                    <a:pt x="5889" y="4497"/>
                  </a:lnTo>
                  <a:lnTo>
                    <a:pt x="5904" y="4518"/>
                  </a:lnTo>
                  <a:lnTo>
                    <a:pt x="5917" y="4540"/>
                  </a:lnTo>
                  <a:lnTo>
                    <a:pt x="5930" y="4564"/>
                  </a:lnTo>
                  <a:lnTo>
                    <a:pt x="5942" y="4588"/>
                  </a:lnTo>
                  <a:lnTo>
                    <a:pt x="5952" y="4615"/>
                  </a:lnTo>
                  <a:lnTo>
                    <a:pt x="5952" y="4700"/>
                  </a:lnTo>
                  <a:lnTo>
                    <a:pt x="5954" y="4804"/>
                  </a:lnTo>
                  <a:lnTo>
                    <a:pt x="5959" y="5048"/>
                  </a:lnTo>
                  <a:lnTo>
                    <a:pt x="5963" y="5176"/>
                  </a:lnTo>
                  <a:lnTo>
                    <a:pt x="5965" y="5302"/>
                  </a:lnTo>
                  <a:lnTo>
                    <a:pt x="5965" y="5420"/>
                  </a:lnTo>
                  <a:lnTo>
                    <a:pt x="5965" y="5525"/>
                  </a:lnTo>
                  <a:lnTo>
                    <a:pt x="2" y="5525"/>
                  </a:lnTo>
                  <a:lnTo>
                    <a:pt x="0" y="5420"/>
                  </a:lnTo>
                  <a:lnTo>
                    <a:pt x="2" y="5302"/>
                  </a:lnTo>
                  <a:lnTo>
                    <a:pt x="4" y="5176"/>
                  </a:lnTo>
                  <a:lnTo>
                    <a:pt x="6" y="5048"/>
                  </a:lnTo>
                  <a:lnTo>
                    <a:pt x="12" y="4804"/>
                  </a:lnTo>
                  <a:lnTo>
                    <a:pt x="14" y="4700"/>
                  </a:lnTo>
                  <a:lnTo>
                    <a:pt x="15" y="4615"/>
                  </a:lnTo>
                  <a:lnTo>
                    <a:pt x="25" y="4588"/>
                  </a:lnTo>
                  <a:lnTo>
                    <a:pt x="36" y="4564"/>
                  </a:lnTo>
                  <a:lnTo>
                    <a:pt x="48" y="4540"/>
                  </a:lnTo>
                  <a:lnTo>
                    <a:pt x="62" y="4518"/>
                  </a:lnTo>
                  <a:lnTo>
                    <a:pt x="77" y="4497"/>
                  </a:lnTo>
                  <a:lnTo>
                    <a:pt x="93" y="4477"/>
                  </a:lnTo>
                  <a:lnTo>
                    <a:pt x="110" y="4459"/>
                  </a:lnTo>
                  <a:lnTo>
                    <a:pt x="128" y="4441"/>
                  </a:lnTo>
                  <a:lnTo>
                    <a:pt x="147" y="4424"/>
                  </a:lnTo>
                  <a:lnTo>
                    <a:pt x="166" y="4408"/>
                  </a:lnTo>
                  <a:lnTo>
                    <a:pt x="187" y="4393"/>
                  </a:lnTo>
                  <a:lnTo>
                    <a:pt x="208" y="4379"/>
                  </a:lnTo>
                  <a:lnTo>
                    <a:pt x="230" y="4365"/>
                  </a:lnTo>
                  <a:lnTo>
                    <a:pt x="253" y="4353"/>
                  </a:lnTo>
                  <a:lnTo>
                    <a:pt x="276" y="4341"/>
                  </a:lnTo>
                  <a:lnTo>
                    <a:pt x="299" y="4328"/>
                  </a:lnTo>
                  <a:lnTo>
                    <a:pt x="349" y="4307"/>
                  </a:lnTo>
                  <a:lnTo>
                    <a:pt x="400" y="4287"/>
                  </a:lnTo>
                  <a:lnTo>
                    <a:pt x="451" y="4267"/>
                  </a:lnTo>
                  <a:lnTo>
                    <a:pt x="505" y="4249"/>
                  </a:lnTo>
                  <a:lnTo>
                    <a:pt x="611" y="4211"/>
                  </a:lnTo>
                  <a:lnTo>
                    <a:pt x="663" y="4192"/>
                  </a:lnTo>
                  <a:lnTo>
                    <a:pt x="716" y="4171"/>
                  </a:lnTo>
                  <a:lnTo>
                    <a:pt x="945" y="4073"/>
                  </a:lnTo>
                  <a:lnTo>
                    <a:pt x="1183" y="3971"/>
                  </a:lnTo>
                  <a:lnTo>
                    <a:pt x="1419" y="3870"/>
                  </a:lnTo>
                  <a:lnTo>
                    <a:pt x="1535" y="3821"/>
                  </a:lnTo>
                  <a:lnTo>
                    <a:pt x="1649" y="3774"/>
                  </a:lnTo>
                  <a:lnTo>
                    <a:pt x="1906" y="3704"/>
                  </a:lnTo>
                  <a:lnTo>
                    <a:pt x="1916" y="3697"/>
                  </a:lnTo>
                  <a:lnTo>
                    <a:pt x="1925" y="3689"/>
                  </a:lnTo>
                  <a:lnTo>
                    <a:pt x="1944" y="3670"/>
                  </a:lnTo>
                  <a:lnTo>
                    <a:pt x="1963" y="3649"/>
                  </a:lnTo>
                  <a:lnTo>
                    <a:pt x="1982" y="3626"/>
                  </a:lnTo>
                  <a:lnTo>
                    <a:pt x="1999" y="3599"/>
                  </a:lnTo>
                  <a:lnTo>
                    <a:pt x="2017" y="3571"/>
                  </a:lnTo>
                  <a:lnTo>
                    <a:pt x="2035" y="3542"/>
                  </a:lnTo>
                  <a:lnTo>
                    <a:pt x="2052" y="3511"/>
                  </a:lnTo>
                  <a:lnTo>
                    <a:pt x="2084" y="3449"/>
                  </a:lnTo>
                  <a:lnTo>
                    <a:pt x="2114" y="3389"/>
                  </a:lnTo>
                  <a:lnTo>
                    <a:pt x="2162" y="3284"/>
                  </a:lnTo>
                  <a:lnTo>
                    <a:pt x="2284" y="3254"/>
                  </a:lnTo>
                  <a:lnTo>
                    <a:pt x="2278" y="3228"/>
                  </a:lnTo>
                  <a:lnTo>
                    <a:pt x="2272" y="3203"/>
                  </a:lnTo>
                  <a:lnTo>
                    <a:pt x="2263" y="3182"/>
                  </a:lnTo>
                  <a:lnTo>
                    <a:pt x="2253" y="3162"/>
                  </a:lnTo>
                  <a:lnTo>
                    <a:pt x="2243" y="3145"/>
                  </a:lnTo>
                  <a:lnTo>
                    <a:pt x="2231" y="3129"/>
                  </a:lnTo>
                  <a:lnTo>
                    <a:pt x="2220" y="3115"/>
                  </a:lnTo>
                  <a:lnTo>
                    <a:pt x="2208" y="3100"/>
                  </a:lnTo>
                  <a:lnTo>
                    <a:pt x="2183" y="3075"/>
                  </a:lnTo>
                  <a:lnTo>
                    <a:pt x="2172" y="3061"/>
                  </a:lnTo>
                  <a:lnTo>
                    <a:pt x="2160" y="3048"/>
                  </a:lnTo>
                  <a:lnTo>
                    <a:pt x="2150" y="3033"/>
                  </a:lnTo>
                  <a:lnTo>
                    <a:pt x="2139" y="3017"/>
                  </a:lnTo>
                  <a:lnTo>
                    <a:pt x="2130" y="3000"/>
                  </a:lnTo>
                  <a:lnTo>
                    <a:pt x="2122" y="2981"/>
                  </a:lnTo>
                  <a:lnTo>
                    <a:pt x="2075" y="2490"/>
                  </a:lnTo>
                  <a:lnTo>
                    <a:pt x="2074" y="2491"/>
                  </a:lnTo>
                  <a:lnTo>
                    <a:pt x="2071" y="2491"/>
                  </a:lnTo>
                  <a:lnTo>
                    <a:pt x="2059" y="2490"/>
                  </a:lnTo>
                  <a:lnTo>
                    <a:pt x="2040" y="2487"/>
                  </a:lnTo>
                  <a:lnTo>
                    <a:pt x="2018" y="2481"/>
                  </a:lnTo>
                  <a:lnTo>
                    <a:pt x="1975" y="2470"/>
                  </a:lnTo>
                  <a:lnTo>
                    <a:pt x="1959" y="2465"/>
                  </a:lnTo>
                  <a:lnTo>
                    <a:pt x="1949" y="2460"/>
                  </a:lnTo>
                  <a:lnTo>
                    <a:pt x="1935" y="2450"/>
                  </a:lnTo>
                  <a:lnTo>
                    <a:pt x="1921" y="2439"/>
                  </a:lnTo>
                  <a:lnTo>
                    <a:pt x="1908" y="2426"/>
                  </a:lnTo>
                  <a:lnTo>
                    <a:pt x="1897" y="2410"/>
                  </a:lnTo>
                  <a:lnTo>
                    <a:pt x="1886" y="2394"/>
                  </a:lnTo>
                  <a:lnTo>
                    <a:pt x="1876" y="2377"/>
                  </a:lnTo>
                  <a:lnTo>
                    <a:pt x="1866" y="2358"/>
                  </a:lnTo>
                  <a:lnTo>
                    <a:pt x="1857" y="2337"/>
                  </a:lnTo>
                  <a:lnTo>
                    <a:pt x="1849" y="2316"/>
                  </a:lnTo>
                  <a:lnTo>
                    <a:pt x="1841" y="2295"/>
                  </a:lnTo>
                  <a:lnTo>
                    <a:pt x="1834" y="2273"/>
                  </a:lnTo>
                  <a:lnTo>
                    <a:pt x="1828" y="2249"/>
                  </a:lnTo>
                  <a:lnTo>
                    <a:pt x="1817" y="2200"/>
                  </a:lnTo>
                  <a:lnTo>
                    <a:pt x="1806" y="2151"/>
                  </a:lnTo>
                  <a:lnTo>
                    <a:pt x="1799" y="2100"/>
                  </a:lnTo>
                  <a:lnTo>
                    <a:pt x="1793" y="2050"/>
                  </a:lnTo>
                  <a:lnTo>
                    <a:pt x="1787" y="2000"/>
                  </a:lnTo>
                  <a:lnTo>
                    <a:pt x="1784" y="1952"/>
                  </a:lnTo>
                  <a:lnTo>
                    <a:pt x="1777" y="1863"/>
                  </a:lnTo>
                  <a:lnTo>
                    <a:pt x="1772" y="1790"/>
                  </a:lnTo>
                  <a:lnTo>
                    <a:pt x="1772" y="1775"/>
                  </a:lnTo>
                  <a:lnTo>
                    <a:pt x="1774" y="1762"/>
                  </a:lnTo>
                  <a:lnTo>
                    <a:pt x="1779" y="1747"/>
                  </a:lnTo>
                  <a:lnTo>
                    <a:pt x="1784" y="1734"/>
                  </a:lnTo>
                  <a:lnTo>
                    <a:pt x="1791" y="1720"/>
                  </a:lnTo>
                  <a:lnTo>
                    <a:pt x="1799" y="1705"/>
                  </a:lnTo>
                  <a:lnTo>
                    <a:pt x="1815" y="1674"/>
                  </a:lnTo>
                  <a:lnTo>
                    <a:pt x="1823" y="1657"/>
                  </a:lnTo>
                  <a:lnTo>
                    <a:pt x="1831" y="1640"/>
                  </a:lnTo>
                  <a:lnTo>
                    <a:pt x="1838" y="1621"/>
                  </a:lnTo>
                  <a:lnTo>
                    <a:pt x="1842" y="1602"/>
                  </a:lnTo>
                  <a:lnTo>
                    <a:pt x="1847" y="1581"/>
                  </a:lnTo>
                  <a:lnTo>
                    <a:pt x="1848" y="1559"/>
                  </a:lnTo>
                  <a:lnTo>
                    <a:pt x="1847" y="1536"/>
                  </a:lnTo>
                  <a:lnTo>
                    <a:pt x="1844" y="1523"/>
                  </a:lnTo>
                  <a:lnTo>
                    <a:pt x="1842" y="1510"/>
                  </a:lnTo>
                  <a:lnTo>
                    <a:pt x="1828" y="1434"/>
                  </a:lnTo>
                  <a:lnTo>
                    <a:pt x="1814" y="1360"/>
                  </a:lnTo>
                  <a:lnTo>
                    <a:pt x="1804" y="1290"/>
                  </a:lnTo>
                  <a:lnTo>
                    <a:pt x="1796" y="1221"/>
                  </a:lnTo>
                  <a:lnTo>
                    <a:pt x="1791" y="1155"/>
                  </a:lnTo>
                  <a:lnTo>
                    <a:pt x="1787" y="1092"/>
                  </a:lnTo>
                  <a:lnTo>
                    <a:pt x="1786" y="1030"/>
                  </a:lnTo>
                  <a:lnTo>
                    <a:pt x="1786" y="971"/>
                  </a:lnTo>
                  <a:lnTo>
                    <a:pt x="1790" y="915"/>
                  </a:lnTo>
                  <a:lnTo>
                    <a:pt x="1794" y="861"/>
                  </a:lnTo>
                  <a:lnTo>
                    <a:pt x="1802" y="808"/>
                  </a:lnTo>
                  <a:lnTo>
                    <a:pt x="1810" y="759"/>
                  </a:lnTo>
                  <a:lnTo>
                    <a:pt x="1821" y="711"/>
                  </a:lnTo>
                  <a:lnTo>
                    <a:pt x="1833" y="666"/>
                  </a:lnTo>
                  <a:lnTo>
                    <a:pt x="1848" y="622"/>
                  </a:lnTo>
                  <a:lnTo>
                    <a:pt x="1863" y="581"/>
                  </a:lnTo>
                  <a:lnTo>
                    <a:pt x="1881" y="542"/>
                  </a:lnTo>
                  <a:lnTo>
                    <a:pt x="1900" y="504"/>
                  </a:lnTo>
                  <a:lnTo>
                    <a:pt x="1921" y="469"/>
                  </a:lnTo>
                  <a:lnTo>
                    <a:pt x="1944" y="436"/>
                  </a:lnTo>
                  <a:lnTo>
                    <a:pt x="1967" y="403"/>
                  </a:lnTo>
                  <a:lnTo>
                    <a:pt x="1993" y="374"/>
                  </a:lnTo>
                  <a:lnTo>
                    <a:pt x="2020" y="347"/>
                  </a:lnTo>
                  <a:lnTo>
                    <a:pt x="2047" y="320"/>
                  </a:lnTo>
                  <a:lnTo>
                    <a:pt x="2076" y="296"/>
                  </a:lnTo>
                  <a:lnTo>
                    <a:pt x="2107" y="274"/>
                  </a:lnTo>
                  <a:lnTo>
                    <a:pt x="2138" y="253"/>
                  </a:lnTo>
                  <a:lnTo>
                    <a:pt x="2170" y="234"/>
                  </a:lnTo>
                  <a:lnTo>
                    <a:pt x="2204" y="216"/>
                  </a:lnTo>
                  <a:lnTo>
                    <a:pt x="2239" y="200"/>
                  </a:lnTo>
                  <a:lnTo>
                    <a:pt x="2274" y="186"/>
                  </a:lnTo>
                  <a:lnTo>
                    <a:pt x="2311" y="174"/>
                  </a:lnTo>
                  <a:lnTo>
                    <a:pt x="2364" y="151"/>
                  </a:lnTo>
                  <a:lnTo>
                    <a:pt x="2423" y="129"/>
                  </a:lnTo>
                  <a:lnTo>
                    <a:pt x="2488" y="105"/>
                  </a:lnTo>
                  <a:lnTo>
                    <a:pt x="2556" y="82"/>
                  </a:lnTo>
                  <a:lnTo>
                    <a:pt x="2592" y="71"/>
                  </a:lnTo>
                  <a:lnTo>
                    <a:pt x="2627" y="60"/>
                  </a:lnTo>
                  <a:lnTo>
                    <a:pt x="2665" y="50"/>
                  </a:lnTo>
                  <a:lnTo>
                    <a:pt x="2703" y="40"/>
                  </a:lnTo>
                  <a:lnTo>
                    <a:pt x="2742" y="31"/>
                  </a:lnTo>
                  <a:lnTo>
                    <a:pt x="2783" y="23"/>
                  </a:lnTo>
                  <a:lnTo>
                    <a:pt x="2823" y="16"/>
                  </a:lnTo>
                  <a:lnTo>
                    <a:pt x="2864" y="11"/>
                  </a:lnTo>
                  <a:lnTo>
                    <a:pt x="2906" y="5"/>
                  </a:lnTo>
                  <a:lnTo>
                    <a:pt x="2949" y="2"/>
                  </a:lnTo>
                  <a:lnTo>
                    <a:pt x="2991" y="0"/>
                  </a:lnTo>
                  <a:lnTo>
                    <a:pt x="3035" y="0"/>
                  </a:lnTo>
                  <a:lnTo>
                    <a:pt x="3078" y="1"/>
                  </a:lnTo>
                  <a:lnTo>
                    <a:pt x="3122" y="3"/>
                  </a:lnTo>
                  <a:lnTo>
                    <a:pt x="3166" y="9"/>
                  </a:lnTo>
                  <a:lnTo>
                    <a:pt x="3211" y="14"/>
                  </a:lnTo>
                  <a:lnTo>
                    <a:pt x="3255" y="23"/>
                  </a:lnTo>
                  <a:lnTo>
                    <a:pt x="3300" y="34"/>
                  </a:lnTo>
                  <a:lnTo>
                    <a:pt x="3346" y="47"/>
                  </a:lnTo>
                  <a:lnTo>
                    <a:pt x="3390" y="62"/>
                  </a:lnTo>
                  <a:lnTo>
                    <a:pt x="3435" y="80"/>
                  </a:lnTo>
                  <a:lnTo>
                    <a:pt x="3481" y="101"/>
                  </a:lnTo>
                  <a:lnTo>
                    <a:pt x="3525" y="123"/>
                  </a:lnTo>
                  <a:lnTo>
                    <a:pt x="3570" y="150"/>
                  </a:lnTo>
                  <a:lnTo>
                    <a:pt x="3688" y="260"/>
                  </a:lnTo>
                  <a:lnTo>
                    <a:pt x="3879" y="292"/>
                  </a:lnTo>
                  <a:lnTo>
                    <a:pt x="3888" y="297"/>
                  </a:lnTo>
                  <a:lnTo>
                    <a:pt x="3897" y="304"/>
                  </a:lnTo>
                  <a:lnTo>
                    <a:pt x="3914" y="319"/>
                  </a:lnTo>
                  <a:lnTo>
                    <a:pt x="3929" y="335"/>
                  </a:lnTo>
                  <a:lnTo>
                    <a:pt x="3944" y="353"/>
                  </a:lnTo>
                  <a:lnTo>
                    <a:pt x="3958" y="372"/>
                  </a:lnTo>
                  <a:lnTo>
                    <a:pt x="3971" y="392"/>
                  </a:lnTo>
                  <a:lnTo>
                    <a:pt x="3983" y="412"/>
                  </a:lnTo>
                  <a:lnTo>
                    <a:pt x="3993" y="432"/>
                  </a:lnTo>
                  <a:lnTo>
                    <a:pt x="4012" y="470"/>
                  </a:lnTo>
                  <a:lnTo>
                    <a:pt x="4025" y="502"/>
                  </a:lnTo>
                  <a:lnTo>
                    <a:pt x="4036" y="53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6" name="电脑"/>
            <p:cNvSpPr/>
            <p:nvPr/>
          </p:nvSpPr>
          <p:spPr bwMode="auto">
            <a:xfrm rot="10800000">
              <a:off x="5978" y="2135"/>
              <a:ext cx="575" cy="42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67" name="Freeform: Shape 34"/>
            <p:cNvSpPr/>
            <p:nvPr/>
          </p:nvSpPr>
          <p:spPr bwMode="auto">
            <a:xfrm>
              <a:off x="2121" y="2112"/>
              <a:ext cx="634" cy="626"/>
            </a:xfrm>
            <a:custGeom>
              <a:avLst/>
              <a:gdLst/>
              <a:ahLst/>
              <a:cxnLst>
                <a:cxn ang="0">
                  <a:pos x="62" y="56"/>
                </a:cxn>
                <a:cxn ang="0">
                  <a:pos x="56" y="62"/>
                </a:cxn>
                <a:cxn ang="0">
                  <a:pos x="48" y="65"/>
                </a:cxn>
                <a:cxn ang="0">
                  <a:pos x="40" y="62"/>
                </a:cxn>
                <a:cxn ang="0">
                  <a:pos x="32" y="54"/>
                </a:cxn>
                <a:cxn ang="0">
                  <a:pos x="28" y="46"/>
                </a:cxn>
                <a:cxn ang="0">
                  <a:pos x="32" y="37"/>
                </a:cxn>
                <a:cxn ang="0">
                  <a:pos x="28" y="34"/>
                </a:cxn>
                <a:cxn ang="0">
                  <a:pos x="20" y="37"/>
                </a:cxn>
                <a:cxn ang="0">
                  <a:pos x="12" y="34"/>
                </a:cxn>
                <a:cxn ang="0">
                  <a:pos x="3" y="25"/>
                </a:cxn>
                <a:cxn ang="0">
                  <a:pos x="0" y="17"/>
                </a:cxn>
                <a:cxn ang="0">
                  <a:pos x="4" y="9"/>
                </a:cxn>
                <a:cxn ang="0">
                  <a:pos x="9" y="3"/>
                </a:cxn>
                <a:cxn ang="0">
                  <a:pos x="18" y="0"/>
                </a:cxn>
                <a:cxn ang="0">
                  <a:pos x="26" y="3"/>
                </a:cxn>
                <a:cxn ang="0">
                  <a:pos x="34" y="12"/>
                </a:cxn>
                <a:cxn ang="0">
                  <a:pos x="37" y="20"/>
                </a:cxn>
                <a:cxn ang="0">
                  <a:pos x="34" y="28"/>
                </a:cxn>
                <a:cxn ang="0">
                  <a:pos x="37" y="32"/>
                </a:cxn>
                <a:cxn ang="0">
                  <a:pos x="46" y="28"/>
                </a:cxn>
                <a:cxn ang="0">
                  <a:pos x="54" y="32"/>
                </a:cxn>
                <a:cxn ang="0">
                  <a:pos x="62" y="40"/>
                </a:cxn>
                <a:cxn ang="0">
                  <a:pos x="66" y="48"/>
                </a:cxn>
                <a:cxn ang="0">
                  <a:pos x="62" y="56"/>
                </a:cxn>
                <a:cxn ang="0">
                  <a:pos x="29" y="17"/>
                </a:cxn>
                <a:cxn ang="0">
                  <a:pos x="20" y="9"/>
                </a:cxn>
                <a:cxn ang="0">
                  <a:pos x="18" y="8"/>
                </a:cxn>
                <a:cxn ang="0">
                  <a:pos x="15" y="9"/>
                </a:cxn>
                <a:cxn ang="0">
                  <a:pos x="9" y="15"/>
                </a:cxn>
                <a:cxn ang="0">
                  <a:pos x="8" y="17"/>
                </a:cxn>
                <a:cxn ang="0">
                  <a:pos x="9" y="20"/>
                </a:cxn>
                <a:cxn ang="0">
                  <a:pos x="17" y="28"/>
                </a:cxn>
                <a:cxn ang="0">
                  <a:pos x="20" y="29"/>
                </a:cxn>
                <a:cxn ang="0">
                  <a:pos x="23" y="28"/>
                </a:cxn>
                <a:cxn ang="0">
                  <a:pos x="20" y="24"/>
                </a:cxn>
                <a:cxn ang="0">
                  <a:pos x="24" y="20"/>
                </a:cxn>
                <a:cxn ang="0">
                  <a:pos x="28" y="23"/>
                </a:cxn>
                <a:cxn ang="0">
                  <a:pos x="30" y="20"/>
                </a:cxn>
                <a:cxn ang="0">
                  <a:pos x="29" y="17"/>
                </a:cxn>
                <a:cxn ang="0">
                  <a:pos x="57" y="45"/>
                </a:cxn>
                <a:cxn ang="0">
                  <a:pos x="48" y="37"/>
                </a:cxn>
                <a:cxn ang="0">
                  <a:pos x="46" y="36"/>
                </a:cxn>
                <a:cxn ang="0">
                  <a:pos x="43" y="37"/>
                </a:cxn>
                <a:cxn ang="0">
                  <a:pos x="46" y="42"/>
                </a:cxn>
                <a:cxn ang="0">
                  <a:pos x="42" y="46"/>
                </a:cxn>
                <a:cxn ang="0">
                  <a:pos x="37" y="43"/>
                </a:cxn>
                <a:cxn ang="0">
                  <a:pos x="36" y="46"/>
                </a:cxn>
                <a:cxn ang="0">
                  <a:pos x="37" y="48"/>
                </a:cxn>
                <a:cxn ang="0">
                  <a:pos x="45" y="57"/>
                </a:cxn>
                <a:cxn ang="0">
                  <a:pos x="48" y="58"/>
                </a:cxn>
                <a:cxn ang="0">
                  <a:pos x="51" y="57"/>
                </a:cxn>
                <a:cxn ang="0">
                  <a:pos x="57" y="51"/>
                </a:cxn>
                <a:cxn ang="0">
                  <a:pos x="58" y="48"/>
                </a:cxn>
                <a:cxn ang="0">
                  <a:pos x="57" y="45"/>
                </a:cxn>
              </a:cxnLst>
              <a:rect l="0" t="0" r="r" b="b"/>
              <a:pathLst>
                <a:path w="66" h="65">
                  <a:moveTo>
                    <a:pt x="62" y="56"/>
                  </a:moveTo>
                  <a:cubicBezTo>
                    <a:pt x="56" y="62"/>
                    <a:pt x="56" y="62"/>
                    <a:pt x="56" y="62"/>
                  </a:cubicBezTo>
                  <a:cubicBezTo>
                    <a:pt x="54" y="64"/>
                    <a:pt x="51" y="65"/>
                    <a:pt x="48" y="65"/>
                  </a:cubicBezTo>
                  <a:cubicBezTo>
                    <a:pt x="45" y="65"/>
                    <a:pt x="42" y="64"/>
                    <a:pt x="40" y="62"/>
                  </a:cubicBezTo>
                  <a:cubicBezTo>
                    <a:pt x="32" y="54"/>
                    <a:pt x="32" y="54"/>
                    <a:pt x="32" y="54"/>
                  </a:cubicBezTo>
                  <a:cubicBezTo>
                    <a:pt x="30" y="52"/>
                    <a:pt x="28" y="49"/>
                    <a:pt x="28" y="46"/>
                  </a:cubicBezTo>
                  <a:cubicBezTo>
                    <a:pt x="28" y="42"/>
                    <a:pt x="30" y="39"/>
                    <a:pt x="32" y="37"/>
                  </a:cubicBezTo>
                  <a:cubicBezTo>
                    <a:pt x="28" y="34"/>
                    <a:pt x="28" y="34"/>
                    <a:pt x="28" y="34"/>
                  </a:cubicBezTo>
                  <a:cubicBezTo>
                    <a:pt x="26" y="36"/>
                    <a:pt x="23" y="37"/>
                    <a:pt x="20" y="37"/>
                  </a:cubicBezTo>
                  <a:cubicBezTo>
                    <a:pt x="17" y="37"/>
                    <a:pt x="14" y="36"/>
                    <a:pt x="12" y="34"/>
                  </a:cubicBezTo>
                  <a:cubicBezTo>
                    <a:pt x="3" y="25"/>
                    <a:pt x="3" y="25"/>
                    <a:pt x="3" y="25"/>
                  </a:cubicBezTo>
                  <a:cubicBezTo>
                    <a:pt x="1" y="23"/>
                    <a:pt x="0" y="20"/>
                    <a:pt x="0" y="17"/>
                  </a:cubicBezTo>
                  <a:cubicBezTo>
                    <a:pt x="0" y="14"/>
                    <a:pt x="1" y="11"/>
                    <a:pt x="4" y="9"/>
                  </a:cubicBezTo>
                  <a:cubicBezTo>
                    <a:pt x="9" y="3"/>
                    <a:pt x="9" y="3"/>
                    <a:pt x="9" y="3"/>
                  </a:cubicBezTo>
                  <a:cubicBezTo>
                    <a:pt x="12" y="1"/>
                    <a:pt x="15" y="0"/>
                    <a:pt x="18" y="0"/>
                  </a:cubicBezTo>
                  <a:cubicBezTo>
                    <a:pt x="21" y="0"/>
                    <a:pt x="24" y="1"/>
                    <a:pt x="26" y="3"/>
                  </a:cubicBezTo>
                  <a:cubicBezTo>
                    <a:pt x="34" y="12"/>
                    <a:pt x="34" y="12"/>
                    <a:pt x="34" y="12"/>
                  </a:cubicBezTo>
                  <a:cubicBezTo>
                    <a:pt x="36" y="14"/>
                    <a:pt x="37" y="17"/>
                    <a:pt x="37" y="20"/>
                  </a:cubicBezTo>
                  <a:cubicBezTo>
                    <a:pt x="37" y="23"/>
                    <a:pt x="36" y="26"/>
                    <a:pt x="34" y="28"/>
                  </a:cubicBezTo>
                  <a:cubicBezTo>
                    <a:pt x="37" y="32"/>
                    <a:pt x="37" y="32"/>
                    <a:pt x="37" y="32"/>
                  </a:cubicBezTo>
                  <a:cubicBezTo>
                    <a:pt x="40" y="30"/>
                    <a:pt x="43" y="28"/>
                    <a:pt x="46" y="28"/>
                  </a:cubicBezTo>
                  <a:cubicBezTo>
                    <a:pt x="49" y="28"/>
                    <a:pt x="52" y="29"/>
                    <a:pt x="54" y="32"/>
                  </a:cubicBezTo>
                  <a:cubicBezTo>
                    <a:pt x="62" y="40"/>
                    <a:pt x="62" y="40"/>
                    <a:pt x="62" y="40"/>
                  </a:cubicBezTo>
                  <a:cubicBezTo>
                    <a:pt x="64" y="42"/>
                    <a:pt x="66" y="45"/>
                    <a:pt x="66" y="48"/>
                  </a:cubicBezTo>
                  <a:cubicBezTo>
                    <a:pt x="66" y="51"/>
                    <a:pt x="64" y="54"/>
                    <a:pt x="62" y="56"/>
                  </a:cubicBezTo>
                  <a:close/>
                  <a:moveTo>
                    <a:pt x="29" y="17"/>
                  </a:moveTo>
                  <a:cubicBezTo>
                    <a:pt x="20" y="9"/>
                    <a:pt x="20" y="9"/>
                    <a:pt x="20" y="9"/>
                  </a:cubicBezTo>
                  <a:cubicBezTo>
                    <a:pt x="20" y="8"/>
                    <a:pt x="19" y="8"/>
                    <a:pt x="18" y="8"/>
                  </a:cubicBezTo>
                  <a:cubicBezTo>
                    <a:pt x="17" y="8"/>
                    <a:pt x="16" y="8"/>
                    <a:pt x="15" y="9"/>
                  </a:cubicBezTo>
                  <a:cubicBezTo>
                    <a:pt x="9" y="15"/>
                    <a:pt x="9" y="15"/>
                    <a:pt x="9" y="15"/>
                  </a:cubicBezTo>
                  <a:cubicBezTo>
                    <a:pt x="8" y="15"/>
                    <a:pt x="8" y="16"/>
                    <a:pt x="8" y="17"/>
                  </a:cubicBezTo>
                  <a:cubicBezTo>
                    <a:pt x="8" y="18"/>
                    <a:pt x="8" y="19"/>
                    <a:pt x="9" y="20"/>
                  </a:cubicBezTo>
                  <a:cubicBezTo>
                    <a:pt x="17" y="28"/>
                    <a:pt x="17" y="28"/>
                    <a:pt x="17" y="28"/>
                  </a:cubicBezTo>
                  <a:cubicBezTo>
                    <a:pt x="18" y="29"/>
                    <a:pt x="19" y="29"/>
                    <a:pt x="20" y="29"/>
                  </a:cubicBezTo>
                  <a:cubicBezTo>
                    <a:pt x="21" y="29"/>
                    <a:pt x="22" y="29"/>
                    <a:pt x="23" y="28"/>
                  </a:cubicBezTo>
                  <a:cubicBezTo>
                    <a:pt x="22" y="27"/>
                    <a:pt x="20" y="26"/>
                    <a:pt x="20" y="24"/>
                  </a:cubicBezTo>
                  <a:cubicBezTo>
                    <a:pt x="20" y="22"/>
                    <a:pt x="22" y="20"/>
                    <a:pt x="24" y="20"/>
                  </a:cubicBezTo>
                  <a:cubicBezTo>
                    <a:pt x="26" y="20"/>
                    <a:pt x="27" y="21"/>
                    <a:pt x="28" y="23"/>
                  </a:cubicBezTo>
                  <a:cubicBezTo>
                    <a:pt x="29" y="22"/>
                    <a:pt x="30" y="21"/>
                    <a:pt x="30" y="20"/>
                  </a:cubicBezTo>
                  <a:cubicBezTo>
                    <a:pt x="30" y="19"/>
                    <a:pt x="29" y="18"/>
                    <a:pt x="29" y="17"/>
                  </a:cubicBezTo>
                  <a:close/>
                  <a:moveTo>
                    <a:pt x="57" y="45"/>
                  </a:moveTo>
                  <a:cubicBezTo>
                    <a:pt x="48" y="37"/>
                    <a:pt x="48" y="37"/>
                    <a:pt x="48" y="37"/>
                  </a:cubicBezTo>
                  <a:cubicBezTo>
                    <a:pt x="48" y="36"/>
                    <a:pt x="47" y="36"/>
                    <a:pt x="46" y="36"/>
                  </a:cubicBezTo>
                  <a:cubicBezTo>
                    <a:pt x="45" y="36"/>
                    <a:pt x="44" y="36"/>
                    <a:pt x="43" y="37"/>
                  </a:cubicBezTo>
                  <a:cubicBezTo>
                    <a:pt x="44" y="39"/>
                    <a:pt x="46" y="40"/>
                    <a:pt x="46" y="42"/>
                  </a:cubicBezTo>
                  <a:cubicBezTo>
                    <a:pt x="46" y="44"/>
                    <a:pt x="44" y="46"/>
                    <a:pt x="42" y="46"/>
                  </a:cubicBezTo>
                  <a:cubicBezTo>
                    <a:pt x="40" y="46"/>
                    <a:pt x="39" y="44"/>
                    <a:pt x="37" y="43"/>
                  </a:cubicBezTo>
                  <a:cubicBezTo>
                    <a:pt x="37" y="43"/>
                    <a:pt x="36" y="44"/>
                    <a:pt x="36" y="46"/>
                  </a:cubicBezTo>
                  <a:cubicBezTo>
                    <a:pt x="36" y="47"/>
                    <a:pt x="36" y="48"/>
                    <a:pt x="37" y="48"/>
                  </a:cubicBezTo>
                  <a:cubicBezTo>
                    <a:pt x="45" y="57"/>
                    <a:pt x="45" y="57"/>
                    <a:pt x="45" y="57"/>
                  </a:cubicBezTo>
                  <a:cubicBezTo>
                    <a:pt x="46" y="57"/>
                    <a:pt x="47" y="58"/>
                    <a:pt x="48" y="58"/>
                  </a:cubicBezTo>
                  <a:cubicBezTo>
                    <a:pt x="49" y="58"/>
                    <a:pt x="50" y="57"/>
                    <a:pt x="51" y="57"/>
                  </a:cubicBezTo>
                  <a:cubicBezTo>
                    <a:pt x="57" y="51"/>
                    <a:pt x="57" y="51"/>
                    <a:pt x="57" y="51"/>
                  </a:cubicBezTo>
                  <a:cubicBezTo>
                    <a:pt x="58" y="50"/>
                    <a:pt x="58" y="49"/>
                    <a:pt x="58" y="48"/>
                  </a:cubicBezTo>
                  <a:cubicBezTo>
                    <a:pt x="58" y="47"/>
                    <a:pt x="58" y="46"/>
                    <a:pt x="57" y="45"/>
                  </a:cubicBezTo>
                  <a:close/>
                </a:path>
              </a:pathLst>
            </a:custGeom>
            <a:solidFill>
              <a:schemeClr val="bg1"/>
            </a:solidFill>
            <a:ln w="9525">
              <a:noFill/>
              <a:round/>
            </a:ln>
          </p:spPr>
          <p:txBody>
            <a:bodyPr anchor="ctr"/>
            <a:p>
              <a:pPr algn="ctr"/>
            </a:p>
          </p:txBody>
        </p:sp>
      </p:grpSp>
      <p:sp>
        <p:nvSpPr>
          <p:cNvPr id="68" name="文本框 67"/>
          <p:cNvSpPr txBox="1"/>
          <p:nvPr/>
        </p:nvSpPr>
        <p:spPr>
          <a:xfrm>
            <a:off x="828675" y="4347845"/>
            <a:ext cx="411480" cy="1476375"/>
          </a:xfrm>
          <a:prstGeom prst="rect">
            <a:avLst/>
          </a:prstGeom>
          <a:noFill/>
        </p:spPr>
        <p:txBody>
          <a:bodyPr wrap="none" rtlCol="0">
            <a:spAutoFit/>
            <a:scene3d>
              <a:camera prst="orthographicFront"/>
              <a:lightRig rig="threePt" dir="t"/>
            </a:scene3d>
          </a:bodyPr>
          <a:p>
            <a:r>
              <a:rPr lang="zh-CN" altLang="en-US" sz="1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反</a:t>
            </a:r>
            <a:endParaRPr lang="zh-CN" altLang="en-US" sz="1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a:p>
            <a:r>
              <a:rPr lang="zh-CN" altLang="en-US" sz="1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向</a:t>
            </a:r>
            <a:endParaRPr lang="zh-CN" altLang="en-US" sz="1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a:p>
            <a:r>
              <a:rPr lang="zh-CN" altLang="en-US" sz="1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鱼</a:t>
            </a:r>
            <a:endParaRPr lang="zh-CN" altLang="en-US" sz="1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a:p>
            <a:r>
              <a:rPr lang="zh-CN" altLang="en-US" sz="1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骨</a:t>
            </a:r>
            <a:endParaRPr lang="zh-CN" altLang="en-US" sz="1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a:p>
            <a:r>
              <a:rPr lang="zh-CN" altLang="en-US" sz="1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图</a:t>
            </a:r>
            <a:endParaRPr lang="zh-CN" altLang="en-US" sz="18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18" name="圆角矩形 17"/>
          <p:cNvSpPr/>
          <p:nvPr/>
        </p:nvSpPr>
        <p:spPr>
          <a:xfrm>
            <a:off x="356235" y="1138555"/>
            <a:ext cx="7275830" cy="5295900"/>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l">
              <a:lnSpc>
                <a:spcPct val="150000"/>
              </a:lnSpc>
              <a:buFont typeface="Wingdings" panose="05000000000000000000" charset="0"/>
              <a:buNone/>
            </a:pPr>
            <a:r>
              <a:rPr sz="2000">
                <a:solidFill>
                  <a:schemeClr val="tx1"/>
                </a:solidFill>
                <a:effectLst>
                  <a:outerShdw blurRad="38100" dist="19050" dir="2700000" algn="tl" rotWithShape="0">
                    <a:schemeClr val="dk1">
                      <a:alpha val="40000"/>
                    </a:schemeClr>
                  </a:outerShdw>
                </a:effectLst>
                <a:latin typeface="+mj-ea"/>
                <a:ea typeface="+mj-ea"/>
                <a:sym typeface="+mn-ea"/>
              </a:rPr>
              <a:t>4、鱼骨图制作 </a:t>
            </a:r>
            <a:endParaRPr sz="20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2000">
                <a:solidFill>
                  <a:schemeClr val="tx1"/>
                </a:solidFill>
                <a:effectLst>
                  <a:outerShdw blurRad="38100" dist="19050" dir="2700000" algn="tl" rotWithShape="0">
                    <a:schemeClr val="dk1">
                      <a:alpha val="40000"/>
                    </a:schemeClr>
                  </a:outerShdw>
                </a:effectLst>
                <a:latin typeface="+mj-ea"/>
                <a:ea typeface="+mj-ea"/>
                <a:sym typeface="+mn-ea"/>
              </a:rPr>
              <a:t>制作鱼骨图分两个步骤:分析问题原因/结构、绘制鱼骨图。 </a:t>
            </a:r>
            <a:endParaRPr sz="20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1400">
                <a:solidFill>
                  <a:schemeClr val="tx1"/>
                </a:solidFill>
                <a:effectLst>
                  <a:outerShdw blurRad="38100" dist="19050" dir="2700000" algn="tl" rotWithShape="0">
                    <a:schemeClr val="dk1">
                      <a:alpha val="40000"/>
                    </a:schemeClr>
                  </a:outerShdw>
                </a:effectLst>
                <a:latin typeface="+mj-ea"/>
                <a:ea typeface="+mj-ea"/>
                <a:sym typeface="+mn-ea"/>
              </a:rPr>
              <a:t>1、分析问题原因/结构。 </a:t>
            </a:r>
            <a:endParaRPr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1400">
                <a:solidFill>
                  <a:schemeClr val="tx1"/>
                </a:solidFill>
                <a:effectLst>
                  <a:outerShdw blurRad="38100" dist="19050" dir="2700000" algn="tl" rotWithShape="0">
                    <a:schemeClr val="dk1">
                      <a:alpha val="40000"/>
                    </a:schemeClr>
                  </a:outerShdw>
                </a:effectLst>
                <a:latin typeface="+mj-ea"/>
                <a:ea typeface="+mj-ea"/>
                <a:sym typeface="+mn-ea"/>
              </a:rPr>
              <a:t>A、针对问题点,选择层别方法（如人机料法环等）。 </a:t>
            </a:r>
            <a:endParaRPr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1400">
                <a:solidFill>
                  <a:schemeClr val="tx1"/>
                </a:solidFill>
                <a:effectLst>
                  <a:outerShdw blurRad="38100" dist="19050" dir="2700000" algn="tl" rotWithShape="0">
                    <a:schemeClr val="dk1">
                      <a:alpha val="40000"/>
                    </a:schemeClr>
                  </a:outerShdw>
                </a:effectLst>
                <a:latin typeface="+mj-ea"/>
                <a:ea typeface="+mj-ea"/>
                <a:sym typeface="+mn-ea"/>
              </a:rPr>
              <a:t>B、按头脑风暴分别对各层别类别找出所有可能原因（因素）。 </a:t>
            </a:r>
            <a:endParaRPr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1400">
                <a:solidFill>
                  <a:schemeClr val="tx1"/>
                </a:solidFill>
                <a:effectLst>
                  <a:outerShdw blurRad="38100" dist="19050" dir="2700000" algn="tl" rotWithShape="0">
                    <a:schemeClr val="dk1">
                      <a:alpha val="40000"/>
                    </a:schemeClr>
                  </a:outerShdw>
                </a:effectLst>
                <a:latin typeface="+mj-ea"/>
                <a:ea typeface="+mj-ea"/>
                <a:sym typeface="+mn-ea"/>
              </a:rPr>
              <a:t>C、将找出的各要素进行归类、整理,明确其从属关系。 </a:t>
            </a:r>
            <a:endParaRPr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1400">
                <a:solidFill>
                  <a:schemeClr val="tx1"/>
                </a:solidFill>
                <a:effectLst>
                  <a:outerShdw blurRad="38100" dist="19050" dir="2700000" algn="tl" rotWithShape="0">
                    <a:schemeClr val="dk1">
                      <a:alpha val="40000"/>
                    </a:schemeClr>
                  </a:outerShdw>
                </a:effectLst>
                <a:latin typeface="+mj-ea"/>
                <a:ea typeface="+mj-ea"/>
                <a:sym typeface="+mn-ea"/>
              </a:rPr>
              <a:t>D、分析选取重要因素。 </a:t>
            </a:r>
            <a:endParaRPr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1400">
                <a:solidFill>
                  <a:schemeClr val="tx1"/>
                </a:solidFill>
                <a:effectLst>
                  <a:outerShdw blurRad="38100" dist="19050" dir="2700000" algn="tl" rotWithShape="0">
                    <a:schemeClr val="dk1">
                      <a:alpha val="40000"/>
                    </a:schemeClr>
                  </a:outerShdw>
                </a:effectLst>
                <a:latin typeface="+mj-ea"/>
                <a:ea typeface="+mj-ea"/>
                <a:sym typeface="+mn-ea"/>
              </a:rPr>
              <a:t>E、检查各要素的描述方法,确保语法简明、意思明确。 </a:t>
            </a:r>
            <a:endParaRPr sz="20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2000">
                <a:solidFill>
                  <a:schemeClr val="tx1"/>
                </a:solidFill>
                <a:effectLst>
                  <a:outerShdw blurRad="38100" dist="19050" dir="2700000" algn="tl" rotWithShape="0">
                    <a:schemeClr val="dk1">
                      <a:alpha val="40000"/>
                    </a:schemeClr>
                  </a:outerShdw>
                </a:effectLst>
                <a:latin typeface="+mj-ea"/>
                <a:ea typeface="+mj-ea"/>
                <a:sym typeface="+mn-ea"/>
              </a:rPr>
              <a:t>2、绘图过程  </a:t>
            </a:r>
            <a:endParaRPr sz="20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1400">
                <a:solidFill>
                  <a:schemeClr val="tx1"/>
                </a:solidFill>
                <a:effectLst>
                  <a:outerShdw blurRad="38100" dist="19050" dir="2700000" algn="tl" rotWithShape="0">
                    <a:schemeClr val="dk1">
                      <a:alpha val="40000"/>
                    </a:schemeClr>
                  </a:outerShdw>
                </a:effectLst>
                <a:latin typeface="+mj-ea"/>
                <a:ea typeface="+mj-ea"/>
                <a:sym typeface="+mn-ea"/>
              </a:rPr>
              <a:t>A、填写鱼头(按为什么不好的方式描述）,画出主骨</a:t>
            </a:r>
            <a:endParaRPr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1400">
                <a:solidFill>
                  <a:schemeClr val="tx1"/>
                </a:solidFill>
                <a:effectLst>
                  <a:outerShdw blurRad="38100" dist="19050" dir="2700000" algn="tl" rotWithShape="0">
                    <a:schemeClr val="dk1">
                      <a:alpha val="40000"/>
                    </a:schemeClr>
                  </a:outerShdw>
                </a:effectLst>
                <a:latin typeface="+mj-ea"/>
                <a:ea typeface="+mj-ea"/>
                <a:sym typeface="+mn-ea"/>
              </a:rPr>
              <a:t>B、画出大骨,填写大要因 </a:t>
            </a:r>
            <a:endParaRPr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1400">
                <a:solidFill>
                  <a:schemeClr val="tx1"/>
                </a:solidFill>
                <a:effectLst>
                  <a:outerShdw blurRad="38100" dist="19050" dir="2700000" algn="tl" rotWithShape="0">
                    <a:schemeClr val="dk1">
                      <a:alpha val="40000"/>
                    </a:schemeClr>
                  </a:outerShdw>
                </a:effectLst>
                <a:latin typeface="+mj-ea"/>
                <a:ea typeface="+mj-ea"/>
                <a:sym typeface="+mn-ea"/>
              </a:rPr>
              <a:t>C、画出中骨、小骨,填写中小要因</a:t>
            </a:r>
            <a:endParaRPr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1400">
                <a:solidFill>
                  <a:schemeClr val="tx1"/>
                </a:solidFill>
                <a:effectLst>
                  <a:outerShdw blurRad="38100" dist="19050" dir="2700000" algn="tl" rotWithShape="0">
                    <a:schemeClr val="dk1">
                      <a:alpha val="40000"/>
                    </a:schemeClr>
                  </a:outerShdw>
                </a:effectLst>
                <a:latin typeface="+mj-ea"/>
                <a:ea typeface="+mj-ea"/>
                <a:sym typeface="+mn-ea"/>
              </a:rPr>
              <a:t>D、用特殊符号标识重要因素 </a:t>
            </a:r>
            <a:endParaRPr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Wingdings" panose="05000000000000000000" charset="0"/>
              <a:buNone/>
            </a:pPr>
            <a:r>
              <a:rPr sz="2000">
                <a:solidFill>
                  <a:schemeClr val="tx1"/>
                </a:solidFill>
                <a:effectLst>
                  <a:outerShdw blurRad="38100" dist="19050" dir="2700000" algn="tl" rotWithShape="0">
                    <a:schemeClr val="dk1">
                      <a:alpha val="40000"/>
                    </a:schemeClr>
                  </a:outerShdw>
                </a:effectLst>
                <a:latin typeface="+mj-ea"/>
                <a:ea typeface="+mj-ea"/>
                <a:sym typeface="+mn-ea"/>
              </a:rPr>
              <a:t>要点:绘图时,应保证大骨与主骨成60度夹角,中骨与主骨平行 </a:t>
            </a:r>
            <a:endParaRPr sz="2000">
              <a:solidFill>
                <a:schemeClr val="tx1"/>
              </a:solidFill>
              <a:effectLst>
                <a:outerShdw blurRad="38100" dist="19050" dir="2700000" algn="tl" rotWithShape="0">
                  <a:schemeClr val="dk1">
                    <a:alpha val="40000"/>
                  </a:schemeClr>
                </a:outerShdw>
              </a:effectLst>
              <a:latin typeface="+mj-ea"/>
              <a:ea typeface="+mj-ea"/>
              <a:sym typeface="+mn-ea"/>
            </a:endParaRPr>
          </a:p>
        </p:txBody>
      </p:sp>
      <p:pic>
        <p:nvPicPr>
          <p:cNvPr id="7" name="图片占位符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759700" y="2037080"/>
            <a:ext cx="4171315" cy="2783840"/>
          </a:xfrm>
          <a:prstGeom prst="round2DiagRect">
            <a:avLst>
              <a:gd name="adj1" fmla="val 0"/>
              <a:gd name="adj2" fmla="val 0"/>
            </a:avLst>
          </a:prstGeom>
          <a:ln w="57150" cap="sq">
            <a:noFill/>
            <a:miter lim="800000"/>
            <a:headEnd/>
            <a:tailEnd/>
          </a:ln>
          <a:effectLst/>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graphicFrame>
        <p:nvGraphicFramePr>
          <p:cNvPr id="4" name="图示 3"/>
          <p:cNvGraphicFramePr/>
          <p:nvPr/>
        </p:nvGraphicFramePr>
        <p:xfrm>
          <a:off x="344442" y="3008865"/>
          <a:ext cx="2801257" cy="229567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aphicFrame>
        <p:nvGraphicFramePr>
          <p:cNvPr id="5" name="图示 4"/>
          <p:cNvGraphicFramePr/>
          <p:nvPr/>
        </p:nvGraphicFramePr>
        <p:xfrm>
          <a:off x="3545114" y="2991446"/>
          <a:ext cx="2801257" cy="229567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3" name="图示 2"/>
          <p:cNvGraphicFramePr/>
          <p:nvPr/>
        </p:nvGraphicFramePr>
        <p:xfrm>
          <a:off x="7812313" y="2936996"/>
          <a:ext cx="4161971" cy="2360991"/>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1" name="加号 10"/>
          <p:cNvSpPr/>
          <p:nvPr/>
        </p:nvSpPr>
        <p:spPr>
          <a:xfrm>
            <a:off x="3069773" y="3915501"/>
            <a:ext cx="642257" cy="664027"/>
          </a:xfrm>
          <a:prstGeom prst="mathPlus">
            <a:avLst/>
          </a:prstGeom>
        </p:spPr>
        <p:style>
          <a:lnRef idx="0">
            <a:schemeClr val="dk1"/>
          </a:lnRef>
          <a:fillRef idx="3">
            <a:schemeClr val="dk1"/>
          </a:fillRef>
          <a:effectRef idx="3">
            <a:schemeClr val="dk1"/>
          </a:effectRef>
          <a:fontRef idx="minor">
            <a:schemeClr val="lt1"/>
          </a:fontRef>
        </p:style>
        <p:txBody>
          <a:bodyPr rtlCol="0" anchor="ctr"/>
          <a:p>
            <a:pPr algn="ctr"/>
            <a:endParaRPr lang="zh-CN" altLang="en-US"/>
          </a:p>
        </p:txBody>
      </p:sp>
      <p:sp>
        <p:nvSpPr>
          <p:cNvPr id="10" name="等于号 9"/>
          <p:cNvSpPr/>
          <p:nvPr/>
        </p:nvSpPr>
        <p:spPr>
          <a:xfrm>
            <a:off x="6868886" y="4046129"/>
            <a:ext cx="794657" cy="642257"/>
          </a:xfrm>
          <a:prstGeom prst="mathEqual">
            <a:avLst/>
          </a:prstGeom>
        </p:spPr>
        <p:style>
          <a:lnRef idx="0">
            <a:schemeClr val="dk1"/>
          </a:lnRef>
          <a:fillRef idx="3">
            <a:schemeClr val="dk1"/>
          </a:fillRef>
          <a:effectRef idx="3">
            <a:schemeClr val="dk1"/>
          </a:effectRef>
          <a:fontRef idx="minor">
            <a:schemeClr val="lt1"/>
          </a:fontRef>
        </p:style>
        <p:txBody>
          <a:bodyPr rtlCol="0" anchor="ctr"/>
          <a:p>
            <a:pPr algn="ctr"/>
            <a:endParaRPr lang="zh-CN" altLang="en-US">
              <a:solidFill>
                <a:schemeClr val="tx1"/>
              </a:solidFill>
            </a:endParaRPr>
          </a:p>
        </p:txBody>
      </p:sp>
      <p:sp>
        <p:nvSpPr>
          <p:cNvPr id="6" name="矩形 5"/>
          <p:cNvSpPr/>
          <p:nvPr/>
        </p:nvSpPr>
        <p:spPr>
          <a:xfrm>
            <a:off x="567951" y="5668492"/>
            <a:ext cx="2354580" cy="368300"/>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p>
            <a:r>
              <a:rPr lang="en-US" altLang="zh-CN" sz="1800" b="1" dirty="0" smtClean="0"/>
              <a:t>PDCA</a:t>
            </a:r>
            <a:r>
              <a:rPr lang="zh-CN" altLang="en-US" sz="1800" b="1" dirty="0" smtClean="0"/>
              <a:t>循环</a:t>
            </a:r>
            <a:r>
              <a:rPr lang="en-US" altLang="zh-CN" sz="1800" b="1" dirty="0" smtClean="0"/>
              <a:t>(</a:t>
            </a:r>
            <a:r>
              <a:rPr lang="zh-CN" altLang="en-US" sz="1800" b="1" dirty="0" smtClean="0"/>
              <a:t>改善提升</a:t>
            </a:r>
            <a:r>
              <a:rPr lang="en-US" altLang="zh-CN" sz="1800" b="1" dirty="0" smtClean="0"/>
              <a:t>)</a:t>
            </a:r>
            <a:endParaRPr lang="en-US" altLang="zh-CN" sz="1800" b="1" dirty="0" smtClean="0"/>
          </a:p>
        </p:txBody>
      </p:sp>
      <p:sp>
        <p:nvSpPr>
          <p:cNvPr id="8" name="矩形 7"/>
          <p:cNvSpPr/>
          <p:nvPr/>
        </p:nvSpPr>
        <p:spPr>
          <a:xfrm>
            <a:off x="3594033" y="5657606"/>
            <a:ext cx="2583180" cy="368300"/>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p>
            <a:r>
              <a:rPr lang="en-US" altLang="zh-CN" sz="1800" b="1" dirty="0" smtClean="0"/>
              <a:t>SDCA</a:t>
            </a:r>
            <a:r>
              <a:rPr lang="zh-CN" altLang="en-US" sz="1800" b="1" dirty="0" smtClean="0"/>
              <a:t>循环</a:t>
            </a:r>
            <a:r>
              <a:rPr lang="en-US" altLang="zh-CN" sz="1800" b="1" dirty="0" smtClean="0"/>
              <a:t>(</a:t>
            </a:r>
            <a:r>
              <a:rPr lang="zh-CN" altLang="en-US" sz="1800" b="1" dirty="0" smtClean="0"/>
              <a:t>标准化维持</a:t>
            </a:r>
            <a:r>
              <a:rPr lang="en-US" altLang="zh-CN" sz="1800" b="1" dirty="0" smtClean="0"/>
              <a:t>)</a:t>
            </a:r>
            <a:endParaRPr lang="en-US" altLang="zh-CN" sz="1800" b="1" dirty="0" smtClean="0"/>
          </a:p>
        </p:txBody>
      </p:sp>
      <p:sp>
        <p:nvSpPr>
          <p:cNvPr id="9" name="矩形 8"/>
          <p:cNvSpPr/>
          <p:nvPr/>
        </p:nvSpPr>
        <p:spPr>
          <a:xfrm>
            <a:off x="9253855" y="5657850"/>
            <a:ext cx="1480185" cy="46037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p>
            <a:r>
              <a:rPr lang="zh-CN" altLang="en-US" b="1" dirty="0" smtClean="0"/>
              <a:t>管理循环</a:t>
            </a:r>
            <a:endParaRPr lang="zh-CN" altLang="en-US" b="1" dirty="0"/>
          </a:p>
        </p:txBody>
      </p:sp>
      <p:sp>
        <p:nvSpPr>
          <p:cNvPr id="12" name="圆角矩形 11"/>
          <p:cNvSpPr/>
          <p:nvPr/>
        </p:nvSpPr>
        <p:spPr>
          <a:xfrm>
            <a:off x="5995670" y="655955"/>
            <a:ext cx="3107055" cy="2994660"/>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PDCA改进循环 </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PDCA的定义</a:t>
            </a:r>
            <a:r>
              <a:rPr lang="zh-CN" sz="2000">
                <a:solidFill>
                  <a:schemeClr val="accent1"/>
                </a:solidFill>
                <a:effectLst>
                  <a:outerShdw blurRad="38100" dist="25400" dir="5400000" algn="ctr" rotWithShape="0">
                    <a:srgbClr val="6E747A">
                      <a:alpha val="43000"/>
                    </a:srgbClr>
                  </a:outerShdw>
                </a:effectLst>
                <a:latin typeface="+mj-ea"/>
                <a:ea typeface="+mj-ea"/>
                <a:sym typeface="+mn-ea"/>
              </a:rPr>
              <a:t>：</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P（PLAN):   计划</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D(D0):         实施</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C(CHECK）:检查</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A(ACTION):改进</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18" name="圆角矩形 17"/>
          <p:cNvSpPr/>
          <p:nvPr/>
        </p:nvSpPr>
        <p:spPr>
          <a:xfrm>
            <a:off x="356235" y="1138555"/>
            <a:ext cx="5179695" cy="5295900"/>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五、时间管理（管好自己的每一分钟） </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1、时间管理目的? </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a:p>
            <a:pPr marL="400050" indent="-400050" algn="l">
              <a:lnSpc>
                <a:spcPct val="150000"/>
              </a:lnSpc>
              <a:buFont typeface="Arial" panose="020B0604020202020204" pitchFamily="34" charset="0"/>
              <a:buChar char="•"/>
            </a:pPr>
            <a:r>
              <a:rPr sz="1600">
                <a:solidFill>
                  <a:schemeClr val="tx1"/>
                </a:solidFill>
                <a:effectLst>
                  <a:outerShdw blurRad="38100" dist="19050" dir="2700000" algn="tl" rotWithShape="0">
                    <a:schemeClr val="dk1">
                      <a:alpha val="40000"/>
                    </a:schemeClr>
                  </a:outerShdw>
                </a:effectLst>
                <a:latin typeface="+mj-ea"/>
                <a:ea typeface="+mj-ea"/>
                <a:sym typeface="+mn-ea"/>
              </a:rPr>
              <a:t>提高单位时间内对事情的管理（生产力)</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marL="400050" indent="-400050" algn="l">
              <a:lnSpc>
                <a:spcPct val="150000"/>
              </a:lnSpc>
              <a:buFont typeface="Arial" panose="020B0604020202020204" pitchFamily="34" charset="0"/>
              <a:buChar char="•"/>
            </a:pPr>
            <a:r>
              <a:rPr sz="1600">
                <a:solidFill>
                  <a:schemeClr val="tx1"/>
                </a:solidFill>
                <a:effectLst>
                  <a:outerShdw blurRad="38100" dist="19050" dir="2700000" algn="tl" rotWithShape="0">
                    <a:schemeClr val="dk1">
                      <a:alpha val="40000"/>
                    </a:schemeClr>
                  </a:outerShdw>
                </a:effectLst>
                <a:latin typeface="+mj-ea"/>
                <a:ea typeface="+mj-ea"/>
                <a:sym typeface="+mn-ea"/>
              </a:rPr>
              <a:t>要做最重要的事情（效果）</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marL="400050" indent="-400050" algn="l">
              <a:lnSpc>
                <a:spcPct val="150000"/>
              </a:lnSpc>
              <a:buFont typeface="Arial" panose="020B0604020202020204" pitchFamily="34" charset="0"/>
              <a:buChar char="•"/>
            </a:pPr>
            <a:r>
              <a:rPr sz="1600">
                <a:solidFill>
                  <a:schemeClr val="tx1"/>
                </a:solidFill>
                <a:effectLst>
                  <a:outerShdw blurRad="38100" dist="19050" dir="2700000" algn="tl" rotWithShape="0">
                    <a:schemeClr val="dk1">
                      <a:alpha val="40000"/>
                    </a:schemeClr>
                  </a:outerShdw>
                </a:effectLst>
                <a:latin typeface="+mj-ea"/>
                <a:ea typeface="+mj-ea"/>
                <a:sym typeface="+mn-ea"/>
              </a:rPr>
              <a:t>用最短的时间完成（效率）</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marL="400050" indent="-400050" algn="l">
              <a:lnSpc>
                <a:spcPct val="150000"/>
              </a:lnSpc>
              <a:buFont typeface="Arial" panose="020B0604020202020204" pitchFamily="34" charset="0"/>
              <a:buChar char="•"/>
            </a:pPr>
            <a:r>
              <a:rPr sz="1600">
                <a:solidFill>
                  <a:schemeClr val="tx1"/>
                </a:solidFill>
                <a:effectLst>
                  <a:outerShdw blurRad="38100" dist="19050" dir="2700000" algn="tl" rotWithShape="0">
                    <a:schemeClr val="dk1">
                      <a:alpha val="40000"/>
                    </a:schemeClr>
                  </a:outerShdw>
                </a:effectLst>
                <a:latin typeface="+mj-ea"/>
                <a:ea typeface="+mj-ea"/>
                <a:sym typeface="+mn-ea"/>
              </a:rPr>
              <a:t>预防压力（(工作和生活）</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marL="400050" indent="-400050" algn="l">
              <a:lnSpc>
                <a:spcPct val="150000"/>
              </a:lnSpc>
              <a:buFont typeface="Arial" panose="020B0604020202020204" pitchFamily="34" charset="0"/>
              <a:buChar char="•"/>
            </a:pPr>
            <a:r>
              <a:rPr sz="1600">
                <a:solidFill>
                  <a:schemeClr val="tx1"/>
                </a:solidFill>
                <a:effectLst>
                  <a:outerShdw blurRad="38100" dist="19050" dir="2700000" algn="tl" rotWithShape="0">
                    <a:schemeClr val="dk1">
                      <a:alpha val="40000"/>
                    </a:schemeClr>
                  </a:outerShdw>
                </a:effectLst>
                <a:latin typeface="+mj-ea"/>
                <a:ea typeface="+mj-ea"/>
                <a:sym typeface="+mn-ea"/>
              </a:rPr>
              <a:t>在工作与生活之间取得平衡</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marL="400050" indent="-400050" algn="l">
              <a:lnSpc>
                <a:spcPct val="150000"/>
              </a:lnSpc>
              <a:buFont typeface="Arial" panose="020B0604020202020204" pitchFamily="34" charset="0"/>
              <a:buChar char="•"/>
            </a:pPr>
            <a:r>
              <a:rPr sz="1600">
                <a:solidFill>
                  <a:schemeClr val="tx1"/>
                </a:solidFill>
                <a:effectLst>
                  <a:outerShdw blurRad="38100" dist="19050" dir="2700000" algn="tl" rotWithShape="0">
                    <a:schemeClr val="dk1">
                      <a:alpha val="40000"/>
                    </a:schemeClr>
                  </a:outerShdw>
                </a:effectLst>
                <a:latin typeface="+mj-ea"/>
                <a:ea typeface="+mj-ea"/>
                <a:sym typeface="+mn-ea"/>
              </a:rPr>
              <a:t>实现个人理想(工作和生活）</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marL="514350" indent="-51435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2、时间的价值及其测算 </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p:txBody>
      </p:sp>
      <p:grpSp>
        <p:nvGrpSpPr>
          <p:cNvPr id="34" name="组 33"/>
          <p:cNvGrpSpPr/>
          <p:nvPr/>
        </p:nvGrpSpPr>
        <p:grpSpPr>
          <a:xfrm>
            <a:off x="5874703" y="2002616"/>
            <a:ext cx="5784911" cy="3065493"/>
            <a:chOff x="874713" y="2256616"/>
            <a:chExt cx="5784911" cy="3065493"/>
          </a:xfrm>
        </p:grpSpPr>
        <p:sp>
          <p:nvSpPr>
            <p:cNvPr id="5" name="iṣḷïde"/>
            <p:cNvSpPr/>
            <p:nvPr/>
          </p:nvSpPr>
          <p:spPr bwMode="auto">
            <a:xfrm>
              <a:off x="1420684" y="2256616"/>
              <a:ext cx="4692968" cy="2870077"/>
            </a:xfrm>
            <a:custGeom>
              <a:avLst/>
              <a:gdLst>
                <a:gd name="T0" fmla="*/ 0 w 1890"/>
                <a:gd name="T1" fmla="*/ 1154 h 1154"/>
                <a:gd name="T2" fmla="*/ 0 w 1890"/>
                <a:gd name="T3" fmla="*/ 1142 h 1154"/>
                <a:gd name="T4" fmla="*/ 0 w 1890"/>
                <a:gd name="T5" fmla="*/ 1069 h 1154"/>
                <a:gd name="T6" fmla="*/ 0 w 1890"/>
                <a:gd name="T7" fmla="*/ 85 h 1154"/>
                <a:gd name="T8" fmla="*/ 77 w 1890"/>
                <a:gd name="T9" fmla="*/ 0 h 1154"/>
                <a:gd name="T10" fmla="*/ 1813 w 1890"/>
                <a:gd name="T11" fmla="*/ 0 h 1154"/>
                <a:gd name="T12" fmla="*/ 1890 w 1890"/>
                <a:gd name="T13" fmla="*/ 85 h 1154"/>
                <a:gd name="T14" fmla="*/ 1890 w 1890"/>
                <a:gd name="T15" fmla="*/ 1069 h 1154"/>
                <a:gd name="T16" fmla="*/ 1890 w 1890"/>
                <a:gd name="T17" fmla="*/ 1142 h 1154"/>
                <a:gd name="T18" fmla="*/ 1890 w 1890"/>
                <a:gd name="T19" fmla="*/ 1154 h 1154"/>
                <a:gd name="T20" fmla="*/ 0 w 1890"/>
                <a:gd name="T21"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1154">
                  <a:moveTo>
                    <a:pt x="0" y="1154"/>
                  </a:moveTo>
                  <a:cubicBezTo>
                    <a:pt x="0" y="1142"/>
                    <a:pt x="0" y="1142"/>
                    <a:pt x="0" y="1142"/>
                  </a:cubicBezTo>
                  <a:cubicBezTo>
                    <a:pt x="0" y="1142"/>
                    <a:pt x="0" y="1109"/>
                    <a:pt x="0" y="1069"/>
                  </a:cubicBezTo>
                  <a:cubicBezTo>
                    <a:pt x="0" y="85"/>
                    <a:pt x="0" y="85"/>
                    <a:pt x="0" y="85"/>
                  </a:cubicBezTo>
                  <a:cubicBezTo>
                    <a:pt x="0" y="39"/>
                    <a:pt x="35" y="0"/>
                    <a:pt x="77" y="0"/>
                  </a:cubicBezTo>
                  <a:cubicBezTo>
                    <a:pt x="1813" y="0"/>
                    <a:pt x="1813" y="0"/>
                    <a:pt x="1813" y="0"/>
                  </a:cubicBezTo>
                  <a:cubicBezTo>
                    <a:pt x="1856" y="0"/>
                    <a:pt x="1890" y="39"/>
                    <a:pt x="1890" y="85"/>
                  </a:cubicBezTo>
                  <a:cubicBezTo>
                    <a:pt x="1890" y="1069"/>
                    <a:pt x="1890" y="1069"/>
                    <a:pt x="1890" y="1069"/>
                  </a:cubicBezTo>
                  <a:cubicBezTo>
                    <a:pt x="1890" y="1109"/>
                    <a:pt x="1890" y="1142"/>
                    <a:pt x="1890" y="1142"/>
                  </a:cubicBezTo>
                  <a:cubicBezTo>
                    <a:pt x="1890" y="1154"/>
                    <a:pt x="1890" y="1154"/>
                    <a:pt x="1890" y="1154"/>
                  </a:cubicBezTo>
                  <a:cubicBezTo>
                    <a:pt x="0" y="1154"/>
                    <a:pt x="0" y="1154"/>
                    <a:pt x="0" y="1154"/>
                  </a:cubicBezTo>
                </a:path>
              </a:pathLst>
            </a:custGeom>
            <a:solidFill>
              <a:srgbClr val="292929"/>
            </a:solidFill>
            <a:ln>
              <a:noFill/>
            </a:ln>
          </p:spPr>
          <p:txBody>
            <a:bodyPr anchor="ctr"/>
            <a:p>
              <a:pPr algn="ctr"/>
            </a:p>
          </p:txBody>
        </p:sp>
        <p:sp>
          <p:nvSpPr>
            <p:cNvPr id="4" name="îślïďé"/>
            <p:cNvSpPr/>
            <p:nvPr/>
          </p:nvSpPr>
          <p:spPr bwMode="auto">
            <a:xfrm>
              <a:off x="1435602" y="2274517"/>
              <a:ext cx="4663133" cy="2837260"/>
            </a:xfrm>
            <a:custGeom>
              <a:avLst/>
              <a:gdLst>
                <a:gd name="T0" fmla="*/ 0 w 1878"/>
                <a:gd name="T1" fmla="*/ 1141 h 1141"/>
                <a:gd name="T2" fmla="*/ 0 w 1878"/>
                <a:gd name="T3" fmla="*/ 1135 h 1141"/>
                <a:gd name="T4" fmla="*/ 0 w 1878"/>
                <a:gd name="T5" fmla="*/ 1062 h 1141"/>
                <a:gd name="T6" fmla="*/ 0 w 1878"/>
                <a:gd name="T7" fmla="*/ 78 h 1141"/>
                <a:gd name="T8" fmla="*/ 71 w 1878"/>
                <a:gd name="T9" fmla="*/ 0 h 1141"/>
                <a:gd name="T10" fmla="*/ 1807 w 1878"/>
                <a:gd name="T11" fmla="*/ 0 h 1141"/>
                <a:gd name="T12" fmla="*/ 1878 w 1878"/>
                <a:gd name="T13" fmla="*/ 78 h 1141"/>
                <a:gd name="T14" fmla="*/ 1878 w 1878"/>
                <a:gd name="T15" fmla="*/ 1062 h 1141"/>
                <a:gd name="T16" fmla="*/ 1878 w 1878"/>
                <a:gd name="T17" fmla="*/ 1135 h 1141"/>
                <a:gd name="T18" fmla="*/ 1878 w 1878"/>
                <a:gd name="T19" fmla="*/ 1141 h 1141"/>
                <a:gd name="T20" fmla="*/ 0 w 1878"/>
                <a:gd name="T21" fmla="*/ 1141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8" h="1141">
                  <a:moveTo>
                    <a:pt x="0" y="1141"/>
                  </a:moveTo>
                  <a:cubicBezTo>
                    <a:pt x="0" y="1135"/>
                    <a:pt x="0" y="1135"/>
                    <a:pt x="0" y="1135"/>
                  </a:cubicBezTo>
                  <a:cubicBezTo>
                    <a:pt x="0" y="1135"/>
                    <a:pt x="0" y="1102"/>
                    <a:pt x="0" y="1062"/>
                  </a:cubicBezTo>
                  <a:cubicBezTo>
                    <a:pt x="0" y="78"/>
                    <a:pt x="0" y="78"/>
                    <a:pt x="0" y="78"/>
                  </a:cubicBezTo>
                  <a:cubicBezTo>
                    <a:pt x="0" y="35"/>
                    <a:pt x="32" y="0"/>
                    <a:pt x="71" y="0"/>
                  </a:cubicBezTo>
                  <a:cubicBezTo>
                    <a:pt x="1807" y="0"/>
                    <a:pt x="1807" y="0"/>
                    <a:pt x="1807" y="0"/>
                  </a:cubicBezTo>
                  <a:cubicBezTo>
                    <a:pt x="1847" y="0"/>
                    <a:pt x="1878" y="35"/>
                    <a:pt x="1878" y="78"/>
                  </a:cubicBezTo>
                  <a:cubicBezTo>
                    <a:pt x="1878" y="1062"/>
                    <a:pt x="1878" y="1062"/>
                    <a:pt x="1878" y="1062"/>
                  </a:cubicBezTo>
                  <a:cubicBezTo>
                    <a:pt x="1878" y="1102"/>
                    <a:pt x="1878" y="1135"/>
                    <a:pt x="1878" y="1135"/>
                  </a:cubicBezTo>
                  <a:cubicBezTo>
                    <a:pt x="1878" y="1141"/>
                    <a:pt x="1878" y="1141"/>
                    <a:pt x="1878" y="1141"/>
                  </a:cubicBezTo>
                  <a:cubicBezTo>
                    <a:pt x="0" y="1141"/>
                    <a:pt x="0" y="1141"/>
                    <a:pt x="0" y="1141"/>
                  </a:cubicBezTo>
                </a:path>
              </a:pathLst>
            </a:custGeom>
            <a:solidFill>
              <a:srgbClr val="000000"/>
            </a:solidFill>
            <a:ln>
              <a:noFill/>
            </a:ln>
          </p:spPr>
          <p:txBody>
            <a:bodyPr anchor="ctr"/>
            <a:p>
              <a:pPr algn="ctr"/>
            </a:p>
          </p:txBody>
        </p:sp>
        <p:sp>
          <p:nvSpPr>
            <p:cNvPr id="10" name="ï$1îḓe"/>
            <p:cNvSpPr/>
            <p:nvPr/>
          </p:nvSpPr>
          <p:spPr bwMode="auto">
            <a:xfrm>
              <a:off x="1450520" y="2289434"/>
              <a:ext cx="4636283" cy="2807425"/>
            </a:xfrm>
            <a:custGeom>
              <a:avLst/>
              <a:gdLst>
                <a:gd name="T0" fmla="*/ 1867 w 1867"/>
                <a:gd name="T1" fmla="*/ 72 h 1129"/>
                <a:gd name="T2" fmla="*/ 1801 w 1867"/>
                <a:gd name="T3" fmla="*/ 0 h 1129"/>
                <a:gd name="T4" fmla="*/ 65 w 1867"/>
                <a:gd name="T5" fmla="*/ 0 h 1129"/>
                <a:gd name="T6" fmla="*/ 0 w 1867"/>
                <a:gd name="T7" fmla="*/ 72 h 1129"/>
                <a:gd name="T8" fmla="*/ 0 w 1867"/>
                <a:gd name="T9" fmla="*/ 1056 h 1129"/>
                <a:gd name="T10" fmla="*/ 0 w 1867"/>
                <a:gd name="T11" fmla="*/ 1129 h 1129"/>
                <a:gd name="T12" fmla="*/ 1866 w 1867"/>
                <a:gd name="T13" fmla="*/ 1129 h 1129"/>
                <a:gd name="T14" fmla="*/ 1867 w 1867"/>
                <a:gd name="T15" fmla="*/ 1056 h 1129"/>
                <a:gd name="T16" fmla="*/ 1867 w 1867"/>
                <a:gd name="T17" fmla="*/ 72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7" h="1129">
                  <a:moveTo>
                    <a:pt x="1867" y="72"/>
                  </a:moveTo>
                  <a:cubicBezTo>
                    <a:pt x="1867" y="32"/>
                    <a:pt x="1838" y="0"/>
                    <a:pt x="1801" y="0"/>
                  </a:cubicBezTo>
                  <a:cubicBezTo>
                    <a:pt x="65" y="0"/>
                    <a:pt x="65" y="0"/>
                    <a:pt x="65" y="0"/>
                  </a:cubicBezTo>
                  <a:cubicBezTo>
                    <a:pt x="29" y="0"/>
                    <a:pt x="0" y="32"/>
                    <a:pt x="0" y="72"/>
                  </a:cubicBezTo>
                  <a:cubicBezTo>
                    <a:pt x="0" y="1056"/>
                    <a:pt x="0" y="1056"/>
                    <a:pt x="0" y="1056"/>
                  </a:cubicBezTo>
                  <a:cubicBezTo>
                    <a:pt x="0" y="1096"/>
                    <a:pt x="0" y="1129"/>
                    <a:pt x="0" y="1129"/>
                  </a:cubicBezTo>
                  <a:cubicBezTo>
                    <a:pt x="1866" y="1129"/>
                    <a:pt x="1866" y="1129"/>
                    <a:pt x="1866" y="1129"/>
                  </a:cubicBezTo>
                  <a:cubicBezTo>
                    <a:pt x="1866" y="1129"/>
                    <a:pt x="1867" y="1096"/>
                    <a:pt x="1867" y="1056"/>
                  </a:cubicBezTo>
                  <a:cubicBezTo>
                    <a:pt x="1867" y="72"/>
                    <a:pt x="1867" y="72"/>
                    <a:pt x="1867" y="72"/>
                  </a:cubicBezTo>
                </a:path>
              </a:pathLst>
            </a:custGeom>
            <a:solidFill>
              <a:srgbClr val="000000"/>
            </a:solidFill>
            <a:ln>
              <a:noFill/>
            </a:ln>
          </p:spPr>
          <p:txBody>
            <a:bodyPr anchor="ctr"/>
            <a:p>
              <a:pPr algn="ctr"/>
            </a:p>
          </p:txBody>
        </p:sp>
        <p:sp>
          <p:nvSpPr>
            <p:cNvPr id="11" name="ïṩḷïďè"/>
            <p:cNvSpPr/>
            <p:nvPr/>
          </p:nvSpPr>
          <p:spPr bwMode="auto">
            <a:xfrm>
              <a:off x="1574332" y="2435623"/>
              <a:ext cx="4385673" cy="2498638"/>
            </a:xfrm>
            <a:prstGeom prst="rect">
              <a:avLst/>
            </a:prstGeom>
            <a:solidFill>
              <a:srgbClr val="FFFFFF"/>
            </a:solidFill>
            <a:ln>
              <a:noFill/>
            </a:ln>
          </p:spPr>
          <p:txBody>
            <a:bodyPr anchor="ctr"/>
            <a:p>
              <a:pPr algn="ctr"/>
            </a:p>
          </p:txBody>
        </p:sp>
        <p:sp>
          <p:nvSpPr>
            <p:cNvPr id="12" name="ïsľiḓê"/>
            <p:cNvSpPr/>
            <p:nvPr/>
          </p:nvSpPr>
          <p:spPr bwMode="auto">
            <a:xfrm>
              <a:off x="1574332" y="2435623"/>
              <a:ext cx="4385673" cy="24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p>
              <a:pPr algn="ctr"/>
            </a:p>
          </p:txBody>
        </p:sp>
        <p:sp>
          <p:nvSpPr>
            <p:cNvPr id="13" name="îṣļïḋê"/>
            <p:cNvSpPr/>
            <p:nvPr/>
          </p:nvSpPr>
          <p:spPr bwMode="auto">
            <a:xfrm>
              <a:off x="3728384" y="2319268"/>
              <a:ext cx="79061" cy="77570"/>
            </a:xfrm>
            <a:prstGeom prst="ellipse">
              <a:avLst/>
            </a:prstGeom>
            <a:solidFill>
              <a:srgbClr val="4D4D4D"/>
            </a:solidFill>
            <a:ln>
              <a:noFill/>
            </a:ln>
          </p:spPr>
          <p:txBody>
            <a:bodyPr anchor="ctr"/>
            <a:p>
              <a:pPr algn="ctr"/>
            </a:p>
          </p:txBody>
        </p:sp>
        <p:sp>
          <p:nvSpPr>
            <p:cNvPr id="14" name="îśļiďè"/>
            <p:cNvSpPr/>
            <p:nvPr/>
          </p:nvSpPr>
          <p:spPr>
            <a:xfrm>
              <a:off x="2972168" y="2289436"/>
              <a:ext cx="3114635" cy="2807425"/>
            </a:xfrm>
            <a:custGeom>
              <a:avLst/>
              <a:gdLst>
                <a:gd name="connsiteX0" fmla="*/ 1015698 w 1929418"/>
                <a:gd name="connsiteY0" fmla="*/ 0 h 1739113"/>
                <a:gd name="connsiteX1" fmla="*/ 1145021 w 1929418"/>
                <a:gd name="connsiteY1" fmla="*/ 0 h 1739113"/>
                <a:gd name="connsiteX2" fmla="*/ 1827889 w 1929418"/>
                <a:gd name="connsiteY2" fmla="*/ 0 h 1739113"/>
                <a:gd name="connsiteX3" fmla="*/ 1929418 w 1929418"/>
                <a:gd name="connsiteY3" fmla="*/ 110909 h 1739113"/>
                <a:gd name="connsiteX4" fmla="*/ 1929418 w 1929418"/>
                <a:gd name="connsiteY4" fmla="*/ 1626664 h 1739113"/>
                <a:gd name="connsiteX5" fmla="*/ 1927880 w 1929418"/>
                <a:gd name="connsiteY5" fmla="*/ 1739113 h 1739113"/>
                <a:gd name="connsiteX6" fmla="*/ 4874 w 1929418"/>
                <a:gd name="connsiteY6" fmla="*/ 1739113 h 1739113"/>
                <a:gd name="connsiteX7" fmla="*/ 0 w 1929418"/>
                <a:gd name="connsiteY7" fmla="*/ 1739113 h 1739113"/>
                <a:gd name="connsiteX8" fmla="*/ 1015698 w 1929418"/>
                <a:gd name="connsiteY8" fmla="*/ 0 h 173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9418" h="1739113">
                  <a:moveTo>
                    <a:pt x="1015698" y="0"/>
                  </a:moveTo>
                  <a:lnTo>
                    <a:pt x="1145021" y="0"/>
                  </a:lnTo>
                  <a:cubicBezTo>
                    <a:pt x="1350640" y="0"/>
                    <a:pt x="1577529" y="0"/>
                    <a:pt x="1827889" y="0"/>
                  </a:cubicBezTo>
                  <a:cubicBezTo>
                    <a:pt x="1884807" y="0"/>
                    <a:pt x="1929418" y="49293"/>
                    <a:pt x="1929418" y="110909"/>
                  </a:cubicBezTo>
                  <a:cubicBezTo>
                    <a:pt x="1929418" y="110909"/>
                    <a:pt x="1929418" y="110909"/>
                    <a:pt x="1929418" y="1626664"/>
                  </a:cubicBezTo>
                  <a:cubicBezTo>
                    <a:pt x="1929418" y="1688280"/>
                    <a:pt x="1927880" y="1739113"/>
                    <a:pt x="1927880" y="1739113"/>
                  </a:cubicBezTo>
                  <a:cubicBezTo>
                    <a:pt x="1927880" y="1739113"/>
                    <a:pt x="1927880" y="1739113"/>
                    <a:pt x="4874" y="1739113"/>
                  </a:cubicBezTo>
                  <a:lnTo>
                    <a:pt x="0" y="1739113"/>
                  </a:lnTo>
                  <a:lnTo>
                    <a:pt x="1015698" y="0"/>
                  </a:lnTo>
                  <a:close/>
                </a:path>
              </a:pathLst>
            </a:cu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p>
          </p:txBody>
        </p:sp>
        <p:sp>
          <p:nvSpPr>
            <p:cNvPr id="15" name="iṩ1ïḍé"/>
            <p:cNvSpPr/>
            <p:nvPr/>
          </p:nvSpPr>
          <p:spPr bwMode="auto">
            <a:xfrm>
              <a:off x="874713" y="5190837"/>
              <a:ext cx="5784911" cy="131272"/>
            </a:xfrm>
            <a:custGeom>
              <a:avLst/>
              <a:gdLst>
                <a:gd name="T0" fmla="*/ 2211 w 2330"/>
                <a:gd name="T1" fmla="*/ 53 h 53"/>
                <a:gd name="T2" fmla="*/ 119 w 2330"/>
                <a:gd name="T3" fmla="*/ 53 h 53"/>
                <a:gd name="T4" fmla="*/ 2 w 2330"/>
                <a:gd name="T5" fmla="*/ 0 h 53"/>
                <a:gd name="T6" fmla="*/ 2328 w 2330"/>
                <a:gd name="T7" fmla="*/ 0 h 53"/>
                <a:gd name="T8" fmla="*/ 2211 w 2330"/>
                <a:gd name="T9" fmla="*/ 53 h 53"/>
              </a:gdLst>
              <a:ahLst/>
              <a:cxnLst>
                <a:cxn ang="0">
                  <a:pos x="T0" y="T1"/>
                </a:cxn>
                <a:cxn ang="0">
                  <a:pos x="T2" y="T3"/>
                </a:cxn>
                <a:cxn ang="0">
                  <a:pos x="T4" y="T5"/>
                </a:cxn>
                <a:cxn ang="0">
                  <a:pos x="T6" y="T7"/>
                </a:cxn>
                <a:cxn ang="0">
                  <a:pos x="T8" y="T9"/>
                </a:cxn>
              </a:cxnLst>
              <a:rect l="0" t="0" r="r" b="b"/>
              <a:pathLst>
                <a:path w="2330" h="53">
                  <a:moveTo>
                    <a:pt x="2211" y="53"/>
                  </a:moveTo>
                  <a:cubicBezTo>
                    <a:pt x="1514" y="53"/>
                    <a:pt x="817" y="53"/>
                    <a:pt x="119" y="53"/>
                  </a:cubicBezTo>
                  <a:cubicBezTo>
                    <a:pt x="43" y="43"/>
                    <a:pt x="0" y="10"/>
                    <a:pt x="2" y="0"/>
                  </a:cubicBezTo>
                  <a:cubicBezTo>
                    <a:pt x="778" y="0"/>
                    <a:pt x="1552" y="0"/>
                    <a:pt x="2328" y="0"/>
                  </a:cubicBezTo>
                  <a:cubicBezTo>
                    <a:pt x="2330" y="10"/>
                    <a:pt x="2287" y="43"/>
                    <a:pt x="2211" y="53"/>
                  </a:cubicBezTo>
                  <a:close/>
                </a:path>
              </a:pathLst>
            </a:custGeom>
            <a:gradFill>
              <a:gsLst>
                <a:gs pos="0">
                  <a:srgbClr val="969696"/>
                </a:gs>
                <a:gs pos="100000">
                  <a:srgbClr val="292929"/>
                </a:gs>
              </a:gsLst>
              <a:lin ang="5400000" scaled="1"/>
            </a:gradFill>
            <a:ln>
              <a:noFill/>
            </a:ln>
          </p:spPr>
          <p:txBody>
            <a:bodyPr anchor="ctr"/>
            <a:p>
              <a:pPr algn="ctr"/>
            </a:p>
          </p:txBody>
        </p:sp>
        <p:sp>
          <p:nvSpPr>
            <p:cNvPr id="16" name="îšlídè"/>
            <p:cNvSpPr/>
            <p:nvPr/>
          </p:nvSpPr>
          <p:spPr bwMode="auto">
            <a:xfrm>
              <a:off x="879188" y="5190837"/>
              <a:ext cx="5775961" cy="7458"/>
            </a:xfrm>
            <a:custGeom>
              <a:avLst/>
              <a:gdLst>
                <a:gd name="T0" fmla="*/ 2326 w 2326"/>
                <a:gd name="T1" fmla="*/ 3 h 3"/>
                <a:gd name="T2" fmla="*/ 2326 w 2326"/>
                <a:gd name="T3" fmla="*/ 0 h 3"/>
                <a:gd name="T4" fmla="*/ 0 w 2326"/>
                <a:gd name="T5" fmla="*/ 0 h 3"/>
                <a:gd name="T6" fmla="*/ 0 w 2326"/>
                <a:gd name="T7" fmla="*/ 3 h 3"/>
                <a:gd name="T8" fmla="*/ 2326 w 2326"/>
                <a:gd name="T9" fmla="*/ 3 h 3"/>
              </a:gdLst>
              <a:ahLst/>
              <a:cxnLst>
                <a:cxn ang="0">
                  <a:pos x="T0" y="T1"/>
                </a:cxn>
                <a:cxn ang="0">
                  <a:pos x="T2" y="T3"/>
                </a:cxn>
                <a:cxn ang="0">
                  <a:pos x="T4" y="T5"/>
                </a:cxn>
                <a:cxn ang="0">
                  <a:pos x="T6" y="T7"/>
                </a:cxn>
                <a:cxn ang="0">
                  <a:pos x="T8" y="T9"/>
                </a:cxn>
              </a:cxnLst>
              <a:rect l="0" t="0" r="r" b="b"/>
              <a:pathLst>
                <a:path w="2326" h="3">
                  <a:moveTo>
                    <a:pt x="2326" y="3"/>
                  </a:moveTo>
                  <a:cubicBezTo>
                    <a:pt x="2326" y="2"/>
                    <a:pt x="2326" y="1"/>
                    <a:pt x="2326" y="0"/>
                  </a:cubicBezTo>
                  <a:cubicBezTo>
                    <a:pt x="1550" y="0"/>
                    <a:pt x="776" y="0"/>
                    <a:pt x="0" y="0"/>
                  </a:cubicBezTo>
                  <a:cubicBezTo>
                    <a:pt x="0" y="1"/>
                    <a:pt x="0" y="2"/>
                    <a:pt x="0" y="3"/>
                  </a:cubicBezTo>
                  <a:cubicBezTo>
                    <a:pt x="776" y="3"/>
                    <a:pt x="1550" y="3"/>
                    <a:pt x="2326" y="3"/>
                  </a:cubicBezTo>
                  <a:close/>
                </a:path>
              </a:pathLst>
            </a:custGeom>
            <a:solidFill>
              <a:srgbClr val="4D4D4D"/>
            </a:solidFill>
            <a:ln>
              <a:noFill/>
            </a:ln>
          </p:spPr>
          <p:txBody>
            <a:bodyPr anchor="ctr"/>
            <a:p>
              <a:pPr algn="ctr"/>
            </a:p>
          </p:txBody>
        </p:sp>
        <p:sp>
          <p:nvSpPr>
            <p:cNvPr id="17" name="ï$ļîďê"/>
            <p:cNvSpPr/>
            <p:nvPr/>
          </p:nvSpPr>
          <p:spPr bwMode="auto">
            <a:xfrm>
              <a:off x="879188" y="5067024"/>
              <a:ext cx="5775961" cy="123812"/>
            </a:xfrm>
            <a:custGeom>
              <a:avLst/>
              <a:gdLst>
                <a:gd name="T0" fmla="*/ 2314 w 2326"/>
                <a:gd name="T1" fmla="*/ 0 h 50"/>
                <a:gd name="T2" fmla="*/ 12 w 2326"/>
                <a:gd name="T3" fmla="*/ 0 h 50"/>
                <a:gd name="T4" fmla="*/ 0 w 2326"/>
                <a:gd name="T5" fmla="*/ 12 h 50"/>
                <a:gd name="T6" fmla="*/ 0 w 2326"/>
                <a:gd name="T7" fmla="*/ 18 h 50"/>
                <a:gd name="T8" fmla="*/ 0 w 2326"/>
                <a:gd name="T9" fmla="*/ 30 h 50"/>
                <a:gd name="T10" fmla="*/ 0 w 2326"/>
                <a:gd name="T11" fmla="*/ 50 h 50"/>
                <a:gd name="T12" fmla="*/ 2326 w 2326"/>
                <a:gd name="T13" fmla="*/ 50 h 50"/>
                <a:gd name="T14" fmla="*/ 2326 w 2326"/>
                <a:gd name="T15" fmla="*/ 30 h 50"/>
                <a:gd name="T16" fmla="*/ 2326 w 2326"/>
                <a:gd name="T17" fmla="*/ 18 h 50"/>
                <a:gd name="T18" fmla="*/ 2326 w 2326"/>
                <a:gd name="T19" fmla="*/ 12 h 50"/>
                <a:gd name="T20" fmla="*/ 2314 w 2326"/>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6" h="50">
                  <a:moveTo>
                    <a:pt x="2314" y="0"/>
                  </a:moveTo>
                  <a:cubicBezTo>
                    <a:pt x="12" y="0"/>
                    <a:pt x="12" y="0"/>
                    <a:pt x="12" y="0"/>
                  </a:cubicBezTo>
                  <a:cubicBezTo>
                    <a:pt x="6" y="0"/>
                    <a:pt x="0" y="6"/>
                    <a:pt x="0" y="12"/>
                  </a:cubicBezTo>
                  <a:cubicBezTo>
                    <a:pt x="0" y="18"/>
                    <a:pt x="0" y="18"/>
                    <a:pt x="0" y="18"/>
                  </a:cubicBezTo>
                  <a:cubicBezTo>
                    <a:pt x="0" y="30"/>
                    <a:pt x="0" y="30"/>
                    <a:pt x="0" y="30"/>
                  </a:cubicBezTo>
                  <a:cubicBezTo>
                    <a:pt x="0" y="50"/>
                    <a:pt x="0" y="50"/>
                    <a:pt x="0" y="50"/>
                  </a:cubicBezTo>
                  <a:cubicBezTo>
                    <a:pt x="2326" y="50"/>
                    <a:pt x="2326" y="50"/>
                    <a:pt x="2326" y="50"/>
                  </a:cubicBezTo>
                  <a:cubicBezTo>
                    <a:pt x="2326" y="30"/>
                    <a:pt x="2326" y="30"/>
                    <a:pt x="2326" y="30"/>
                  </a:cubicBezTo>
                  <a:cubicBezTo>
                    <a:pt x="2326" y="18"/>
                    <a:pt x="2326" y="18"/>
                    <a:pt x="2326" y="18"/>
                  </a:cubicBezTo>
                  <a:cubicBezTo>
                    <a:pt x="2326" y="12"/>
                    <a:pt x="2326" y="12"/>
                    <a:pt x="2326" y="12"/>
                  </a:cubicBezTo>
                  <a:cubicBezTo>
                    <a:pt x="2326" y="6"/>
                    <a:pt x="2321" y="0"/>
                    <a:pt x="2314" y="0"/>
                  </a:cubicBezTo>
                  <a:close/>
                </a:path>
              </a:pathLst>
            </a:custGeom>
            <a:solidFill>
              <a:srgbClr val="C0C0C0"/>
            </a:solidFill>
            <a:ln>
              <a:noFill/>
            </a:ln>
          </p:spPr>
          <p:txBody>
            <a:bodyPr anchor="ctr"/>
            <a:p>
              <a:pPr algn="ctr"/>
            </a:p>
          </p:txBody>
        </p:sp>
        <p:sp>
          <p:nvSpPr>
            <p:cNvPr id="3" name="îṩļíḍe"/>
            <p:cNvSpPr/>
            <p:nvPr/>
          </p:nvSpPr>
          <p:spPr bwMode="auto">
            <a:xfrm>
              <a:off x="3345010" y="5067024"/>
              <a:ext cx="848792" cy="67127"/>
            </a:xfrm>
            <a:custGeom>
              <a:avLst/>
              <a:gdLst>
                <a:gd name="T0" fmla="*/ 0 w 342"/>
                <a:gd name="T1" fmla="*/ 0 h 27"/>
                <a:gd name="T2" fmla="*/ 0 w 342"/>
                <a:gd name="T3" fmla="*/ 16 h 27"/>
                <a:gd name="T4" fmla="*/ 11 w 342"/>
                <a:gd name="T5" fmla="*/ 27 h 27"/>
                <a:gd name="T6" fmla="*/ 332 w 342"/>
                <a:gd name="T7" fmla="*/ 27 h 27"/>
                <a:gd name="T8" fmla="*/ 342 w 342"/>
                <a:gd name="T9" fmla="*/ 16 h 27"/>
                <a:gd name="T10" fmla="*/ 342 w 342"/>
                <a:gd name="T11" fmla="*/ 0 h 27"/>
                <a:gd name="T12" fmla="*/ 0 w 342"/>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342" h="27">
                  <a:moveTo>
                    <a:pt x="0" y="0"/>
                  </a:moveTo>
                  <a:cubicBezTo>
                    <a:pt x="0" y="16"/>
                    <a:pt x="0" y="16"/>
                    <a:pt x="0" y="16"/>
                  </a:cubicBezTo>
                  <a:cubicBezTo>
                    <a:pt x="0" y="22"/>
                    <a:pt x="5" y="27"/>
                    <a:pt x="11" y="27"/>
                  </a:cubicBezTo>
                  <a:cubicBezTo>
                    <a:pt x="332" y="27"/>
                    <a:pt x="332" y="27"/>
                    <a:pt x="332" y="27"/>
                  </a:cubicBezTo>
                  <a:cubicBezTo>
                    <a:pt x="338" y="27"/>
                    <a:pt x="342" y="22"/>
                    <a:pt x="342" y="16"/>
                  </a:cubicBezTo>
                  <a:cubicBezTo>
                    <a:pt x="342" y="0"/>
                    <a:pt x="342" y="0"/>
                    <a:pt x="342" y="0"/>
                  </a:cubicBezTo>
                  <a:lnTo>
                    <a:pt x="0" y="0"/>
                  </a:lnTo>
                  <a:close/>
                </a:path>
              </a:pathLst>
            </a:custGeom>
            <a:gradFill>
              <a:gsLst>
                <a:gs pos="0">
                  <a:srgbClr val="FFFFFF"/>
                </a:gs>
                <a:gs pos="100000">
                  <a:srgbClr val="777777"/>
                </a:gs>
              </a:gsLst>
              <a:lin ang="5400000" scaled="1"/>
            </a:gradFill>
            <a:ln>
              <a:noFill/>
            </a:ln>
          </p:spPr>
          <p:txBody>
            <a:bodyPr anchor="ctr"/>
            <a:p>
              <a:pPr algn="ctr"/>
            </a:p>
          </p:txBody>
        </p:sp>
        <p:sp>
          <p:nvSpPr>
            <p:cNvPr id="19" name="iSḻidè"/>
            <p:cNvSpPr/>
            <p:nvPr/>
          </p:nvSpPr>
          <p:spPr bwMode="auto">
            <a:xfrm>
              <a:off x="3345010" y="5101334"/>
              <a:ext cx="848792" cy="32818"/>
            </a:xfrm>
            <a:custGeom>
              <a:avLst/>
              <a:gdLst>
                <a:gd name="T0" fmla="*/ 332 w 342"/>
                <a:gd name="T1" fmla="*/ 11 h 13"/>
                <a:gd name="T2" fmla="*/ 11 w 342"/>
                <a:gd name="T3" fmla="*/ 11 h 13"/>
                <a:gd name="T4" fmla="*/ 0 w 342"/>
                <a:gd name="T5" fmla="*/ 0 h 13"/>
                <a:gd name="T6" fmla="*/ 0 w 342"/>
                <a:gd name="T7" fmla="*/ 2 h 13"/>
                <a:gd name="T8" fmla="*/ 11 w 342"/>
                <a:gd name="T9" fmla="*/ 13 h 13"/>
                <a:gd name="T10" fmla="*/ 332 w 342"/>
                <a:gd name="T11" fmla="*/ 13 h 13"/>
                <a:gd name="T12" fmla="*/ 342 w 342"/>
                <a:gd name="T13" fmla="*/ 2 h 13"/>
                <a:gd name="T14" fmla="*/ 342 w 342"/>
                <a:gd name="T15" fmla="*/ 0 h 13"/>
                <a:gd name="T16" fmla="*/ 332 w 342"/>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2" h="13">
                  <a:moveTo>
                    <a:pt x="332" y="11"/>
                  </a:moveTo>
                  <a:cubicBezTo>
                    <a:pt x="11" y="11"/>
                    <a:pt x="11" y="11"/>
                    <a:pt x="11" y="11"/>
                  </a:cubicBezTo>
                  <a:cubicBezTo>
                    <a:pt x="5" y="11"/>
                    <a:pt x="0" y="6"/>
                    <a:pt x="0" y="0"/>
                  </a:cubicBezTo>
                  <a:cubicBezTo>
                    <a:pt x="0" y="2"/>
                    <a:pt x="0" y="2"/>
                    <a:pt x="0" y="2"/>
                  </a:cubicBezTo>
                  <a:cubicBezTo>
                    <a:pt x="0" y="8"/>
                    <a:pt x="5" y="13"/>
                    <a:pt x="11" y="13"/>
                  </a:cubicBezTo>
                  <a:cubicBezTo>
                    <a:pt x="332" y="13"/>
                    <a:pt x="332" y="13"/>
                    <a:pt x="332" y="13"/>
                  </a:cubicBezTo>
                  <a:cubicBezTo>
                    <a:pt x="338" y="13"/>
                    <a:pt x="342" y="8"/>
                    <a:pt x="342" y="2"/>
                  </a:cubicBezTo>
                  <a:cubicBezTo>
                    <a:pt x="342" y="0"/>
                    <a:pt x="342" y="0"/>
                    <a:pt x="342" y="0"/>
                  </a:cubicBezTo>
                  <a:cubicBezTo>
                    <a:pt x="342" y="6"/>
                    <a:pt x="338" y="11"/>
                    <a:pt x="332" y="11"/>
                  </a:cubicBezTo>
                  <a:close/>
                </a:path>
              </a:pathLst>
            </a:custGeom>
            <a:solidFill>
              <a:srgbClr val="FFFFFF"/>
            </a:solidFill>
            <a:ln>
              <a:noFill/>
            </a:ln>
          </p:spPr>
          <p:txBody>
            <a:bodyPr anchor="ctr"/>
            <a:p>
              <a:pPr algn="ctr"/>
            </a:p>
          </p:txBody>
        </p:sp>
        <p:pic>
          <p:nvPicPr>
            <p:cNvPr id="33" name="图片 32"/>
            <p:cNvPicPr>
              <a:picLocks noChangeAspect="1"/>
            </p:cNvPicPr>
            <p:nvPr/>
          </p:nvPicPr>
          <p:blipFill rotWithShape="1">
            <a:blip r:embed="rId1" cstate="print">
              <a:extLst>
                <a:ext uri="{28A0092B-C50C-407E-A947-70E740481C1C}">
                  <a14:useLocalDpi xmlns:a14="http://schemas.microsoft.com/office/drawing/2010/main" val="0"/>
                </a:ext>
              </a:extLst>
            </a:blip>
            <a:srcRect b="14369"/>
            <a:stretch>
              <a:fillRect/>
            </a:stretch>
          </p:blipFill>
          <p:spPr>
            <a:xfrm>
              <a:off x="1574332" y="2430613"/>
              <a:ext cx="4385673" cy="250364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checkerboard(across)">
                                      <p:cBhvr>
                                        <p:cTn id="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3" name="矩形 32"/>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4" name="矩形 33"/>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矩形 34"/>
          <p:cNvSpPr/>
          <p:nvPr/>
        </p:nvSpPr>
        <p:spPr>
          <a:xfrm>
            <a:off x="981844" y="404664"/>
            <a:ext cx="4193540" cy="521970"/>
          </a:xfrm>
          <a:prstGeom prst="rect">
            <a:avLst/>
          </a:prstGeom>
        </p:spPr>
        <p:txBody>
          <a:bodyPr wrap="none">
            <a:spAutoFit/>
          </a:bodyPr>
          <a:lstStyle/>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7" name="文本框 6"/>
          <p:cNvSpPr txBox="1"/>
          <p:nvPr/>
        </p:nvSpPr>
        <p:spPr>
          <a:xfrm>
            <a:off x="6116320" y="999490"/>
            <a:ext cx="3814445" cy="398780"/>
          </a:xfrm>
          <a:prstGeom prst="rect">
            <a:avLst/>
          </a:prstGeom>
          <a:ln>
            <a:noFill/>
          </a:ln>
          <a:effectLst>
            <a:innerShdw blurRad="63500" dist="50800" dir="2700000">
              <a:schemeClr val="bg1">
                <a:alpha val="50000"/>
              </a:schemeClr>
            </a:innerShdw>
          </a:effectLst>
        </p:spPr>
        <p:style>
          <a:lnRef idx="1">
            <a:schemeClr val="dk1"/>
          </a:lnRef>
          <a:fillRef idx="2">
            <a:schemeClr val="dk1"/>
          </a:fillRef>
          <a:effectRef idx="1">
            <a:schemeClr val="dk1"/>
          </a:effectRef>
          <a:fontRef idx="minor">
            <a:schemeClr val="dk1"/>
          </a:fontRef>
        </p:style>
        <p:txBody>
          <a:bodyPr wrap="square" rtlCol="0" anchor="t">
            <a:spAutoFit/>
            <a:scene3d>
              <a:camera prst="orthographicFront"/>
              <a:lightRig rig="threePt" dir="t"/>
            </a:scene3d>
          </a:bodyPr>
          <a:p>
            <a:pPr algn="ctr"/>
            <a:r>
              <a:rPr lang="zh-CN" altLang="en-US" sz="20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时间管理矩阵及优先程度</a:t>
            </a:r>
            <a:endParaRPr lang="zh-CN" altLang="en-US" sz="20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grpSp>
        <p:nvGrpSpPr>
          <p:cNvPr id="12" name="组合 11"/>
          <p:cNvGrpSpPr/>
          <p:nvPr/>
        </p:nvGrpSpPr>
        <p:grpSpPr>
          <a:xfrm>
            <a:off x="4240530" y="1915160"/>
            <a:ext cx="7464332" cy="3601525"/>
            <a:chOff x="2637" y="2112"/>
            <a:chExt cx="13762" cy="6629"/>
          </a:xfrm>
        </p:grpSpPr>
        <p:grpSp>
          <p:nvGrpSpPr>
            <p:cNvPr id="2" name="组合 1"/>
            <p:cNvGrpSpPr/>
            <p:nvPr/>
          </p:nvGrpSpPr>
          <p:grpSpPr>
            <a:xfrm>
              <a:off x="3883" y="2979"/>
              <a:ext cx="11416" cy="4532"/>
              <a:chOff x="4041" y="3766"/>
              <a:chExt cx="11416" cy="4532"/>
            </a:xfrm>
          </p:grpSpPr>
          <p:sp>
            <p:nvSpPr>
              <p:cNvPr id="18" name="TextBox 17"/>
              <p:cNvSpPr txBox="1"/>
              <p:nvPr/>
            </p:nvSpPr>
            <p:spPr>
              <a:xfrm>
                <a:off x="8857" y="5389"/>
                <a:ext cx="1473" cy="1586"/>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800" dirty="0">
                    <a:solidFill>
                      <a:schemeClr val="tx1">
                        <a:lumMod val="75000"/>
                        <a:lumOff val="25000"/>
                      </a:schemeClr>
                    </a:solidFill>
                    <a:latin typeface="+mn-lt"/>
                    <a:ea typeface="+mn-ea"/>
                    <a:cs typeface="+mn-ea"/>
                    <a:sym typeface="+mn-lt"/>
                  </a:rPr>
                  <a:t>时间矩阵</a:t>
                </a:r>
                <a:endParaRPr lang="zh-CN" altLang="en-US" sz="2800" dirty="0">
                  <a:solidFill>
                    <a:schemeClr val="tx1">
                      <a:lumMod val="75000"/>
                      <a:lumOff val="25000"/>
                    </a:schemeClr>
                  </a:solidFill>
                  <a:latin typeface="+mn-lt"/>
                  <a:ea typeface="+mn-ea"/>
                  <a:cs typeface="+mn-ea"/>
                  <a:sym typeface="+mn-lt"/>
                </a:endParaRPr>
              </a:p>
            </p:txBody>
          </p:sp>
          <p:sp>
            <p:nvSpPr>
              <p:cNvPr id="19" name="TextBox 18"/>
              <p:cNvSpPr txBox="1"/>
              <p:nvPr/>
            </p:nvSpPr>
            <p:spPr>
              <a:xfrm>
                <a:off x="4041" y="3869"/>
                <a:ext cx="3045" cy="137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50000"/>
                  </a:lnSpc>
                </a:pPr>
                <a:r>
                  <a:rPr lang="en-US" altLang="zh-CN" sz="1800" dirty="0">
                    <a:solidFill>
                      <a:schemeClr val="tx1"/>
                    </a:solidFill>
                    <a:effectLst>
                      <a:outerShdw blurRad="38100" dist="19050" dir="2700000" algn="tl" rotWithShape="0">
                        <a:schemeClr val="dk1">
                          <a:alpha val="40000"/>
                        </a:schemeClr>
                      </a:outerShdw>
                    </a:effectLst>
                    <a:latin typeface="+mn-lt"/>
                    <a:ea typeface="+mn-ea"/>
                    <a:cs typeface="+mn-ea"/>
                    <a:sym typeface="+mn-lt"/>
                  </a:rPr>
                  <a:t>2</a:t>
                </a:r>
                <a:r>
                  <a:rPr lang="zh-CN" altLang="en-US" sz="1800" dirty="0">
                    <a:solidFill>
                      <a:schemeClr val="tx1"/>
                    </a:solidFill>
                    <a:effectLst>
                      <a:outerShdw blurRad="38100" dist="19050" dir="2700000" algn="tl" rotWithShape="0">
                        <a:schemeClr val="dk1">
                          <a:alpha val="40000"/>
                        </a:schemeClr>
                      </a:outerShdw>
                    </a:effectLst>
                    <a:latin typeface="+mn-lt"/>
                    <a:ea typeface="+mn-ea"/>
                    <a:cs typeface="+mn-ea"/>
                    <a:sym typeface="+mn-lt"/>
                  </a:rPr>
                  <a:t>、重要不紧急</a:t>
                </a:r>
                <a:endParaRPr lang="zh-CN" altLang="en-US" sz="18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gn="ctr">
                  <a:lnSpc>
                    <a:spcPct val="120000"/>
                  </a:lnSpc>
                </a:pPr>
                <a:r>
                  <a:rPr lang="en-US" altLang="zh-CN" sz="1800" dirty="0">
                    <a:solidFill>
                      <a:schemeClr val="accent1"/>
                    </a:solidFill>
                    <a:effectLst>
                      <a:outerShdw blurRad="38100" dist="25400" dir="5400000" algn="ctr" rotWithShape="0">
                        <a:srgbClr val="6E747A">
                          <a:alpha val="43000"/>
                        </a:srgbClr>
                      </a:outerShdw>
                    </a:effectLst>
                    <a:latin typeface="+mn-lt"/>
                    <a:ea typeface="+mn-ea"/>
                    <a:cs typeface="+mn-ea"/>
                    <a:sym typeface="+mn-lt"/>
                  </a:rPr>
                  <a:t>--</a:t>
                </a:r>
                <a:r>
                  <a:rPr lang="zh-CN" altLang="en-US" sz="1800" dirty="0">
                    <a:solidFill>
                      <a:schemeClr val="accent1"/>
                    </a:solidFill>
                    <a:effectLst>
                      <a:outerShdw blurRad="38100" dist="25400" dir="5400000" algn="ctr" rotWithShape="0">
                        <a:srgbClr val="6E747A">
                          <a:alpha val="43000"/>
                        </a:srgbClr>
                      </a:outerShdw>
                    </a:effectLst>
                    <a:latin typeface="+mn-lt"/>
                    <a:ea typeface="+mn-ea"/>
                    <a:cs typeface="+mn-ea"/>
                    <a:sym typeface="+mn-lt"/>
                  </a:rPr>
                  <a:t>应该做</a:t>
                </a:r>
                <a:endParaRPr lang="zh-CN" altLang="en-US" sz="1800" dirty="0">
                  <a:solidFill>
                    <a:schemeClr val="accent1"/>
                  </a:solidFill>
                  <a:effectLst>
                    <a:outerShdw blurRad="38100" dist="25400" dir="5400000" algn="ctr" rotWithShape="0">
                      <a:srgbClr val="6E747A">
                        <a:alpha val="43000"/>
                      </a:srgbClr>
                    </a:outerShdw>
                  </a:effectLst>
                  <a:latin typeface="+mn-lt"/>
                  <a:ea typeface="+mn-ea"/>
                  <a:cs typeface="+mn-ea"/>
                  <a:sym typeface="+mn-lt"/>
                </a:endParaRPr>
              </a:p>
            </p:txBody>
          </p:sp>
          <p:sp>
            <p:nvSpPr>
              <p:cNvPr id="20" name="TextBox 19"/>
              <p:cNvSpPr txBox="1"/>
              <p:nvPr/>
            </p:nvSpPr>
            <p:spPr>
              <a:xfrm>
                <a:off x="11996" y="3766"/>
                <a:ext cx="3461" cy="137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50000"/>
                  </a:lnSpc>
                </a:pPr>
                <a:r>
                  <a:rPr lang="en-US" altLang="zh-CN" sz="1800" dirty="0">
                    <a:solidFill>
                      <a:schemeClr val="tx1"/>
                    </a:solidFill>
                    <a:effectLst>
                      <a:outerShdw blurRad="38100" dist="19050" dir="2700000" algn="tl" rotWithShape="0">
                        <a:schemeClr val="dk1">
                          <a:alpha val="40000"/>
                        </a:schemeClr>
                      </a:outerShdw>
                    </a:effectLst>
                    <a:latin typeface="+mn-lt"/>
                    <a:ea typeface="+mn-ea"/>
                    <a:cs typeface="+mn-ea"/>
                    <a:sym typeface="+mn-lt"/>
                  </a:rPr>
                  <a:t>4</a:t>
                </a:r>
                <a:r>
                  <a:rPr lang="zh-CN" altLang="en-US" sz="1800" dirty="0">
                    <a:solidFill>
                      <a:schemeClr val="tx1"/>
                    </a:solidFill>
                    <a:effectLst>
                      <a:outerShdw blurRad="38100" dist="19050" dir="2700000" algn="tl" rotWithShape="0">
                        <a:schemeClr val="dk1">
                          <a:alpha val="40000"/>
                        </a:schemeClr>
                      </a:outerShdw>
                    </a:effectLst>
                    <a:latin typeface="+mn-lt"/>
                    <a:ea typeface="+mn-ea"/>
                    <a:cs typeface="+mn-ea"/>
                    <a:sym typeface="+mn-lt"/>
                  </a:rPr>
                  <a:t>、不紧急不重要</a:t>
                </a:r>
                <a:endParaRPr lang="zh-CN" altLang="en-US" sz="18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gn="ctr">
                  <a:lnSpc>
                    <a:spcPct val="120000"/>
                  </a:lnSpc>
                </a:pPr>
                <a:r>
                  <a:rPr lang="en-US" altLang="zh-CN" sz="1800" dirty="0">
                    <a:solidFill>
                      <a:schemeClr val="accent1"/>
                    </a:solidFill>
                    <a:effectLst>
                      <a:outerShdw blurRad="38100" dist="25400" dir="5400000" algn="ctr" rotWithShape="0">
                        <a:srgbClr val="6E747A">
                          <a:alpha val="43000"/>
                        </a:srgbClr>
                      </a:outerShdw>
                    </a:effectLst>
                    <a:latin typeface="+mn-lt"/>
                    <a:ea typeface="+mn-ea"/>
                    <a:cs typeface="+mn-ea"/>
                    <a:sym typeface="+mn-lt"/>
                  </a:rPr>
                  <a:t>--</a:t>
                </a:r>
                <a:r>
                  <a:rPr lang="zh-CN" altLang="en-US" sz="1800" dirty="0">
                    <a:solidFill>
                      <a:schemeClr val="accent1"/>
                    </a:solidFill>
                    <a:effectLst>
                      <a:outerShdw blurRad="38100" dist="25400" dir="5400000" algn="ctr" rotWithShape="0">
                        <a:srgbClr val="6E747A">
                          <a:alpha val="43000"/>
                        </a:srgbClr>
                      </a:outerShdw>
                    </a:effectLst>
                    <a:latin typeface="+mn-lt"/>
                    <a:ea typeface="+mn-ea"/>
                    <a:cs typeface="+mn-ea"/>
                    <a:sym typeface="+mn-lt"/>
                  </a:rPr>
                  <a:t>何必做</a:t>
                </a:r>
                <a:endParaRPr lang="zh-CN" altLang="en-US" sz="1800" dirty="0">
                  <a:solidFill>
                    <a:schemeClr val="accent1"/>
                  </a:solidFill>
                  <a:effectLst>
                    <a:outerShdw blurRad="38100" dist="25400" dir="5400000" algn="ctr" rotWithShape="0">
                      <a:srgbClr val="6E747A">
                        <a:alpha val="43000"/>
                      </a:srgbClr>
                    </a:outerShdw>
                  </a:effectLst>
                  <a:latin typeface="+mn-lt"/>
                  <a:ea typeface="+mn-ea"/>
                  <a:cs typeface="+mn-ea"/>
                  <a:sym typeface="+mn-lt"/>
                </a:endParaRPr>
              </a:p>
            </p:txBody>
          </p:sp>
          <p:sp>
            <p:nvSpPr>
              <p:cNvPr id="21" name="TextBox 20"/>
              <p:cNvSpPr txBox="1"/>
              <p:nvPr/>
            </p:nvSpPr>
            <p:spPr>
              <a:xfrm>
                <a:off x="4041" y="6819"/>
                <a:ext cx="3045" cy="137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50000"/>
                  </a:lnSpc>
                </a:pPr>
                <a:r>
                  <a:rPr lang="en-US" altLang="zh-CN" sz="1800" dirty="0">
                    <a:solidFill>
                      <a:schemeClr val="tx1"/>
                    </a:solidFill>
                    <a:effectLst>
                      <a:outerShdw blurRad="38100" dist="19050" dir="2700000" algn="tl" rotWithShape="0">
                        <a:schemeClr val="dk1">
                          <a:alpha val="40000"/>
                        </a:schemeClr>
                      </a:outerShdw>
                    </a:effectLst>
                    <a:latin typeface="+mn-lt"/>
                    <a:ea typeface="+mn-ea"/>
                    <a:cs typeface="+mn-ea"/>
                    <a:sym typeface="+mn-lt"/>
                  </a:rPr>
                  <a:t>1</a:t>
                </a:r>
                <a:r>
                  <a:rPr lang="zh-CN" altLang="en-US" sz="1800" dirty="0">
                    <a:solidFill>
                      <a:schemeClr val="tx1"/>
                    </a:solidFill>
                    <a:effectLst>
                      <a:outerShdw blurRad="38100" dist="19050" dir="2700000" algn="tl" rotWithShape="0">
                        <a:schemeClr val="dk1">
                          <a:alpha val="40000"/>
                        </a:schemeClr>
                      </a:outerShdw>
                    </a:effectLst>
                    <a:latin typeface="+mn-lt"/>
                    <a:ea typeface="+mn-ea"/>
                    <a:cs typeface="+mn-ea"/>
                    <a:sym typeface="+mn-lt"/>
                  </a:rPr>
                  <a:t>、紧急重要</a:t>
                </a:r>
                <a:endParaRPr lang="zh-CN" altLang="en-US" sz="18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gn="ctr">
                  <a:lnSpc>
                    <a:spcPct val="120000"/>
                  </a:lnSpc>
                </a:pPr>
                <a:r>
                  <a:rPr lang="en-US" altLang="zh-CN" sz="1800" dirty="0">
                    <a:solidFill>
                      <a:schemeClr val="accent1"/>
                    </a:solidFill>
                    <a:effectLst>
                      <a:outerShdw blurRad="38100" dist="25400" dir="5400000" algn="ctr" rotWithShape="0">
                        <a:srgbClr val="6E747A">
                          <a:alpha val="43000"/>
                        </a:srgbClr>
                      </a:outerShdw>
                    </a:effectLst>
                    <a:latin typeface="+mn-lt"/>
                    <a:ea typeface="+mn-ea"/>
                    <a:cs typeface="+mn-ea"/>
                    <a:sym typeface="+mn-lt"/>
                  </a:rPr>
                  <a:t>--</a:t>
                </a:r>
                <a:r>
                  <a:rPr lang="zh-CN" altLang="en-US" sz="1800" dirty="0">
                    <a:solidFill>
                      <a:schemeClr val="accent1"/>
                    </a:solidFill>
                    <a:effectLst>
                      <a:outerShdw blurRad="38100" dist="25400" dir="5400000" algn="ctr" rotWithShape="0">
                        <a:srgbClr val="6E747A">
                          <a:alpha val="43000"/>
                        </a:srgbClr>
                      </a:outerShdw>
                    </a:effectLst>
                    <a:latin typeface="+mn-lt"/>
                    <a:ea typeface="+mn-ea"/>
                    <a:cs typeface="+mn-ea"/>
                    <a:sym typeface="+mn-lt"/>
                  </a:rPr>
                  <a:t>必须做</a:t>
                </a:r>
                <a:endParaRPr lang="zh-CN" altLang="en-US" sz="1800" dirty="0">
                  <a:solidFill>
                    <a:schemeClr val="accent1"/>
                  </a:solidFill>
                  <a:effectLst>
                    <a:outerShdw blurRad="38100" dist="25400" dir="5400000" algn="ctr" rotWithShape="0">
                      <a:srgbClr val="6E747A">
                        <a:alpha val="43000"/>
                      </a:srgbClr>
                    </a:outerShdw>
                  </a:effectLst>
                  <a:latin typeface="+mn-lt"/>
                  <a:ea typeface="+mn-ea"/>
                  <a:cs typeface="+mn-ea"/>
                  <a:sym typeface="+mn-lt"/>
                </a:endParaRPr>
              </a:p>
            </p:txBody>
          </p:sp>
          <p:sp>
            <p:nvSpPr>
              <p:cNvPr id="22" name="TextBox 21"/>
              <p:cNvSpPr txBox="1"/>
              <p:nvPr/>
            </p:nvSpPr>
            <p:spPr>
              <a:xfrm>
                <a:off x="11996" y="6922"/>
                <a:ext cx="3045" cy="137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50000"/>
                  </a:lnSpc>
                </a:pPr>
                <a:r>
                  <a:rPr lang="en-US" altLang="zh-CN" sz="1800" dirty="0">
                    <a:solidFill>
                      <a:schemeClr val="tx1"/>
                    </a:solidFill>
                    <a:effectLst>
                      <a:outerShdw blurRad="38100" dist="19050" dir="2700000" algn="tl" rotWithShape="0">
                        <a:schemeClr val="dk1">
                          <a:alpha val="40000"/>
                        </a:schemeClr>
                      </a:outerShdw>
                    </a:effectLst>
                    <a:latin typeface="+mn-lt"/>
                    <a:ea typeface="+mn-ea"/>
                    <a:cs typeface="+mn-ea"/>
                    <a:sym typeface="+mn-lt"/>
                  </a:rPr>
                  <a:t>3</a:t>
                </a:r>
                <a:r>
                  <a:rPr lang="zh-CN" altLang="en-US" sz="1800" dirty="0">
                    <a:solidFill>
                      <a:schemeClr val="tx1"/>
                    </a:solidFill>
                    <a:effectLst>
                      <a:outerShdw blurRad="38100" dist="19050" dir="2700000" algn="tl" rotWithShape="0">
                        <a:schemeClr val="dk1">
                          <a:alpha val="40000"/>
                        </a:schemeClr>
                      </a:outerShdw>
                    </a:effectLst>
                    <a:latin typeface="+mn-lt"/>
                    <a:ea typeface="+mn-ea"/>
                    <a:cs typeface="+mn-ea"/>
                    <a:sym typeface="+mn-lt"/>
                  </a:rPr>
                  <a:t>、紧急不重要</a:t>
                </a:r>
                <a:endParaRPr lang="zh-CN" altLang="en-US" sz="18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gn="ctr">
                  <a:lnSpc>
                    <a:spcPct val="120000"/>
                  </a:lnSpc>
                </a:pPr>
                <a:r>
                  <a:rPr lang="en-US" altLang="zh-CN" sz="1800" dirty="0">
                    <a:solidFill>
                      <a:schemeClr val="accent1"/>
                    </a:solidFill>
                    <a:effectLst>
                      <a:outerShdw blurRad="38100" dist="25400" dir="5400000" algn="ctr" rotWithShape="0">
                        <a:srgbClr val="6E747A">
                          <a:alpha val="43000"/>
                        </a:srgbClr>
                      </a:outerShdw>
                    </a:effectLst>
                    <a:latin typeface="+mn-lt"/>
                    <a:ea typeface="+mn-ea"/>
                    <a:cs typeface="+mn-ea"/>
                    <a:sym typeface="+mn-lt"/>
                  </a:rPr>
                  <a:t>--</a:t>
                </a:r>
                <a:r>
                  <a:rPr lang="zh-CN" altLang="en-US" sz="1800" dirty="0">
                    <a:solidFill>
                      <a:schemeClr val="accent1"/>
                    </a:solidFill>
                    <a:effectLst>
                      <a:outerShdw blurRad="38100" dist="25400" dir="5400000" algn="ctr" rotWithShape="0">
                        <a:srgbClr val="6E747A">
                          <a:alpha val="43000"/>
                        </a:srgbClr>
                      </a:outerShdw>
                    </a:effectLst>
                    <a:latin typeface="+mn-lt"/>
                    <a:ea typeface="+mn-ea"/>
                    <a:cs typeface="+mn-ea"/>
                    <a:sym typeface="+mn-lt"/>
                  </a:rPr>
                  <a:t>可以做</a:t>
                </a:r>
                <a:endParaRPr lang="zh-CN" altLang="en-US" sz="1800" dirty="0">
                  <a:solidFill>
                    <a:schemeClr val="accent1"/>
                  </a:solidFill>
                  <a:effectLst>
                    <a:outerShdw blurRad="38100" dist="25400" dir="5400000" algn="ctr" rotWithShape="0">
                      <a:srgbClr val="6E747A">
                        <a:alpha val="43000"/>
                      </a:srgbClr>
                    </a:outerShdw>
                  </a:effectLst>
                  <a:latin typeface="+mn-lt"/>
                  <a:ea typeface="+mn-ea"/>
                  <a:cs typeface="+mn-ea"/>
                  <a:sym typeface="+mn-lt"/>
                </a:endParaRPr>
              </a:p>
            </p:txBody>
          </p:sp>
          <p:grpSp>
            <p:nvGrpSpPr>
              <p:cNvPr id="23" name="组合 22"/>
              <p:cNvGrpSpPr/>
              <p:nvPr/>
            </p:nvGrpSpPr>
            <p:grpSpPr>
              <a:xfrm>
                <a:off x="7632" y="4075"/>
                <a:ext cx="3923" cy="3938"/>
                <a:chOff x="3325813" y="1973262"/>
                <a:chExt cx="2492375" cy="2501901"/>
              </a:xfrm>
            </p:grpSpPr>
            <p:sp>
              <p:nvSpPr>
                <p:cNvPr id="24" name="Freeform 5"/>
                <p:cNvSpPr/>
                <p:nvPr/>
              </p:nvSpPr>
              <p:spPr bwMode="auto">
                <a:xfrm>
                  <a:off x="3325813" y="3276600"/>
                  <a:ext cx="1193800" cy="1198563"/>
                </a:xfrm>
                <a:custGeom>
                  <a:avLst/>
                  <a:gdLst>
                    <a:gd name="T0" fmla="*/ 1809 w 4497"/>
                    <a:gd name="T1" fmla="*/ 3511 h 4497"/>
                    <a:gd name="T2" fmla="*/ 986 w 4497"/>
                    <a:gd name="T3" fmla="*/ 3511 h 4497"/>
                    <a:gd name="T4" fmla="*/ 986 w 4497"/>
                    <a:gd name="T5" fmla="*/ 2687 h 4497"/>
                    <a:gd name="T6" fmla="*/ 0 w 4497"/>
                    <a:gd name="T7" fmla="*/ 0 h 4497"/>
                    <a:gd name="T8" fmla="*/ 1873 w 4497"/>
                    <a:gd name="T9" fmla="*/ 0 h 4497"/>
                    <a:gd name="T10" fmla="*/ 2721 w 4497"/>
                    <a:gd name="T11" fmla="*/ 1776 h 4497"/>
                    <a:gd name="T12" fmla="*/ 4497 w 4497"/>
                    <a:gd name="T13" fmla="*/ 2624 h 4497"/>
                    <a:gd name="T14" fmla="*/ 4497 w 4497"/>
                    <a:gd name="T15" fmla="*/ 4497 h 4497"/>
                    <a:gd name="T16" fmla="*/ 1809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1809" y="3511"/>
                      </a:moveTo>
                      <a:lnTo>
                        <a:pt x="986" y="3511"/>
                      </a:lnTo>
                      <a:lnTo>
                        <a:pt x="986" y="2687"/>
                      </a:lnTo>
                      <a:cubicBezTo>
                        <a:pt x="369" y="1896"/>
                        <a:pt x="40" y="953"/>
                        <a:pt x="0" y="0"/>
                      </a:cubicBezTo>
                      <a:lnTo>
                        <a:pt x="1873" y="0"/>
                      </a:lnTo>
                      <a:cubicBezTo>
                        <a:pt x="1938" y="644"/>
                        <a:pt x="2222" y="1276"/>
                        <a:pt x="2721" y="1776"/>
                      </a:cubicBezTo>
                      <a:cubicBezTo>
                        <a:pt x="3221" y="2275"/>
                        <a:pt x="3853" y="2558"/>
                        <a:pt x="4497" y="2624"/>
                      </a:cubicBezTo>
                      <a:lnTo>
                        <a:pt x="4497" y="4497"/>
                      </a:lnTo>
                      <a:cubicBezTo>
                        <a:pt x="3544" y="4457"/>
                        <a:pt x="2601" y="4128"/>
                        <a:pt x="1809" y="3511"/>
                      </a:cubicBezTo>
                      <a:close/>
                    </a:path>
                  </a:pathLst>
                </a:custGeom>
                <a:solidFill>
                  <a:schemeClr val="accent4"/>
                </a:solidFill>
                <a:ln>
                  <a:noFill/>
                </a:ln>
              </p:spPr>
              <p:txBody>
                <a:bodyPr vert="horz" wrap="square" lIns="91392" tIns="45696" rIns="91392" bIns="45696" numCol="1" anchor="t" anchorCtr="0" compatLnSpc="1"/>
                <a:lstStyle/>
                <a:p>
                  <a:endParaRPr lang="zh-CN" altLang="en-US" sz="2000">
                    <a:solidFill>
                      <a:schemeClr val="bg1"/>
                    </a:solidFill>
                    <a:cs typeface="+mn-ea"/>
                    <a:sym typeface="+mn-lt"/>
                  </a:endParaRPr>
                </a:p>
              </p:txBody>
            </p:sp>
            <p:sp>
              <p:nvSpPr>
                <p:cNvPr id="25" name="Freeform 6"/>
                <p:cNvSpPr/>
                <p:nvPr/>
              </p:nvSpPr>
              <p:spPr bwMode="auto">
                <a:xfrm>
                  <a:off x="3325814" y="1973262"/>
                  <a:ext cx="1193800" cy="1196975"/>
                </a:xfrm>
                <a:custGeom>
                  <a:avLst/>
                  <a:gdLst>
                    <a:gd name="T0" fmla="*/ 986 w 4497"/>
                    <a:gd name="T1" fmla="*/ 1809 h 4497"/>
                    <a:gd name="T2" fmla="*/ 986 w 4497"/>
                    <a:gd name="T3" fmla="*/ 986 h 4497"/>
                    <a:gd name="T4" fmla="*/ 1809 w 4497"/>
                    <a:gd name="T5" fmla="*/ 986 h 4497"/>
                    <a:gd name="T6" fmla="*/ 4497 w 4497"/>
                    <a:gd name="T7" fmla="*/ 0 h 4497"/>
                    <a:gd name="T8" fmla="*/ 4497 w 4497"/>
                    <a:gd name="T9" fmla="*/ 1861 h 4497"/>
                    <a:gd name="T10" fmla="*/ 2659 w 4497"/>
                    <a:gd name="T11" fmla="*/ 2659 h 4497"/>
                    <a:gd name="T12" fmla="*/ 1861 w 4497"/>
                    <a:gd name="T13" fmla="*/ 4497 h 4497"/>
                    <a:gd name="T14" fmla="*/ 0 w 4497"/>
                    <a:gd name="T15" fmla="*/ 4497 h 4497"/>
                    <a:gd name="T16" fmla="*/ 986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986" y="1809"/>
                      </a:moveTo>
                      <a:lnTo>
                        <a:pt x="986" y="986"/>
                      </a:lnTo>
                      <a:lnTo>
                        <a:pt x="1809" y="986"/>
                      </a:lnTo>
                      <a:cubicBezTo>
                        <a:pt x="2601" y="369"/>
                        <a:pt x="3544" y="40"/>
                        <a:pt x="4497" y="0"/>
                      </a:cubicBezTo>
                      <a:lnTo>
                        <a:pt x="4497" y="1861"/>
                      </a:lnTo>
                      <a:cubicBezTo>
                        <a:pt x="3824" y="1887"/>
                        <a:pt x="3165" y="2152"/>
                        <a:pt x="2659" y="2659"/>
                      </a:cubicBezTo>
                      <a:cubicBezTo>
                        <a:pt x="2152" y="3165"/>
                        <a:pt x="1887" y="3824"/>
                        <a:pt x="1861" y="4497"/>
                      </a:cubicBezTo>
                      <a:lnTo>
                        <a:pt x="0" y="4497"/>
                      </a:lnTo>
                      <a:cubicBezTo>
                        <a:pt x="40" y="3544"/>
                        <a:pt x="369" y="2601"/>
                        <a:pt x="986" y="1809"/>
                      </a:cubicBezTo>
                      <a:close/>
                    </a:path>
                  </a:pathLst>
                </a:custGeom>
                <a:solidFill>
                  <a:schemeClr val="accent2"/>
                </a:solidFill>
                <a:ln>
                  <a:noFill/>
                </a:ln>
              </p:spPr>
              <p:txBody>
                <a:bodyPr vert="horz" wrap="square" lIns="91392" tIns="45696" rIns="91392" bIns="45696" numCol="1" anchor="t" anchorCtr="0" compatLnSpc="1"/>
                <a:lstStyle/>
                <a:p>
                  <a:endParaRPr lang="zh-CN" altLang="en-US" sz="2000">
                    <a:solidFill>
                      <a:schemeClr val="bg1"/>
                    </a:solidFill>
                    <a:cs typeface="+mn-ea"/>
                    <a:sym typeface="+mn-lt"/>
                  </a:endParaRPr>
                </a:p>
              </p:txBody>
            </p:sp>
            <p:sp>
              <p:nvSpPr>
                <p:cNvPr id="26" name="Freeform 7"/>
                <p:cNvSpPr/>
                <p:nvPr/>
              </p:nvSpPr>
              <p:spPr bwMode="auto">
                <a:xfrm>
                  <a:off x="4624388" y="3276600"/>
                  <a:ext cx="1193800" cy="1198563"/>
                </a:xfrm>
                <a:custGeom>
                  <a:avLst/>
                  <a:gdLst>
                    <a:gd name="T0" fmla="*/ 3511 w 4497"/>
                    <a:gd name="T1" fmla="*/ 3511 h 4497"/>
                    <a:gd name="T2" fmla="*/ 2687 w 4497"/>
                    <a:gd name="T3" fmla="*/ 3511 h 4497"/>
                    <a:gd name="T4" fmla="*/ 0 w 4497"/>
                    <a:gd name="T5" fmla="*/ 4497 h 4497"/>
                    <a:gd name="T6" fmla="*/ 0 w 4497"/>
                    <a:gd name="T7" fmla="*/ 2636 h 4497"/>
                    <a:gd name="T8" fmla="*/ 1838 w 4497"/>
                    <a:gd name="T9" fmla="*/ 1838 h 4497"/>
                    <a:gd name="T10" fmla="*/ 2636 w 4497"/>
                    <a:gd name="T11" fmla="*/ 0 h 4497"/>
                    <a:gd name="T12" fmla="*/ 4497 w 4497"/>
                    <a:gd name="T13" fmla="*/ 0 h 4497"/>
                    <a:gd name="T14" fmla="*/ 3511 w 4497"/>
                    <a:gd name="T15" fmla="*/ 2687 h 4497"/>
                    <a:gd name="T16" fmla="*/ 3511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3511"/>
                      </a:moveTo>
                      <a:lnTo>
                        <a:pt x="2687" y="3511"/>
                      </a:lnTo>
                      <a:cubicBezTo>
                        <a:pt x="1896" y="4128"/>
                        <a:pt x="953" y="4457"/>
                        <a:pt x="0" y="4497"/>
                      </a:cubicBezTo>
                      <a:lnTo>
                        <a:pt x="0" y="2636"/>
                      </a:lnTo>
                      <a:cubicBezTo>
                        <a:pt x="673" y="2610"/>
                        <a:pt x="1332" y="2345"/>
                        <a:pt x="1838" y="1838"/>
                      </a:cubicBezTo>
                      <a:cubicBezTo>
                        <a:pt x="2345" y="1332"/>
                        <a:pt x="2610" y="673"/>
                        <a:pt x="2636" y="0"/>
                      </a:cubicBezTo>
                      <a:lnTo>
                        <a:pt x="4497" y="0"/>
                      </a:lnTo>
                      <a:cubicBezTo>
                        <a:pt x="4457" y="953"/>
                        <a:pt x="4128" y="1896"/>
                        <a:pt x="3511" y="2687"/>
                      </a:cubicBezTo>
                      <a:lnTo>
                        <a:pt x="3511" y="3511"/>
                      </a:lnTo>
                      <a:close/>
                    </a:path>
                  </a:pathLst>
                </a:custGeom>
                <a:solidFill>
                  <a:schemeClr val="accent3"/>
                </a:solidFill>
                <a:ln>
                  <a:noFill/>
                </a:ln>
              </p:spPr>
              <p:txBody>
                <a:bodyPr vert="horz" wrap="square" lIns="91392" tIns="45696" rIns="91392" bIns="45696" numCol="1" anchor="t" anchorCtr="0" compatLnSpc="1"/>
                <a:lstStyle/>
                <a:p>
                  <a:endParaRPr lang="zh-CN" altLang="en-US" sz="2000">
                    <a:solidFill>
                      <a:schemeClr val="bg1"/>
                    </a:solidFill>
                    <a:cs typeface="+mn-ea"/>
                    <a:sym typeface="+mn-lt"/>
                  </a:endParaRPr>
                </a:p>
              </p:txBody>
            </p:sp>
            <p:sp>
              <p:nvSpPr>
                <p:cNvPr id="27" name="Freeform 8"/>
                <p:cNvSpPr/>
                <p:nvPr/>
              </p:nvSpPr>
              <p:spPr bwMode="auto">
                <a:xfrm>
                  <a:off x="4624388" y="1973262"/>
                  <a:ext cx="1193800" cy="1196975"/>
                </a:xfrm>
                <a:custGeom>
                  <a:avLst/>
                  <a:gdLst>
                    <a:gd name="T0" fmla="*/ 3511 w 4497"/>
                    <a:gd name="T1" fmla="*/ 1809 h 4497"/>
                    <a:gd name="T2" fmla="*/ 4497 w 4497"/>
                    <a:gd name="T3" fmla="*/ 4497 h 4497"/>
                    <a:gd name="T4" fmla="*/ 2624 w 4497"/>
                    <a:gd name="T5" fmla="*/ 4497 h 4497"/>
                    <a:gd name="T6" fmla="*/ 1776 w 4497"/>
                    <a:gd name="T7" fmla="*/ 2721 h 4497"/>
                    <a:gd name="T8" fmla="*/ 0 w 4497"/>
                    <a:gd name="T9" fmla="*/ 1873 h 4497"/>
                    <a:gd name="T10" fmla="*/ 0 w 4497"/>
                    <a:gd name="T11" fmla="*/ 0 h 4497"/>
                    <a:gd name="T12" fmla="*/ 2687 w 4497"/>
                    <a:gd name="T13" fmla="*/ 986 h 4497"/>
                    <a:gd name="T14" fmla="*/ 3511 w 4497"/>
                    <a:gd name="T15" fmla="*/ 986 h 4497"/>
                    <a:gd name="T16" fmla="*/ 3511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1809"/>
                      </a:moveTo>
                      <a:cubicBezTo>
                        <a:pt x="4128" y="2601"/>
                        <a:pt x="4457" y="3544"/>
                        <a:pt x="4497" y="4497"/>
                      </a:cubicBezTo>
                      <a:lnTo>
                        <a:pt x="2624" y="4497"/>
                      </a:lnTo>
                      <a:cubicBezTo>
                        <a:pt x="2558" y="3853"/>
                        <a:pt x="2275" y="3221"/>
                        <a:pt x="1776" y="2721"/>
                      </a:cubicBezTo>
                      <a:cubicBezTo>
                        <a:pt x="1276" y="2222"/>
                        <a:pt x="644" y="1938"/>
                        <a:pt x="0" y="1873"/>
                      </a:cubicBezTo>
                      <a:lnTo>
                        <a:pt x="0" y="0"/>
                      </a:lnTo>
                      <a:cubicBezTo>
                        <a:pt x="953" y="40"/>
                        <a:pt x="1896" y="369"/>
                        <a:pt x="2687" y="986"/>
                      </a:cubicBezTo>
                      <a:lnTo>
                        <a:pt x="3511" y="986"/>
                      </a:lnTo>
                      <a:lnTo>
                        <a:pt x="3511" y="1809"/>
                      </a:lnTo>
                      <a:close/>
                    </a:path>
                  </a:pathLst>
                </a:custGeom>
                <a:solidFill>
                  <a:schemeClr val="accent1"/>
                </a:solidFill>
                <a:ln>
                  <a:noFill/>
                </a:ln>
              </p:spPr>
              <p:txBody>
                <a:bodyPr vert="horz" wrap="square" lIns="91392" tIns="45696" rIns="91392" bIns="45696" numCol="1" anchor="t" anchorCtr="0" compatLnSpc="1"/>
                <a:lstStyle/>
                <a:p>
                  <a:endParaRPr lang="zh-CN" altLang="en-US" sz="2000">
                    <a:solidFill>
                      <a:schemeClr val="bg1"/>
                    </a:solidFill>
                    <a:cs typeface="+mn-ea"/>
                    <a:sym typeface="+mn-lt"/>
                  </a:endParaRPr>
                </a:p>
              </p:txBody>
            </p:sp>
            <p:sp>
              <p:nvSpPr>
                <p:cNvPr id="28" name="TextBox 50"/>
                <p:cNvSpPr txBox="1"/>
                <p:nvPr/>
              </p:nvSpPr>
              <p:spPr>
                <a:xfrm>
                  <a:off x="3786883" y="2348629"/>
                  <a:ext cx="144016" cy="431431"/>
                </a:xfrm>
                <a:prstGeom prst="rect">
                  <a:avLst/>
                </a:prstGeom>
                <a:noFill/>
              </p:spPr>
              <p:txBody>
                <a:bodyPr wrap="square" lIns="0" tIns="0" rIns="0" bIns="0" rtlCol="0">
                  <a:spAutoFit/>
                </a:bodyPr>
                <a:lstStyle/>
                <a:p>
                  <a:pPr algn="ctr"/>
                  <a:r>
                    <a:rPr lang="en-US" dirty="0">
                      <a:solidFill>
                        <a:schemeClr val="bg1"/>
                      </a:solidFill>
                      <a:cs typeface="+mn-ea"/>
                      <a:sym typeface="+mn-lt"/>
                    </a:rPr>
                    <a:t>2</a:t>
                  </a:r>
                  <a:endParaRPr lang="en-US" dirty="0">
                    <a:solidFill>
                      <a:schemeClr val="bg1"/>
                    </a:solidFill>
                    <a:cs typeface="+mn-ea"/>
                    <a:sym typeface="+mn-lt"/>
                  </a:endParaRPr>
                </a:p>
              </p:txBody>
            </p:sp>
            <p:sp>
              <p:nvSpPr>
                <p:cNvPr id="29" name="TextBox 36"/>
                <p:cNvSpPr txBox="1"/>
                <p:nvPr/>
              </p:nvSpPr>
              <p:spPr>
                <a:xfrm>
                  <a:off x="5251579" y="2348629"/>
                  <a:ext cx="144016" cy="431431"/>
                </a:xfrm>
                <a:prstGeom prst="rect">
                  <a:avLst/>
                </a:prstGeom>
                <a:noFill/>
              </p:spPr>
              <p:txBody>
                <a:bodyPr wrap="square" lIns="0" tIns="0" rIns="0" bIns="0" rtlCol="0">
                  <a:spAutoFit/>
                </a:bodyPr>
                <a:lstStyle/>
                <a:p>
                  <a:pPr algn="ctr"/>
                  <a:r>
                    <a:rPr lang="en-US" dirty="0">
                      <a:solidFill>
                        <a:schemeClr val="bg1"/>
                      </a:solidFill>
                      <a:cs typeface="+mn-ea"/>
                      <a:sym typeface="+mn-lt"/>
                    </a:rPr>
                    <a:t>4</a:t>
                  </a:r>
                  <a:endParaRPr lang="en-US" dirty="0">
                    <a:solidFill>
                      <a:schemeClr val="bg1"/>
                    </a:solidFill>
                    <a:cs typeface="+mn-ea"/>
                    <a:sym typeface="+mn-lt"/>
                  </a:endParaRPr>
                </a:p>
              </p:txBody>
            </p:sp>
            <p:sp>
              <p:nvSpPr>
                <p:cNvPr id="30" name="TextBox 34"/>
                <p:cNvSpPr txBox="1"/>
                <p:nvPr/>
              </p:nvSpPr>
              <p:spPr>
                <a:xfrm>
                  <a:off x="3786883" y="3767794"/>
                  <a:ext cx="144016" cy="431431"/>
                </a:xfrm>
                <a:prstGeom prst="rect">
                  <a:avLst/>
                </a:prstGeom>
                <a:noFill/>
              </p:spPr>
              <p:txBody>
                <a:bodyPr wrap="square" lIns="0" tIns="0" rIns="0" bIns="0" rtlCol="0">
                  <a:spAutoFit/>
                </a:bodyPr>
                <a:lstStyle/>
                <a:p>
                  <a:pPr algn="ctr"/>
                  <a:r>
                    <a:rPr lang="en-US" dirty="0">
                      <a:solidFill>
                        <a:schemeClr val="bg1"/>
                      </a:solidFill>
                      <a:cs typeface="+mn-ea"/>
                      <a:sym typeface="+mn-lt"/>
                    </a:rPr>
                    <a:t>1</a:t>
                  </a:r>
                  <a:endParaRPr lang="en-US" dirty="0">
                    <a:solidFill>
                      <a:schemeClr val="bg1"/>
                    </a:solidFill>
                    <a:cs typeface="+mn-ea"/>
                    <a:sym typeface="+mn-lt"/>
                  </a:endParaRPr>
                </a:p>
              </p:txBody>
            </p:sp>
            <p:sp>
              <p:nvSpPr>
                <p:cNvPr id="31" name="TextBox 32"/>
                <p:cNvSpPr txBox="1"/>
                <p:nvPr/>
              </p:nvSpPr>
              <p:spPr>
                <a:xfrm>
                  <a:off x="5251579" y="3767794"/>
                  <a:ext cx="144016" cy="431431"/>
                </a:xfrm>
                <a:prstGeom prst="rect">
                  <a:avLst/>
                </a:prstGeom>
                <a:noFill/>
              </p:spPr>
              <p:txBody>
                <a:bodyPr wrap="square" lIns="0" tIns="0" rIns="0" bIns="0" rtlCol="0">
                  <a:spAutoFit/>
                </a:bodyPr>
                <a:lstStyle/>
                <a:p>
                  <a:pPr algn="ctr"/>
                  <a:r>
                    <a:rPr lang="en-US" dirty="0">
                      <a:solidFill>
                        <a:schemeClr val="bg1"/>
                      </a:solidFill>
                      <a:cs typeface="+mn-ea"/>
                      <a:sym typeface="+mn-lt"/>
                    </a:rPr>
                    <a:t>3</a:t>
                  </a:r>
                  <a:endParaRPr lang="en-US" dirty="0">
                    <a:solidFill>
                      <a:schemeClr val="bg1"/>
                    </a:solidFill>
                    <a:cs typeface="+mn-ea"/>
                    <a:sym typeface="+mn-lt"/>
                  </a:endParaRPr>
                </a:p>
              </p:txBody>
            </p:sp>
          </p:grpSp>
        </p:grpSp>
        <p:cxnSp>
          <p:nvCxnSpPr>
            <p:cNvPr id="5" name="直接箭头连接符 4"/>
            <p:cNvCxnSpPr/>
            <p:nvPr/>
          </p:nvCxnSpPr>
          <p:spPr>
            <a:xfrm>
              <a:off x="3316" y="7969"/>
              <a:ext cx="13083" cy="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flipV="1">
              <a:off x="3316" y="2112"/>
              <a:ext cx="45" cy="584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4036" y="8007"/>
              <a:ext cx="1983" cy="734"/>
            </a:xfrm>
            <a:prstGeom prst="rect">
              <a:avLst/>
            </a:prstGeom>
            <a:noFill/>
          </p:spPr>
          <p:txBody>
            <a:bodyPr wrap="square" rtlCol="0" anchor="t">
              <a:spAutoFit/>
              <a:scene3d>
                <a:camera prst="orthographicFront"/>
                <a:lightRig rig="threePt" dir="t"/>
              </a:scene3d>
            </a:bodyPr>
            <a:p>
              <a:pPr algn="ctr"/>
              <a:r>
                <a:rPr lang="zh-CN" altLang="en-US" sz="20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重 要</a:t>
              </a:r>
              <a:endParaRPr lang="zh-CN" altLang="en-US" sz="20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2637" y="2351"/>
              <a:ext cx="651" cy="1301"/>
            </a:xfrm>
            <a:prstGeom prst="rect">
              <a:avLst/>
            </a:prstGeom>
            <a:noFill/>
          </p:spPr>
          <p:txBody>
            <a:bodyPr wrap="square" rtlCol="0" anchor="t">
              <a:spAutoFit/>
              <a:scene3d>
                <a:camera prst="orthographicFront"/>
                <a:lightRig rig="threePt" dir="t"/>
              </a:scene3d>
            </a:bodyPr>
            <a:p>
              <a:pPr algn="ctr"/>
              <a:r>
                <a:rPr lang="zh-CN" altLang="en-US" sz="20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紧急</a:t>
              </a:r>
              <a:endParaRPr lang="zh-CN" altLang="en-US" sz="2000" b="1"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grpSp>
      <p:sp>
        <p:nvSpPr>
          <p:cNvPr id="10" name="圆角矩形 9"/>
          <p:cNvSpPr/>
          <p:nvPr/>
        </p:nvSpPr>
        <p:spPr>
          <a:xfrm>
            <a:off x="591185" y="1398270"/>
            <a:ext cx="3536950" cy="466534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l">
              <a:lnSpc>
                <a:spcPct val="150000"/>
              </a:lnSpc>
              <a:buFont typeface="Wingdings" panose="05000000000000000000" charset="0"/>
              <a:buNone/>
            </a:pPr>
            <a:r>
              <a:rPr sz="1800">
                <a:solidFill>
                  <a:schemeClr val="accent1"/>
                </a:solidFill>
                <a:effectLst>
                  <a:outerShdw blurRad="38100" dist="25400" dir="5400000" algn="ctr" rotWithShape="0">
                    <a:srgbClr val="6E747A">
                      <a:alpha val="43000"/>
                    </a:srgbClr>
                  </a:outerShdw>
                </a:effectLst>
                <a:latin typeface="+mj-ea"/>
                <a:ea typeface="+mj-ea"/>
                <a:sym typeface="+mn-ea"/>
              </a:rPr>
              <a:t>时间管理矩阵可以帮助找到应该做的事或者应该优先做和事。</a:t>
            </a:r>
            <a:endParaRPr sz="18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150000"/>
              </a:lnSpc>
              <a:buFont typeface="+mj-lt"/>
              <a:buAutoNum type="alphaUcPeriod"/>
            </a:pPr>
            <a:r>
              <a:rPr sz="1800">
                <a:solidFill>
                  <a:schemeClr val="accent1"/>
                </a:solidFill>
                <a:effectLst>
                  <a:outerShdw blurRad="38100" dist="25400" dir="5400000" algn="ctr" rotWithShape="0">
                    <a:srgbClr val="6E747A">
                      <a:alpha val="43000"/>
                    </a:srgbClr>
                  </a:outerShdw>
                </a:effectLst>
                <a:latin typeface="+mj-ea"/>
                <a:ea typeface="+mj-ea"/>
                <a:sym typeface="+mn-ea"/>
              </a:rPr>
              <a:t>重视将来而非过去  </a:t>
            </a:r>
            <a:endParaRPr sz="18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150000"/>
              </a:lnSpc>
              <a:buFont typeface="+mj-lt"/>
              <a:buAutoNum type="alphaUcPeriod"/>
            </a:pPr>
            <a:r>
              <a:rPr sz="1800">
                <a:solidFill>
                  <a:schemeClr val="accent1"/>
                </a:solidFill>
                <a:effectLst>
                  <a:outerShdw blurRad="38100" dist="25400" dir="5400000" algn="ctr" rotWithShape="0">
                    <a:srgbClr val="6E747A">
                      <a:alpha val="43000"/>
                    </a:srgbClr>
                  </a:outerShdw>
                </a:effectLst>
                <a:latin typeface="+mj-ea"/>
                <a:ea typeface="+mj-ea"/>
                <a:sym typeface="+mn-ea"/>
              </a:rPr>
              <a:t>重视机会,不能只看到困难</a:t>
            </a:r>
            <a:endParaRPr sz="18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150000"/>
              </a:lnSpc>
              <a:buFont typeface="+mj-lt"/>
              <a:buAutoNum type="alphaUcPeriod"/>
            </a:pPr>
            <a:r>
              <a:rPr sz="1800">
                <a:solidFill>
                  <a:schemeClr val="accent1"/>
                </a:solidFill>
                <a:effectLst>
                  <a:outerShdw blurRad="38100" dist="25400" dir="5400000" algn="ctr" rotWithShape="0">
                    <a:srgbClr val="6E747A">
                      <a:alpha val="43000"/>
                    </a:srgbClr>
                  </a:outerShdw>
                </a:effectLst>
                <a:latin typeface="+mj-ea"/>
                <a:ea typeface="+mj-ea"/>
                <a:sym typeface="+mn-ea"/>
              </a:rPr>
              <a:t>选择自己的方向,而不盲从 </a:t>
            </a:r>
            <a:endParaRPr sz="18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150000"/>
              </a:lnSpc>
              <a:buFont typeface="+mj-lt"/>
              <a:buAutoNum type="alphaUcPeriod"/>
            </a:pPr>
            <a:r>
              <a:rPr sz="1800">
                <a:solidFill>
                  <a:schemeClr val="accent1"/>
                </a:solidFill>
                <a:effectLst>
                  <a:outerShdw blurRad="38100" dist="25400" dir="5400000" algn="ctr" rotWithShape="0">
                    <a:srgbClr val="6E747A">
                      <a:alpha val="43000"/>
                    </a:srgbClr>
                  </a:outerShdw>
                </a:effectLst>
                <a:latin typeface="+mj-ea"/>
                <a:ea typeface="+mj-ea"/>
                <a:sym typeface="+mn-ea"/>
              </a:rPr>
              <a:t>目标要高,要有新意,不能只求安全 </a:t>
            </a:r>
            <a:endParaRPr sz="1800">
              <a:solidFill>
                <a:schemeClr val="accent1"/>
              </a:solidFill>
              <a:effectLst>
                <a:outerShdw blurRad="38100" dist="25400" dir="5400000" algn="ctr" rotWithShape="0">
                  <a:srgbClr val="6E747A">
                    <a:alpha val="43000"/>
                  </a:srgbClr>
                </a:outerShdw>
              </a:effectLst>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8" name="矩形 27"/>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9" name="矩形 28"/>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0" name="矩形 29"/>
          <p:cNvSpPr/>
          <p:nvPr/>
        </p:nvSpPr>
        <p:spPr>
          <a:xfrm>
            <a:off x="981844" y="404664"/>
            <a:ext cx="4193540" cy="521970"/>
          </a:xfrm>
          <a:prstGeom prst="rect">
            <a:avLst/>
          </a:prstGeom>
        </p:spPr>
        <p:txBody>
          <a:bodyPr wrap="none">
            <a:spAutoFit/>
          </a:bodyPr>
          <a:lstStyle/>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5" name="TextBox 10"/>
          <p:cNvSpPr txBox="1"/>
          <p:nvPr/>
        </p:nvSpPr>
        <p:spPr>
          <a:xfrm>
            <a:off x="701675" y="2592070"/>
            <a:ext cx="1888490" cy="643255"/>
          </a:xfrm>
          <a:prstGeom prst="rect">
            <a:avLst/>
          </a:prstGeom>
          <a:noFill/>
        </p:spPr>
        <p:txBody>
          <a:bodyPr wrap="square" rtlCol="0">
            <a:noAutofit/>
          </a:bodyPr>
          <a:lstStyle/>
          <a:p>
            <a:pPr algn="ctr" defTabSz="513715">
              <a:lnSpc>
                <a:spcPct val="120000"/>
              </a:lnSpc>
            </a:pPr>
            <a:r>
              <a:rPr lang="zh-CN" altLang="en-US" sz="1600" dirty="0" smtClean="0">
                <a:cs typeface="+mn-ea"/>
                <a:sym typeface="+mn-lt"/>
              </a:rPr>
              <a:t>乱放东西是</a:t>
            </a:r>
            <a:r>
              <a:rPr lang="zh-CN" altLang="en-US" sz="1600" b="1" dirty="0" smtClean="0">
                <a:solidFill>
                  <a:schemeClr val="accent1"/>
                </a:solidFill>
                <a:effectLst>
                  <a:outerShdw blurRad="38100" dist="25400" dir="5400000" algn="ctr" rotWithShape="0">
                    <a:srgbClr val="6E747A">
                      <a:alpha val="43000"/>
                    </a:srgbClr>
                  </a:outerShdw>
                </a:effectLst>
                <a:cs typeface="+mn-ea"/>
                <a:sym typeface="+mn-lt"/>
              </a:rPr>
              <a:t>首位</a:t>
            </a:r>
            <a:endParaRPr lang="zh-CN" altLang="en-US" sz="1600" dirty="0" smtClean="0">
              <a:cs typeface="+mn-ea"/>
              <a:sym typeface="+mn-lt"/>
            </a:endParaRPr>
          </a:p>
          <a:p>
            <a:pPr algn="ctr" defTabSz="513715">
              <a:lnSpc>
                <a:spcPct val="120000"/>
              </a:lnSpc>
            </a:pPr>
            <a:r>
              <a:rPr lang="zh-CN" altLang="en-US" sz="1600" dirty="0" smtClean="0">
                <a:cs typeface="+mn-ea"/>
                <a:sym typeface="+mn-lt"/>
              </a:rPr>
              <a:t>翻箱倒柜最费时</a:t>
            </a:r>
            <a:endParaRPr lang="zh-CN" altLang="en-US" sz="1600" dirty="0" smtClean="0">
              <a:cs typeface="+mn-ea"/>
              <a:sym typeface="+mn-lt"/>
            </a:endParaRPr>
          </a:p>
        </p:txBody>
      </p:sp>
      <p:sp>
        <p:nvSpPr>
          <p:cNvPr id="8" name="TextBox 13"/>
          <p:cNvSpPr txBox="1"/>
          <p:nvPr/>
        </p:nvSpPr>
        <p:spPr>
          <a:xfrm>
            <a:off x="2849880" y="2592705"/>
            <a:ext cx="1888490" cy="643255"/>
          </a:xfrm>
          <a:prstGeom prst="rect">
            <a:avLst/>
          </a:prstGeom>
          <a:noFill/>
        </p:spPr>
        <p:txBody>
          <a:bodyPr wrap="square" rtlCol="0">
            <a:noAutofit/>
          </a:bodyPr>
          <a:lstStyle/>
          <a:p>
            <a:pPr algn="ctr" defTabSz="513715">
              <a:lnSpc>
                <a:spcPct val="120000"/>
              </a:lnSpc>
            </a:pPr>
            <a:r>
              <a:rPr lang="zh-CN" altLang="en-US" sz="1600" dirty="0">
                <a:cs typeface="+mn-ea"/>
                <a:sym typeface="+mn-lt"/>
              </a:rPr>
              <a:t>开会属于</a:t>
            </a:r>
            <a:r>
              <a:rPr lang="zh-CN" altLang="en-US" sz="1600" b="1" dirty="0">
                <a:solidFill>
                  <a:schemeClr val="accent1"/>
                </a:solidFill>
                <a:effectLst>
                  <a:outerShdw blurRad="38100" dist="25400" dir="5400000" algn="ctr" rotWithShape="0">
                    <a:srgbClr val="6E747A">
                      <a:alpha val="43000"/>
                    </a:srgbClr>
                  </a:outerShdw>
                </a:effectLst>
                <a:cs typeface="+mn-ea"/>
                <a:sym typeface="+mn-lt"/>
              </a:rPr>
              <a:t>第二位</a:t>
            </a:r>
            <a:endParaRPr lang="zh-CN" altLang="en-US" sz="1600" b="1" dirty="0">
              <a:solidFill>
                <a:schemeClr val="accent1"/>
              </a:solidFill>
              <a:effectLst>
                <a:outerShdw blurRad="38100" dist="25400" dir="5400000" algn="ctr" rotWithShape="0">
                  <a:srgbClr val="6E747A">
                    <a:alpha val="43000"/>
                  </a:srgbClr>
                </a:outerShdw>
              </a:effectLst>
              <a:cs typeface="+mn-ea"/>
              <a:sym typeface="+mn-lt"/>
            </a:endParaRPr>
          </a:p>
          <a:p>
            <a:pPr algn="ctr" defTabSz="513715">
              <a:lnSpc>
                <a:spcPct val="120000"/>
              </a:lnSpc>
            </a:pPr>
            <a:r>
              <a:rPr lang="zh-CN" altLang="en-US" sz="1600" dirty="0">
                <a:cs typeface="+mn-ea"/>
                <a:sym typeface="+mn-lt"/>
              </a:rPr>
              <a:t>好多会议无意义</a:t>
            </a:r>
            <a:endParaRPr lang="zh-CN" altLang="en-US" sz="1600" dirty="0">
              <a:cs typeface="+mn-ea"/>
              <a:sym typeface="+mn-lt"/>
            </a:endParaRPr>
          </a:p>
        </p:txBody>
      </p:sp>
      <p:sp>
        <p:nvSpPr>
          <p:cNvPr id="12" name="TextBox 17"/>
          <p:cNvSpPr txBox="1"/>
          <p:nvPr/>
        </p:nvSpPr>
        <p:spPr>
          <a:xfrm>
            <a:off x="5106035" y="2607945"/>
            <a:ext cx="1888490" cy="643255"/>
          </a:xfrm>
          <a:prstGeom prst="rect">
            <a:avLst/>
          </a:prstGeom>
          <a:noFill/>
        </p:spPr>
        <p:txBody>
          <a:bodyPr wrap="square" rtlCol="0">
            <a:noAutofit/>
          </a:bodyPr>
          <a:lstStyle/>
          <a:p>
            <a:pPr algn="ctr" defTabSz="513715">
              <a:lnSpc>
                <a:spcPct val="120000"/>
              </a:lnSpc>
            </a:pPr>
            <a:r>
              <a:rPr lang="zh-CN" altLang="en-US" sz="1600" dirty="0">
                <a:cs typeface="+mn-ea"/>
                <a:sym typeface="+mn-lt"/>
              </a:rPr>
              <a:t>电话属于</a:t>
            </a:r>
            <a:r>
              <a:rPr lang="zh-CN" altLang="en-US" sz="1600" b="1" dirty="0">
                <a:solidFill>
                  <a:schemeClr val="accent1"/>
                </a:solidFill>
                <a:effectLst>
                  <a:outerShdw blurRad="38100" dist="25400" dir="5400000" algn="ctr" rotWithShape="0">
                    <a:srgbClr val="6E747A">
                      <a:alpha val="43000"/>
                    </a:srgbClr>
                  </a:outerShdw>
                </a:effectLst>
                <a:cs typeface="+mn-ea"/>
                <a:sym typeface="+mn-lt"/>
              </a:rPr>
              <a:t>第三位</a:t>
            </a:r>
            <a:endParaRPr lang="zh-CN" altLang="en-US" sz="1600" b="1" dirty="0">
              <a:solidFill>
                <a:schemeClr val="accent1"/>
              </a:solidFill>
              <a:effectLst>
                <a:outerShdw blurRad="38100" dist="25400" dir="5400000" algn="ctr" rotWithShape="0">
                  <a:srgbClr val="6E747A">
                    <a:alpha val="43000"/>
                  </a:srgbClr>
                </a:outerShdw>
              </a:effectLst>
              <a:cs typeface="+mn-ea"/>
              <a:sym typeface="+mn-lt"/>
            </a:endParaRPr>
          </a:p>
          <a:p>
            <a:pPr algn="ctr" defTabSz="513715">
              <a:lnSpc>
                <a:spcPct val="120000"/>
              </a:lnSpc>
            </a:pPr>
            <a:r>
              <a:rPr lang="zh-CN" altLang="en-US" sz="1600" dirty="0">
                <a:cs typeface="+mn-ea"/>
                <a:sym typeface="+mn-lt"/>
              </a:rPr>
              <a:t>管理不好掉陷阱</a:t>
            </a:r>
            <a:endParaRPr lang="zh-CN" altLang="en-US" sz="1600" dirty="0">
              <a:cs typeface="+mn-ea"/>
              <a:sym typeface="+mn-lt"/>
            </a:endParaRPr>
          </a:p>
        </p:txBody>
      </p:sp>
      <p:sp>
        <p:nvSpPr>
          <p:cNvPr id="40" name="TextBox 17"/>
          <p:cNvSpPr txBox="1"/>
          <p:nvPr/>
        </p:nvSpPr>
        <p:spPr>
          <a:xfrm>
            <a:off x="9599930" y="2605405"/>
            <a:ext cx="1888490" cy="643255"/>
          </a:xfrm>
          <a:prstGeom prst="rect">
            <a:avLst/>
          </a:prstGeom>
          <a:noFill/>
        </p:spPr>
        <p:txBody>
          <a:bodyPr wrap="square" rtlCol="0">
            <a:noAutofit/>
          </a:bodyPr>
          <a:p>
            <a:pPr algn="ctr" defTabSz="513715">
              <a:lnSpc>
                <a:spcPct val="120000"/>
              </a:lnSpc>
            </a:pPr>
            <a:r>
              <a:rPr lang="zh-CN" altLang="en-US" sz="1600" dirty="0">
                <a:cs typeface="+mn-ea"/>
                <a:sym typeface="+mn-lt"/>
              </a:rPr>
              <a:t>拖延列在</a:t>
            </a:r>
            <a:r>
              <a:rPr lang="zh-CN" altLang="en-US" sz="1600" b="1" dirty="0">
                <a:solidFill>
                  <a:schemeClr val="accent1"/>
                </a:solidFill>
                <a:effectLst>
                  <a:outerShdw blurRad="38100" dist="25400" dir="5400000" algn="ctr" rotWithShape="0">
                    <a:srgbClr val="6E747A">
                      <a:alpha val="43000"/>
                    </a:srgbClr>
                  </a:outerShdw>
                </a:effectLst>
                <a:cs typeface="+mn-ea"/>
                <a:sym typeface="+mn-lt"/>
              </a:rPr>
              <a:t>第五位</a:t>
            </a:r>
            <a:endParaRPr lang="zh-CN" altLang="en-US" sz="1600" b="1" dirty="0">
              <a:solidFill>
                <a:schemeClr val="accent1"/>
              </a:solidFill>
              <a:effectLst>
                <a:outerShdw blurRad="38100" dist="25400" dir="5400000" algn="ctr" rotWithShape="0">
                  <a:srgbClr val="6E747A">
                    <a:alpha val="43000"/>
                  </a:srgbClr>
                </a:outerShdw>
              </a:effectLst>
              <a:cs typeface="+mn-ea"/>
              <a:sym typeface="+mn-lt"/>
            </a:endParaRPr>
          </a:p>
          <a:p>
            <a:pPr algn="ctr" defTabSz="513715">
              <a:lnSpc>
                <a:spcPct val="120000"/>
              </a:lnSpc>
            </a:pPr>
            <a:r>
              <a:rPr lang="zh-CN" altLang="en-US" sz="1600" dirty="0">
                <a:cs typeface="+mn-ea"/>
                <a:sym typeface="+mn-lt"/>
              </a:rPr>
              <a:t>对人对己都不利</a:t>
            </a:r>
            <a:endParaRPr lang="zh-CN" altLang="en-US" sz="1600" dirty="0">
              <a:cs typeface="+mn-ea"/>
              <a:sym typeface="+mn-lt"/>
            </a:endParaRPr>
          </a:p>
        </p:txBody>
      </p:sp>
      <p:sp>
        <p:nvSpPr>
          <p:cNvPr id="36" name="TextBox 13"/>
          <p:cNvSpPr txBox="1"/>
          <p:nvPr/>
        </p:nvSpPr>
        <p:spPr>
          <a:xfrm>
            <a:off x="7343775" y="2590165"/>
            <a:ext cx="1888490" cy="643255"/>
          </a:xfrm>
          <a:prstGeom prst="rect">
            <a:avLst/>
          </a:prstGeom>
          <a:noFill/>
        </p:spPr>
        <p:txBody>
          <a:bodyPr wrap="square" rtlCol="0">
            <a:noAutofit/>
          </a:bodyPr>
          <a:p>
            <a:pPr algn="ctr" defTabSz="513715">
              <a:lnSpc>
                <a:spcPct val="120000"/>
              </a:lnSpc>
            </a:pPr>
            <a:r>
              <a:rPr lang="zh-CN" altLang="en-US" sz="1600" dirty="0">
                <a:cs typeface="+mn-ea"/>
                <a:sym typeface="+mn-lt"/>
              </a:rPr>
              <a:t>干扰列在</a:t>
            </a:r>
            <a:r>
              <a:rPr lang="zh-CN" altLang="en-US" sz="1600" b="1" dirty="0">
                <a:solidFill>
                  <a:schemeClr val="accent1"/>
                </a:solidFill>
                <a:effectLst>
                  <a:outerShdw blurRad="38100" dist="25400" dir="5400000" algn="ctr" rotWithShape="0">
                    <a:srgbClr val="6E747A">
                      <a:alpha val="43000"/>
                    </a:srgbClr>
                  </a:outerShdw>
                </a:effectLst>
                <a:cs typeface="+mn-ea"/>
                <a:sym typeface="+mn-lt"/>
              </a:rPr>
              <a:t>第四位</a:t>
            </a:r>
            <a:endParaRPr lang="zh-CN" altLang="en-US" sz="1600" b="1" dirty="0">
              <a:solidFill>
                <a:schemeClr val="accent1"/>
              </a:solidFill>
              <a:effectLst>
                <a:outerShdw blurRad="38100" dist="25400" dir="5400000" algn="ctr" rotWithShape="0">
                  <a:srgbClr val="6E747A">
                    <a:alpha val="43000"/>
                  </a:srgbClr>
                </a:outerShdw>
              </a:effectLst>
              <a:cs typeface="+mn-ea"/>
              <a:sym typeface="+mn-lt"/>
            </a:endParaRPr>
          </a:p>
          <a:p>
            <a:pPr algn="ctr" defTabSz="513715">
              <a:lnSpc>
                <a:spcPct val="120000"/>
              </a:lnSpc>
            </a:pPr>
            <a:r>
              <a:rPr lang="zh-CN" altLang="en-US" sz="1600" dirty="0">
                <a:cs typeface="+mn-ea"/>
                <a:sym typeface="+mn-lt"/>
              </a:rPr>
              <a:t>应酬很多实在累</a:t>
            </a:r>
            <a:endParaRPr lang="zh-CN" altLang="en-US" sz="1600" dirty="0">
              <a:cs typeface="+mn-ea"/>
              <a:sym typeface="+mn-lt"/>
            </a:endParaRPr>
          </a:p>
        </p:txBody>
      </p:sp>
      <p:pic>
        <p:nvPicPr>
          <p:cNvPr id="60" name="图片 59"/>
          <p:cNvPicPr>
            <a:picLocks noChangeAspect="1"/>
          </p:cNvPicPr>
          <p:nvPr/>
        </p:nvPicPr>
        <p:blipFill>
          <a:blip r:embed="rId1"/>
          <a:stretch>
            <a:fillRect/>
          </a:stretch>
        </p:blipFill>
        <p:spPr>
          <a:xfrm>
            <a:off x="1144905" y="1598295"/>
            <a:ext cx="1153795" cy="988060"/>
          </a:xfrm>
          <a:prstGeom prst="rect">
            <a:avLst/>
          </a:prstGeom>
          <a:ln cmpd="dbl">
            <a:solidFill>
              <a:schemeClr val="accent1"/>
            </a:solidFill>
          </a:ln>
        </p:spPr>
      </p:pic>
      <p:pic>
        <p:nvPicPr>
          <p:cNvPr id="61" name="图片 60"/>
          <p:cNvPicPr>
            <a:picLocks noChangeAspect="1"/>
          </p:cNvPicPr>
          <p:nvPr/>
        </p:nvPicPr>
        <p:blipFill>
          <a:blip r:embed="rId2"/>
          <a:stretch>
            <a:fillRect/>
          </a:stretch>
        </p:blipFill>
        <p:spPr>
          <a:xfrm>
            <a:off x="3155950" y="1586230"/>
            <a:ext cx="1565275" cy="1000760"/>
          </a:xfrm>
          <a:prstGeom prst="rect">
            <a:avLst/>
          </a:prstGeom>
        </p:spPr>
      </p:pic>
      <p:pic>
        <p:nvPicPr>
          <p:cNvPr id="2" name="图片 1"/>
          <p:cNvPicPr>
            <a:picLocks noChangeAspect="1"/>
          </p:cNvPicPr>
          <p:nvPr/>
        </p:nvPicPr>
        <p:blipFill>
          <a:blip r:embed="rId3"/>
          <a:stretch>
            <a:fillRect/>
          </a:stretch>
        </p:blipFill>
        <p:spPr>
          <a:xfrm>
            <a:off x="5520055" y="1560195"/>
            <a:ext cx="972820" cy="1029970"/>
          </a:xfrm>
          <a:prstGeom prst="rect">
            <a:avLst/>
          </a:prstGeom>
        </p:spPr>
      </p:pic>
      <p:pic>
        <p:nvPicPr>
          <p:cNvPr id="9" name="图片 8"/>
          <p:cNvPicPr>
            <a:picLocks noChangeAspect="1"/>
          </p:cNvPicPr>
          <p:nvPr/>
        </p:nvPicPr>
        <p:blipFill>
          <a:blip r:embed="rId4"/>
          <a:stretch>
            <a:fillRect/>
          </a:stretch>
        </p:blipFill>
        <p:spPr>
          <a:xfrm>
            <a:off x="7723505" y="1598295"/>
            <a:ext cx="1129665" cy="988695"/>
          </a:xfrm>
          <a:prstGeom prst="rect">
            <a:avLst/>
          </a:prstGeom>
        </p:spPr>
      </p:pic>
      <p:pic>
        <p:nvPicPr>
          <p:cNvPr id="31" name="图片 30"/>
          <p:cNvPicPr>
            <a:picLocks noChangeAspect="1"/>
          </p:cNvPicPr>
          <p:nvPr/>
        </p:nvPicPr>
        <p:blipFill>
          <a:blip r:embed="rId5"/>
          <a:stretch>
            <a:fillRect/>
          </a:stretch>
        </p:blipFill>
        <p:spPr>
          <a:xfrm>
            <a:off x="10097770" y="1586230"/>
            <a:ext cx="855345" cy="988695"/>
          </a:xfrm>
          <a:prstGeom prst="rect">
            <a:avLst/>
          </a:prstGeom>
        </p:spPr>
      </p:pic>
      <p:sp>
        <p:nvSpPr>
          <p:cNvPr id="15" name="TextBox 20"/>
          <p:cNvSpPr txBox="1"/>
          <p:nvPr/>
        </p:nvSpPr>
        <p:spPr>
          <a:xfrm>
            <a:off x="701675" y="5174615"/>
            <a:ext cx="1888490" cy="643255"/>
          </a:xfrm>
          <a:prstGeom prst="rect">
            <a:avLst/>
          </a:prstGeom>
          <a:noFill/>
        </p:spPr>
        <p:txBody>
          <a:bodyPr wrap="square" rtlCol="0">
            <a:noAutofit/>
          </a:bodyPr>
          <a:lstStyle/>
          <a:p>
            <a:pPr algn="ctr" defTabSz="513715">
              <a:lnSpc>
                <a:spcPct val="120000"/>
              </a:lnSpc>
            </a:pPr>
            <a:r>
              <a:rPr lang="zh-CN" altLang="en-US" sz="1600" dirty="0">
                <a:cs typeface="+mn-ea"/>
                <a:sym typeface="+mn-lt"/>
              </a:rPr>
              <a:t>垃圾档案属</a:t>
            </a:r>
            <a:r>
              <a:rPr lang="zh-CN" altLang="en-US" sz="1600" b="1" dirty="0">
                <a:solidFill>
                  <a:schemeClr val="accent1"/>
                </a:solidFill>
                <a:effectLst>
                  <a:outerShdw blurRad="38100" dist="25400" dir="5400000" algn="ctr" rotWithShape="0">
                    <a:srgbClr val="6E747A">
                      <a:alpha val="43000"/>
                    </a:srgbClr>
                  </a:outerShdw>
                </a:effectLst>
                <a:cs typeface="+mn-ea"/>
                <a:sym typeface="+mn-lt"/>
              </a:rPr>
              <a:t>第六</a:t>
            </a:r>
            <a:endParaRPr lang="zh-CN" altLang="en-US" sz="1600" dirty="0">
              <a:cs typeface="+mn-ea"/>
              <a:sym typeface="+mn-lt"/>
            </a:endParaRPr>
          </a:p>
          <a:p>
            <a:pPr algn="ctr" defTabSz="513715">
              <a:lnSpc>
                <a:spcPct val="120000"/>
              </a:lnSpc>
            </a:pPr>
            <a:r>
              <a:rPr lang="zh-CN" altLang="en-US" sz="1600" dirty="0">
                <a:cs typeface="+mn-ea"/>
                <a:sym typeface="+mn-lt"/>
              </a:rPr>
              <a:t>鱼目混珠低效率</a:t>
            </a:r>
            <a:endParaRPr lang="zh-CN" altLang="en-US" sz="1600" dirty="0">
              <a:cs typeface="+mn-ea"/>
              <a:sym typeface="+mn-lt"/>
            </a:endParaRPr>
          </a:p>
        </p:txBody>
      </p:sp>
      <p:sp>
        <p:nvSpPr>
          <p:cNvPr id="18" name="TextBox 23"/>
          <p:cNvSpPr txBox="1"/>
          <p:nvPr/>
        </p:nvSpPr>
        <p:spPr>
          <a:xfrm>
            <a:off x="2849880" y="5177790"/>
            <a:ext cx="1888490" cy="643255"/>
          </a:xfrm>
          <a:prstGeom prst="rect">
            <a:avLst/>
          </a:prstGeom>
          <a:noFill/>
        </p:spPr>
        <p:txBody>
          <a:bodyPr wrap="square" rtlCol="0">
            <a:noAutofit/>
          </a:bodyPr>
          <a:lstStyle/>
          <a:p>
            <a:pPr algn="ctr" defTabSz="513715">
              <a:lnSpc>
                <a:spcPct val="120000"/>
              </a:lnSpc>
            </a:pPr>
            <a:r>
              <a:rPr lang="zh-CN" altLang="en-US" sz="1600" dirty="0">
                <a:cs typeface="+mn-ea"/>
                <a:sym typeface="+mn-lt"/>
              </a:rPr>
              <a:t>危机属于</a:t>
            </a:r>
            <a:r>
              <a:rPr lang="zh-CN" altLang="en-US" sz="1600" b="1" dirty="0">
                <a:solidFill>
                  <a:schemeClr val="accent1"/>
                </a:solidFill>
                <a:effectLst>
                  <a:outerShdw blurRad="38100" dist="25400" dir="5400000" algn="ctr" rotWithShape="0">
                    <a:srgbClr val="6E747A">
                      <a:alpha val="43000"/>
                    </a:srgbClr>
                  </a:outerShdw>
                </a:effectLst>
                <a:cs typeface="+mn-ea"/>
                <a:sym typeface="+mn-lt"/>
              </a:rPr>
              <a:t>第七位</a:t>
            </a:r>
            <a:endParaRPr lang="zh-CN" altLang="en-US" sz="1600" dirty="0">
              <a:cs typeface="+mn-ea"/>
              <a:sym typeface="+mn-lt"/>
            </a:endParaRPr>
          </a:p>
          <a:p>
            <a:pPr algn="ctr" defTabSz="513715">
              <a:lnSpc>
                <a:spcPct val="120000"/>
              </a:lnSpc>
            </a:pPr>
            <a:r>
              <a:rPr lang="zh-CN" altLang="en-US" sz="1600" dirty="0">
                <a:cs typeface="+mn-ea"/>
                <a:sym typeface="+mn-lt"/>
              </a:rPr>
              <a:t>接踵而至难应付</a:t>
            </a:r>
            <a:endParaRPr lang="zh-CN" altLang="en-US" sz="1600" dirty="0">
              <a:cs typeface="+mn-ea"/>
              <a:sym typeface="+mn-lt"/>
            </a:endParaRPr>
          </a:p>
        </p:txBody>
      </p:sp>
      <p:sp>
        <p:nvSpPr>
          <p:cNvPr id="21" name="TextBox 26"/>
          <p:cNvSpPr txBox="1"/>
          <p:nvPr/>
        </p:nvSpPr>
        <p:spPr>
          <a:xfrm>
            <a:off x="5106035" y="5174615"/>
            <a:ext cx="1888490" cy="643255"/>
          </a:xfrm>
          <a:prstGeom prst="rect">
            <a:avLst/>
          </a:prstGeom>
          <a:noFill/>
        </p:spPr>
        <p:txBody>
          <a:bodyPr wrap="square" rtlCol="0">
            <a:noAutofit/>
          </a:bodyPr>
          <a:lstStyle/>
          <a:p>
            <a:pPr algn="ctr" defTabSz="513715">
              <a:lnSpc>
                <a:spcPct val="120000"/>
              </a:lnSpc>
            </a:pPr>
            <a:r>
              <a:rPr lang="zh-CN" altLang="en-US" sz="1600" dirty="0">
                <a:cs typeface="+mn-ea"/>
                <a:sym typeface="+mn-lt"/>
              </a:rPr>
              <a:t>颠倒授权属</a:t>
            </a:r>
            <a:r>
              <a:rPr lang="zh-CN" altLang="en-US" sz="1600" b="1" dirty="0">
                <a:solidFill>
                  <a:schemeClr val="accent1"/>
                </a:solidFill>
                <a:effectLst>
                  <a:outerShdw blurRad="38100" dist="25400" dir="5400000" algn="ctr" rotWithShape="0">
                    <a:srgbClr val="6E747A">
                      <a:alpha val="43000"/>
                    </a:srgbClr>
                  </a:outerShdw>
                </a:effectLst>
                <a:cs typeface="+mn-ea"/>
                <a:sym typeface="+mn-lt"/>
              </a:rPr>
              <a:t>第八</a:t>
            </a:r>
            <a:endParaRPr lang="zh-CN" altLang="en-US" sz="1600" b="1" dirty="0">
              <a:solidFill>
                <a:schemeClr val="accent1"/>
              </a:solidFill>
              <a:effectLst>
                <a:outerShdw blurRad="38100" dist="25400" dir="5400000" algn="ctr" rotWithShape="0">
                  <a:srgbClr val="6E747A">
                    <a:alpha val="43000"/>
                  </a:srgbClr>
                </a:outerShdw>
              </a:effectLst>
              <a:cs typeface="+mn-ea"/>
              <a:sym typeface="+mn-lt"/>
            </a:endParaRPr>
          </a:p>
          <a:p>
            <a:pPr algn="ctr" defTabSz="513715">
              <a:lnSpc>
                <a:spcPct val="120000"/>
              </a:lnSpc>
            </a:pPr>
            <a:r>
              <a:rPr lang="zh-CN" altLang="en-US" sz="1600" dirty="0">
                <a:cs typeface="+mn-ea"/>
                <a:sym typeface="+mn-lt"/>
              </a:rPr>
              <a:t>别人求援常应答</a:t>
            </a:r>
            <a:endParaRPr lang="zh-CN" altLang="en-US" sz="1600" dirty="0">
              <a:cs typeface="+mn-ea"/>
              <a:sym typeface="+mn-lt"/>
            </a:endParaRPr>
          </a:p>
        </p:txBody>
      </p:sp>
      <p:sp>
        <p:nvSpPr>
          <p:cNvPr id="46" name="TextBox 26"/>
          <p:cNvSpPr txBox="1"/>
          <p:nvPr/>
        </p:nvSpPr>
        <p:spPr>
          <a:xfrm>
            <a:off x="9599930" y="5172075"/>
            <a:ext cx="1888490" cy="643255"/>
          </a:xfrm>
          <a:prstGeom prst="rect">
            <a:avLst/>
          </a:prstGeom>
          <a:noFill/>
        </p:spPr>
        <p:txBody>
          <a:bodyPr wrap="square" rtlCol="0">
            <a:noAutofit/>
          </a:bodyPr>
          <a:p>
            <a:pPr algn="ctr" defTabSz="513715">
              <a:lnSpc>
                <a:spcPct val="120000"/>
              </a:lnSpc>
            </a:pPr>
            <a:r>
              <a:rPr lang="zh-CN" altLang="en-US" sz="1600" dirty="0">
                <a:cs typeface="+mn-ea"/>
                <a:sym typeface="+mn-lt"/>
              </a:rPr>
              <a:t>精神涣散属</a:t>
            </a:r>
            <a:r>
              <a:rPr lang="zh-CN" altLang="en-US" sz="1600" b="1" dirty="0">
                <a:solidFill>
                  <a:schemeClr val="accent1"/>
                </a:solidFill>
                <a:effectLst>
                  <a:outerShdw blurRad="38100" dist="25400" dir="5400000" algn="ctr" rotWithShape="0">
                    <a:srgbClr val="6E747A">
                      <a:alpha val="43000"/>
                    </a:srgbClr>
                  </a:outerShdw>
                </a:effectLst>
                <a:cs typeface="+mn-ea"/>
                <a:sym typeface="+mn-lt"/>
              </a:rPr>
              <a:t>第十</a:t>
            </a:r>
            <a:endParaRPr lang="zh-CN" altLang="en-US" sz="1600" dirty="0">
              <a:cs typeface="+mn-ea"/>
              <a:sym typeface="+mn-lt"/>
            </a:endParaRPr>
          </a:p>
          <a:p>
            <a:pPr algn="ctr" defTabSz="513715">
              <a:lnSpc>
                <a:spcPct val="120000"/>
              </a:lnSpc>
            </a:pPr>
            <a:r>
              <a:rPr lang="zh-CN" altLang="en-US" sz="1600" dirty="0">
                <a:cs typeface="+mn-ea"/>
                <a:sym typeface="+mn-lt"/>
              </a:rPr>
              <a:t>流畅受阻费时间</a:t>
            </a:r>
            <a:endParaRPr lang="zh-CN" altLang="en-US" sz="1600" dirty="0">
              <a:cs typeface="+mn-ea"/>
              <a:sym typeface="+mn-lt"/>
            </a:endParaRPr>
          </a:p>
        </p:txBody>
      </p:sp>
      <p:sp>
        <p:nvSpPr>
          <p:cNvPr id="43" name="TextBox 23"/>
          <p:cNvSpPr txBox="1"/>
          <p:nvPr/>
        </p:nvSpPr>
        <p:spPr>
          <a:xfrm>
            <a:off x="7343775" y="5175250"/>
            <a:ext cx="1888490" cy="643255"/>
          </a:xfrm>
          <a:prstGeom prst="rect">
            <a:avLst/>
          </a:prstGeom>
          <a:noFill/>
        </p:spPr>
        <p:txBody>
          <a:bodyPr wrap="square" rtlCol="0">
            <a:noAutofit/>
          </a:bodyPr>
          <a:p>
            <a:pPr algn="ctr" defTabSz="513715">
              <a:lnSpc>
                <a:spcPct val="120000"/>
              </a:lnSpc>
            </a:pPr>
            <a:r>
              <a:rPr lang="zh-CN" altLang="en-US" sz="1600" dirty="0">
                <a:cs typeface="+mn-ea"/>
                <a:sym typeface="+mn-lt"/>
              </a:rPr>
              <a:t>完美主义属</a:t>
            </a:r>
            <a:r>
              <a:rPr lang="zh-CN" altLang="en-US" sz="1600" b="1" dirty="0">
                <a:solidFill>
                  <a:schemeClr val="accent1"/>
                </a:solidFill>
                <a:effectLst>
                  <a:outerShdw blurRad="38100" dist="25400" dir="5400000" algn="ctr" rotWithShape="0">
                    <a:srgbClr val="6E747A">
                      <a:alpha val="43000"/>
                    </a:srgbClr>
                  </a:outerShdw>
                </a:effectLst>
                <a:cs typeface="+mn-ea"/>
                <a:sym typeface="+mn-lt"/>
              </a:rPr>
              <a:t>第九</a:t>
            </a:r>
            <a:endParaRPr lang="zh-CN" altLang="en-US" sz="1600" dirty="0">
              <a:cs typeface="+mn-ea"/>
              <a:sym typeface="+mn-lt"/>
            </a:endParaRPr>
          </a:p>
          <a:p>
            <a:pPr algn="ctr" defTabSz="513715">
              <a:lnSpc>
                <a:spcPct val="120000"/>
              </a:lnSpc>
            </a:pPr>
            <a:r>
              <a:rPr lang="zh-CN" altLang="en-US" sz="1600" dirty="0">
                <a:cs typeface="+mn-ea"/>
                <a:sym typeface="+mn-lt"/>
              </a:rPr>
              <a:t>精工细雕属多余</a:t>
            </a:r>
            <a:endParaRPr lang="zh-CN" altLang="en-US" sz="1600" dirty="0">
              <a:cs typeface="+mn-ea"/>
              <a:sym typeface="+mn-lt"/>
            </a:endParaRPr>
          </a:p>
        </p:txBody>
      </p:sp>
      <p:pic>
        <p:nvPicPr>
          <p:cNvPr id="32" name="图片 31"/>
          <p:cNvPicPr>
            <a:picLocks noChangeAspect="1"/>
          </p:cNvPicPr>
          <p:nvPr/>
        </p:nvPicPr>
        <p:blipFill>
          <a:blip r:embed="rId6"/>
          <a:stretch>
            <a:fillRect/>
          </a:stretch>
        </p:blipFill>
        <p:spPr>
          <a:xfrm>
            <a:off x="981710" y="4072255"/>
            <a:ext cx="1238250" cy="1145540"/>
          </a:xfrm>
          <a:prstGeom prst="rect">
            <a:avLst/>
          </a:prstGeom>
        </p:spPr>
      </p:pic>
      <p:pic>
        <p:nvPicPr>
          <p:cNvPr id="33" name="图片 32"/>
          <p:cNvPicPr>
            <a:picLocks noChangeAspect="1"/>
          </p:cNvPicPr>
          <p:nvPr/>
        </p:nvPicPr>
        <p:blipFill>
          <a:blip r:embed="rId7"/>
          <a:stretch>
            <a:fillRect/>
          </a:stretch>
        </p:blipFill>
        <p:spPr>
          <a:xfrm>
            <a:off x="3155950" y="4072255"/>
            <a:ext cx="1196340" cy="1101090"/>
          </a:xfrm>
          <a:prstGeom prst="rect">
            <a:avLst/>
          </a:prstGeom>
        </p:spPr>
      </p:pic>
      <p:pic>
        <p:nvPicPr>
          <p:cNvPr id="50" name="图片 49"/>
          <p:cNvPicPr>
            <a:picLocks noChangeAspect="1"/>
          </p:cNvPicPr>
          <p:nvPr/>
        </p:nvPicPr>
        <p:blipFill>
          <a:blip r:embed="rId8"/>
          <a:stretch>
            <a:fillRect/>
          </a:stretch>
        </p:blipFill>
        <p:spPr>
          <a:xfrm>
            <a:off x="5349240" y="4072255"/>
            <a:ext cx="1276985" cy="1038225"/>
          </a:xfrm>
          <a:prstGeom prst="rect">
            <a:avLst/>
          </a:prstGeom>
        </p:spPr>
      </p:pic>
      <p:pic>
        <p:nvPicPr>
          <p:cNvPr id="51" name="图片 50"/>
          <p:cNvPicPr>
            <a:picLocks noChangeAspect="1"/>
          </p:cNvPicPr>
          <p:nvPr/>
        </p:nvPicPr>
        <p:blipFill>
          <a:blip r:embed="rId9"/>
          <a:stretch>
            <a:fillRect/>
          </a:stretch>
        </p:blipFill>
        <p:spPr>
          <a:xfrm>
            <a:off x="7723505" y="4204970"/>
            <a:ext cx="1225550" cy="967105"/>
          </a:xfrm>
          <a:prstGeom prst="rect">
            <a:avLst/>
          </a:prstGeom>
        </p:spPr>
      </p:pic>
      <p:pic>
        <p:nvPicPr>
          <p:cNvPr id="52" name="图片 51"/>
          <p:cNvPicPr>
            <a:picLocks noChangeAspect="1"/>
          </p:cNvPicPr>
          <p:nvPr/>
        </p:nvPicPr>
        <p:blipFill>
          <a:blip r:embed="rId10"/>
          <a:stretch>
            <a:fillRect/>
          </a:stretch>
        </p:blipFill>
        <p:spPr>
          <a:xfrm>
            <a:off x="9890125" y="4072255"/>
            <a:ext cx="1207770" cy="11309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1073150"/>
            <a:ext cx="806577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150000"/>
              </a:lnSpc>
              <a:buFont typeface="+mj-lt"/>
              <a:buNone/>
            </a:pPr>
            <a:r>
              <a:rPr lang="zh-CN" altLang="en-US" sz="2800" b="1">
                <a:solidFill>
                  <a:schemeClr val="accent1"/>
                </a:solidFill>
                <a:effectLst>
                  <a:outerShdw blurRad="38100" dist="25400" dir="5400000" algn="ctr" rotWithShape="0">
                    <a:srgbClr val="6E747A">
                      <a:alpha val="43000"/>
                    </a:srgbClr>
                  </a:outerShdw>
                </a:effectLst>
                <a:latin typeface="+mj-ea"/>
                <a:ea typeface="+mj-ea"/>
                <a:sym typeface="+mn-ea"/>
              </a:rPr>
              <a:t>SWOT分析法</a:t>
            </a:r>
            <a:r>
              <a:rPr lang="zh-CN" altLang="en-US" b="1">
                <a:solidFill>
                  <a:schemeClr val="accent1"/>
                </a:solidFill>
                <a:effectLst>
                  <a:outerShdw blurRad="38100" dist="25400" dir="5400000" algn="ctr" rotWithShape="0">
                    <a:srgbClr val="6E747A">
                      <a:alpha val="43000"/>
                    </a:srgbClr>
                  </a:outerShdw>
                </a:effectLst>
                <a:latin typeface="+mj-ea"/>
                <a:ea typeface="+mj-ea"/>
                <a:sym typeface="+mn-ea"/>
              </a:rPr>
              <a:t> </a:t>
            </a:r>
            <a:endParaRPr lang="zh-CN" altLang="en-US" b="1">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mj-lt"/>
              <a:buNone/>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1、SWOT分析法的定义 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SWOT分析法又称为态势分析法,它是由旧金山大学的管理学教授于20世纪80年代初提出来的。SWOT分别是四个单词的缩写: S(Strength)优势，W(Weakness)劣势、</a:t>
            </a:r>
            <a:r>
              <a:rPr lang="en-US" altLang="zh-CN" sz="1600">
                <a:solidFill>
                  <a:schemeClr val="tx1"/>
                </a:solidFill>
                <a:effectLst>
                  <a:outerShdw blurRad="38100" dist="19050" dir="2700000" algn="tl" rotWithShape="0">
                    <a:schemeClr val="dk1">
                      <a:alpha val="40000"/>
                    </a:schemeClr>
                  </a:outerShdw>
                </a:effectLst>
                <a:latin typeface="+mj-ea"/>
                <a:ea typeface="+mj-ea"/>
                <a:sym typeface="+mn-ea"/>
              </a:rPr>
              <a:t>O</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（Opportunity)机会、T(Threat)威胁。 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SWOT分析也叫态势分析,是将与研究对象密切相关的各种主要内部优势、劣势、机会和威胁等,通过调查列举出来,并依照矩阵形式排列,然后用系统分析的思想,把各种因素相互匹配起来加以分析,从中得出一系列相应的结论,而结论通常带有一定的决策性。</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运用这种方法,可以对研究对象所处的情景进行全面、系统、准确的研究,从而根据研究结果制定相应的发展战略、计划以及对策等。 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SWOT分析法常常被用于制定公司发展战略和分析竞争对手情况,在战略分析中,它是最常用的方法之一。 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pic>
        <p:nvPicPr>
          <p:cNvPr id="8" name="图片 7" descr="E:\素材\科技\b75e6c6e993d38759bb4769c90054c0a.pngb75e6c6e993d38759bb4769c90054c0a"/>
          <p:cNvPicPr>
            <a:picLocks noChangeAspect="1" noChangeArrowheads="1"/>
          </p:cNvPicPr>
          <p:nvPr/>
        </p:nvPicPr>
        <p:blipFill>
          <a:blip r:embed="rId1" cstate="print"/>
          <a:srcRect/>
          <a:stretch>
            <a:fillRect/>
          </a:stretch>
        </p:blipFill>
        <p:spPr bwMode="auto">
          <a:xfrm>
            <a:off x="8853805" y="2189480"/>
            <a:ext cx="2949575" cy="302133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par>
                                <p:cTn id="8" presetID="42"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1073150"/>
            <a:ext cx="11365865" cy="170624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l">
              <a:lnSpc>
                <a:spcPct val="150000"/>
              </a:lnSpc>
              <a:buFont typeface="+mj-lt"/>
              <a:buNone/>
            </a:pPr>
            <a:r>
              <a:rPr lang="en-US" altLang="zh-CN" sz="1600">
                <a:solidFill>
                  <a:schemeClr val="tx1"/>
                </a:solidFill>
                <a:effectLst>
                  <a:outerShdw blurRad="38100" dist="19050" dir="2700000" algn="tl" rotWithShape="0">
                    <a:schemeClr val="dk1">
                      <a:alpha val="40000"/>
                    </a:schemeClr>
                  </a:outerShdw>
                </a:effectLst>
                <a:latin typeface="+mj-ea"/>
                <a:ea typeface="+mj-ea"/>
                <a:sym typeface="+mn-ea"/>
              </a:rPr>
              <a:t>1</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、SWOT分析法的应用 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mj-lt"/>
              <a:buNone/>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在完成环境因素分析（PEST）和SWOT矩阵的构造后,便可以制定出相应的行动计划。制定计划的基本思路:发挥优势因素,克服弱点因素,利用机会因素,化解威胁因素;考虑过去,立足当前,着眼未来。运用系统分析的综合分析方法,将排列与考虑的各种环境因素相互匹配起来加以组合,得出一系列公司未来发展的可选择对策。</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3" name="圆角矩形 2"/>
          <p:cNvSpPr/>
          <p:nvPr/>
        </p:nvSpPr>
        <p:spPr>
          <a:xfrm>
            <a:off x="414655" y="3004820"/>
            <a:ext cx="4760595" cy="3498850"/>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l">
              <a:lnSpc>
                <a:spcPct val="150000"/>
              </a:lnSpc>
              <a:buFont typeface="+mj-lt"/>
              <a:buNone/>
            </a:pPr>
            <a:r>
              <a:rPr lang="en-US" altLang="zh-CN" sz="1600">
                <a:solidFill>
                  <a:schemeClr val="tx1"/>
                </a:solidFill>
                <a:effectLst>
                  <a:outerShdw blurRad="38100" dist="19050" dir="2700000" algn="tl" rotWithShape="0">
                    <a:schemeClr val="dk1">
                      <a:alpha val="40000"/>
                    </a:schemeClr>
                  </a:outerShdw>
                </a:effectLst>
                <a:latin typeface="+mj-ea"/>
                <a:ea typeface="+mj-ea"/>
                <a:sym typeface="+mn-ea"/>
              </a:rPr>
              <a:t>2</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SWOT分析案例演练:</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mj-lt"/>
              <a:buNone/>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请学员分小组对本公司进行SWOT分析和总结,并依此制定公司的发展计划。</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mj-lt"/>
              <a:buNone/>
            </a:pPr>
            <a:r>
              <a:rPr lang="en-US" altLang="zh-CN" sz="1600">
                <a:solidFill>
                  <a:schemeClr val="tx1"/>
                </a:solidFill>
                <a:effectLst>
                  <a:outerShdw blurRad="38100" dist="19050" dir="2700000" algn="tl" rotWithShape="0">
                    <a:schemeClr val="dk1">
                      <a:alpha val="40000"/>
                    </a:schemeClr>
                  </a:outerShdw>
                </a:effectLst>
                <a:latin typeface="+mj-ea"/>
                <a:ea typeface="+mj-ea"/>
                <a:sym typeface="+mn-ea"/>
              </a:rPr>
              <a:t>3</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作业或练习:</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150000"/>
              </a:lnSpc>
              <a:buFont typeface="+mj-lt"/>
              <a:buNone/>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对个人进行SWOT分析和总结,并依此制定职业发展规划。</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p:txBody>
      </p:sp>
      <p:graphicFrame>
        <p:nvGraphicFramePr>
          <p:cNvPr id="5" name="表格 4"/>
          <p:cNvGraphicFramePr/>
          <p:nvPr/>
        </p:nvGraphicFramePr>
        <p:xfrm>
          <a:off x="5832475" y="3239770"/>
          <a:ext cx="5532120" cy="2758440"/>
        </p:xfrm>
        <a:graphic>
          <a:graphicData uri="http://schemas.openxmlformats.org/drawingml/2006/table">
            <a:tbl>
              <a:tblPr firstRow="1" bandRow="1">
                <a:tableStyleId>{5C22544A-7EE6-4342-B048-85BDC9FD1C3A}</a:tableStyleId>
              </a:tblPr>
              <a:tblGrid>
                <a:gridCol w="2766060"/>
                <a:gridCol w="2766060"/>
              </a:tblGrid>
              <a:tr h="1379220">
                <a:tc>
                  <a:txBody>
                    <a:bodyPr/>
                    <a:p>
                      <a:pPr algn="ctr">
                        <a:buNone/>
                      </a:pPr>
                      <a:r>
                        <a:rPr lang="zh-CN" altLang="en-US" sz="2800"/>
                        <a:t>S</a:t>
                      </a:r>
                      <a:endParaRPr lang="zh-CN" altLang="en-US" sz="2800"/>
                    </a:p>
                    <a:p>
                      <a:pPr algn="ctr">
                        <a:buNone/>
                      </a:pPr>
                      <a:r>
                        <a:rPr lang="zh-CN" altLang="en-US" sz="2800"/>
                        <a:t>(优势)</a:t>
                      </a:r>
                      <a:endParaRPr lang="zh-CN" altLang="en-US" sz="2800"/>
                    </a:p>
                  </a:txBody>
                  <a:tcPr marL="137160" marR="137160" marT="137160" marB="137160" anchor="ctr" anchorCtr="0"/>
                </a:tc>
                <a:tc>
                  <a:txBody>
                    <a:bodyPr/>
                    <a:p>
                      <a:pPr algn="ctr">
                        <a:buNone/>
                      </a:pPr>
                      <a:r>
                        <a:rPr lang="en-US" altLang="zh-CN" sz="2800"/>
                        <a:t>O</a:t>
                      </a:r>
                      <a:endParaRPr lang="en-US" altLang="zh-CN" sz="2800"/>
                    </a:p>
                    <a:p>
                      <a:pPr algn="ctr">
                        <a:buNone/>
                      </a:pPr>
                      <a:r>
                        <a:rPr lang="zh-CN" altLang="en-US" sz="2800"/>
                        <a:t>（机会）</a:t>
                      </a:r>
                      <a:endParaRPr lang="zh-CN" altLang="en-US" sz="2800"/>
                    </a:p>
                  </a:txBody>
                  <a:tcPr marL="137160" marR="137160" marT="137160" marB="137160" anchor="ctr" anchorCtr="0"/>
                </a:tc>
              </a:tr>
              <a:tr h="1379220">
                <a:tc>
                  <a:txBody>
                    <a:bodyPr/>
                    <a:p>
                      <a:pPr algn="ctr">
                        <a:buNone/>
                      </a:pPr>
                      <a:r>
                        <a:rPr lang="en-US" altLang="zh-CN" sz="2800"/>
                        <a:t>W</a:t>
                      </a:r>
                      <a:endParaRPr lang="en-US" altLang="zh-CN" sz="2800"/>
                    </a:p>
                    <a:p>
                      <a:pPr algn="ctr">
                        <a:buNone/>
                      </a:pPr>
                      <a:r>
                        <a:rPr lang="zh-CN" altLang="en-US" sz="2800"/>
                        <a:t>(劣势)</a:t>
                      </a:r>
                      <a:endParaRPr lang="zh-CN" altLang="en-US" sz="2800"/>
                    </a:p>
                  </a:txBody>
                  <a:tcPr marL="137160" marR="137160" marT="137160" marB="137160" anchor="ctr" anchorCtr="0"/>
                </a:tc>
                <a:tc>
                  <a:txBody>
                    <a:bodyPr/>
                    <a:p>
                      <a:pPr algn="ctr">
                        <a:buNone/>
                      </a:pPr>
                      <a:r>
                        <a:rPr lang="en-US" altLang="zh-CN" sz="2800"/>
                        <a:t>T</a:t>
                      </a:r>
                      <a:endParaRPr lang="en-US" altLang="zh-CN" sz="2800"/>
                    </a:p>
                    <a:p>
                      <a:pPr algn="ctr">
                        <a:buNone/>
                      </a:pPr>
                      <a:r>
                        <a:rPr lang="zh-CN" altLang="en-US" sz="2800"/>
                        <a:t>（威胁）</a:t>
                      </a:r>
                      <a:endParaRPr lang="zh-CN" altLang="en-US" sz="2800"/>
                    </a:p>
                  </a:txBody>
                  <a:tcPr marL="137160" marR="137160" marT="137160" marB="137160" anchor="ctr" anchorCtr="0"/>
                </a:tc>
              </a:tr>
            </a:tbl>
          </a:graphicData>
        </a:graphic>
      </p:graphicFrame>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3"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18" name="圆角矩形 17"/>
          <p:cNvSpPr/>
          <p:nvPr/>
        </p:nvSpPr>
        <p:spPr>
          <a:xfrm>
            <a:off x="356235" y="1138555"/>
            <a:ext cx="11454765" cy="102298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l">
              <a:lnSpc>
                <a:spcPct val="150000"/>
              </a:lnSpc>
              <a:buFont typeface="Wingdings" panose="05000000000000000000" charset="0"/>
              <a:buNone/>
            </a:pPr>
            <a:r>
              <a:rPr sz="2000">
                <a:solidFill>
                  <a:schemeClr val="accent1"/>
                </a:solidFill>
                <a:effectLst>
                  <a:outerShdw blurRad="38100" dist="25400" dir="5400000" algn="ctr" rotWithShape="0">
                    <a:srgbClr val="6E747A">
                      <a:alpha val="43000"/>
                    </a:srgbClr>
                  </a:outerShdw>
                </a:effectLst>
                <a:latin typeface="+mj-ea"/>
                <a:ea typeface="+mj-ea"/>
                <a:sym typeface="+mn-ea"/>
              </a:rPr>
              <a:t>思维导图（树状分析法)</a:t>
            </a:r>
            <a:r>
              <a:rPr lang="zh-CN" sz="2000">
                <a:solidFill>
                  <a:schemeClr val="accent1"/>
                </a:solidFill>
                <a:effectLst>
                  <a:outerShdw blurRad="38100" dist="25400" dir="5400000" algn="ctr" rotWithShape="0">
                    <a:srgbClr val="6E747A">
                      <a:alpha val="43000"/>
                    </a:srgbClr>
                  </a:outerShdw>
                </a:effectLst>
                <a:latin typeface="+mj-ea"/>
                <a:ea typeface="+mj-ea"/>
                <a:sym typeface="+mn-ea"/>
              </a:rPr>
              <a:t>：</a:t>
            </a:r>
            <a:r>
              <a:rPr sz="2000">
                <a:solidFill>
                  <a:schemeClr val="accent1"/>
                </a:solidFill>
                <a:effectLst>
                  <a:outerShdw blurRad="38100" dist="25400" dir="5400000" algn="ctr" rotWithShape="0">
                    <a:srgbClr val="6E747A">
                      <a:alpha val="43000"/>
                    </a:srgbClr>
                  </a:outerShdw>
                </a:effectLst>
                <a:latin typeface="+mj-ea"/>
                <a:ea typeface="+mj-ea"/>
                <a:sym typeface="+mn-ea"/>
              </a:rPr>
              <a:t> </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l">
              <a:lnSpc>
                <a:spcPct val="150000"/>
              </a:lnSpc>
              <a:buFont typeface="Wingdings" panose="05000000000000000000" charset="0"/>
              <a:buNone/>
            </a:pPr>
            <a:r>
              <a:rPr lang="en-US" sz="2000">
                <a:solidFill>
                  <a:schemeClr val="accent1"/>
                </a:solidFill>
                <a:effectLst>
                  <a:outerShdw blurRad="38100" dist="25400" dir="5400000" algn="ctr" rotWithShape="0">
                    <a:srgbClr val="6E747A">
                      <a:alpha val="43000"/>
                    </a:srgbClr>
                  </a:outerShdw>
                </a:effectLst>
                <a:latin typeface="+mj-ea"/>
                <a:ea typeface="+mj-ea"/>
                <a:sym typeface="+mn-ea"/>
              </a:rPr>
              <a:t>1</a:t>
            </a:r>
            <a:r>
              <a:rPr lang="zh-CN" altLang="en-US" sz="2000">
                <a:solidFill>
                  <a:schemeClr val="accent1"/>
                </a:solidFill>
                <a:effectLst>
                  <a:outerShdw blurRad="38100" dist="25400" dir="5400000" algn="ctr" rotWithShape="0">
                    <a:srgbClr val="6E747A">
                      <a:alpha val="43000"/>
                    </a:srgbClr>
                  </a:outerShdw>
                </a:effectLst>
                <a:latin typeface="+mj-ea"/>
                <a:ea typeface="+mj-ea"/>
                <a:sym typeface="+mn-ea"/>
              </a:rPr>
              <a:t>、</a:t>
            </a:r>
            <a:r>
              <a:rPr sz="2000">
                <a:solidFill>
                  <a:schemeClr val="accent1"/>
                </a:solidFill>
                <a:effectLst>
                  <a:outerShdw blurRad="38100" dist="25400" dir="5400000" algn="ctr" rotWithShape="0">
                    <a:srgbClr val="6E747A">
                      <a:alpha val="43000"/>
                    </a:srgbClr>
                  </a:outerShdw>
                </a:effectLst>
                <a:latin typeface="+mj-ea"/>
                <a:ea typeface="+mj-ea"/>
                <a:sym typeface="+mn-ea"/>
              </a:rPr>
              <a:t>思维导图方法介绍</a:t>
            </a:r>
            <a:r>
              <a:rPr lang="zh-CN" sz="2000">
                <a:solidFill>
                  <a:schemeClr val="accent1"/>
                </a:solidFill>
                <a:effectLst>
                  <a:outerShdw blurRad="38100" dist="25400" dir="5400000" algn="ctr" rotWithShape="0">
                    <a:srgbClr val="6E747A">
                      <a:alpha val="43000"/>
                    </a:srgbClr>
                  </a:outerShdw>
                </a:effectLst>
                <a:latin typeface="+mj-ea"/>
                <a:ea typeface="+mj-ea"/>
                <a:sym typeface="+mn-ea"/>
              </a:rPr>
              <a:t>；</a:t>
            </a:r>
            <a:r>
              <a:rPr lang="en-US" sz="2000">
                <a:solidFill>
                  <a:schemeClr val="accent1"/>
                </a:solidFill>
                <a:effectLst>
                  <a:outerShdw blurRad="38100" dist="25400" dir="5400000" algn="ctr" rotWithShape="0">
                    <a:srgbClr val="6E747A">
                      <a:alpha val="43000"/>
                    </a:srgbClr>
                  </a:outerShdw>
                </a:effectLst>
                <a:latin typeface="+mj-ea"/>
                <a:ea typeface="+mj-ea"/>
                <a:sym typeface="+mn-ea"/>
              </a:rPr>
              <a:t>2</a:t>
            </a:r>
            <a:r>
              <a:rPr lang="zh-CN" altLang="en-US" sz="2000">
                <a:solidFill>
                  <a:schemeClr val="accent1"/>
                </a:solidFill>
                <a:effectLst>
                  <a:outerShdw blurRad="38100" dist="25400" dir="5400000" algn="ctr" rotWithShape="0">
                    <a:srgbClr val="6E747A">
                      <a:alpha val="43000"/>
                    </a:srgbClr>
                  </a:outerShdw>
                </a:effectLst>
                <a:latin typeface="+mj-ea"/>
                <a:ea typeface="+mj-ea"/>
                <a:sym typeface="+mn-ea"/>
              </a:rPr>
              <a:t>、</a:t>
            </a:r>
            <a:r>
              <a:rPr sz="2000">
                <a:solidFill>
                  <a:schemeClr val="accent1"/>
                </a:solidFill>
                <a:effectLst>
                  <a:outerShdw blurRad="38100" dist="25400" dir="5400000" algn="ctr" rotWithShape="0">
                    <a:srgbClr val="6E747A">
                      <a:alpha val="43000"/>
                    </a:srgbClr>
                  </a:outerShdw>
                </a:effectLst>
                <a:latin typeface="+mj-ea"/>
                <a:ea typeface="+mj-ea"/>
                <a:sym typeface="+mn-ea"/>
              </a:rPr>
              <a:t>思维导图在工作中的应用</a:t>
            </a:r>
            <a:r>
              <a:rPr lang="zh-CN" sz="2000">
                <a:solidFill>
                  <a:schemeClr val="accent1"/>
                </a:solidFill>
                <a:effectLst>
                  <a:outerShdw blurRad="38100" dist="25400" dir="5400000" algn="ctr" rotWithShape="0">
                    <a:srgbClr val="6E747A">
                      <a:alpha val="43000"/>
                    </a:srgbClr>
                  </a:outerShdw>
                </a:effectLst>
                <a:latin typeface="+mj-ea"/>
                <a:ea typeface="+mj-ea"/>
                <a:sym typeface="+mn-ea"/>
              </a:rPr>
              <a:t>；</a:t>
            </a:r>
            <a:r>
              <a:rPr lang="en-US" altLang="zh-CN" sz="2000">
                <a:solidFill>
                  <a:schemeClr val="accent1"/>
                </a:solidFill>
                <a:effectLst>
                  <a:outerShdw blurRad="38100" dist="25400" dir="5400000" algn="ctr" rotWithShape="0">
                    <a:srgbClr val="6E747A">
                      <a:alpha val="43000"/>
                    </a:srgbClr>
                  </a:outerShdw>
                </a:effectLst>
                <a:latin typeface="+mj-ea"/>
                <a:ea typeface="+mj-ea"/>
                <a:sym typeface="+mn-ea"/>
              </a:rPr>
              <a:t>3</a:t>
            </a:r>
            <a:r>
              <a:rPr lang="zh-CN" altLang="en-US" sz="2000">
                <a:solidFill>
                  <a:schemeClr val="accent1"/>
                </a:solidFill>
                <a:effectLst>
                  <a:outerShdw blurRad="38100" dist="25400" dir="5400000" algn="ctr" rotWithShape="0">
                    <a:srgbClr val="6E747A">
                      <a:alpha val="43000"/>
                    </a:srgbClr>
                  </a:outerShdw>
                </a:effectLst>
                <a:latin typeface="+mj-ea"/>
                <a:ea typeface="+mj-ea"/>
                <a:sym typeface="+mn-ea"/>
              </a:rPr>
              <a:t>、</a:t>
            </a:r>
            <a:r>
              <a:rPr sz="2000">
                <a:solidFill>
                  <a:schemeClr val="accent1"/>
                </a:solidFill>
                <a:effectLst>
                  <a:outerShdw blurRad="38100" dist="25400" dir="5400000" algn="ctr" rotWithShape="0">
                    <a:srgbClr val="6E747A">
                      <a:alpha val="43000"/>
                    </a:srgbClr>
                  </a:outerShdw>
                </a:effectLst>
                <a:latin typeface="+mj-ea"/>
                <a:ea typeface="+mj-ea"/>
                <a:sym typeface="+mn-ea"/>
              </a:rPr>
              <a:t>思维导图应用练习</a:t>
            </a:r>
            <a:endParaRPr sz="2000">
              <a:solidFill>
                <a:schemeClr val="accent1"/>
              </a:solidFill>
              <a:effectLst>
                <a:outerShdw blurRad="38100" dist="25400" dir="5400000" algn="ctr" rotWithShape="0">
                  <a:srgbClr val="6E747A">
                    <a:alpha val="43000"/>
                  </a:srgbClr>
                </a:outerShdw>
              </a:effectLst>
              <a:latin typeface="+mj-ea"/>
              <a:ea typeface="+mj-ea"/>
              <a:sym typeface="+mn-ea"/>
            </a:endParaRPr>
          </a:p>
        </p:txBody>
      </p:sp>
      <p:pic>
        <p:nvPicPr>
          <p:cNvPr id="5" name="图片 4"/>
          <p:cNvPicPr>
            <a:picLocks noChangeAspect="1"/>
          </p:cNvPicPr>
          <p:nvPr/>
        </p:nvPicPr>
        <p:blipFill>
          <a:blip r:embed="rId1"/>
          <a:stretch>
            <a:fillRect/>
          </a:stretch>
        </p:blipFill>
        <p:spPr>
          <a:xfrm>
            <a:off x="1383030" y="2348865"/>
            <a:ext cx="9400540" cy="4084320"/>
          </a:xfrm>
          <a:prstGeom prst="rect">
            <a:avLst/>
          </a:prstGeom>
          <a:noFill/>
          <a:ln w="19050">
            <a:solidFill>
              <a:schemeClr val="accent1"/>
            </a:solidFill>
            <a:prstDash val="dashDot"/>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1073150"/>
            <a:ext cx="806577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150000"/>
              </a:lnSpc>
              <a:buFont typeface="+mj-lt"/>
              <a:buNone/>
            </a:pPr>
            <a:r>
              <a:rPr lang="zh-CN" altLang="en-US">
                <a:solidFill>
                  <a:schemeClr val="accent1"/>
                </a:solidFill>
                <a:effectLst>
                  <a:outerShdw blurRad="38100" dist="25400" dir="5400000" algn="ctr" rotWithShape="0">
                    <a:srgbClr val="6E747A">
                      <a:alpha val="43000"/>
                    </a:srgbClr>
                  </a:outerShdw>
                </a:effectLst>
                <a:latin typeface="+mj-ea"/>
                <a:ea typeface="+mj-ea"/>
                <a:sym typeface="+mn-ea"/>
              </a:rPr>
              <a:t>思维导图分析法介绍 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思维导图是表达发射性思维的有效的图形思维工具。思维导图运用 图文并重的技巧,把各级主题的关系用相互隶属与相关的层级图表</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现出来,把主题关键词与图像、颜色等建立记忆链接,思维导图充</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分运用左右脑的机能,利用记忆、阅读、思维的规律,协助人们在科学与艺术、逻辑与想象之间平衡发展,从而开启人类大脑的无限</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潜能。思维导图因此具有人类思维的强大功能。</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使用思维导图进行学习,可以成倍提高学习效率,增进了理解和记忆能力。  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把学习者的主要精力集中在关键的知识点上。</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思维导图具有极大的可伸缩性,它顺应了我们大脑的自然思维模式。从而,可以使我们的主观意图自然地在图上表达出来。 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Arial" panose="020B0604020202020204" pitchFamily="34" charset="0"/>
              <a:buChar char="•"/>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思维导图极大地激发我们的右脑。因为我们在创作导图的时候还使用颜色、形状和想象力。 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pic>
        <p:nvPicPr>
          <p:cNvPr id="7" name="图片 6" descr="5a97c4ad0c67a"/>
          <p:cNvPicPr>
            <a:picLocks noChangeAspect="1"/>
          </p:cNvPicPr>
          <p:nvPr/>
        </p:nvPicPr>
        <p:blipFill>
          <a:blip r:embed="rId1" cstate="print"/>
          <a:stretch>
            <a:fillRect/>
          </a:stretch>
        </p:blipFill>
        <p:spPr>
          <a:xfrm>
            <a:off x="8676640" y="1680210"/>
            <a:ext cx="3028315" cy="34975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1073150"/>
            <a:ext cx="806577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150000"/>
              </a:lnSpc>
              <a:buFont typeface="+mj-lt"/>
              <a:buNone/>
            </a:pPr>
            <a:r>
              <a:rPr lang="zh-CN" altLang="en-US">
                <a:solidFill>
                  <a:schemeClr val="accent1"/>
                </a:solidFill>
                <a:effectLst>
                  <a:outerShdw blurRad="38100" dist="25400" dir="5400000" algn="ctr" rotWithShape="0">
                    <a:srgbClr val="6E747A">
                      <a:alpha val="43000"/>
                    </a:srgbClr>
                  </a:outerShdw>
                </a:effectLst>
                <a:latin typeface="+mj-ea"/>
                <a:ea typeface="+mj-ea"/>
                <a:sym typeface="+mn-ea"/>
              </a:rPr>
              <a:t>思维导图分析法的应用</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ctr">
              <a:lnSpc>
                <a:spcPct val="150000"/>
              </a:lnSpc>
              <a:buFont typeface="+mj-lt"/>
              <a:buNone/>
            </a:pP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Wingdings" panose="05000000000000000000" charset="0"/>
              <a:buChar char="Ø"/>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思维导图的作用是不容我们忽视的:随着人们对思维导图的认识和掌握,思维导图可以应用于生活和工作的各个方面,包括学习、写作、沟通、演讲、管理、会议等,运用思维导图带来的学习能力和清晰的思维方式会改善人的诸多行为表现。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Wingdings" panose="05000000000000000000" charset="0"/>
              <a:buChar char="Ø"/>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成倍提高您的学习速度和效率,更快地学习新知识与复习整合旧知</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识。</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Wingdings" panose="05000000000000000000" charset="0"/>
              <a:buChar char="Ø"/>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激发您的联想与创意,将各种零散的智慧、资源等融会贯通成为一个系统。  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Wingdings" panose="05000000000000000000" charset="0"/>
              <a:buChar char="Ø"/>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让您形成系统的学习和思维的习惯,并使您将能够达到众多您想达到的目标,包括:快速的记笔记,顺利通过考试,轻松的表达沟通、</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演讲、写作、管理等等!</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Wingdings" panose="05000000000000000000" charset="0"/>
              <a:buChar char="Ø"/>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让您具有超人的学习能力,向您喜欢的优秀人物学习,并超越您的</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偶像和对手。</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150000"/>
              </a:lnSpc>
              <a:buFont typeface="Wingdings" panose="05000000000000000000" charset="0"/>
              <a:buChar char="Ø"/>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让您尽快掌握思维导图这个能打开大脑潜能的强有力的图解工具。  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pic>
        <p:nvPicPr>
          <p:cNvPr id="3" name="图片 2"/>
          <p:cNvPicPr>
            <a:picLocks noChangeAspect="1" noChangeArrowheads="1"/>
          </p:cNvPicPr>
          <p:nvPr/>
        </p:nvPicPr>
        <p:blipFill>
          <a:blip r:embed="rId1" cstate="print"/>
          <a:srcRect/>
          <a:stretch>
            <a:fillRect/>
          </a:stretch>
        </p:blipFill>
        <p:spPr bwMode="auto">
          <a:xfrm>
            <a:off x="8774038" y="2030175"/>
            <a:ext cx="2872755" cy="351972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1073150"/>
            <a:ext cx="5648325"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200000"/>
              </a:lnSpc>
              <a:buFont typeface="+mj-lt"/>
              <a:buNone/>
            </a:pPr>
            <a:r>
              <a:rPr lang="zh-CN" altLang="en-US">
                <a:solidFill>
                  <a:schemeClr val="tx1"/>
                </a:solidFill>
                <a:effectLst>
                  <a:outerShdw blurRad="38100" dist="19050" dir="2700000" algn="tl" rotWithShape="0">
                    <a:schemeClr val="dk1">
                      <a:alpha val="40000"/>
                    </a:schemeClr>
                  </a:outerShdw>
                </a:effectLst>
                <a:latin typeface="+mj-ea"/>
                <a:ea typeface="+mj-ea"/>
                <a:sym typeface="+mn-ea"/>
              </a:rPr>
              <a:t>高效沟通技巧 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1、沟通从心开始</a:t>
            </a:r>
            <a:endParaRPr lang="zh-CN" altLang="en-US" sz="18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200000"/>
              </a:lnSpc>
              <a:buFont typeface="+mj-ea"/>
              <a:buAutoNum type="circleNumDbPlain"/>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沟通的目的</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marL="342900" indent="-342900" algn="l">
              <a:lnSpc>
                <a:spcPct val="200000"/>
              </a:lnSpc>
              <a:buFont typeface="+mj-ea"/>
              <a:buAutoNum type="circleNumDbPlain"/>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沟通四大障碍：</a:t>
            </a:r>
            <a:r>
              <a:rPr lang="zh-CN" altLang="en-US" sz="1400">
                <a:solidFill>
                  <a:schemeClr val="tx1"/>
                </a:solidFill>
                <a:effectLst>
                  <a:outerShdw blurRad="38100" dist="19050" dir="2700000" algn="tl" rotWithShape="0">
                    <a:schemeClr val="dk1">
                      <a:alpha val="40000"/>
                    </a:schemeClr>
                  </a:outerShdw>
                </a:effectLst>
                <a:latin typeface="+mj-ea"/>
                <a:ea typeface="+mj-ea"/>
                <a:sym typeface="+mn-ea"/>
              </a:rPr>
              <a:t> </a:t>
            </a:r>
            <a:endParaRPr lang="zh-CN" altLang="en-US" sz="14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Arial" panose="020B0604020202020204" pitchFamily="34" charset="0"/>
              <a:buChar char="•"/>
            </a:pPr>
            <a:r>
              <a:rPr lang="zh-CN" altLang="en-US" sz="1400">
                <a:solidFill>
                  <a:schemeClr val="accent1"/>
                </a:solidFill>
                <a:effectLst>
                  <a:outerShdw blurRad="38100" dist="25400" dir="5400000" algn="ctr" rotWithShape="0">
                    <a:srgbClr val="6E747A">
                      <a:alpha val="43000"/>
                    </a:srgbClr>
                  </a:outerShdw>
                </a:effectLst>
                <a:latin typeface="+mj-ea"/>
                <a:ea typeface="+mj-ea"/>
                <a:sym typeface="+mn-ea"/>
              </a:rPr>
              <a:t>心理障碍（害怕、畏惧）</a:t>
            </a:r>
            <a:endParaRPr lang="zh-CN" altLang="en-US" sz="1400">
              <a:solidFill>
                <a:schemeClr val="accent1"/>
              </a:solidFill>
              <a:effectLst>
                <a:outerShdw blurRad="38100" dist="25400" dir="5400000" algn="ctr" rotWithShape="0">
                  <a:srgbClr val="6E747A">
                    <a:alpha val="43000"/>
                  </a:srgbClr>
                </a:outerShdw>
              </a:effectLst>
              <a:latin typeface="+mj-ea"/>
              <a:ea typeface="+mj-ea"/>
              <a:sym typeface="+mn-ea"/>
            </a:endParaRPr>
          </a:p>
          <a:p>
            <a:pPr marL="285750" indent="-285750" algn="l">
              <a:lnSpc>
                <a:spcPct val="200000"/>
              </a:lnSpc>
              <a:buFont typeface="Arial" panose="020B0604020202020204" pitchFamily="34" charset="0"/>
              <a:buChar char="•"/>
            </a:pPr>
            <a:r>
              <a:rPr lang="zh-CN" altLang="en-US" sz="1400">
                <a:solidFill>
                  <a:schemeClr val="accent1"/>
                </a:solidFill>
                <a:effectLst>
                  <a:outerShdw blurRad="38100" dist="25400" dir="5400000" algn="ctr" rotWithShape="0">
                    <a:srgbClr val="6E747A">
                      <a:alpha val="43000"/>
                    </a:srgbClr>
                  </a:outerShdw>
                </a:effectLst>
                <a:latin typeface="+mj-ea"/>
                <a:ea typeface="+mj-ea"/>
                <a:sym typeface="+mn-ea"/>
              </a:rPr>
              <a:t>语言障碍（用对方的语言）</a:t>
            </a:r>
            <a:endParaRPr lang="zh-CN" altLang="en-US" sz="1400">
              <a:solidFill>
                <a:schemeClr val="accent1"/>
              </a:solidFill>
              <a:effectLst>
                <a:outerShdw blurRad="38100" dist="25400" dir="5400000" algn="ctr" rotWithShape="0">
                  <a:srgbClr val="6E747A">
                    <a:alpha val="43000"/>
                  </a:srgbClr>
                </a:outerShdw>
              </a:effectLst>
              <a:latin typeface="+mj-ea"/>
              <a:ea typeface="+mj-ea"/>
              <a:sym typeface="+mn-ea"/>
            </a:endParaRPr>
          </a:p>
          <a:p>
            <a:pPr marL="285750" indent="-285750" algn="l">
              <a:lnSpc>
                <a:spcPct val="200000"/>
              </a:lnSpc>
              <a:buFont typeface="Arial" panose="020B0604020202020204" pitchFamily="34" charset="0"/>
              <a:buChar char="•"/>
            </a:pPr>
            <a:r>
              <a:rPr lang="zh-CN" altLang="en-US" sz="1400">
                <a:solidFill>
                  <a:schemeClr val="accent1"/>
                </a:solidFill>
                <a:effectLst>
                  <a:outerShdw blurRad="38100" dist="25400" dir="5400000" algn="ctr" rotWithShape="0">
                    <a:srgbClr val="6E747A">
                      <a:alpha val="43000"/>
                    </a:srgbClr>
                  </a:outerShdw>
                </a:effectLst>
                <a:latin typeface="+mj-ea"/>
                <a:ea typeface="+mj-ea"/>
                <a:sym typeface="+mn-ea"/>
              </a:rPr>
              <a:t>角色障碍（同位心、同理心)</a:t>
            </a:r>
            <a:endParaRPr lang="zh-CN" altLang="en-US" sz="1400">
              <a:solidFill>
                <a:schemeClr val="accent1"/>
              </a:solidFill>
              <a:effectLst>
                <a:outerShdw blurRad="38100" dist="25400" dir="5400000" algn="ctr" rotWithShape="0">
                  <a:srgbClr val="6E747A">
                    <a:alpha val="43000"/>
                  </a:srgbClr>
                </a:outerShdw>
              </a:effectLst>
              <a:latin typeface="+mj-ea"/>
              <a:ea typeface="+mj-ea"/>
              <a:sym typeface="+mn-ea"/>
            </a:endParaRPr>
          </a:p>
          <a:p>
            <a:pPr marL="285750" indent="-285750" algn="l">
              <a:lnSpc>
                <a:spcPct val="200000"/>
              </a:lnSpc>
              <a:buFont typeface="Arial" panose="020B0604020202020204" pitchFamily="34" charset="0"/>
              <a:buChar char="•"/>
            </a:pPr>
            <a:r>
              <a:rPr lang="zh-CN" altLang="en-US" sz="1400">
                <a:solidFill>
                  <a:schemeClr val="accent1"/>
                </a:solidFill>
                <a:effectLst>
                  <a:outerShdw blurRad="38100" dist="25400" dir="5400000" algn="ctr" rotWithShape="0">
                    <a:srgbClr val="6E747A">
                      <a:alpha val="43000"/>
                    </a:srgbClr>
                  </a:outerShdw>
                </a:effectLst>
                <a:latin typeface="+mj-ea"/>
                <a:ea typeface="+mj-ea"/>
                <a:sym typeface="+mn-ea"/>
              </a:rPr>
              <a:t>情绪障碍（做自己情绪的主人）</a:t>
            </a:r>
            <a:endParaRPr lang="zh-CN" altLang="en-US" sz="14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200000"/>
              </a:lnSpc>
              <a:buFont typeface="+mj-ea"/>
              <a:buAutoNum type="circleNumDbPlain" startAt="3"/>
            </a:pP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沟通的技巧 </a:t>
            </a:r>
            <a:endParaRPr lang="zh-CN" altLang="en-US" sz="14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Arial" panose="020B0604020202020204" pitchFamily="34" charset="0"/>
              <a:buChar char="•"/>
            </a:pPr>
            <a:r>
              <a:rPr lang="zh-CN" altLang="en-US" sz="1400">
                <a:solidFill>
                  <a:schemeClr val="accent1"/>
                </a:solidFill>
                <a:effectLst>
                  <a:outerShdw blurRad="38100" dist="25400" dir="5400000" algn="ctr" rotWithShape="0">
                    <a:srgbClr val="6E747A">
                      <a:alpha val="43000"/>
                    </a:srgbClr>
                  </a:outerShdw>
                </a:effectLst>
                <a:latin typeface="+mj-ea"/>
                <a:ea typeface="+mj-ea"/>
                <a:sym typeface="+mn-ea"/>
              </a:rPr>
              <a:t>在于听到什么而不是说了什么</a:t>
            </a:r>
            <a:endParaRPr lang="zh-CN" altLang="en-US" sz="1400">
              <a:solidFill>
                <a:schemeClr val="accent1"/>
              </a:solidFill>
              <a:effectLst>
                <a:outerShdw blurRad="38100" dist="25400" dir="5400000" algn="ctr" rotWithShape="0">
                  <a:srgbClr val="6E747A">
                    <a:alpha val="43000"/>
                  </a:srgbClr>
                </a:outerShdw>
              </a:effectLst>
              <a:latin typeface="+mj-ea"/>
              <a:ea typeface="+mj-ea"/>
              <a:sym typeface="+mn-ea"/>
            </a:endParaRPr>
          </a:p>
          <a:p>
            <a:pPr marL="285750" indent="-285750" algn="l">
              <a:lnSpc>
                <a:spcPct val="200000"/>
              </a:lnSpc>
              <a:buFont typeface="Arial" panose="020B0604020202020204" pitchFamily="34" charset="0"/>
              <a:buChar char="•"/>
            </a:pPr>
            <a:r>
              <a:rPr lang="zh-CN" altLang="en-US" sz="1400">
                <a:solidFill>
                  <a:schemeClr val="accent1"/>
                </a:solidFill>
                <a:effectLst>
                  <a:outerShdw blurRad="38100" dist="25400" dir="5400000" algn="ctr" rotWithShape="0">
                    <a:srgbClr val="6E747A">
                      <a:alpha val="43000"/>
                    </a:srgbClr>
                  </a:outerShdw>
                </a:effectLst>
                <a:latin typeface="+mj-ea"/>
                <a:ea typeface="+mj-ea"/>
                <a:sym typeface="+mn-ea"/>
              </a:rPr>
              <a:t>在于理解了多少而不是听到了多少 </a:t>
            </a:r>
            <a:endParaRPr lang="zh-CN" altLang="en-US" sz="1400">
              <a:solidFill>
                <a:schemeClr val="accent1"/>
              </a:solidFill>
              <a:effectLst>
                <a:outerShdw blurRad="38100" dist="25400" dir="5400000" algn="ctr" rotWithShape="0">
                  <a:srgbClr val="6E747A">
                    <a:alpha val="43000"/>
                  </a:srgb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pic>
        <p:nvPicPr>
          <p:cNvPr id="9" name="Picture 2" descr="C:\Users\Administrator\Desktop\6c1a16faabe0f13947f3144c4448f036.png"/>
          <p:cNvPicPr>
            <a:picLocks noChangeAspect="1" noChangeArrowheads="1"/>
          </p:cNvPicPr>
          <p:nvPr/>
        </p:nvPicPr>
        <p:blipFill>
          <a:blip r:embed="rId1" cstate="print"/>
          <a:srcRect/>
          <a:stretch>
            <a:fillRect/>
          </a:stretch>
        </p:blipFill>
        <p:spPr bwMode="auto">
          <a:xfrm>
            <a:off x="6579870" y="1237615"/>
            <a:ext cx="4343400" cy="5305425"/>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Freeform 35"/>
          <p:cNvSpPr/>
          <p:nvPr/>
        </p:nvSpPr>
        <p:spPr bwMode="auto">
          <a:xfrm flipV="1">
            <a:off x="5025390" y="2548255"/>
            <a:ext cx="493395" cy="463550"/>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386" tIns="45693" rIns="91386" bIns="45693" numCol="1" anchor="t" anchorCtr="0" compatLnSpc="1"/>
          <a:lstStyle/>
          <a:p>
            <a:endParaRPr lang="zh-CN" altLang="en-US" sz="1705">
              <a:cs typeface="+mn-ea"/>
              <a:sym typeface="+mn-lt"/>
            </a:endParaRPr>
          </a:p>
        </p:txBody>
      </p:sp>
      <p:sp>
        <p:nvSpPr>
          <p:cNvPr id="3" name="Freeform 27"/>
          <p:cNvSpPr/>
          <p:nvPr/>
        </p:nvSpPr>
        <p:spPr bwMode="auto">
          <a:xfrm flipV="1">
            <a:off x="7459345" y="3161665"/>
            <a:ext cx="2277110" cy="1352550"/>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B340D"/>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386" tIns="45693" rIns="91386" bIns="45693" numCol="1" anchor="t" anchorCtr="0" compatLnSpc="1"/>
          <a:lstStyle/>
          <a:p>
            <a:endParaRPr lang="zh-CN" altLang="en-US" sz="1705">
              <a:cs typeface="+mn-ea"/>
              <a:sym typeface="+mn-lt"/>
            </a:endParaRPr>
          </a:p>
        </p:txBody>
      </p:sp>
      <p:sp>
        <p:nvSpPr>
          <p:cNvPr id="4" name="Freeform 27"/>
          <p:cNvSpPr/>
          <p:nvPr/>
        </p:nvSpPr>
        <p:spPr bwMode="auto">
          <a:xfrm flipH="1">
            <a:off x="5248275" y="3161665"/>
            <a:ext cx="2211070" cy="1313180"/>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B340D"/>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386" tIns="45693" rIns="91386" bIns="45693" numCol="1" anchor="t" anchorCtr="0" compatLnSpc="1"/>
          <a:lstStyle/>
          <a:p>
            <a:endParaRPr lang="zh-CN" altLang="en-US" sz="1705">
              <a:cs typeface="+mn-ea"/>
              <a:sym typeface="+mn-lt"/>
            </a:endParaRPr>
          </a:p>
        </p:txBody>
      </p:sp>
      <p:sp>
        <p:nvSpPr>
          <p:cNvPr id="5" name="Freeform 35"/>
          <p:cNvSpPr/>
          <p:nvPr/>
        </p:nvSpPr>
        <p:spPr bwMode="auto">
          <a:xfrm flipH="1">
            <a:off x="9577705" y="4290060"/>
            <a:ext cx="478790" cy="449580"/>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386" tIns="45693" rIns="91386" bIns="45693" numCol="1" anchor="t" anchorCtr="0" compatLnSpc="1"/>
          <a:lstStyle/>
          <a:p>
            <a:endParaRPr lang="zh-CN" altLang="en-US" sz="1705">
              <a:cs typeface="+mn-ea"/>
              <a:sym typeface="+mn-lt"/>
            </a:endParaRPr>
          </a:p>
        </p:txBody>
      </p:sp>
      <p:sp>
        <p:nvSpPr>
          <p:cNvPr id="6" name="Freeform 35"/>
          <p:cNvSpPr/>
          <p:nvPr/>
        </p:nvSpPr>
        <p:spPr bwMode="auto">
          <a:xfrm rot="16200000" flipH="1">
            <a:off x="7999095" y="1303655"/>
            <a:ext cx="476250" cy="447040"/>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386" tIns="45693" rIns="91386" bIns="45693" numCol="1" anchor="t" anchorCtr="0" compatLnSpc="1"/>
          <a:lstStyle/>
          <a:p>
            <a:endParaRPr lang="zh-CN" altLang="en-US" sz="1705">
              <a:solidFill>
                <a:schemeClr val="bg1"/>
              </a:solidFill>
              <a:cs typeface="+mn-ea"/>
              <a:sym typeface="+mn-lt"/>
            </a:endParaRPr>
          </a:p>
        </p:txBody>
      </p:sp>
      <p:sp>
        <p:nvSpPr>
          <p:cNvPr id="7" name="Freeform 27"/>
          <p:cNvSpPr/>
          <p:nvPr/>
        </p:nvSpPr>
        <p:spPr bwMode="auto">
          <a:xfrm rot="16200000" flipH="1">
            <a:off x="6327140" y="4201160"/>
            <a:ext cx="2198370" cy="1305560"/>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B340D"/>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386" tIns="45693" rIns="91386" bIns="45693" numCol="1" anchor="t" anchorCtr="0" compatLnSpc="1"/>
          <a:lstStyle/>
          <a:p>
            <a:endParaRPr lang="zh-CN" altLang="en-US" sz="1705">
              <a:solidFill>
                <a:schemeClr val="bg1"/>
              </a:solidFill>
              <a:cs typeface="+mn-ea"/>
              <a:sym typeface="+mn-lt"/>
            </a:endParaRPr>
          </a:p>
        </p:txBody>
      </p:sp>
      <p:sp>
        <p:nvSpPr>
          <p:cNvPr id="9" name="Freeform 27"/>
          <p:cNvSpPr/>
          <p:nvPr/>
        </p:nvSpPr>
        <p:spPr bwMode="auto">
          <a:xfrm rot="5400000" flipH="1">
            <a:off x="6369685" y="2043430"/>
            <a:ext cx="2237105" cy="1328420"/>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B340D"/>
          </a:solidFill>
          <a:ln>
            <a:noFill/>
          </a:ln>
          <a:effectLst/>
          <a:scene3d>
            <a:camera prst="orthographicFront">
              <a:rot lat="0" lon="0" rev="0"/>
            </a:camera>
            <a:lightRig rig="contrasting" dir="t">
              <a:rot lat="0" lon="0" rev="1500000"/>
            </a:lightRig>
          </a:scene3d>
          <a:sp3d prstMaterial="metal">
            <a:bevelT w="88900" h="88900"/>
          </a:sp3d>
        </p:spPr>
        <p:txBody>
          <a:bodyPr vert="horz" wrap="square" lIns="91386" tIns="45693" rIns="91386" bIns="45693" numCol="1" anchor="t" anchorCtr="0" compatLnSpc="1"/>
          <a:lstStyle/>
          <a:p>
            <a:endParaRPr lang="zh-CN" altLang="en-US" sz="1705">
              <a:cs typeface="+mn-ea"/>
              <a:sym typeface="+mn-lt"/>
            </a:endParaRPr>
          </a:p>
        </p:txBody>
      </p:sp>
      <p:sp>
        <p:nvSpPr>
          <p:cNvPr id="10" name="文本框 60"/>
          <p:cNvSpPr txBox="1"/>
          <p:nvPr/>
        </p:nvSpPr>
        <p:spPr>
          <a:xfrm>
            <a:off x="7116445" y="2222500"/>
            <a:ext cx="792480" cy="460375"/>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lgn="l"/>
            <a:r>
              <a:rPr lang="en-US" altLang="zh-CN" sz="2400" b="1" dirty="0">
                <a:latin typeface="+mn-lt"/>
                <a:ea typeface="+mn-ea"/>
                <a:cs typeface="+mn-ea"/>
                <a:sym typeface="+mn-lt"/>
              </a:rPr>
              <a:t>感性</a:t>
            </a:r>
            <a:endParaRPr lang="en-US" altLang="zh-CN" sz="2400" b="1" dirty="0">
              <a:latin typeface="+mn-lt"/>
              <a:ea typeface="+mn-ea"/>
              <a:cs typeface="+mn-ea"/>
              <a:sym typeface="+mn-lt"/>
            </a:endParaRPr>
          </a:p>
        </p:txBody>
      </p:sp>
      <p:sp>
        <p:nvSpPr>
          <p:cNvPr id="11" name="文本框 61"/>
          <p:cNvSpPr txBox="1"/>
          <p:nvPr/>
        </p:nvSpPr>
        <p:spPr>
          <a:xfrm>
            <a:off x="7116445" y="4707255"/>
            <a:ext cx="792480" cy="460375"/>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zh-CN" altLang="en-US" sz="2400" b="1" dirty="0">
                <a:latin typeface="+mn-lt"/>
                <a:ea typeface="+mn-ea"/>
                <a:cs typeface="+mn-ea"/>
                <a:sym typeface="+mn-lt"/>
              </a:rPr>
              <a:t>理性</a:t>
            </a:r>
            <a:endParaRPr lang="zh-CN" altLang="en-US" sz="2400" b="1" dirty="0">
              <a:latin typeface="+mn-lt"/>
              <a:ea typeface="+mn-ea"/>
              <a:cs typeface="+mn-ea"/>
              <a:sym typeface="+mn-lt"/>
            </a:endParaRPr>
          </a:p>
        </p:txBody>
      </p:sp>
      <p:sp>
        <p:nvSpPr>
          <p:cNvPr id="12" name="文本框 62"/>
          <p:cNvSpPr txBox="1"/>
          <p:nvPr/>
        </p:nvSpPr>
        <p:spPr>
          <a:xfrm>
            <a:off x="5828665" y="3608070"/>
            <a:ext cx="792480" cy="460375"/>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zh-CN" altLang="en-US" sz="2400" b="1" dirty="0">
                <a:latin typeface="+mn-lt"/>
                <a:ea typeface="+mn-ea"/>
                <a:cs typeface="+mn-ea"/>
                <a:sym typeface="+mn-lt"/>
              </a:rPr>
              <a:t>外向</a:t>
            </a:r>
            <a:endParaRPr lang="zh-CN" altLang="en-US" sz="2400" b="1" dirty="0">
              <a:latin typeface="+mn-lt"/>
              <a:ea typeface="+mn-ea"/>
              <a:cs typeface="+mn-ea"/>
              <a:sym typeface="+mn-lt"/>
            </a:endParaRPr>
          </a:p>
        </p:txBody>
      </p:sp>
      <p:sp>
        <p:nvSpPr>
          <p:cNvPr id="13" name="文本框 63"/>
          <p:cNvSpPr txBox="1"/>
          <p:nvPr/>
        </p:nvSpPr>
        <p:spPr>
          <a:xfrm>
            <a:off x="8377555" y="3559810"/>
            <a:ext cx="792480" cy="460375"/>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zh-CN" altLang="en-US" sz="2400" b="1" dirty="0">
                <a:latin typeface="+mn-lt"/>
                <a:ea typeface="+mn-ea"/>
                <a:cs typeface="+mn-ea"/>
                <a:sym typeface="+mn-lt"/>
              </a:rPr>
              <a:t>内向</a:t>
            </a:r>
            <a:endParaRPr lang="zh-CN" altLang="en-US" sz="2400" b="1" dirty="0">
              <a:latin typeface="+mn-lt"/>
              <a:ea typeface="+mn-ea"/>
              <a:cs typeface="+mn-ea"/>
              <a:sym typeface="+mn-lt"/>
            </a:endParaRPr>
          </a:p>
        </p:txBody>
      </p:sp>
      <p:sp>
        <p:nvSpPr>
          <p:cNvPr id="14" name="文本框 49"/>
          <p:cNvSpPr txBox="1"/>
          <p:nvPr/>
        </p:nvSpPr>
        <p:spPr>
          <a:xfrm>
            <a:off x="9128125" y="1854200"/>
            <a:ext cx="1655445" cy="368300"/>
          </a:xfrm>
          <a:prstGeom prst="rect">
            <a:avLst/>
          </a:prstGeom>
          <a:noFill/>
        </p:spPr>
        <p:txBody>
          <a:bodyPr wrap="square" rtlCol="0">
            <a:spAutoFit/>
          </a:bodyPr>
          <a:lstStyle/>
          <a:p>
            <a:pPr algn="ctr">
              <a:defRPr/>
            </a:pPr>
            <a:r>
              <a:rPr lang="zh-CN" altLang="en-US" sz="1800" dirty="0" smtClean="0">
                <a:cs typeface="+mn-ea"/>
                <a:sym typeface="+mn-lt"/>
              </a:rPr>
              <a:t>活泼型</a:t>
            </a:r>
            <a:endParaRPr lang="zh-CN" altLang="en-US" sz="1800" dirty="0" smtClean="0">
              <a:cs typeface="+mn-ea"/>
              <a:sym typeface="+mn-lt"/>
            </a:endParaRPr>
          </a:p>
        </p:txBody>
      </p:sp>
      <p:sp>
        <p:nvSpPr>
          <p:cNvPr id="15" name="矩形 14"/>
          <p:cNvSpPr/>
          <p:nvPr/>
        </p:nvSpPr>
        <p:spPr>
          <a:xfrm>
            <a:off x="8542020" y="2178685"/>
            <a:ext cx="2827655" cy="105029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1200" dirty="0">
                <a:cs typeface="+mn-ea"/>
                <a:sym typeface="+mn-lt"/>
              </a:rPr>
              <a:t>感情丰富,热情幽默,有新主意说干就干,情绪决定一切;吹牛抱怨,大嗓门不成熟,说得多做得少,不彻底易走神找借口,健忘多变</a:t>
            </a:r>
            <a:endParaRPr lang="zh-CN" altLang="en-US" sz="1200" dirty="0">
              <a:cs typeface="+mn-ea"/>
              <a:sym typeface="+mn-lt"/>
            </a:endParaRPr>
          </a:p>
        </p:txBody>
      </p:sp>
      <p:sp>
        <p:nvSpPr>
          <p:cNvPr id="16" name="文本框 49"/>
          <p:cNvSpPr txBox="1"/>
          <p:nvPr/>
        </p:nvSpPr>
        <p:spPr>
          <a:xfrm>
            <a:off x="9128125" y="4707255"/>
            <a:ext cx="1655445" cy="368300"/>
          </a:xfrm>
          <a:prstGeom prst="rect">
            <a:avLst/>
          </a:prstGeom>
          <a:noFill/>
        </p:spPr>
        <p:txBody>
          <a:bodyPr wrap="square" rtlCol="0">
            <a:spAutoFit/>
          </a:bodyPr>
          <a:lstStyle/>
          <a:p>
            <a:pPr algn="ctr">
              <a:defRPr/>
            </a:pPr>
            <a:r>
              <a:rPr lang="zh-CN" altLang="en-US" sz="1800" dirty="0" smtClean="0">
                <a:cs typeface="+mn-ea"/>
                <a:sym typeface="+mn-lt"/>
              </a:rPr>
              <a:t>平和型</a:t>
            </a:r>
            <a:endParaRPr lang="zh-CN" altLang="en-US" sz="1800" dirty="0" smtClean="0">
              <a:cs typeface="+mn-ea"/>
              <a:sym typeface="+mn-lt"/>
            </a:endParaRPr>
          </a:p>
        </p:txBody>
      </p:sp>
      <p:sp>
        <p:nvSpPr>
          <p:cNvPr id="17" name="矩形 16"/>
          <p:cNvSpPr/>
          <p:nvPr/>
        </p:nvSpPr>
        <p:spPr>
          <a:xfrm>
            <a:off x="8681085" y="5208270"/>
            <a:ext cx="2549525" cy="8102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1200" dirty="0">
                <a:cs typeface="+mn-ea"/>
                <a:sym typeface="+mn-lt"/>
              </a:rPr>
              <a:t>按部就班,耐心冷静,和谐倾听,缺乏热情:可靠亲切,坚持深思,慢吞吞,有话不说,中庸马虎,不愿承担</a:t>
            </a:r>
            <a:endParaRPr lang="zh-CN" altLang="en-US" sz="1200" dirty="0">
              <a:cs typeface="+mn-ea"/>
              <a:sym typeface="+mn-lt"/>
            </a:endParaRPr>
          </a:p>
        </p:txBody>
      </p:sp>
      <p:sp>
        <p:nvSpPr>
          <p:cNvPr id="18" name="文本框 49"/>
          <p:cNvSpPr txBox="1"/>
          <p:nvPr/>
        </p:nvSpPr>
        <p:spPr>
          <a:xfrm>
            <a:off x="4433570" y="4839970"/>
            <a:ext cx="1655445" cy="368300"/>
          </a:xfrm>
          <a:prstGeom prst="rect">
            <a:avLst/>
          </a:prstGeom>
          <a:noFill/>
        </p:spPr>
        <p:txBody>
          <a:bodyPr wrap="square" rtlCol="0">
            <a:spAutoFit/>
          </a:bodyPr>
          <a:lstStyle/>
          <a:p>
            <a:pPr algn="ctr">
              <a:defRPr/>
            </a:pPr>
            <a:r>
              <a:rPr lang="zh-CN" altLang="en-US" sz="1800" dirty="0" smtClean="0">
                <a:cs typeface="+mn-ea"/>
                <a:sym typeface="+mn-lt"/>
              </a:rPr>
              <a:t>完美型</a:t>
            </a:r>
            <a:endParaRPr lang="zh-CN" altLang="en-US" sz="1800" dirty="0" smtClean="0">
              <a:cs typeface="+mn-ea"/>
              <a:sym typeface="+mn-lt"/>
            </a:endParaRPr>
          </a:p>
        </p:txBody>
      </p:sp>
      <p:sp>
        <p:nvSpPr>
          <p:cNvPr id="19" name="矩形 18"/>
          <p:cNvSpPr/>
          <p:nvPr/>
        </p:nvSpPr>
        <p:spPr>
          <a:xfrm>
            <a:off x="3928110" y="5208270"/>
            <a:ext cx="2666365" cy="8102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1200" dirty="0">
                <a:cs typeface="+mn-ea"/>
                <a:sym typeface="+mn-lt"/>
              </a:rPr>
              <a:t>严肃认真,善于分析,过分反值,造道低资,优郁离群;高标准计划强,细节条理,优柔寡,断,挑剔但需要认同 </a:t>
            </a:r>
            <a:endParaRPr lang="zh-CN" altLang="en-US" sz="1200" dirty="0">
              <a:cs typeface="+mn-ea"/>
              <a:sym typeface="+mn-lt"/>
            </a:endParaRPr>
          </a:p>
        </p:txBody>
      </p:sp>
      <p:sp>
        <p:nvSpPr>
          <p:cNvPr id="20" name="文本框 49"/>
          <p:cNvSpPr txBox="1"/>
          <p:nvPr/>
        </p:nvSpPr>
        <p:spPr>
          <a:xfrm>
            <a:off x="4460240" y="1847215"/>
            <a:ext cx="1655445" cy="368300"/>
          </a:xfrm>
          <a:prstGeom prst="rect">
            <a:avLst/>
          </a:prstGeom>
          <a:noFill/>
        </p:spPr>
        <p:txBody>
          <a:bodyPr wrap="square" rtlCol="0">
            <a:spAutoFit/>
          </a:bodyPr>
          <a:lstStyle/>
          <a:p>
            <a:pPr algn="ctr">
              <a:defRPr/>
            </a:pPr>
            <a:r>
              <a:rPr lang="zh-CN" altLang="en-US" sz="1800" dirty="0" smtClean="0">
                <a:cs typeface="+mn-ea"/>
                <a:sym typeface="+mn-lt"/>
              </a:rPr>
              <a:t>力量型</a:t>
            </a:r>
            <a:endParaRPr lang="zh-CN" altLang="en-US" sz="1800" dirty="0">
              <a:cs typeface="+mn-ea"/>
              <a:sym typeface="+mn-lt"/>
            </a:endParaRPr>
          </a:p>
        </p:txBody>
      </p:sp>
      <p:sp>
        <p:nvSpPr>
          <p:cNvPr id="21" name="矩形 20"/>
          <p:cNvSpPr/>
          <p:nvPr/>
        </p:nvSpPr>
        <p:spPr>
          <a:xfrm>
            <a:off x="3954780" y="2215515"/>
            <a:ext cx="2666365" cy="81026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30000"/>
              </a:lnSpc>
            </a:pPr>
            <a:r>
              <a:rPr lang="zh-CN" altLang="en-US" sz="1200" dirty="0">
                <a:cs typeface="+mn-ea"/>
                <a:sym typeface="+mn-lt"/>
              </a:rPr>
              <a:t>务实,效率,执行力,结果导向.坚持;忽视细节、不够细致、让人反感、不说对不起等</a:t>
            </a:r>
            <a:endParaRPr lang="zh-CN" altLang="en-US" sz="1200" dirty="0">
              <a:cs typeface="+mn-ea"/>
              <a:sym typeface="+mn-lt"/>
            </a:endParaRPr>
          </a:p>
        </p:txBody>
      </p:sp>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矩形 23"/>
          <p:cNvSpPr/>
          <p:nvPr/>
        </p:nvSpPr>
        <p:spPr>
          <a:xfrm>
            <a:off x="981844" y="404664"/>
            <a:ext cx="4193540" cy="521970"/>
          </a:xfrm>
          <a:prstGeom prst="rect">
            <a:avLst/>
          </a:prstGeom>
        </p:spPr>
        <p:txBody>
          <a:bodyPr wrap="none">
            <a:spAutoFit/>
          </a:bodyPr>
          <a:lstStyle/>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26" name="圆角矩形 25"/>
          <p:cNvSpPr/>
          <p:nvPr/>
        </p:nvSpPr>
        <p:spPr>
          <a:xfrm>
            <a:off x="414655" y="1073150"/>
            <a:ext cx="332867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200000"/>
              </a:lnSpc>
              <a:buFont typeface="+mj-lt"/>
              <a:buNone/>
            </a:pP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不同性格人员之间的沟通：</a:t>
            </a:r>
            <a:r>
              <a:rPr lang="zh-CN" altLang="en-US" sz="1800">
                <a:solidFill>
                  <a:schemeClr val="accent1"/>
                </a:solidFill>
                <a:effectLst>
                  <a:outerShdw blurRad="38100" dist="25400" dir="5400000" algn="ctr" rotWithShape="0">
                    <a:srgbClr val="6E747A">
                      <a:alpha val="43000"/>
                    </a:srgbClr>
                  </a:outerShdw>
                </a:effectLst>
                <a:latin typeface="+mj-ea"/>
                <a:ea typeface="+mj-ea"/>
                <a:sym typeface="+mn-ea"/>
              </a:rPr>
              <a:t>力量型（支配者)</a:t>
            </a:r>
            <a:endParaRPr lang="zh-CN" altLang="en-US" sz="18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ctr">
              <a:lnSpc>
                <a:spcPct val="200000"/>
              </a:lnSpc>
              <a:buFont typeface="+mj-lt"/>
              <a:buNone/>
            </a:pPr>
            <a:r>
              <a:rPr lang="zh-CN" altLang="en-US" sz="1800">
                <a:solidFill>
                  <a:schemeClr val="accent1"/>
                </a:solidFill>
                <a:effectLst>
                  <a:outerShdw blurRad="38100" dist="25400" dir="5400000" algn="ctr" rotWithShape="0">
                    <a:srgbClr val="6E747A">
                      <a:alpha val="43000"/>
                    </a:srgbClr>
                  </a:outerShdw>
                </a:effectLst>
                <a:latin typeface="+mj-ea"/>
                <a:ea typeface="+mj-ea"/>
                <a:sym typeface="+mn-ea"/>
              </a:rPr>
              <a:t>活泼型（社交者)</a:t>
            </a:r>
            <a:endParaRPr lang="zh-CN" altLang="en-US" sz="18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ctr">
              <a:lnSpc>
                <a:spcPct val="200000"/>
              </a:lnSpc>
              <a:buFont typeface="+mj-lt"/>
              <a:buNone/>
            </a:pPr>
            <a:r>
              <a:rPr lang="zh-CN" altLang="en-US" sz="1800">
                <a:solidFill>
                  <a:schemeClr val="accent1"/>
                </a:solidFill>
                <a:effectLst>
                  <a:outerShdw blurRad="38100" dist="25400" dir="5400000" algn="ctr" rotWithShape="0">
                    <a:srgbClr val="6E747A">
                      <a:alpha val="43000"/>
                    </a:srgbClr>
                  </a:outerShdw>
                </a:effectLst>
                <a:latin typeface="+mj-ea"/>
                <a:ea typeface="+mj-ea"/>
                <a:sym typeface="+mn-ea"/>
              </a:rPr>
              <a:t>完美型（服从者)</a:t>
            </a:r>
            <a:endParaRPr lang="zh-CN" altLang="en-US" sz="1800">
              <a:solidFill>
                <a:schemeClr val="accent1"/>
              </a:solidFill>
              <a:effectLst>
                <a:outerShdw blurRad="38100" dist="25400" dir="5400000" algn="ctr" rotWithShape="0">
                  <a:srgbClr val="6E747A">
                    <a:alpha val="43000"/>
                  </a:srgbClr>
                </a:outerShdw>
              </a:effectLst>
              <a:latin typeface="+mj-ea"/>
              <a:ea typeface="+mj-ea"/>
              <a:sym typeface="+mn-ea"/>
            </a:endParaRPr>
          </a:p>
          <a:p>
            <a:pPr indent="0" algn="ctr">
              <a:lnSpc>
                <a:spcPct val="200000"/>
              </a:lnSpc>
              <a:buFont typeface="+mj-lt"/>
              <a:buNone/>
            </a:pPr>
            <a:r>
              <a:rPr lang="zh-CN" altLang="en-US" sz="1800">
                <a:solidFill>
                  <a:schemeClr val="accent1"/>
                </a:solidFill>
                <a:effectLst>
                  <a:outerShdw blurRad="38100" dist="25400" dir="5400000" algn="ctr" rotWithShape="0">
                    <a:srgbClr val="6E747A">
                      <a:alpha val="43000"/>
                    </a:srgbClr>
                  </a:outerShdw>
                </a:effectLst>
                <a:latin typeface="+mj-ea"/>
                <a:ea typeface="+mj-ea"/>
                <a:sym typeface="+mn-ea"/>
              </a:rPr>
              <a:t>  平和型（支持者)</a:t>
            </a:r>
            <a:r>
              <a:rPr lang="zh-CN" altLang="en-US" sz="1800">
                <a:solidFill>
                  <a:schemeClr val="tx1"/>
                </a:solidFill>
                <a:effectLst>
                  <a:outerShdw blurRad="38100" dist="19050" dir="2700000" algn="tl" rotWithShape="0">
                    <a:schemeClr val="dk1">
                      <a:alpha val="40000"/>
                    </a:schemeClr>
                  </a:outerShdw>
                </a:effectLst>
                <a:latin typeface="+mj-ea"/>
                <a:ea typeface="+mj-ea"/>
                <a:sym typeface="+mn-ea"/>
              </a:rPr>
              <a:t> </a:t>
            </a:r>
            <a:endParaRPr lang="zh-CN" altLang="en-US" sz="1400">
              <a:solidFill>
                <a:schemeClr val="accent1"/>
              </a:solidFill>
              <a:effectLst>
                <a:outerShdw blurRad="38100" dist="25400" dir="5400000" algn="ctr" rotWithShape="0">
                  <a:srgbClr val="6E747A">
                    <a:alpha val="43000"/>
                  </a:srgbClr>
                </a:outerShdw>
              </a:effectLst>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3" name="矩形 32"/>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4" name="矩形 33"/>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5" name="矩形 34"/>
          <p:cNvSpPr/>
          <p:nvPr/>
        </p:nvSpPr>
        <p:spPr>
          <a:xfrm>
            <a:off x="981844" y="404664"/>
            <a:ext cx="4193540" cy="521970"/>
          </a:xfrm>
          <a:prstGeom prst="rect">
            <a:avLst/>
          </a:prstGeom>
        </p:spPr>
        <p:txBody>
          <a:bodyPr wrap="none">
            <a:spAutoFit/>
          </a:bodyPr>
          <a:lstStyle/>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19" name="TextBox 18"/>
          <p:cNvSpPr txBox="1"/>
          <p:nvPr/>
        </p:nvSpPr>
        <p:spPr>
          <a:xfrm>
            <a:off x="3168015" y="1110615"/>
            <a:ext cx="1331595" cy="2673350"/>
          </a:xfrm>
          <a:prstGeom prst="rect">
            <a:avLst/>
          </a:prstGeom>
          <a:noFill/>
        </p:spPr>
        <p:txBody>
          <a:bodyPr wrap="square" lIns="0" tIns="0" rIns="0" bIns="0" rtlCol="0">
            <a:spAutoFit/>
            <a:scene3d>
              <a:camera prst="orthographicFront"/>
              <a:lightRig rig="threePt" dir="t"/>
            </a:scene3d>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50000"/>
              </a:lnSpc>
            </a:pPr>
            <a:r>
              <a:rPr lang="zh-CN" altLang="en-US" sz="2000" dirty="0">
                <a:solidFill>
                  <a:schemeClr val="tx1"/>
                </a:solidFill>
                <a:effectLst>
                  <a:outerShdw blurRad="38100" dist="19050" dir="2700000" algn="tl" rotWithShape="0">
                    <a:schemeClr val="dk1">
                      <a:alpha val="40000"/>
                    </a:schemeClr>
                  </a:outerShdw>
                </a:effectLst>
                <a:latin typeface="+mn-lt"/>
                <a:ea typeface="+mn-ea"/>
                <a:cs typeface="+mn-ea"/>
                <a:sym typeface="+mn-lt"/>
              </a:rPr>
              <a:t>力量型</a:t>
            </a:r>
            <a:endParaRPr lang="zh-CN" altLang="en-US" sz="20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nSpc>
                <a:spcPct val="120000"/>
              </a:lnSpc>
            </a:pPr>
            <a:r>
              <a:rPr lang="zh-CN" altLang="en-US" sz="1200" b="1" dirty="0">
                <a:solidFill>
                  <a:schemeClr val="tx1"/>
                </a:solidFill>
                <a:effectLst>
                  <a:outerShdw blurRad="38100" dist="19050" dir="2700000" algn="tl" rotWithShape="0">
                    <a:schemeClr val="dk1">
                      <a:alpha val="40000"/>
                    </a:schemeClr>
                  </a:outerShdw>
                </a:effectLst>
                <a:latin typeface="+mn-lt"/>
                <a:ea typeface="+mn-ea"/>
                <a:cs typeface="+mn-ea"/>
                <a:sym typeface="+mn-lt"/>
              </a:rPr>
              <a:t>1、喜欢</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命念独立</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新鲜多样活动</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渴望成功业绩</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摆脱控制规定</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pPr>
            <a:r>
              <a:rPr lang="zh-CN" altLang="en-US" sz="1200" b="1" dirty="0">
                <a:solidFill>
                  <a:schemeClr val="tx1"/>
                </a:solidFill>
                <a:effectLst>
                  <a:outerShdw blurRad="38100" dist="19050" dir="2700000" algn="tl" rotWithShape="0">
                    <a:schemeClr val="dk1">
                      <a:alpha val="40000"/>
                    </a:schemeClr>
                  </a:outerShdw>
                </a:effectLst>
                <a:latin typeface="+mn-lt"/>
                <a:ea typeface="+mn-ea"/>
                <a:cs typeface="+mn-ea"/>
                <a:sym typeface="+mn-lt"/>
              </a:rPr>
              <a:t>2、不喜欢</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细致工作,</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规章制度多</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耗时太久</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发号施令</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p:txBody>
      </p:sp>
      <p:sp>
        <p:nvSpPr>
          <p:cNvPr id="21" name="TextBox 20"/>
          <p:cNvSpPr txBox="1"/>
          <p:nvPr/>
        </p:nvSpPr>
        <p:spPr>
          <a:xfrm>
            <a:off x="3168015" y="3890010"/>
            <a:ext cx="1276985" cy="2673350"/>
          </a:xfrm>
          <a:prstGeom prst="rect">
            <a:avLst/>
          </a:prstGeom>
          <a:noFill/>
        </p:spPr>
        <p:txBody>
          <a:bodyPr wrap="square" lIns="0" tIns="0" rIns="0" bIns="0" rtlCol="0">
            <a:spAutoFit/>
            <a:scene3d>
              <a:camera prst="orthographicFront"/>
              <a:lightRig rig="threePt" dir="t"/>
            </a:scene3d>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50000"/>
              </a:lnSpc>
            </a:pPr>
            <a:r>
              <a:rPr lang="zh-CN" altLang="en-US" sz="2000" dirty="0">
                <a:solidFill>
                  <a:schemeClr val="tx1"/>
                </a:solidFill>
                <a:effectLst>
                  <a:outerShdw blurRad="38100" dist="19050" dir="2700000" algn="tl" rotWithShape="0">
                    <a:schemeClr val="dk1">
                      <a:alpha val="40000"/>
                    </a:schemeClr>
                  </a:outerShdw>
                </a:effectLst>
                <a:latin typeface="+mn-lt"/>
                <a:ea typeface="+mn-ea"/>
                <a:cs typeface="+mn-ea"/>
                <a:sym typeface="+mn-lt"/>
              </a:rPr>
              <a:t>完美型</a:t>
            </a:r>
            <a:endParaRPr lang="zh-CN" altLang="en-US" sz="20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nSpc>
                <a:spcPct val="120000"/>
              </a:lnSpc>
            </a:pPr>
            <a:r>
              <a:rPr lang="zh-CN" altLang="en-US" sz="1200" b="1" dirty="0">
                <a:solidFill>
                  <a:schemeClr val="tx1"/>
                </a:solidFill>
                <a:effectLst>
                  <a:outerShdw blurRad="38100" dist="19050" dir="2700000" algn="tl" rotWithShape="0">
                    <a:schemeClr val="dk1">
                      <a:alpha val="40000"/>
                    </a:schemeClr>
                  </a:outerShdw>
                </a:effectLst>
                <a:latin typeface="+mn-lt"/>
                <a:ea typeface="+mn-ea"/>
                <a:cs typeface="+mn-ea"/>
                <a:sym typeface="+mn-lt"/>
              </a:rPr>
              <a:t>1、喜欢</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Wingdings" panose="05000000000000000000" charset="0"/>
              <a:buChar char="ü"/>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严谨的命令</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Wingdings" panose="05000000000000000000" charset="0"/>
              <a:buChar char="ü"/>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有法可依</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Wingdings" panose="05000000000000000000" charset="0"/>
              <a:buChar char="ü"/>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目标明确</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Wingdings" panose="05000000000000000000" charset="0"/>
              <a:buChar char="ü"/>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专业化高标准</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pPr>
            <a:r>
              <a:rPr lang="zh-CN" altLang="en-US" sz="1200" b="1" dirty="0">
                <a:solidFill>
                  <a:schemeClr val="tx1"/>
                </a:solidFill>
                <a:effectLst>
                  <a:outerShdw blurRad="38100" dist="19050" dir="2700000" algn="tl" rotWithShape="0">
                    <a:schemeClr val="dk1">
                      <a:alpha val="40000"/>
                    </a:schemeClr>
                  </a:outerShdw>
                </a:effectLst>
                <a:latin typeface="+mn-lt"/>
                <a:ea typeface="+mn-ea"/>
                <a:cs typeface="+mn-ea"/>
                <a:sym typeface="+mn-lt"/>
              </a:rPr>
              <a:t>2、不喜欢 </a:t>
            </a:r>
            <a:endParaRPr lang="zh-CN" altLang="en-US" sz="1200" b="1"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Wingdings" panose="05000000000000000000" charset="0"/>
              <a:buChar char="ü"/>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突然变化</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Wingdings" panose="05000000000000000000" charset="0"/>
              <a:buChar char="ü"/>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遗漏细节</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Wingdings" panose="05000000000000000000" charset="0"/>
              <a:buChar char="ü"/>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太概括</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Wingdings" panose="05000000000000000000" charset="0"/>
              <a:buChar char="ü"/>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匆匆决策</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p:txBody>
      </p:sp>
      <p:grpSp>
        <p:nvGrpSpPr>
          <p:cNvPr id="23" name="组合 22"/>
          <p:cNvGrpSpPr/>
          <p:nvPr/>
        </p:nvGrpSpPr>
        <p:grpSpPr>
          <a:xfrm>
            <a:off x="4846495" y="2587482"/>
            <a:ext cx="2491077" cy="2500598"/>
            <a:chOff x="3325813" y="1973262"/>
            <a:chExt cx="2492375" cy="2501901"/>
          </a:xfrm>
        </p:grpSpPr>
        <p:sp>
          <p:nvSpPr>
            <p:cNvPr id="24" name="Freeform 5"/>
            <p:cNvSpPr/>
            <p:nvPr/>
          </p:nvSpPr>
          <p:spPr bwMode="auto">
            <a:xfrm>
              <a:off x="3325813" y="3276600"/>
              <a:ext cx="1193800" cy="1198563"/>
            </a:xfrm>
            <a:custGeom>
              <a:avLst/>
              <a:gdLst>
                <a:gd name="T0" fmla="*/ 1809 w 4497"/>
                <a:gd name="T1" fmla="*/ 3511 h 4497"/>
                <a:gd name="T2" fmla="*/ 986 w 4497"/>
                <a:gd name="T3" fmla="*/ 3511 h 4497"/>
                <a:gd name="T4" fmla="*/ 986 w 4497"/>
                <a:gd name="T5" fmla="*/ 2687 h 4497"/>
                <a:gd name="T6" fmla="*/ 0 w 4497"/>
                <a:gd name="T7" fmla="*/ 0 h 4497"/>
                <a:gd name="T8" fmla="*/ 1873 w 4497"/>
                <a:gd name="T9" fmla="*/ 0 h 4497"/>
                <a:gd name="T10" fmla="*/ 2721 w 4497"/>
                <a:gd name="T11" fmla="*/ 1776 h 4497"/>
                <a:gd name="T12" fmla="*/ 4497 w 4497"/>
                <a:gd name="T13" fmla="*/ 2624 h 4497"/>
                <a:gd name="T14" fmla="*/ 4497 w 4497"/>
                <a:gd name="T15" fmla="*/ 4497 h 4497"/>
                <a:gd name="T16" fmla="*/ 1809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1809" y="3511"/>
                  </a:moveTo>
                  <a:lnTo>
                    <a:pt x="986" y="3511"/>
                  </a:lnTo>
                  <a:lnTo>
                    <a:pt x="986" y="2687"/>
                  </a:lnTo>
                  <a:cubicBezTo>
                    <a:pt x="369" y="1896"/>
                    <a:pt x="40" y="953"/>
                    <a:pt x="0" y="0"/>
                  </a:cubicBezTo>
                  <a:lnTo>
                    <a:pt x="1873" y="0"/>
                  </a:lnTo>
                  <a:cubicBezTo>
                    <a:pt x="1938" y="644"/>
                    <a:pt x="2222" y="1276"/>
                    <a:pt x="2721" y="1776"/>
                  </a:cubicBezTo>
                  <a:cubicBezTo>
                    <a:pt x="3221" y="2275"/>
                    <a:pt x="3853" y="2558"/>
                    <a:pt x="4497" y="2624"/>
                  </a:cubicBezTo>
                  <a:lnTo>
                    <a:pt x="4497" y="4497"/>
                  </a:lnTo>
                  <a:cubicBezTo>
                    <a:pt x="3544" y="4457"/>
                    <a:pt x="2601" y="4128"/>
                    <a:pt x="1809" y="3511"/>
                  </a:cubicBezTo>
                  <a:close/>
                </a:path>
              </a:pathLst>
            </a:custGeom>
            <a:solidFill>
              <a:schemeClr val="accent4"/>
            </a:solidFill>
            <a:ln>
              <a:noFill/>
            </a:ln>
          </p:spPr>
          <p:txBody>
            <a:bodyPr vert="horz" wrap="square" lIns="91392" tIns="45696" rIns="91392" bIns="45696" numCol="1" anchor="t" anchorCtr="0" compatLnSpc="1"/>
            <a:lstStyle/>
            <a:p>
              <a:endParaRPr lang="zh-CN" altLang="en-US" sz="2000">
                <a:solidFill>
                  <a:schemeClr val="bg1"/>
                </a:solidFill>
                <a:cs typeface="+mn-ea"/>
                <a:sym typeface="+mn-lt"/>
              </a:endParaRPr>
            </a:p>
          </p:txBody>
        </p:sp>
        <p:sp>
          <p:nvSpPr>
            <p:cNvPr id="25" name="Freeform 6"/>
            <p:cNvSpPr/>
            <p:nvPr/>
          </p:nvSpPr>
          <p:spPr bwMode="auto">
            <a:xfrm>
              <a:off x="3325814" y="1973262"/>
              <a:ext cx="1193800" cy="1196975"/>
            </a:xfrm>
            <a:custGeom>
              <a:avLst/>
              <a:gdLst>
                <a:gd name="T0" fmla="*/ 986 w 4497"/>
                <a:gd name="T1" fmla="*/ 1809 h 4497"/>
                <a:gd name="T2" fmla="*/ 986 w 4497"/>
                <a:gd name="T3" fmla="*/ 986 h 4497"/>
                <a:gd name="T4" fmla="*/ 1809 w 4497"/>
                <a:gd name="T5" fmla="*/ 986 h 4497"/>
                <a:gd name="T6" fmla="*/ 4497 w 4497"/>
                <a:gd name="T7" fmla="*/ 0 h 4497"/>
                <a:gd name="T8" fmla="*/ 4497 w 4497"/>
                <a:gd name="T9" fmla="*/ 1861 h 4497"/>
                <a:gd name="T10" fmla="*/ 2659 w 4497"/>
                <a:gd name="T11" fmla="*/ 2659 h 4497"/>
                <a:gd name="T12" fmla="*/ 1861 w 4497"/>
                <a:gd name="T13" fmla="*/ 4497 h 4497"/>
                <a:gd name="T14" fmla="*/ 0 w 4497"/>
                <a:gd name="T15" fmla="*/ 4497 h 4497"/>
                <a:gd name="T16" fmla="*/ 986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986" y="1809"/>
                  </a:moveTo>
                  <a:lnTo>
                    <a:pt x="986" y="986"/>
                  </a:lnTo>
                  <a:lnTo>
                    <a:pt x="1809" y="986"/>
                  </a:lnTo>
                  <a:cubicBezTo>
                    <a:pt x="2601" y="369"/>
                    <a:pt x="3544" y="40"/>
                    <a:pt x="4497" y="0"/>
                  </a:cubicBezTo>
                  <a:lnTo>
                    <a:pt x="4497" y="1861"/>
                  </a:lnTo>
                  <a:cubicBezTo>
                    <a:pt x="3824" y="1887"/>
                    <a:pt x="3165" y="2152"/>
                    <a:pt x="2659" y="2659"/>
                  </a:cubicBezTo>
                  <a:cubicBezTo>
                    <a:pt x="2152" y="3165"/>
                    <a:pt x="1887" y="3824"/>
                    <a:pt x="1861" y="4497"/>
                  </a:cubicBezTo>
                  <a:lnTo>
                    <a:pt x="0" y="4497"/>
                  </a:lnTo>
                  <a:cubicBezTo>
                    <a:pt x="40" y="3544"/>
                    <a:pt x="369" y="2601"/>
                    <a:pt x="986" y="1809"/>
                  </a:cubicBezTo>
                  <a:close/>
                </a:path>
              </a:pathLst>
            </a:custGeom>
            <a:solidFill>
              <a:schemeClr val="accent2"/>
            </a:solidFill>
            <a:ln>
              <a:noFill/>
            </a:ln>
          </p:spPr>
          <p:txBody>
            <a:bodyPr vert="horz" wrap="square" lIns="91392" tIns="45696" rIns="91392" bIns="45696" numCol="1" anchor="t" anchorCtr="0" compatLnSpc="1"/>
            <a:lstStyle/>
            <a:p>
              <a:endParaRPr lang="zh-CN" altLang="en-US" sz="2000">
                <a:solidFill>
                  <a:schemeClr val="bg1"/>
                </a:solidFill>
                <a:cs typeface="+mn-ea"/>
                <a:sym typeface="+mn-lt"/>
              </a:endParaRPr>
            </a:p>
          </p:txBody>
        </p:sp>
        <p:sp>
          <p:nvSpPr>
            <p:cNvPr id="26" name="Freeform 7"/>
            <p:cNvSpPr/>
            <p:nvPr/>
          </p:nvSpPr>
          <p:spPr bwMode="auto">
            <a:xfrm>
              <a:off x="4624388" y="3276600"/>
              <a:ext cx="1193800" cy="1198563"/>
            </a:xfrm>
            <a:custGeom>
              <a:avLst/>
              <a:gdLst>
                <a:gd name="T0" fmla="*/ 3511 w 4497"/>
                <a:gd name="T1" fmla="*/ 3511 h 4497"/>
                <a:gd name="T2" fmla="*/ 2687 w 4497"/>
                <a:gd name="T3" fmla="*/ 3511 h 4497"/>
                <a:gd name="T4" fmla="*/ 0 w 4497"/>
                <a:gd name="T5" fmla="*/ 4497 h 4497"/>
                <a:gd name="T6" fmla="*/ 0 w 4497"/>
                <a:gd name="T7" fmla="*/ 2636 h 4497"/>
                <a:gd name="T8" fmla="*/ 1838 w 4497"/>
                <a:gd name="T9" fmla="*/ 1838 h 4497"/>
                <a:gd name="T10" fmla="*/ 2636 w 4497"/>
                <a:gd name="T11" fmla="*/ 0 h 4497"/>
                <a:gd name="T12" fmla="*/ 4497 w 4497"/>
                <a:gd name="T13" fmla="*/ 0 h 4497"/>
                <a:gd name="T14" fmla="*/ 3511 w 4497"/>
                <a:gd name="T15" fmla="*/ 2687 h 4497"/>
                <a:gd name="T16" fmla="*/ 3511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3511"/>
                  </a:moveTo>
                  <a:lnTo>
                    <a:pt x="2687" y="3511"/>
                  </a:lnTo>
                  <a:cubicBezTo>
                    <a:pt x="1896" y="4128"/>
                    <a:pt x="953" y="4457"/>
                    <a:pt x="0" y="4497"/>
                  </a:cubicBezTo>
                  <a:lnTo>
                    <a:pt x="0" y="2636"/>
                  </a:lnTo>
                  <a:cubicBezTo>
                    <a:pt x="673" y="2610"/>
                    <a:pt x="1332" y="2345"/>
                    <a:pt x="1838" y="1838"/>
                  </a:cubicBezTo>
                  <a:cubicBezTo>
                    <a:pt x="2345" y="1332"/>
                    <a:pt x="2610" y="673"/>
                    <a:pt x="2636" y="0"/>
                  </a:cubicBezTo>
                  <a:lnTo>
                    <a:pt x="4497" y="0"/>
                  </a:lnTo>
                  <a:cubicBezTo>
                    <a:pt x="4457" y="953"/>
                    <a:pt x="4128" y="1896"/>
                    <a:pt x="3511" y="2687"/>
                  </a:cubicBezTo>
                  <a:lnTo>
                    <a:pt x="3511" y="3511"/>
                  </a:lnTo>
                  <a:close/>
                </a:path>
              </a:pathLst>
            </a:custGeom>
            <a:solidFill>
              <a:schemeClr val="accent3"/>
            </a:solidFill>
            <a:ln>
              <a:noFill/>
            </a:ln>
          </p:spPr>
          <p:txBody>
            <a:bodyPr vert="horz" wrap="square" lIns="91392" tIns="45696" rIns="91392" bIns="45696" numCol="1" anchor="t" anchorCtr="0" compatLnSpc="1"/>
            <a:lstStyle/>
            <a:p>
              <a:endParaRPr lang="zh-CN" altLang="en-US" sz="2000">
                <a:solidFill>
                  <a:schemeClr val="bg1"/>
                </a:solidFill>
                <a:cs typeface="+mn-ea"/>
                <a:sym typeface="+mn-lt"/>
              </a:endParaRPr>
            </a:p>
          </p:txBody>
        </p:sp>
        <p:sp>
          <p:nvSpPr>
            <p:cNvPr id="27" name="Freeform 8"/>
            <p:cNvSpPr/>
            <p:nvPr/>
          </p:nvSpPr>
          <p:spPr bwMode="auto">
            <a:xfrm>
              <a:off x="4624388" y="1973262"/>
              <a:ext cx="1193800" cy="1196975"/>
            </a:xfrm>
            <a:custGeom>
              <a:avLst/>
              <a:gdLst>
                <a:gd name="T0" fmla="*/ 3511 w 4497"/>
                <a:gd name="T1" fmla="*/ 1809 h 4497"/>
                <a:gd name="T2" fmla="*/ 4497 w 4497"/>
                <a:gd name="T3" fmla="*/ 4497 h 4497"/>
                <a:gd name="T4" fmla="*/ 2624 w 4497"/>
                <a:gd name="T5" fmla="*/ 4497 h 4497"/>
                <a:gd name="T6" fmla="*/ 1776 w 4497"/>
                <a:gd name="T7" fmla="*/ 2721 h 4497"/>
                <a:gd name="T8" fmla="*/ 0 w 4497"/>
                <a:gd name="T9" fmla="*/ 1873 h 4497"/>
                <a:gd name="T10" fmla="*/ 0 w 4497"/>
                <a:gd name="T11" fmla="*/ 0 h 4497"/>
                <a:gd name="T12" fmla="*/ 2687 w 4497"/>
                <a:gd name="T13" fmla="*/ 986 h 4497"/>
                <a:gd name="T14" fmla="*/ 3511 w 4497"/>
                <a:gd name="T15" fmla="*/ 986 h 4497"/>
                <a:gd name="T16" fmla="*/ 3511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1809"/>
                  </a:moveTo>
                  <a:cubicBezTo>
                    <a:pt x="4128" y="2601"/>
                    <a:pt x="4457" y="3544"/>
                    <a:pt x="4497" y="4497"/>
                  </a:cubicBezTo>
                  <a:lnTo>
                    <a:pt x="2624" y="4497"/>
                  </a:lnTo>
                  <a:cubicBezTo>
                    <a:pt x="2558" y="3853"/>
                    <a:pt x="2275" y="3221"/>
                    <a:pt x="1776" y="2721"/>
                  </a:cubicBezTo>
                  <a:cubicBezTo>
                    <a:pt x="1276" y="2222"/>
                    <a:pt x="644" y="1938"/>
                    <a:pt x="0" y="1873"/>
                  </a:cubicBezTo>
                  <a:lnTo>
                    <a:pt x="0" y="0"/>
                  </a:lnTo>
                  <a:cubicBezTo>
                    <a:pt x="953" y="40"/>
                    <a:pt x="1896" y="369"/>
                    <a:pt x="2687" y="986"/>
                  </a:cubicBezTo>
                  <a:lnTo>
                    <a:pt x="3511" y="986"/>
                  </a:lnTo>
                  <a:lnTo>
                    <a:pt x="3511" y="1809"/>
                  </a:lnTo>
                  <a:close/>
                </a:path>
              </a:pathLst>
            </a:custGeom>
            <a:solidFill>
              <a:schemeClr val="accent1"/>
            </a:solidFill>
            <a:ln>
              <a:noFill/>
            </a:ln>
          </p:spPr>
          <p:txBody>
            <a:bodyPr vert="horz" wrap="square" lIns="91392" tIns="45696" rIns="91392" bIns="45696" numCol="1" anchor="t" anchorCtr="0" compatLnSpc="1"/>
            <a:lstStyle/>
            <a:p>
              <a:endParaRPr lang="zh-CN" altLang="en-US" sz="2000">
                <a:solidFill>
                  <a:schemeClr val="bg1"/>
                </a:solidFill>
                <a:cs typeface="+mn-ea"/>
                <a:sym typeface="+mn-lt"/>
              </a:endParaRPr>
            </a:p>
          </p:txBody>
        </p:sp>
        <p:sp>
          <p:nvSpPr>
            <p:cNvPr id="28" name="TextBox 50"/>
            <p:cNvSpPr txBox="1"/>
            <p:nvPr/>
          </p:nvSpPr>
          <p:spPr>
            <a:xfrm>
              <a:off x="3786883" y="2348629"/>
              <a:ext cx="144016" cy="369524"/>
            </a:xfrm>
            <a:prstGeom prst="rect">
              <a:avLst/>
            </a:prstGeom>
            <a:noFill/>
          </p:spPr>
          <p:txBody>
            <a:bodyPr wrap="square" lIns="0" tIns="0" rIns="0" bIns="0" rtlCol="0">
              <a:spAutoFit/>
            </a:bodyPr>
            <a:lstStyle/>
            <a:p>
              <a:pPr algn="ct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29" name="TextBox 36"/>
            <p:cNvSpPr txBox="1"/>
            <p:nvPr/>
          </p:nvSpPr>
          <p:spPr>
            <a:xfrm>
              <a:off x="5251579" y="2348629"/>
              <a:ext cx="144016" cy="369524"/>
            </a:xfrm>
            <a:prstGeom prst="rect">
              <a:avLst/>
            </a:prstGeom>
            <a:noFill/>
          </p:spPr>
          <p:txBody>
            <a:bodyPr wrap="square" lIns="0" tIns="0" rIns="0" bIns="0" rtlCol="0">
              <a:spAutoFit/>
            </a:bodyPr>
            <a:lstStyle/>
            <a:p>
              <a:pPr algn="ctr"/>
              <a:r>
                <a:rPr lang="en-US" altLang="zh-CN" dirty="0">
                  <a:solidFill>
                    <a:schemeClr val="bg1"/>
                  </a:solidFill>
                  <a:cs typeface="+mn-ea"/>
                  <a:sym typeface="+mn-lt"/>
                </a:rPr>
                <a:t>2</a:t>
              </a:r>
              <a:endParaRPr lang="zh-CN" altLang="en-US" dirty="0">
                <a:solidFill>
                  <a:schemeClr val="bg1"/>
                </a:solidFill>
                <a:cs typeface="+mn-ea"/>
                <a:sym typeface="+mn-lt"/>
              </a:endParaRPr>
            </a:p>
          </p:txBody>
        </p:sp>
        <p:sp>
          <p:nvSpPr>
            <p:cNvPr id="30" name="TextBox 34"/>
            <p:cNvSpPr txBox="1"/>
            <p:nvPr/>
          </p:nvSpPr>
          <p:spPr>
            <a:xfrm>
              <a:off x="3786883" y="3767794"/>
              <a:ext cx="144016" cy="369524"/>
            </a:xfrm>
            <a:prstGeom prst="rect">
              <a:avLst/>
            </a:prstGeom>
            <a:noFill/>
          </p:spPr>
          <p:txBody>
            <a:bodyPr wrap="square" lIns="0" tIns="0" rIns="0" bIns="0" rtlCol="0">
              <a:spAutoFit/>
            </a:bodyPr>
            <a:lstStyle/>
            <a:p>
              <a:pPr algn="ctr"/>
              <a:r>
                <a:rPr lang="en-US" altLang="zh-CN" dirty="0">
                  <a:solidFill>
                    <a:schemeClr val="bg1"/>
                  </a:solidFill>
                  <a:cs typeface="+mn-ea"/>
                  <a:sym typeface="+mn-lt"/>
                </a:rPr>
                <a:t>4</a:t>
              </a:r>
              <a:endParaRPr lang="zh-CN" altLang="en-US" dirty="0">
                <a:solidFill>
                  <a:schemeClr val="bg1"/>
                </a:solidFill>
                <a:cs typeface="+mn-ea"/>
                <a:sym typeface="+mn-lt"/>
              </a:endParaRPr>
            </a:p>
          </p:txBody>
        </p:sp>
        <p:sp>
          <p:nvSpPr>
            <p:cNvPr id="31" name="TextBox 32"/>
            <p:cNvSpPr txBox="1"/>
            <p:nvPr/>
          </p:nvSpPr>
          <p:spPr>
            <a:xfrm>
              <a:off x="5251579" y="3767794"/>
              <a:ext cx="144016" cy="369524"/>
            </a:xfrm>
            <a:prstGeom prst="rect">
              <a:avLst/>
            </a:prstGeom>
            <a:noFill/>
          </p:spPr>
          <p:txBody>
            <a:bodyPr wrap="square" lIns="0" tIns="0" rIns="0" bIns="0" rtlCol="0">
              <a:spAutoFit/>
            </a:bodyPr>
            <a:lstStyle/>
            <a:p>
              <a:pPr algn="ctr"/>
              <a:r>
                <a:rPr lang="en-US" altLang="zh-CN" dirty="0">
                  <a:solidFill>
                    <a:schemeClr val="bg1"/>
                  </a:solidFill>
                  <a:cs typeface="+mn-ea"/>
                  <a:sym typeface="+mn-lt"/>
                </a:rPr>
                <a:t>3</a:t>
              </a:r>
              <a:endParaRPr lang="zh-CN" altLang="en-US" dirty="0">
                <a:solidFill>
                  <a:schemeClr val="bg1"/>
                </a:solidFill>
                <a:cs typeface="+mn-ea"/>
                <a:sym typeface="+mn-lt"/>
              </a:endParaRPr>
            </a:p>
          </p:txBody>
        </p:sp>
      </p:grpSp>
      <p:cxnSp>
        <p:nvCxnSpPr>
          <p:cNvPr id="2" name="直接连接符 1"/>
          <p:cNvCxnSpPr/>
          <p:nvPr/>
        </p:nvCxnSpPr>
        <p:spPr>
          <a:xfrm>
            <a:off x="2566035" y="3826510"/>
            <a:ext cx="7128510" cy="2095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6094730" y="1915795"/>
            <a:ext cx="0" cy="388874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5779135" y="1300480"/>
            <a:ext cx="640080" cy="368300"/>
          </a:xfrm>
          <a:prstGeom prst="rect">
            <a:avLst/>
          </a:prstGeom>
          <a:noFill/>
        </p:spPr>
        <p:txBody>
          <a:bodyPr wrap="none" rtlCol="0">
            <a:spAutoFit/>
            <a:scene3d>
              <a:camera prst="orthographicFront"/>
              <a:lightRig rig="threePt" dir="t"/>
            </a:scene3d>
          </a:bodyPr>
          <a:p>
            <a:r>
              <a:rPr lang="zh-CN" altLang="en-US" sz="18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感性</a:t>
            </a:r>
            <a:endParaRPr lang="zh-CN" altLang="en-US" sz="18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1749425" y="3652520"/>
            <a:ext cx="640080" cy="368300"/>
          </a:xfrm>
          <a:prstGeom prst="rect">
            <a:avLst/>
          </a:prstGeom>
          <a:noFill/>
        </p:spPr>
        <p:txBody>
          <a:bodyPr wrap="none" rtlCol="0">
            <a:spAutoFit/>
            <a:scene3d>
              <a:camera prst="orthographicFront"/>
              <a:lightRig rig="threePt" dir="t"/>
            </a:scene3d>
          </a:bodyPr>
          <a:p>
            <a:r>
              <a:rPr lang="zh-CN" altLang="en-US" sz="18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外向</a:t>
            </a:r>
            <a:endParaRPr lang="zh-CN" altLang="en-US" sz="18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6" name="文本框 5"/>
          <p:cNvSpPr txBox="1"/>
          <p:nvPr/>
        </p:nvSpPr>
        <p:spPr>
          <a:xfrm>
            <a:off x="5771515" y="5873115"/>
            <a:ext cx="640080" cy="368300"/>
          </a:xfrm>
          <a:prstGeom prst="rect">
            <a:avLst/>
          </a:prstGeom>
          <a:noFill/>
        </p:spPr>
        <p:txBody>
          <a:bodyPr wrap="none" rtlCol="0">
            <a:spAutoFit/>
            <a:scene3d>
              <a:camera prst="orthographicFront"/>
              <a:lightRig rig="threePt" dir="t"/>
            </a:scene3d>
          </a:bodyPr>
          <a:p>
            <a:r>
              <a:rPr lang="zh-CN" altLang="en-US" sz="18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理性</a:t>
            </a:r>
            <a:endParaRPr lang="zh-CN" altLang="en-US" sz="18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7" name="文本框 6"/>
          <p:cNvSpPr txBox="1"/>
          <p:nvPr/>
        </p:nvSpPr>
        <p:spPr>
          <a:xfrm>
            <a:off x="9842500" y="3653155"/>
            <a:ext cx="640080" cy="368300"/>
          </a:xfrm>
          <a:prstGeom prst="rect">
            <a:avLst/>
          </a:prstGeom>
          <a:noFill/>
        </p:spPr>
        <p:txBody>
          <a:bodyPr wrap="none" rtlCol="0">
            <a:spAutoFit/>
            <a:scene3d>
              <a:camera prst="orthographicFront"/>
              <a:lightRig rig="threePt" dir="t"/>
            </a:scene3d>
          </a:bodyPr>
          <a:p>
            <a:r>
              <a:rPr lang="zh-CN" altLang="en-US" sz="18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内向</a:t>
            </a:r>
            <a:endParaRPr lang="zh-CN" altLang="en-US" sz="1800" dirty="0" smtClean="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8" name="TextBox 18"/>
          <p:cNvSpPr txBox="1"/>
          <p:nvPr/>
        </p:nvSpPr>
        <p:spPr>
          <a:xfrm>
            <a:off x="7713345" y="1110615"/>
            <a:ext cx="1331595" cy="2231390"/>
          </a:xfrm>
          <a:prstGeom prst="rect">
            <a:avLst/>
          </a:prstGeom>
          <a:noFill/>
        </p:spPr>
        <p:txBody>
          <a:bodyPr wrap="square" lIns="0" tIns="0" rIns="0" bIns="0" rtlCol="0">
            <a:spAutoFit/>
            <a:scene3d>
              <a:camera prst="orthographicFront"/>
              <a:lightRig rig="threePt" dir="t"/>
            </a:scene3d>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50000"/>
              </a:lnSpc>
            </a:pPr>
            <a:r>
              <a:rPr lang="zh-CN" altLang="en-US" sz="2000" dirty="0">
                <a:solidFill>
                  <a:schemeClr val="tx1"/>
                </a:solidFill>
                <a:effectLst>
                  <a:outerShdw blurRad="38100" dist="19050" dir="2700000" algn="tl" rotWithShape="0">
                    <a:schemeClr val="dk1">
                      <a:alpha val="40000"/>
                    </a:schemeClr>
                  </a:outerShdw>
                </a:effectLst>
                <a:latin typeface="+mn-lt"/>
                <a:ea typeface="+mn-ea"/>
                <a:cs typeface="+mn-ea"/>
                <a:sym typeface="+mn-lt"/>
              </a:rPr>
              <a:t>活波型</a:t>
            </a:r>
            <a:endParaRPr lang="zh-CN" altLang="en-US" sz="20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nSpc>
                <a:spcPct val="120000"/>
              </a:lnSpc>
            </a:pPr>
            <a:r>
              <a:rPr lang="zh-CN" altLang="en-US" sz="1200" b="1" dirty="0">
                <a:solidFill>
                  <a:schemeClr val="tx1"/>
                </a:solidFill>
                <a:effectLst>
                  <a:outerShdw blurRad="38100" dist="19050" dir="2700000" algn="tl" rotWithShape="0">
                    <a:schemeClr val="dk1">
                      <a:alpha val="40000"/>
                    </a:schemeClr>
                  </a:outerShdw>
                </a:effectLst>
                <a:latin typeface="+mn-lt"/>
                <a:ea typeface="+mn-ea"/>
                <a:cs typeface="+mn-ea"/>
                <a:sym typeface="+mn-lt"/>
              </a:rPr>
              <a:t>1、喜欢</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言论自由</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与人互动交往</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说服领导</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pPr>
            <a:r>
              <a:rPr lang="zh-CN" altLang="en-US" sz="1200" b="1" dirty="0">
                <a:solidFill>
                  <a:schemeClr val="tx1"/>
                </a:solidFill>
                <a:effectLst>
                  <a:outerShdw blurRad="38100" dist="19050" dir="2700000" algn="tl" rotWithShape="0">
                    <a:schemeClr val="dk1">
                      <a:alpha val="40000"/>
                    </a:schemeClr>
                  </a:outerShdw>
                </a:effectLst>
                <a:latin typeface="+mn-lt"/>
                <a:ea typeface="+mn-ea"/>
                <a:cs typeface="+mn-ea"/>
                <a:sym typeface="+mn-lt"/>
              </a:rPr>
              <a:t>2、不喜欢</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争论</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失去尊敬</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marL="171450" indent="-171450">
              <a:lnSpc>
                <a:spcPct val="120000"/>
              </a:lnSpc>
              <a:buFont typeface="Arial" panose="020B0604020202020204" pitchFamily="34" charset="0"/>
              <a:buChar char="•"/>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失去自我价值观</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p:txBody>
      </p:sp>
      <p:sp>
        <p:nvSpPr>
          <p:cNvPr id="9" name="TextBox 20"/>
          <p:cNvSpPr txBox="1"/>
          <p:nvPr/>
        </p:nvSpPr>
        <p:spPr>
          <a:xfrm>
            <a:off x="7713345" y="4020820"/>
            <a:ext cx="1276985" cy="200977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50000"/>
              </a:lnSpc>
            </a:pPr>
            <a:r>
              <a:rPr lang="zh-CN" altLang="en-US" sz="2000" dirty="0">
                <a:solidFill>
                  <a:schemeClr val="tx1">
                    <a:lumMod val="85000"/>
                    <a:lumOff val="15000"/>
                  </a:schemeClr>
                </a:solidFill>
                <a:latin typeface="+mn-lt"/>
                <a:ea typeface="+mn-ea"/>
                <a:cs typeface="+mn-ea"/>
                <a:sym typeface="+mn-lt"/>
              </a:rPr>
              <a:t>平和型</a:t>
            </a:r>
            <a:endParaRPr lang="zh-CN" altLang="en-US" sz="2000" dirty="0">
              <a:solidFill>
                <a:schemeClr val="tx1">
                  <a:lumMod val="85000"/>
                  <a:lumOff val="15000"/>
                </a:schemeClr>
              </a:solidFill>
              <a:latin typeface="+mn-lt"/>
              <a:ea typeface="+mn-ea"/>
              <a:cs typeface="+mn-ea"/>
              <a:sym typeface="+mn-lt"/>
            </a:endParaRPr>
          </a:p>
          <a:p>
            <a:pPr>
              <a:lnSpc>
                <a:spcPct val="120000"/>
              </a:lnSpc>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1、喜欢</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nSpc>
                <a:spcPct val="120000"/>
              </a:lnSpc>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稳定的工作环境</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nSpc>
                <a:spcPct val="120000"/>
              </a:lnSpc>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欣赏真诚团队·</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nSpc>
                <a:spcPct val="120000"/>
              </a:lnSpc>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耐心的专业工作</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nSpc>
                <a:spcPct val="120000"/>
              </a:lnSpc>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2、不喜欢</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nSpc>
                <a:spcPct val="120000"/>
              </a:lnSpc>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改变常规或环境</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a:p>
            <a:pPr>
              <a:lnSpc>
                <a:spcPct val="120000"/>
              </a:lnSpc>
            </a:pPr>
            <a:r>
              <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rPr>
              <a:t>快速变革变化</a:t>
            </a:r>
            <a:endParaRPr lang="zh-CN" altLang="en-US" sz="1200" dirty="0">
              <a:solidFill>
                <a:schemeClr val="tx1"/>
              </a:solidFill>
              <a:effectLst>
                <a:outerShdw blurRad="38100" dist="19050" dir="2700000" algn="tl" rotWithShape="0">
                  <a:schemeClr val="dk1">
                    <a:alpha val="40000"/>
                  </a:schemeClr>
                </a:outerShdw>
              </a:effectLst>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par>
                                <p:cTn id="10" presetID="8" presetClass="emph" presetSubtype="0" fill="hold" nodeType="withEffect">
                                  <p:stCondLst>
                                    <p:cond delay="0"/>
                                  </p:stCondLst>
                                  <p:childTnLst>
                                    <p:animRot by="21600000">
                                      <p:cBhvr>
                                        <p:cTn id="11" dur="1000" fill="hold"/>
                                        <p:tgtEl>
                                          <p:spTgt spid="23"/>
                                        </p:tgtEl>
                                        <p:attrNameLst>
                                          <p:attrName>r</p:attrName>
                                        </p:attrNameLst>
                                      </p:cBhvr>
                                    </p:animRo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right)">
                                      <p:cBhvr>
                                        <p:cTn id="18" dur="500"/>
                                        <p:tgtEl>
                                          <p:spTgt spid="21"/>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right)">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8"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1073150"/>
            <a:ext cx="6539865"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200000"/>
              </a:lnSpc>
              <a:buFont typeface="+mj-lt"/>
              <a:buNone/>
            </a:pPr>
            <a:r>
              <a:rPr lang="zh-CN" altLang="en-US" sz="2000" b="1">
                <a:solidFill>
                  <a:schemeClr val="accent1"/>
                </a:solidFill>
                <a:effectLst>
                  <a:outerShdw blurRad="38100" dist="25400" dir="5400000" algn="ctr" rotWithShape="0">
                    <a:srgbClr val="6E747A">
                      <a:alpha val="43000"/>
                    </a:srgbClr>
                  </a:outerShdw>
                </a:effectLst>
                <a:latin typeface="+mj-ea"/>
                <a:ea typeface="+mj-ea"/>
                <a:sym typeface="+mn-ea"/>
              </a:rPr>
              <a:t>与上级（长辈）的沟通</a:t>
            </a:r>
            <a:r>
              <a:rPr lang="en-US" altLang="zh-CN" sz="2000" b="1">
                <a:solidFill>
                  <a:schemeClr val="accent1"/>
                </a:solidFill>
                <a:effectLst>
                  <a:outerShdw blurRad="38100" dist="25400" dir="5400000" algn="ctr" rotWithShape="0">
                    <a:srgbClr val="6E747A">
                      <a:alpha val="43000"/>
                    </a:srgbClr>
                  </a:outerShdw>
                </a:effectLst>
                <a:latin typeface="+mj-ea"/>
                <a:ea typeface="+mj-ea"/>
                <a:sym typeface="+mn-ea"/>
              </a:rPr>
              <a:t>----</a:t>
            </a:r>
            <a:r>
              <a:rPr lang="zh-CN" altLang="en-US" sz="2000" b="1">
                <a:solidFill>
                  <a:schemeClr val="accent1"/>
                </a:solidFill>
                <a:effectLst>
                  <a:outerShdw blurRad="38100" dist="25400" dir="5400000" algn="ctr" rotWithShape="0">
                    <a:srgbClr val="6E747A">
                      <a:alpha val="43000"/>
                    </a:srgbClr>
                  </a:outerShdw>
                </a:effectLst>
                <a:latin typeface="+mj-ea"/>
                <a:ea typeface="+mj-ea"/>
                <a:sym typeface="+mn-ea"/>
              </a:rPr>
              <a:t>用胆识</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altLang="zh-CN" sz="1600">
                <a:solidFill>
                  <a:schemeClr val="tx1"/>
                </a:solidFill>
                <a:effectLst>
                  <a:outerShdw blurRad="38100" dist="19050" dir="2700000" algn="tl" rotWithShape="0">
                    <a:schemeClr val="dk1">
                      <a:alpha val="40000"/>
                    </a:schemeClr>
                  </a:outerShdw>
                </a:effectLst>
                <a:latin typeface="+mj-ea"/>
                <a:ea typeface="+mj-ea"/>
                <a:sym typeface="+mn-ea"/>
              </a:rPr>
              <a:t>1</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不要给上司出问答题,而应出选择题</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altLang="zh-CN" sz="1400">
                <a:solidFill>
                  <a:schemeClr val="tx1"/>
                </a:solidFill>
                <a:effectLst>
                  <a:outerShdw blurRad="38100" dist="19050" dir="2700000" algn="tl" rotWithShape="0">
                    <a:schemeClr val="dk1">
                      <a:alpha val="40000"/>
                    </a:schemeClr>
                  </a:outerShdw>
                </a:effectLst>
                <a:latin typeface="+mj-ea"/>
                <a:ea typeface="+mj-ea"/>
                <a:sym typeface="+mn-ea"/>
              </a:rPr>
              <a:t>       ---</a:t>
            </a:r>
            <a:r>
              <a:rPr lang="zh-CN" altLang="en-US" sz="1400">
                <a:solidFill>
                  <a:schemeClr val="tx1"/>
                </a:solidFill>
                <a:effectLst>
                  <a:outerShdw blurRad="38100" dist="19050" dir="2700000" algn="tl" rotWithShape="0">
                    <a:schemeClr val="dk1">
                      <a:alpha val="40000"/>
                    </a:schemeClr>
                  </a:outerShdw>
                </a:effectLst>
                <a:latin typeface="+mj-ea"/>
                <a:ea typeface="+mj-ea"/>
                <a:sym typeface="+mn-ea"/>
              </a:rPr>
              <a:t>你什么时候有空呀? </a:t>
            </a:r>
            <a:endParaRPr lang="zh-CN" altLang="en-US"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zh-CN" altLang="en-US" sz="1400">
                <a:solidFill>
                  <a:schemeClr val="tx1"/>
                </a:solidFill>
                <a:effectLst>
                  <a:outerShdw blurRad="38100" dist="19050" dir="2700000" algn="tl" rotWithShape="0">
                    <a:schemeClr val="dk1">
                      <a:alpha val="40000"/>
                    </a:schemeClr>
                  </a:outerShdw>
                </a:effectLst>
                <a:latin typeface="+mj-ea"/>
                <a:ea typeface="+mj-ea"/>
                <a:sym typeface="+mn-ea"/>
              </a:rPr>
              <a:t>       </a:t>
            </a:r>
            <a:r>
              <a:rPr lang="en-US" altLang="zh-CN" sz="1400">
                <a:solidFill>
                  <a:schemeClr val="tx1"/>
                </a:solidFill>
                <a:effectLst>
                  <a:outerShdw blurRad="38100" dist="19050" dir="2700000" algn="tl" rotWithShape="0">
                    <a:schemeClr val="dk1">
                      <a:alpha val="40000"/>
                    </a:schemeClr>
                  </a:outerShdw>
                </a:effectLst>
                <a:latin typeface="+mj-ea"/>
                <a:ea typeface="+mj-ea"/>
                <a:sym typeface="+mn-ea"/>
              </a:rPr>
              <a:t>---</a:t>
            </a:r>
            <a:r>
              <a:rPr lang="zh-CN" altLang="en-US" sz="1400">
                <a:solidFill>
                  <a:schemeClr val="tx1"/>
                </a:solidFill>
                <a:effectLst>
                  <a:outerShdw blurRad="38100" dist="19050" dir="2700000" algn="tl" rotWithShape="0">
                    <a:schemeClr val="dk1">
                      <a:alpha val="40000"/>
                    </a:schemeClr>
                  </a:outerShdw>
                </a:effectLst>
                <a:latin typeface="+mj-ea"/>
                <a:ea typeface="+mj-ea"/>
                <a:sym typeface="+mn-ea"/>
              </a:rPr>
              <a:t>今天下午合适还是明天下午合适?</a:t>
            </a:r>
            <a:endParaRPr lang="zh-CN" altLang="en-US"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altLang="zh-CN" sz="1400">
                <a:solidFill>
                  <a:schemeClr val="tx1"/>
                </a:solidFill>
                <a:effectLst>
                  <a:outerShdw blurRad="38100" dist="19050" dir="2700000" algn="tl" rotWithShape="0">
                    <a:schemeClr val="dk1">
                      <a:alpha val="40000"/>
                    </a:schemeClr>
                  </a:outerShdw>
                </a:effectLst>
                <a:latin typeface="+mj-ea"/>
                <a:ea typeface="+mj-ea"/>
                <a:sym typeface="+mn-ea"/>
              </a:rPr>
              <a:t>2</a:t>
            </a:r>
            <a:r>
              <a:rPr lang="zh-CN" altLang="en-US" sz="1400">
                <a:solidFill>
                  <a:schemeClr val="tx1"/>
                </a:solidFill>
                <a:effectLst>
                  <a:outerShdw blurRad="38100" dist="19050" dir="2700000" algn="tl" rotWithShape="0">
                    <a:schemeClr val="dk1">
                      <a:alpha val="40000"/>
                    </a:schemeClr>
                  </a:outerShdw>
                </a:effectLst>
                <a:latin typeface="+mj-ea"/>
                <a:ea typeface="+mj-ea"/>
                <a:sym typeface="+mn-ea"/>
              </a:rPr>
              <a:t>、</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任何地点,随时准备 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altLang="zh-CN" sz="1400">
                <a:solidFill>
                  <a:schemeClr val="tx1"/>
                </a:solidFill>
                <a:effectLst>
                  <a:outerShdw blurRad="38100" dist="19050" dir="2700000" algn="tl" rotWithShape="0">
                    <a:schemeClr val="dk1">
                      <a:alpha val="40000"/>
                    </a:schemeClr>
                  </a:outerShdw>
                </a:effectLst>
                <a:latin typeface="+mj-ea"/>
                <a:ea typeface="+mj-ea"/>
                <a:sym typeface="+mn-ea"/>
              </a:rPr>
              <a:t>   ---</a:t>
            </a:r>
            <a:r>
              <a:rPr lang="zh-CN" altLang="en-US" sz="1400">
                <a:solidFill>
                  <a:schemeClr val="tx1"/>
                </a:solidFill>
                <a:effectLst>
                  <a:outerShdw blurRad="38100" dist="19050" dir="2700000" algn="tl" rotWithShape="0">
                    <a:schemeClr val="dk1">
                      <a:alpha val="40000"/>
                    </a:schemeClr>
                  </a:outerShdw>
                </a:effectLst>
                <a:latin typeface="+mj-ea"/>
                <a:ea typeface="+mj-ea"/>
                <a:sym typeface="+mn-ea"/>
              </a:rPr>
              <a:t>领导一般很忙,在办公时间找不到,就在下班时间或</a:t>
            </a:r>
            <a:r>
              <a:rPr lang="zh-CN" altLang="en-US" sz="1400">
                <a:solidFill>
                  <a:schemeClr val="tx1"/>
                </a:solidFill>
                <a:effectLst>
                  <a:outerShdw blurRad="38100" dist="19050" dir="2700000" algn="tl" rotWithShape="0">
                    <a:schemeClr val="dk1">
                      <a:alpha val="40000"/>
                    </a:schemeClr>
                  </a:outerShdw>
                </a:effectLst>
                <a:latin typeface="+mj-ea"/>
                <a:ea typeface="+mj-ea"/>
                <a:sym typeface="+mn-ea"/>
              </a:rPr>
              <a:t>在下班的路上等他</a:t>
            </a:r>
            <a:endParaRPr lang="zh-CN" altLang="en-US"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altLang="zh-CN" sz="1400">
                <a:solidFill>
                  <a:schemeClr val="tx1"/>
                </a:solidFill>
                <a:effectLst>
                  <a:outerShdw blurRad="38100" dist="19050" dir="2700000" algn="tl" rotWithShape="0">
                    <a:schemeClr val="dk1">
                      <a:alpha val="40000"/>
                    </a:schemeClr>
                  </a:outerShdw>
                </a:effectLst>
                <a:latin typeface="+mj-ea"/>
                <a:ea typeface="+mj-ea"/>
                <a:sym typeface="+mn-ea"/>
              </a:rPr>
              <a:t>   ---</a:t>
            </a:r>
            <a:r>
              <a:rPr lang="zh-CN" altLang="en-US" sz="1400">
                <a:solidFill>
                  <a:schemeClr val="tx1"/>
                </a:solidFill>
                <a:effectLst>
                  <a:outerShdw blurRad="38100" dist="19050" dir="2700000" algn="tl" rotWithShape="0">
                    <a:schemeClr val="dk1">
                      <a:alpha val="40000"/>
                    </a:schemeClr>
                  </a:outerShdw>
                </a:effectLst>
                <a:latin typeface="+mj-ea"/>
                <a:ea typeface="+mj-ea"/>
                <a:sym typeface="+mn-ea"/>
              </a:rPr>
              <a:t>领导的时间是挤出来的,不是等出来。</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altLang="zh-CN" sz="1600">
                <a:solidFill>
                  <a:schemeClr val="tx1"/>
                </a:solidFill>
                <a:effectLst>
                  <a:outerShdw blurRad="38100" dist="19050" dir="2700000" algn="tl" rotWithShape="0">
                    <a:schemeClr val="dk1">
                      <a:alpha val="40000"/>
                    </a:schemeClr>
                  </a:outerShdw>
                </a:effectLst>
                <a:latin typeface="+mj-ea"/>
                <a:ea typeface="+mj-ea"/>
                <a:sym typeface="+mn-ea"/>
              </a:rPr>
              <a:t>3</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a:t>
            </a:r>
            <a:r>
              <a:rPr lang="zh-CN" altLang="en-US" sz="1600">
                <a:solidFill>
                  <a:schemeClr val="tx1"/>
                </a:solidFill>
                <a:effectLst>
                  <a:outerShdw blurRad="38100" dist="19050" dir="2700000" algn="tl" rotWithShape="0">
                    <a:schemeClr val="dk1">
                      <a:alpha val="40000"/>
                    </a:schemeClr>
                  </a:outerShdw>
                </a:effectLst>
                <a:latin typeface="+mj-ea"/>
                <a:ea typeface="+mj-ea"/>
                <a:sym typeface="+mn-ea"/>
              </a:rPr>
              <a:t>一定要准备答案 </a:t>
            </a:r>
            <a:endParaRPr lang="zh-CN" altLang="en-US"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altLang="zh-CN" sz="1400">
                <a:solidFill>
                  <a:schemeClr val="tx1"/>
                </a:solidFill>
                <a:effectLst>
                  <a:outerShdw blurRad="38100" dist="19050" dir="2700000" algn="tl" rotWithShape="0">
                    <a:schemeClr val="dk1">
                      <a:alpha val="40000"/>
                    </a:schemeClr>
                  </a:outerShdw>
                </a:effectLst>
                <a:latin typeface="+mj-ea"/>
                <a:ea typeface="+mj-ea"/>
                <a:sym typeface="+mn-ea"/>
              </a:rPr>
              <a:t>   ---</a:t>
            </a:r>
            <a:r>
              <a:rPr lang="zh-CN" altLang="en-US" sz="1400">
                <a:solidFill>
                  <a:schemeClr val="tx1"/>
                </a:solidFill>
                <a:effectLst>
                  <a:outerShdw blurRad="38100" dist="19050" dir="2700000" algn="tl" rotWithShape="0">
                    <a:schemeClr val="dk1">
                      <a:alpha val="40000"/>
                    </a:schemeClr>
                  </a:outerShdw>
                </a:effectLst>
                <a:latin typeface="+mj-ea"/>
                <a:ea typeface="+mj-ea"/>
                <a:sym typeface="+mn-ea"/>
              </a:rPr>
              <a:t>没有答案就是只提问不解决,不是管理者所为</a:t>
            </a:r>
            <a:endParaRPr lang="zh-CN" altLang="en-US"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altLang="zh-CN" sz="1400">
                <a:solidFill>
                  <a:schemeClr val="tx1"/>
                </a:solidFill>
                <a:effectLst>
                  <a:outerShdw blurRad="38100" dist="19050" dir="2700000" algn="tl" rotWithShape="0">
                    <a:schemeClr val="dk1">
                      <a:alpha val="40000"/>
                    </a:schemeClr>
                  </a:outerShdw>
                </a:effectLst>
                <a:latin typeface="+mj-ea"/>
                <a:ea typeface="+mj-ea"/>
                <a:sym typeface="+mn-ea"/>
              </a:rPr>
              <a:t>   ---</a:t>
            </a:r>
            <a:r>
              <a:rPr lang="zh-CN" altLang="en-US" sz="1400">
                <a:solidFill>
                  <a:schemeClr val="tx1"/>
                </a:solidFill>
                <a:effectLst>
                  <a:outerShdw blurRad="38100" dist="19050" dir="2700000" algn="tl" rotWithShape="0">
                    <a:schemeClr val="dk1">
                      <a:alpha val="40000"/>
                    </a:schemeClr>
                  </a:outerShdw>
                </a:effectLst>
                <a:latin typeface="+mj-ea"/>
                <a:ea typeface="+mj-ea"/>
                <a:sym typeface="+mn-ea"/>
              </a:rPr>
              <a:t>有答案表示你已思考过解决办法,先帮领导思考,</a:t>
            </a:r>
            <a:endParaRPr lang="zh-CN" altLang="en-US"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zh-CN" altLang="en-US" sz="1400">
                <a:solidFill>
                  <a:schemeClr val="tx1"/>
                </a:solidFill>
                <a:effectLst>
                  <a:outerShdw blurRad="38100" dist="19050" dir="2700000" algn="tl" rotWithShape="0">
                    <a:schemeClr val="dk1">
                      <a:alpha val="40000"/>
                    </a:schemeClr>
                  </a:outerShdw>
                </a:effectLst>
                <a:latin typeface="+mj-ea"/>
                <a:ea typeface="+mj-ea"/>
                <a:sym typeface="+mn-ea"/>
              </a:rPr>
              <a:t>       (避免领导临时想办法）他只要说Yes or No即可。 </a:t>
            </a:r>
            <a:endParaRPr lang="zh-CN" altLang="en-US" sz="14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8" name="ïşḻîdé"/>
          <p:cNvSpPr/>
          <p:nvPr/>
        </p:nvSpPr>
        <p:spPr>
          <a:xfrm>
            <a:off x="7369175" y="1858010"/>
            <a:ext cx="4100195" cy="3429000"/>
          </a:xfrm>
          <a:prstGeom prst="rect">
            <a:avLst/>
          </a:prstGeom>
          <a:blipFill dpi="0" rotWithShape="1">
            <a:blip r:embed="rId1">
              <a:extLst>
                <a:ext uri="{28A0092B-C50C-407E-A947-70E740481C1C}">
                  <a14:useLocalDpi xmlns:a14="http://schemas.microsoft.com/office/drawing/2010/main" val="0"/>
                </a:ext>
              </a:extLst>
            </a:blip>
            <a:srcRect/>
            <a:stretch>
              <a:fillRect t="-13086" b="-13086"/>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8"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1073150"/>
            <a:ext cx="6539865"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200000"/>
              </a:lnSpc>
              <a:buFont typeface="+mj-lt"/>
              <a:buNone/>
            </a:pPr>
            <a:r>
              <a:rPr sz="2000">
                <a:solidFill>
                  <a:schemeClr val="tx1"/>
                </a:solidFill>
                <a:effectLst>
                  <a:outerShdw blurRad="38100" dist="19050" dir="2700000" algn="tl" rotWithShape="0">
                    <a:schemeClr val="dk1">
                      <a:alpha val="40000"/>
                    </a:schemeClr>
                  </a:outerShdw>
                </a:effectLst>
                <a:latin typeface="+mj-ea"/>
                <a:ea typeface="+mj-ea"/>
                <a:sym typeface="+mn-ea"/>
              </a:rPr>
              <a:t>与同级（亲友）的沟通</a:t>
            </a:r>
            <a:r>
              <a:rPr lang="en-US" sz="2000">
                <a:solidFill>
                  <a:schemeClr val="tx1"/>
                </a:solidFill>
                <a:effectLst>
                  <a:outerShdw blurRad="38100" dist="19050" dir="2700000" algn="tl" rotWithShape="0">
                    <a:schemeClr val="dk1">
                      <a:alpha val="40000"/>
                    </a:schemeClr>
                  </a:outerShdw>
                </a:effectLst>
                <a:latin typeface="+mj-ea"/>
                <a:ea typeface="+mj-ea"/>
                <a:sym typeface="+mn-ea"/>
              </a:rPr>
              <a:t>---</a:t>
            </a:r>
            <a:r>
              <a:rPr sz="2000">
                <a:solidFill>
                  <a:schemeClr val="tx1"/>
                </a:solidFill>
                <a:effectLst>
                  <a:outerShdw blurRad="38100" dist="19050" dir="2700000" algn="tl" rotWithShape="0">
                    <a:schemeClr val="dk1">
                      <a:alpha val="40000"/>
                    </a:schemeClr>
                  </a:outerShdw>
                </a:effectLst>
                <a:latin typeface="+mj-ea"/>
                <a:ea typeface="+mj-ea"/>
                <a:sym typeface="+mn-ea"/>
              </a:rPr>
              <a:t>用肺腑 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600">
                <a:solidFill>
                  <a:schemeClr val="accent1"/>
                </a:solidFill>
                <a:effectLst>
                  <a:outerShdw blurRad="38100" dist="25400" dir="5400000" algn="ctr" rotWithShape="0">
                    <a:srgbClr val="6E747A">
                      <a:alpha val="43000"/>
                    </a:srgbClr>
                  </a:outerShdw>
                </a:effectLst>
                <a:latin typeface="+mj-ea"/>
                <a:ea typeface="+mj-ea"/>
                <a:sym typeface="+mn-ea"/>
              </a:rPr>
              <a:t>1</a:t>
            </a:r>
            <a:r>
              <a:rPr lang="zh-CN" altLang="en-US" sz="1600">
                <a:solidFill>
                  <a:schemeClr val="accent1"/>
                </a:solidFill>
                <a:effectLst>
                  <a:outerShdw blurRad="38100" dist="25400" dir="5400000" algn="ctr" rotWithShape="0">
                    <a:srgbClr val="6E747A">
                      <a:alpha val="43000"/>
                    </a:srgbClr>
                  </a:outerShdw>
                </a:effectLst>
                <a:latin typeface="+mj-ea"/>
                <a:ea typeface="+mj-ea"/>
                <a:sym typeface="+mn-ea"/>
              </a:rPr>
              <a:t>、</a:t>
            </a:r>
            <a:r>
              <a:rPr sz="1600">
                <a:solidFill>
                  <a:schemeClr val="accent1"/>
                </a:solidFill>
                <a:effectLst>
                  <a:outerShdw blurRad="38100" dist="25400" dir="5400000" algn="ctr" rotWithShape="0">
                    <a:srgbClr val="6E747A">
                      <a:alpha val="43000"/>
                    </a:srgbClr>
                  </a:outerShdw>
                </a:effectLst>
                <a:latin typeface="+mj-ea"/>
                <a:ea typeface="+mj-ea"/>
                <a:sym typeface="+mn-ea"/>
              </a:rPr>
              <a:t>主动,真心（获得融洽）</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Arial" panose="020B0604020202020204" pitchFamily="34" charset="0"/>
              <a:buChar char="•"/>
            </a:pPr>
            <a:r>
              <a:rPr sz="1600">
                <a:solidFill>
                  <a:schemeClr val="tx1"/>
                </a:solidFill>
                <a:effectLst>
                  <a:outerShdw blurRad="38100" dist="19050" dir="2700000" algn="tl" rotWithShape="0">
                    <a:schemeClr val="dk1">
                      <a:alpha val="40000"/>
                    </a:schemeClr>
                  </a:outerShdw>
                </a:effectLst>
                <a:latin typeface="+mj-ea"/>
                <a:ea typeface="+mj-ea"/>
                <a:sym typeface="+mn-ea"/>
              </a:rPr>
              <a:t>将心比心</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Arial" panose="020B0604020202020204" pitchFamily="34" charset="0"/>
              <a:buChar char="•"/>
            </a:pPr>
            <a:r>
              <a:rPr sz="1600">
                <a:solidFill>
                  <a:schemeClr val="tx1"/>
                </a:solidFill>
                <a:effectLst>
                  <a:outerShdw blurRad="38100" dist="19050" dir="2700000" algn="tl" rotWithShape="0">
                    <a:schemeClr val="dk1">
                      <a:alpha val="40000"/>
                    </a:schemeClr>
                  </a:outerShdw>
                </a:effectLst>
                <a:latin typeface="+mj-ea"/>
                <a:ea typeface="+mj-ea"/>
                <a:sym typeface="+mn-ea"/>
              </a:rPr>
              <a:t>肺腑之言</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mj-lt"/>
              <a:buNone/>
            </a:pPr>
            <a:r>
              <a:rPr lang="en-US" sz="1600">
                <a:solidFill>
                  <a:schemeClr val="accent1"/>
                </a:solidFill>
                <a:effectLst>
                  <a:outerShdw blurRad="38100" dist="25400" dir="5400000" algn="ctr" rotWithShape="0">
                    <a:srgbClr val="6E747A">
                      <a:alpha val="43000"/>
                    </a:srgbClr>
                  </a:outerShdw>
                </a:effectLst>
                <a:latin typeface="+mj-ea"/>
                <a:ea typeface="+mj-ea"/>
                <a:sym typeface="+mn-ea"/>
              </a:rPr>
              <a:t>2</a:t>
            </a:r>
            <a:r>
              <a:rPr lang="zh-CN" altLang="en-US" sz="1600">
                <a:solidFill>
                  <a:schemeClr val="accent1"/>
                </a:solidFill>
                <a:effectLst>
                  <a:outerShdw blurRad="38100" dist="25400" dir="5400000" algn="ctr" rotWithShape="0">
                    <a:srgbClr val="6E747A">
                      <a:alpha val="43000"/>
                    </a:srgbClr>
                  </a:outerShdw>
                </a:effectLst>
                <a:latin typeface="+mj-ea"/>
                <a:ea typeface="+mj-ea"/>
                <a:sym typeface="+mn-ea"/>
              </a:rPr>
              <a:t>、</a:t>
            </a:r>
            <a:r>
              <a:rPr sz="1600">
                <a:solidFill>
                  <a:schemeClr val="accent1"/>
                </a:solidFill>
                <a:effectLst>
                  <a:outerShdw blurRad="38100" dist="25400" dir="5400000" algn="ctr" rotWithShape="0">
                    <a:srgbClr val="6E747A">
                      <a:alpha val="43000"/>
                    </a:srgbClr>
                  </a:outerShdw>
                </a:effectLst>
                <a:latin typeface="+mj-ea"/>
                <a:ea typeface="+mj-ea"/>
                <a:sym typeface="+mn-ea"/>
              </a:rPr>
              <a:t>谦让、示弱（获得支持）</a:t>
            </a:r>
            <a:r>
              <a:rPr sz="1600">
                <a:solidFill>
                  <a:schemeClr val="tx1"/>
                </a:solidFill>
                <a:effectLst>
                  <a:outerShdw blurRad="38100" dist="19050" dir="2700000" algn="tl" rotWithShape="0">
                    <a:schemeClr val="dk1">
                      <a:alpha val="40000"/>
                    </a:schemeClr>
                  </a:outerShdw>
                </a:effectLst>
                <a:latin typeface="+mj-ea"/>
                <a:ea typeface="+mj-ea"/>
                <a:sym typeface="+mn-ea"/>
              </a:rPr>
              <a:t>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Arial" panose="020B0604020202020204" pitchFamily="34" charset="0"/>
              <a:buChar char="•"/>
            </a:pPr>
            <a:r>
              <a:rPr sz="1600">
                <a:solidFill>
                  <a:schemeClr val="tx1"/>
                </a:solidFill>
                <a:effectLst>
                  <a:outerShdw blurRad="38100" dist="19050" dir="2700000" algn="tl" rotWithShape="0">
                    <a:schemeClr val="dk1">
                      <a:alpha val="40000"/>
                    </a:schemeClr>
                  </a:outerShdw>
                </a:effectLst>
                <a:latin typeface="+mj-ea"/>
                <a:ea typeface="+mj-ea"/>
                <a:sym typeface="+mn-ea"/>
              </a:rPr>
              <a:t>比你先来的是前辈,比你年长的长辈,别的职能是</a:t>
            </a:r>
            <a:r>
              <a:rPr lang="zh-CN" sz="1600">
                <a:solidFill>
                  <a:schemeClr val="tx1"/>
                </a:solidFill>
                <a:effectLst>
                  <a:outerShdw blurRad="38100" dist="19050" dir="2700000" algn="tl" rotWithShape="0">
                    <a:schemeClr val="dk1">
                      <a:alpha val="40000"/>
                    </a:schemeClr>
                  </a:outerShdw>
                </a:effectLst>
                <a:latin typeface="+mj-ea"/>
                <a:ea typeface="+mj-ea"/>
                <a:sym typeface="+mn-ea"/>
              </a:rPr>
              <a:t>专家</a:t>
            </a:r>
            <a:endParaRPr lang="zh-CN"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Arial" panose="020B0604020202020204" pitchFamily="34" charset="0"/>
              <a:buChar char="•"/>
            </a:pPr>
            <a:r>
              <a:rPr sz="1600">
                <a:solidFill>
                  <a:schemeClr val="tx1"/>
                </a:solidFill>
                <a:effectLst>
                  <a:outerShdw blurRad="38100" dist="19050" dir="2700000" algn="tl" rotWithShape="0">
                    <a:schemeClr val="dk1">
                      <a:alpha val="40000"/>
                    </a:schemeClr>
                  </a:outerShdw>
                </a:effectLst>
                <a:latin typeface="+mj-ea"/>
                <a:ea typeface="+mj-ea"/>
                <a:sym typeface="+mn-ea"/>
              </a:rPr>
              <a:t>切忌盛气凌人（特别是新</a:t>
            </a:r>
            <a:r>
              <a:rPr lang="zh-CN" sz="1600">
                <a:solidFill>
                  <a:schemeClr val="tx1"/>
                </a:solidFill>
                <a:effectLst>
                  <a:outerShdw blurRad="38100" dist="19050" dir="2700000" algn="tl" rotWithShape="0">
                    <a:schemeClr val="dk1">
                      <a:alpha val="40000"/>
                    </a:schemeClr>
                  </a:outerShdw>
                </a:effectLst>
                <a:latin typeface="+mj-ea"/>
                <a:ea typeface="+mj-ea"/>
                <a:sym typeface="+mn-ea"/>
              </a:rPr>
              <a:t>上任）</a:t>
            </a:r>
            <a:endParaRPr lang="zh-CN" sz="1600">
              <a:solidFill>
                <a:schemeClr val="tx1"/>
              </a:solidFill>
              <a:effectLst>
                <a:outerShdw blurRad="38100" dist="19050" dir="2700000" algn="tl" rotWithShape="0">
                  <a:schemeClr val="dk1">
                    <a:alpha val="40000"/>
                  </a:schemeClr>
                </a:outerShdw>
              </a:effectLst>
              <a:latin typeface="+mj-ea"/>
              <a:ea typeface="+mj-ea"/>
              <a:sym typeface="+mn-ea"/>
            </a:endParaRPr>
          </a:p>
          <a:p>
            <a:pPr marL="285750" indent="-285750" algn="l">
              <a:lnSpc>
                <a:spcPct val="200000"/>
              </a:lnSpc>
              <a:buFont typeface="+mj-lt"/>
              <a:buNone/>
            </a:pPr>
            <a:r>
              <a:rPr lang="en-US" altLang="zh-CN" sz="1600">
                <a:solidFill>
                  <a:schemeClr val="accent1"/>
                </a:solidFill>
                <a:effectLst>
                  <a:outerShdw blurRad="38100" dist="25400" dir="5400000" algn="ctr" rotWithShape="0">
                    <a:srgbClr val="6E747A">
                      <a:alpha val="43000"/>
                    </a:srgbClr>
                  </a:outerShdw>
                </a:effectLst>
                <a:latin typeface="+mj-ea"/>
                <a:ea typeface="+mj-ea"/>
                <a:sym typeface="+mn-ea"/>
              </a:rPr>
              <a:t>3</a:t>
            </a:r>
            <a:r>
              <a:rPr lang="zh-CN" altLang="en-US" sz="1600">
                <a:solidFill>
                  <a:schemeClr val="accent1"/>
                </a:solidFill>
                <a:effectLst>
                  <a:outerShdw blurRad="38100" dist="25400" dir="5400000" algn="ctr" rotWithShape="0">
                    <a:srgbClr val="6E747A">
                      <a:alpha val="43000"/>
                    </a:srgbClr>
                  </a:outerShdw>
                </a:effectLst>
                <a:latin typeface="+mj-ea"/>
                <a:ea typeface="+mj-ea"/>
                <a:sym typeface="+mn-ea"/>
              </a:rPr>
              <a:t>、</a:t>
            </a:r>
            <a:r>
              <a:rPr sz="1600">
                <a:solidFill>
                  <a:schemeClr val="accent1"/>
                </a:solidFill>
                <a:effectLst>
                  <a:outerShdw blurRad="38100" dist="25400" dir="5400000" algn="ctr" rotWithShape="0">
                    <a:srgbClr val="6E747A">
                      <a:alpha val="43000"/>
                    </a:srgbClr>
                  </a:outerShdw>
                </a:effectLst>
                <a:latin typeface="+mj-ea"/>
                <a:ea typeface="+mj-ea"/>
                <a:sym typeface="+mn-ea"/>
              </a:rPr>
              <a:t>体谅（获得双赢） 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600">
                <a:solidFill>
                  <a:schemeClr val="tx1"/>
                </a:solidFill>
                <a:effectLst>
                  <a:outerShdw blurRad="38100" dist="19050" dir="2700000" algn="tl" rotWithShape="0">
                    <a:schemeClr val="dk1">
                      <a:alpha val="40000"/>
                    </a:schemeClr>
                  </a:outerShdw>
                </a:effectLst>
                <a:latin typeface="+mj-ea"/>
                <a:ea typeface="+mj-ea"/>
                <a:sym typeface="+mn-ea"/>
              </a:rPr>
              <a:t>----</a:t>
            </a:r>
            <a:r>
              <a:rPr sz="1600">
                <a:solidFill>
                  <a:schemeClr val="tx1"/>
                </a:solidFill>
                <a:effectLst>
                  <a:outerShdw blurRad="38100" dist="19050" dir="2700000" algn="tl" rotWithShape="0">
                    <a:schemeClr val="dk1">
                      <a:alpha val="40000"/>
                    </a:schemeClr>
                  </a:outerShdw>
                </a:effectLst>
                <a:latin typeface="+mj-ea"/>
                <a:ea typeface="+mj-ea"/>
                <a:sym typeface="+mn-ea"/>
              </a:rPr>
              <a:t>多从对方角度考虑,为对方增值</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600">
                <a:solidFill>
                  <a:schemeClr val="accent1"/>
                </a:solidFill>
                <a:effectLst>
                  <a:outerShdw blurRad="38100" dist="25400" dir="5400000" algn="ctr" rotWithShape="0">
                    <a:srgbClr val="6E747A">
                      <a:alpha val="43000"/>
                    </a:srgbClr>
                  </a:outerShdw>
                </a:effectLst>
                <a:latin typeface="+mj-ea"/>
                <a:ea typeface="+mj-ea"/>
                <a:sym typeface="+mn-ea"/>
              </a:rPr>
              <a:t>4</a:t>
            </a:r>
            <a:r>
              <a:rPr lang="zh-CN" altLang="en-US" sz="1600">
                <a:solidFill>
                  <a:schemeClr val="accent1"/>
                </a:solidFill>
                <a:effectLst>
                  <a:outerShdw blurRad="38100" dist="25400" dir="5400000" algn="ctr" rotWithShape="0">
                    <a:srgbClr val="6E747A">
                      <a:alpha val="43000"/>
                    </a:srgbClr>
                  </a:outerShdw>
                </a:effectLst>
                <a:latin typeface="+mj-ea"/>
                <a:ea typeface="+mj-ea"/>
                <a:sym typeface="+mn-ea"/>
              </a:rPr>
              <a:t>、</a:t>
            </a:r>
            <a:r>
              <a:rPr sz="1600">
                <a:solidFill>
                  <a:schemeClr val="accent1"/>
                </a:solidFill>
                <a:effectLst>
                  <a:outerShdw blurRad="38100" dist="25400" dir="5400000" algn="ctr" rotWithShape="0">
                    <a:srgbClr val="6E747A">
                      <a:alpha val="43000"/>
                    </a:srgbClr>
                  </a:outerShdw>
                </a:effectLst>
                <a:latin typeface="+mj-ea"/>
                <a:ea typeface="+mj-ea"/>
                <a:sym typeface="+mn-ea"/>
              </a:rPr>
              <a:t>协作（获得帮助) 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600">
                <a:solidFill>
                  <a:schemeClr val="tx1"/>
                </a:solidFill>
                <a:effectLst>
                  <a:outerShdw blurRad="38100" dist="19050" dir="2700000" algn="tl" rotWithShape="0">
                    <a:schemeClr val="dk1">
                      <a:alpha val="40000"/>
                    </a:schemeClr>
                  </a:outerShdw>
                </a:effectLst>
                <a:latin typeface="+mj-ea"/>
                <a:ea typeface="+mj-ea"/>
                <a:sym typeface="+mn-ea"/>
              </a:rPr>
              <a:t>----</a:t>
            </a:r>
            <a:r>
              <a:rPr sz="1600">
                <a:solidFill>
                  <a:schemeClr val="tx1"/>
                </a:solidFill>
                <a:effectLst>
                  <a:outerShdw blurRad="38100" dist="19050" dir="2700000" algn="tl" rotWithShape="0">
                    <a:schemeClr val="dk1">
                      <a:alpha val="40000"/>
                    </a:schemeClr>
                  </a:outerShdw>
                </a:effectLst>
                <a:latin typeface="+mj-ea"/>
                <a:ea typeface="+mj-ea"/>
                <a:sym typeface="+mn-ea"/>
              </a:rPr>
              <a:t>我助人人、人人助我,我为人人、人人为我 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8" name="ïşḻîdé"/>
          <p:cNvSpPr/>
          <p:nvPr/>
        </p:nvSpPr>
        <p:spPr>
          <a:xfrm>
            <a:off x="7369175" y="1858010"/>
            <a:ext cx="4100195" cy="3429000"/>
          </a:xfrm>
          <a:prstGeom prst="rect">
            <a:avLst/>
          </a:prstGeom>
          <a:blipFill dpi="0" rotWithShape="1">
            <a:blip r:embed="rId1">
              <a:extLst>
                <a:ext uri="{28A0092B-C50C-407E-A947-70E740481C1C}">
                  <a14:useLocalDpi xmlns:a14="http://schemas.microsoft.com/office/drawing/2010/main" val="0"/>
                </a:ext>
              </a:extLst>
            </a:blip>
            <a:srcRect/>
            <a:stretch>
              <a:fillRect t="-13086" b="-13086"/>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8"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999490"/>
            <a:ext cx="6539865"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200000"/>
              </a:lnSpc>
              <a:buFont typeface="+mj-lt"/>
              <a:buNone/>
            </a:pPr>
            <a:r>
              <a:rPr sz="2000">
                <a:solidFill>
                  <a:schemeClr val="tx1"/>
                </a:solidFill>
                <a:effectLst>
                  <a:outerShdw blurRad="38100" dist="19050" dir="2700000" algn="tl" rotWithShape="0">
                    <a:schemeClr val="dk1">
                      <a:alpha val="40000"/>
                    </a:schemeClr>
                  </a:outerShdw>
                </a:effectLst>
                <a:latin typeface="+mj-ea"/>
                <a:ea typeface="+mj-ea"/>
                <a:sym typeface="+mn-ea"/>
              </a:rPr>
              <a:t>与下级(儿女）的沟通</a:t>
            </a:r>
            <a:r>
              <a:rPr lang="en-US" sz="2000">
                <a:solidFill>
                  <a:schemeClr val="tx1"/>
                </a:solidFill>
                <a:effectLst>
                  <a:outerShdw blurRad="38100" dist="19050" dir="2700000" algn="tl" rotWithShape="0">
                    <a:schemeClr val="dk1">
                      <a:alpha val="40000"/>
                    </a:schemeClr>
                  </a:outerShdw>
                </a:effectLst>
                <a:latin typeface="+mj-ea"/>
                <a:ea typeface="+mj-ea"/>
                <a:sym typeface="+mn-ea"/>
              </a:rPr>
              <a:t>---</a:t>
            </a:r>
            <a:r>
              <a:rPr sz="2000">
                <a:solidFill>
                  <a:schemeClr val="tx1"/>
                </a:solidFill>
                <a:effectLst>
                  <a:outerShdw blurRad="38100" dist="19050" dir="2700000" algn="tl" rotWithShape="0">
                    <a:schemeClr val="dk1">
                      <a:alpha val="40000"/>
                    </a:schemeClr>
                  </a:outerShdw>
                </a:effectLst>
                <a:latin typeface="+mj-ea"/>
                <a:ea typeface="+mj-ea"/>
                <a:sym typeface="+mn-ea"/>
              </a:rPr>
              <a:t>用真心</a:t>
            </a:r>
            <a:endParaRPr sz="20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600">
                <a:solidFill>
                  <a:schemeClr val="accent1"/>
                </a:solidFill>
                <a:effectLst>
                  <a:outerShdw blurRad="38100" dist="25400" dir="5400000" algn="ctr" rotWithShape="0">
                    <a:srgbClr val="6E747A">
                      <a:alpha val="43000"/>
                    </a:srgbClr>
                  </a:outerShdw>
                </a:effectLst>
                <a:latin typeface="+mj-ea"/>
                <a:ea typeface="+mj-ea"/>
                <a:sym typeface="+mn-ea"/>
              </a:rPr>
              <a:t>1</a:t>
            </a:r>
            <a:r>
              <a:rPr lang="zh-CN" altLang="en-US" sz="1600">
                <a:solidFill>
                  <a:schemeClr val="accent1"/>
                </a:solidFill>
                <a:effectLst>
                  <a:outerShdw blurRad="38100" dist="25400" dir="5400000" algn="ctr" rotWithShape="0">
                    <a:srgbClr val="6E747A">
                      <a:alpha val="43000"/>
                    </a:srgbClr>
                  </a:outerShdw>
                </a:effectLst>
                <a:latin typeface="+mj-ea"/>
                <a:ea typeface="+mj-ea"/>
                <a:sym typeface="+mn-ea"/>
              </a:rPr>
              <a:t>、</a:t>
            </a:r>
            <a:r>
              <a:rPr sz="1600">
                <a:solidFill>
                  <a:schemeClr val="accent1"/>
                </a:solidFill>
                <a:effectLst>
                  <a:outerShdw blurRad="38100" dist="25400" dir="5400000" algn="ctr" rotWithShape="0">
                    <a:srgbClr val="6E747A">
                      <a:alpha val="43000"/>
                    </a:srgbClr>
                  </a:outerShdw>
                </a:effectLst>
                <a:latin typeface="+mj-ea"/>
                <a:ea typeface="+mj-ea"/>
                <a:sym typeface="+mn-ea"/>
              </a:rPr>
              <a:t>多了解情况,熟悉每件事</a:t>
            </a:r>
            <a:r>
              <a:rPr sz="1600">
                <a:solidFill>
                  <a:schemeClr val="tx1"/>
                </a:solidFill>
                <a:effectLst>
                  <a:outerShdw blurRad="38100" dist="19050" dir="2700000" algn="tl" rotWithShape="0">
                    <a:schemeClr val="dk1">
                      <a:alpha val="40000"/>
                    </a:schemeClr>
                  </a:outerShdw>
                </a:effectLst>
                <a:latin typeface="+mj-ea"/>
                <a:ea typeface="+mj-ea"/>
                <a:sym typeface="+mn-ea"/>
              </a:rPr>
              <a:t>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400">
                <a:solidFill>
                  <a:schemeClr val="tx1"/>
                </a:solidFill>
                <a:effectLst>
                  <a:outerShdw blurRad="38100" dist="19050" dir="2700000" algn="tl" rotWithShape="0">
                    <a:schemeClr val="dk1">
                      <a:alpha val="40000"/>
                    </a:schemeClr>
                  </a:outerShdw>
                </a:effectLst>
                <a:latin typeface="+mj-ea"/>
                <a:ea typeface="+mj-ea"/>
                <a:sym typeface="+mn-ea"/>
              </a:rPr>
              <a:t>----</a:t>
            </a:r>
            <a:r>
              <a:rPr sz="1400">
                <a:solidFill>
                  <a:schemeClr val="tx1"/>
                </a:solidFill>
                <a:effectLst>
                  <a:outerShdw blurRad="38100" dist="19050" dir="2700000" algn="tl" rotWithShape="0">
                    <a:schemeClr val="dk1">
                      <a:alpha val="40000"/>
                    </a:schemeClr>
                  </a:outerShdw>
                </a:effectLst>
                <a:latin typeface="+mj-ea"/>
                <a:ea typeface="+mj-ea"/>
                <a:sym typeface="+mn-ea"/>
              </a:rPr>
              <a:t>只有了解事件,才有正确的判断和决策</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600">
                <a:solidFill>
                  <a:schemeClr val="accent1"/>
                </a:solidFill>
                <a:effectLst>
                  <a:outerShdw blurRad="38100" dist="25400" dir="5400000" algn="ctr" rotWithShape="0">
                    <a:srgbClr val="6E747A">
                      <a:alpha val="43000"/>
                    </a:srgbClr>
                  </a:outerShdw>
                </a:effectLst>
                <a:latin typeface="+mj-ea"/>
                <a:ea typeface="+mj-ea"/>
                <a:sym typeface="+mn-ea"/>
              </a:rPr>
              <a:t>2</a:t>
            </a:r>
            <a:r>
              <a:rPr lang="zh-CN" altLang="en-US" sz="1600">
                <a:solidFill>
                  <a:schemeClr val="accent1"/>
                </a:solidFill>
                <a:effectLst>
                  <a:outerShdw blurRad="38100" dist="25400" dir="5400000" algn="ctr" rotWithShape="0">
                    <a:srgbClr val="6E747A">
                      <a:alpha val="43000"/>
                    </a:srgbClr>
                  </a:outerShdw>
                </a:effectLst>
                <a:latin typeface="+mj-ea"/>
                <a:ea typeface="+mj-ea"/>
                <a:sym typeface="+mn-ea"/>
              </a:rPr>
              <a:t>、</a:t>
            </a:r>
            <a:r>
              <a:rPr sz="1600">
                <a:solidFill>
                  <a:schemeClr val="accent1"/>
                </a:solidFill>
                <a:effectLst>
                  <a:outerShdw blurRad="38100" dist="25400" dir="5400000" algn="ctr" rotWithShape="0">
                    <a:srgbClr val="6E747A">
                      <a:alpha val="43000"/>
                    </a:srgbClr>
                  </a:outerShdw>
                </a:effectLst>
                <a:latin typeface="+mj-ea"/>
                <a:ea typeface="+mj-ea"/>
                <a:sym typeface="+mn-ea"/>
              </a:rPr>
              <a:t>不要只会责骂,包容下属犯错</a:t>
            </a:r>
            <a:r>
              <a:rPr sz="1600">
                <a:solidFill>
                  <a:schemeClr val="tx1"/>
                </a:solidFill>
                <a:effectLst>
                  <a:outerShdw blurRad="38100" dist="19050" dir="2700000" algn="tl" rotWithShape="0">
                    <a:schemeClr val="dk1">
                      <a:alpha val="40000"/>
                    </a:schemeClr>
                  </a:outerShdw>
                </a:effectLst>
                <a:latin typeface="+mj-ea"/>
                <a:ea typeface="+mj-ea"/>
                <a:sym typeface="+mn-ea"/>
              </a:rPr>
              <a:t>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400">
                <a:solidFill>
                  <a:schemeClr val="tx1"/>
                </a:solidFill>
                <a:effectLst>
                  <a:outerShdw blurRad="38100" dist="19050" dir="2700000" algn="tl" rotWithShape="0">
                    <a:schemeClr val="dk1">
                      <a:alpha val="40000"/>
                    </a:schemeClr>
                  </a:outerShdw>
                </a:effectLst>
                <a:latin typeface="+mj-ea"/>
                <a:ea typeface="+mj-ea"/>
                <a:sym typeface="+mn-ea"/>
              </a:rPr>
              <a:t>----</a:t>
            </a:r>
            <a:r>
              <a:rPr sz="1400">
                <a:solidFill>
                  <a:schemeClr val="tx1"/>
                </a:solidFill>
                <a:effectLst>
                  <a:outerShdw blurRad="38100" dist="19050" dir="2700000" algn="tl" rotWithShape="0">
                    <a:schemeClr val="dk1">
                      <a:alpha val="40000"/>
                    </a:schemeClr>
                  </a:outerShdw>
                </a:effectLst>
                <a:latin typeface="+mj-ea"/>
                <a:ea typeface="+mj-ea"/>
                <a:sym typeface="+mn-ea"/>
              </a:rPr>
              <a:t>我们都是在错误中成长起来的</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600">
                <a:solidFill>
                  <a:schemeClr val="accent1"/>
                </a:solidFill>
                <a:effectLst>
                  <a:outerShdw blurRad="38100" dist="25400" dir="5400000" algn="ctr" rotWithShape="0">
                    <a:srgbClr val="6E747A">
                      <a:alpha val="43000"/>
                    </a:srgbClr>
                  </a:outerShdw>
                </a:effectLst>
                <a:latin typeface="+mj-ea"/>
                <a:ea typeface="+mj-ea"/>
                <a:sym typeface="+mn-ea"/>
              </a:rPr>
              <a:t>3</a:t>
            </a:r>
            <a:r>
              <a:rPr lang="zh-CN" altLang="en-US" sz="1600">
                <a:solidFill>
                  <a:schemeClr val="accent1"/>
                </a:solidFill>
                <a:effectLst>
                  <a:outerShdw blurRad="38100" dist="25400" dir="5400000" algn="ctr" rotWithShape="0">
                    <a:srgbClr val="6E747A">
                      <a:alpha val="43000"/>
                    </a:srgbClr>
                  </a:outerShdw>
                </a:effectLst>
                <a:latin typeface="+mj-ea"/>
                <a:ea typeface="+mj-ea"/>
                <a:sym typeface="+mn-ea"/>
              </a:rPr>
              <a:t>、</a:t>
            </a:r>
            <a:r>
              <a:rPr sz="1600">
                <a:solidFill>
                  <a:schemeClr val="accent1"/>
                </a:solidFill>
                <a:effectLst>
                  <a:outerShdw blurRad="38100" dist="25400" dir="5400000" algn="ctr" rotWithShape="0">
                    <a:srgbClr val="6E747A">
                      <a:alpha val="43000"/>
                    </a:srgbClr>
                  </a:outerShdw>
                </a:effectLst>
                <a:latin typeface="+mj-ea"/>
                <a:ea typeface="+mj-ea"/>
                <a:sym typeface="+mn-ea"/>
              </a:rPr>
              <a:t>提供方法、紧盯过程</a:t>
            </a:r>
            <a:r>
              <a:rPr sz="1600">
                <a:solidFill>
                  <a:schemeClr val="tx1"/>
                </a:solidFill>
                <a:effectLst>
                  <a:outerShdw blurRad="38100" dist="19050" dir="2700000" algn="tl" rotWithShape="0">
                    <a:schemeClr val="dk1">
                      <a:alpha val="40000"/>
                    </a:schemeClr>
                  </a:outerShdw>
                </a:effectLst>
                <a:latin typeface="+mj-ea"/>
                <a:ea typeface="+mj-ea"/>
                <a:sym typeface="+mn-ea"/>
              </a:rPr>
              <a:t>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400">
                <a:solidFill>
                  <a:schemeClr val="tx1"/>
                </a:solidFill>
                <a:effectLst>
                  <a:outerShdw blurRad="38100" dist="19050" dir="2700000" algn="tl" rotWithShape="0">
                    <a:schemeClr val="dk1">
                      <a:alpha val="40000"/>
                    </a:schemeClr>
                  </a:outerShdw>
                </a:effectLst>
                <a:latin typeface="+mj-ea"/>
                <a:ea typeface="+mj-ea"/>
                <a:sym typeface="+mn-ea"/>
              </a:rPr>
              <a:t>----</a:t>
            </a:r>
            <a:r>
              <a:rPr sz="1400">
                <a:solidFill>
                  <a:schemeClr val="tx1"/>
                </a:solidFill>
                <a:effectLst>
                  <a:outerShdw blurRad="38100" dist="19050" dir="2700000" algn="tl" rotWithShape="0">
                    <a:schemeClr val="dk1">
                      <a:alpha val="40000"/>
                    </a:schemeClr>
                  </a:outerShdw>
                </a:effectLst>
                <a:latin typeface="+mj-ea"/>
                <a:ea typeface="+mj-ea"/>
                <a:sym typeface="+mn-ea"/>
              </a:rPr>
              <a:t>过程中多过问进度 </a:t>
            </a:r>
            <a:endParaRPr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400">
                <a:solidFill>
                  <a:schemeClr val="tx1"/>
                </a:solidFill>
                <a:effectLst>
                  <a:outerShdw blurRad="38100" dist="19050" dir="2700000" algn="tl" rotWithShape="0">
                    <a:schemeClr val="dk1">
                      <a:alpha val="40000"/>
                    </a:schemeClr>
                  </a:outerShdw>
                </a:effectLst>
                <a:latin typeface="+mj-ea"/>
                <a:ea typeface="+mj-ea"/>
                <a:sym typeface="+mn-ea"/>
              </a:rPr>
              <a:t>----</a:t>
            </a:r>
            <a:r>
              <a:rPr sz="1400">
                <a:solidFill>
                  <a:schemeClr val="tx1"/>
                </a:solidFill>
                <a:effectLst>
                  <a:outerShdw blurRad="38100" dist="19050" dir="2700000" algn="tl" rotWithShape="0">
                    <a:schemeClr val="dk1">
                      <a:alpha val="40000"/>
                    </a:schemeClr>
                  </a:outerShdw>
                </a:effectLst>
                <a:latin typeface="+mj-ea"/>
                <a:ea typeface="+mj-ea"/>
                <a:sym typeface="+mn-ea"/>
              </a:rPr>
              <a:t>提供力所能及的方法和辅导或集合其他人建议</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600">
                <a:solidFill>
                  <a:schemeClr val="accent1"/>
                </a:solidFill>
                <a:effectLst>
                  <a:outerShdw blurRad="38100" dist="25400" dir="5400000" algn="ctr" rotWithShape="0">
                    <a:srgbClr val="6E747A">
                      <a:alpha val="43000"/>
                    </a:srgbClr>
                  </a:outerShdw>
                </a:effectLst>
                <a:latin typeface="+mj-ea"/>
                <a:ea typeface="+mj-ea"/>
                <a:sym typeface="+mn-ea"/>
              </a:rPr>
              <a:t>4</a:t>
            </a:r>
            <a:r>
              <a:rPr lang="zh-CN" altLang="en-US" sz="1600">
                <a:solidFill>
                  <a:schemeClr val="accent1"/>
                </a:solidFill>
                <a:effectLst>
                  <a:outerShdw blurRad="38100" dist="25400" dir="5400000" algn="ctr" rotWithShape="0">
                    <a:srgbClr val="6E747A">
                      <a:alpha val="43000"/>
                    </a:srgbClr>
                  </a:outerShdw>
                </a:effectLst>
                <a:latin typeface="+mj-ea"/>
                <a:ea typeface="+mj-ea"/>
                <a:sym typeface="+mn-ea"/>
              </a:rPr>
              <a:t>、</a:t>
            </a:r>
            <a:r>
              <a:rPr sz="1600">
                <a:solidFill>
                  <a:schemeClr val="accent1"/>
                </a:solidFill>
                <a:effectLst>
                  <a:outerShdw blurRad="38100" dist="25400" dir="5400000" algn="ctr" rotWithShape="0">
                    <a:srgbClr val="6E747A">
                      <a:alpha val="43000"/>
                    </a:srgbClr>
                  </a:outerShdw>
                </a:effectLst>
                <a:latin typeface="+mj-ea"/>
                <a:ea typeface="+mj-ea"/>
                <a:sym typeface="+mn-ea"/>
              </a:rPr>
              <a:t>征求意见,适时鼓励</a:t>
            </a:r>
            <a:r>
              <a:rPr sz="1600">
                <a:solidFill>
                  <a:schemeClr val="tx1"/>
                </a:solidFill>
                <a:effectLst>
                  <a:outerShdw blurRad="38100" dist="19050" dir="2700000" algn="tl" rotWithShape="0">
                    <a:schemeClr val="dk1">
                      <a:alpha val="40000"/>
                    </a:schemeClr>
                  </a:outerShdw>
                </a:effectLst>
                <a:latin typeface="+mj-ea"/>
                <a:ea typeface="+mj-ea"/>
                <a:sym typeface="+mn-ea"/>
              </a:rPr>
              <a:t>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400">
                <a:solidFill>
                  <a:schemeClr val="tx1"/>
                </a:solidFill>
                <a:effectLst>
                  <a:outerShdw blurRad="38100" dist="19050" dir="2700000" algn="tl" rotWithShape="0">
                    <a:schemeClr val="dk1">
                      <a:alpha val="40000"/>
                    </a:schemeClr>
                  </a:outerShdw>
                </a:effectLst>
                <a:latin typeface="+mj-ea"/>
                <a:ea typeface="+mj-ea"/>
                <a:sym typeface="+mn-ea"/>
              </a:rPr>
              <a:t>----</a:t>
            </a:r>
            <a:r>
              <a:rPr sz="1400">
                <a:solidFill>
                  <a:schemeClr val="tx1"/>
                </a:solidFill>
                <a:effectLst>
                  <a:outerShdw blurRad="38100" dist="19050" dir="2700000" algn="tl" rotWithShape="0">
                    <a:schemeClr val="dk1">
                      <a:alpha val="40000"/>
                    </a:schemeClr>
                  </a:outerShdw>
                </a:effectLst>
                <a:latin typeface="+mj-ea"/>
                <a:ea typeface="+mj-ea"/>
                <a:sym typeface="+mn-ea"/>
              </a:rPr>
              <a:t>这件事你怎么看?</a:t>
            </a:r>
            <a:endParaRPr sz="14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en-US" sz="1400">
                <a:solidFill>
                  <a:schemeClr val="tx1"/>
                </a:solidFill>
                <a:effectLst>
                  <a:outerShdw blurRad="38100" dist="19050" dir="2700000" algn="tl" rotWithShape="0">
                    <a:schemeClr val="dk1">
                      <a:alpha val="40000"/>
                    </a:schemeClr>
                  </a:outerShdw>
                </a:effectLst>
                <a:latin typeface="+mj-ea"/>
                <a:ea typeface="+mj-ea"/>
                <a:sym typeface="+mn-ea"/>
              </a:rPr>
              <a:t>----</a:t>
            </a:r>
            <a:r>
              <a:rPr sz="1400">
                <a:solidFill>
                  <a:schemeClr val="tx1"/>
                </a:solidFill>
                <a:effectLst>
                  <a:outerShdw blurRad="38100" dist="19050" dir="2700000" algn="tl" rotWithShape="0">
                    <a:schemeClr val="dk1">
                      <a:alpha val="40000"/>
                    </a:schemeClr>
                  </a:outerShdw>
                </a:effectLst>
                <a:latin typeface="+mj-ea"/>
                <a:ea typeface="+mj-ea"/>
                <a:sym typeface="+mn-ea"/>
              </a:rPr>
              <a:t>做得不错,加油!</a:t>
            </a:r>
            <a:r>
              <a:rPr sz="1600">
                <a:solidFill>
                  <a:schemeClr val="tx1"/>
                </a:solidFill>
                <a:effectLst>
                  <a:outerShdw blurRad="38100" dist="19050" dir="2700000" algn="tl" rotWithShape="0">
                    <a:schemeClr val="dk1">
                      <a:alpha val="40000"/>
                    </a:schemeClr>
                  </a:outerShdw>
                </a:effectLst>
                <a:latin typeface="+mj-ea"/>
                <a:ea typeface="+mj-ea"/>
                <a:sym typeface="+mn-ea"/>
              </a:rPr>
              <a:t>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3" name="圆角矩形 2"/>
          <p:cNvSpPr/>
          <p:nvPr/>
        </p:nvSpPr>
        <p:spPr>
          <a:xfrm>
            <a:off x="7411085" y="999490"/>
            <a:ext cx="417195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200000"/>
              </a:lnSpc>
              <a:buFont typeface="+mj-lt"/>
              <a:buNone/>
            </a:pPr>
            <a:r>
              <a:rPr sz="2000">
                <a:solidFill>
                  <a:schemeClr val="accent1"/>
                </a:solidFill>
                <a:effectLst>
                  <a:outerShdw blurRad="38100" dist="25400" dir="5400000" algn="ctr" rotWithShape="0">
                    <a:srgbClr val="6E747A">
                      <a:alpha val="43000"/>
                    </a:srgbClr>
                  </a:outerShdw>
                </a:effectLst>
                <a:latin typeface="+mj-ea"/>
                <a:ea typeface="+mj-ea"/>
                <a:sym typeface="+mn-ea"/>
              </a:rPr>
              <a:t>特定沟通</a:t>
            </a:r>
            <a:r>
              <a:rPr sz="1600">
                <a:solidFill>
                  <a:schemeClr val="tx1"/>
                </a:solidFill>
                <a:effectLst>
                  <a:outerShdw blurRad="38100" dist="19050" dir="2700000" algn="tl" rotWithShape="0">
                    <a:schemeClr val="dk1">
                      <a:alpha val="40000"/>
                    </a:schemeClr>
                  </a:outerShdw>
                </a:effectLst>
                <a:latin typeface="+mj-ea"/>
                <a:ea typeface="+mj-ea"/>
                <a:sym typeface="+mn-ea"/>
              </a:rPr>
              <a:t>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年长者—尊重</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老员工一示弱</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新员工一辅导</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优秀员工一鼓励</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后进员工一鞭策 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性格特别员工一因人而异</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其他 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3"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1073150"/>
            <a:ext cx="11341735"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250000"/>
              </a:lnSpc>
              <a:buFont typeface="+mj-lt"/>
              <a:buNone/>
            </a:pPr>
            <a:r>
              <a:rPr sz="2000">
                <a:solidFill>
                  <a:schemeClr val="accent1"/>
                </a:solidFill>
                <a:effectLst>
                  <a:outerShdw blurRad="38100" dist="25400" dir="5400000" algn="ctr" rotWithShape="0">
                    <a:srgbClr val="6E747A">
                      <a:alpha val="43000"/>
                    </a:srgbClr>
                  </a:outerShdw>
                </a:effectLst>
                <a:latin typeface="+mj-ea"/>
                <a:ea typeface="+mj-ea"/>
                <a:sym typeface="+mn-ea"/>
              </a:rPr>
              <a:t>沟通语气六技巧</a:t>
            </a:r>
            <a:r>
              <a:rPr sz="1600">
                <a:solidFill>
                  <a:schemeClr val="tx1"/>
                </a:solidFill>
                <a:effectLst>
                  <a:outerShdw blurRad="38100" dist="19050" dir="2700000" algn="tl" rotWithShape="0">
                    <a:schemeClr val="dk1">
                      <a:alpha val="40000"/>
                    </a:schemeClr>
                  </a:outerShdw>
                </a:effectLst>
                <a:latin typeface="+mj-ea"/>
                <a:ea typeface="+mj-ea"/>
                <a:sym typeface="+mn-ea"/>
              </a:rPr>
              <a:t>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50000"/>
              </a:lnSpc>
              <a:buFont typeface="+mj-lt"/>
              <a:buNone/>
            </a:pPr>
            <a:r>
              <a:rPr sz="1600">
                <a:solidFill>
                  <a:schemeClr val="accent1"/>
                </a:solidFill>
                <a:effectLst>
                  <a:outerShdw blurRad="38100" dist="25400" dir="5400000" algn="ctr" rotWithShape="0">
                    <a:srgbClr val="6E747A">
                      <a:alpha val="43000"/>
                    </a:srgbClr>
                  </a:outerShdw>
                </a:effectLst>
                <a:latin typeface="+mj-ea"/>
                <a:ea typeface="+mj-ea"/>
                <a:sym typeface="+mn-ea"/>
              </a:rPr>
              <a:t>基本型:</a:t>
            </a:r>
            <a:r>
              <a:rPr lang="en-US" sz="1600">
                <a:solidFill>
                  <a:schemeClr val="tx1"/>
                </a:solidFill>
                <a:effectLst>
                  <a:outerShdw blurRad="38100" dist="19050" dir="2700000" algn="tl" rotWithShape="0">
                    <a:schemeClr val="dk1">
                      <a:alpha val="40000"/>
                    </a:schemeClr>
                  </a:outerShdw>
                </a:effectLst>
                <a:latin typeface="+mj-ea"/>
                <a:ea typeface="+mj-ea"/>
                <a:sym typeface="+mn-ea"/>
              </a:rPr>
              <a:t>--</a:t>
            </a:r>
            <a:r>
              <a:rPr sz="1600">
                <a:solidFill>
                  <a:schemeClr val="tx1"/>
                </a:solidFill>
                <a:effectLst>
                  <a:outerShdw blurRad="38100" dist="19050" dir="2700000" algn="tl" rotWithShape="0">
                    <a:schemeClr val="dk1">
                      <a:alpha val="40000"/>
                    </a:schemeClr>
                  </a:outerShdw>
                </a:effectLst>
                <a:latin typeface="+mj-ea"/>
                <a:ea typeface="+mj-ea"/>
                <a:sym typeface="+mn-ea"/>
              </a:rPr>
              <a:t>直截了当地说出自己的想法和意见,如:你迟到,下次</a:t>
            </a:r>
            <a:r>
              <a:rPr sz="1600">
                <a:solidFill>
                  <a:schemeClr val="tx1"/>
                </a:solidFill>
                <a:effectLst>
                  <a:outerShdw blurRad="38100" dist="19050" dir="2700000" algn="tl" rotWithShape="0">
                    <a:schemeClr val="dk1">
                      <a:alpha val="40000"/>
                    </a:schemeClr>
                  </a:outerShdw>
                </a:effectLst>
                <a:latin typeface="+mj-ea"/>
                <a:ea typeface="+mj-ea"/>
                <a:sym typeface="+mn-ea"/>
              </a:rPr>
              <a:t>注意。</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50000"/>
              </a:lnSpc>
              <a:buFont typeface="+mj-lt"/>
              <a:buNone/>
            </a:pPr>
            <a:r>
              <a:rPr sz="1600">
                <a:solidFill>
                  <a:schemeClr val="accent1"/>
                </a:solidFill>
                <a:effectLst>
                  <a:outerShdw blurRad="38100" dist="25400" dir="5400000" algn="ctr" rotWithShape="0">
                    <a:srgbClr val="6E747A">
                      <a:alpha val="43000"/>
                    </a:srgbClr>
                  </a:outerShdw>
                </a:effectLst>
                <a:latin typeface="+mj-ea"/>
                <a:ea typeface="+mj-ea"/>
                <a:sym typeface="+mn-ea"/>
              </a:rPr>
              <a:t>谅解型:</a:t>
            </a:r>
            <a:r>
              <a:rPr lang="en-US" sz="1600">
                <a:solidFill>
                  <a:schemeClr val="tx1"/>
                </a:solidFill>
                <a:effectLst>
                  <a:outerShdw blurRad="38100" dist="19050" dir="2700000" algn="tl" rotWithShape="0">
                    <a:schemeClr val="dk1">
                      <a:alpha val="40000"/>
                    </a:schemeClr>
                  </a:outerShdw>
                </a:effectLst>
                <a:latin typeface="+mj-ea"/>
                <a:ea typeface="+mj-ea"/>
                <a:sym typeface="+mn-ea"/>
              </a:rPr>
              <a:t>--</a:t>
            </a:r>
            <a:r>
              <a:rPr sz="1600">
                <a:solidFill>
                  <a:schemeClr val="tx1"/>
                </a:solidFill>
                <a:effectLst>
                  <a:outerShdw blurRad="38100" dist="19050" dir="2700000" algn="tl" rotWithShape="0">
                    <a:schemeClr val="dk1">
                      <a:alpha val="40000"/>
                    </a:schemeClr>
                  </a:outerShdw>
                </a:effectLst>
                <a:latin typeface="+mj-ea"/>
                <a:ea typeface="+mj-ea"/>
                <a:sym typeface="+mn-ea"/>
              </a:rPr>
              <a:t>同情对方但仍然说明自己的需要,如:是没赶上车了吧,下次起早点以免迟到。  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50000"/>
              </a:lnSpc>
              <a:buFont typeface="+mj-lt"/>
              <a:buNone/>
            </a:pPr>
            <a:r>
              <a:rPr sz="1600">
                <a:solidFill>
                  <a:schemeClr val="accent1"/>
                </a:solidFill>
                <a:effectLst>
                  <a:outerShdw blurRad="38100" dist="25400" dir="5400000" algn="ctr" rotWithShape="0">
                    <a:srgbClr val="6E747A">
                      <a:alpha val="43000"/>
                    </a:srgbClr>
                  </a:outerShdw>
                </a:effectLst>
                <a:latin typeface="+mj-ea"/>
                <a:ea typeface="+mj-ea"/>
                <a:sym typeface="+mn-ea"/>
              </a:rPr>
              <a:t>提示型:</a:t>
            </a:r>
            <a:r>
              <a:rPr lang="en-US" sz="1600">
                <a:solidFill>
                  <a:schemeClr val="accent1"/>
                </a:solidFill>
                <a:effectLst>
                  <a:outerShdw blurRad="38100" dist="25400" dir="5400000" algn="ctr" rotWithShape="0">
                    <a:srgbClr val="6E747A">
                      <a:alpha val="43000"/>
                    </a:srgbClr>
                  </a:outerShdw>
                </a:effectLst>
                <a:latin typeface="+mj-ea"/>
                <a:ea typeface="+mj-ea"/>
                <a:sym typeface="+mn-ea"/>
              </a:rPr>
              <a:t>-</a:t>
            </a:r>
            <a:r>
              <a:rPr lang="en-US" sz="1600">
                <a:solidFill>
                  <a:schemeClr val="tx1"/>
                </a:solidFill>
                <a:effectLst>
                  <a:outerShdw blurRad="38100" dist="19050" dir="2700000" algn="tl" rotWithShape="0">
                    <a:schemeClr val="dk1">
                      <a:alpha val="40000"/>
                    </a:schemeClr>
                  </a:outerShdw>
                </a:effectLst>
                <a:latin typeface="+mj-ea"/>
                <a:ea typeface="+mj-ea"/>
                <a:sym typeface="+mn-ea"/>
              </a:rPr>
              <a:t>-</a:t>
            </a:r>
            <a:r>
              <a:rPr sz="1600">
                <a:solidFill>
                  <a:schemeClr val="tx1"/>
                </a:solidFill>
                <a:effectLst>
                  <a:outerShdw blurRad="38100" dist="19050" dir="2700000" algn="tl" rotWithShape="0">
                    <a:schemeClr val="dk1">
                      <a:alpha val="40000"/>
                    </a:schemeClr>
                  </a:outerShdw>
                </a:effectLst>
                <a:latin typeface="+mj-ea"/>
                <a:ea typeface="+mj-ea"/>
                <a:sym typeface="+mn-ea"/>
              </a:rPr>
              <a:t>指过去的承诺跟现况有所出入,如:你上次保证说以后</a:t>
            </a:r>
            <a:r>
              <a:rPr sz="1600">
                <a:solidFill>
                  <a:schemeClr val="tx1"/>
                </a:solidFill>
                <a:effectLst>
                  <a:outerShdw blurRad="38100" dist="19050" dir="2700000" algn="tl" rotWithShape="0">
                    <a:schemeClr val="dk1">
                      <a:alpha val="40000"/>
                    </a:schemeClr>
                  </a:outerShdw>
                </a:effectLst>
                <a:latin typeface="+mj-ea"/>
                <a:ea typeface="+mj-ea"/>
                <a:sym typeface="+mn-ea"/>
              </a:rPr>
              <a:t>不会迟到,这次又迟到了。</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50000"/>
              </a:lnSpc>
              <a:buFont typeface="+mj-lt"/>
              <a:buNone/>
            </a:pPr>
            <a:r>
              <a:rPr sz="1600">
                <a:solidFill>
                  <a:schemeClr val="accent1"/>
                </a:solidFill>
                <a:effectLst>
                  <a:outerShdw blurRad="38100" dist="25400" dir="5400000" algn="ctr" rotWithShape="0">
                    <a:srgbClr val="6E747A">
                      <a:alpha val="43000"/>
                    </a:srgbClr>
                  </a:outerShdw>
                </a:effectLst>
                <a:latin typeface="+mj-ea"/>
                <a:ea typeface="+mj-ea"/>
                <a:sym typeface="+mn-ea"/>
              </a:rPr>
              <a:t>直言型</a:t>
            </a:r>
            <a:r>
              <a:rPr sz="1600">
                <a:solidFill>
                  <a:schemeClr val="tx1"/>
                </a:solidFill>
                <a:effectLst>
                  <a:outerShdw blurRad="38100" dist="19050" dir="2700000" algn="tl" rotWithShape="0">
                    <a:schemeClr val="dk1">
                      <a:alpha val="40000"/>
                    </a:schemeClr>
                  </a:outerShdw>
                </a:effectLst>
                <a:latin typeface="+mj-ea"/>
                <a:ea typeface="+mj-ea"/>
                <a:sym typeface="+mn-ea"/>
              </a:rPr>
              <a:t>:</a:t>
            </a:r>
            <a:r>
              <a:rPr lang="en-US" sz="1600">
                <a:solidFill>
                  <a:schemeClr val="tx1"/>
                </a:solidFill>
                <a:effectLst>
                  <a:outerShdw blurRad="38100" dist="19050" dir="2700000" algn="tl" rotWithShape="0">
                    <a:schemeClr val="dk1">
                      <a:alpha val="40000"/>
                    </a:schemeClr>
                  </a:outerShdw>
                </a:effectLst>
                <a:latin typeface="+mj-ea"/>
                <a:ea typeface="+mj-ea"/>
                <a:sym typeface="+mn-ea"/>
              </a:rPr>
              <a:t>--</a:t>
            </a:r>
            <a:r>
              <a:rPr sz="1600">
                <a:solidFill>
                  <a:schemeClr val="tx1"/>
                </a:solidFill>
                <a:effectLst>
                  <a:outerShdw blurRad="38100" dist="19050" dir="2700000" algn="tl" rotWithShape="0">
                    <a:schemeClr val="dk1">
                      <a:alpha val="40000"/>
                    </a:schemeClr>
                  </a:outerShdw>
                </a:effectLst>
                <a:latin typeface="+mj-ea"/>
                <a:ea typeface="+mj-ea"/>
                <a:sym typeface="+mn-ea"/>
              </a:rPr>
              <a:t>提醒对方他的行为对你已经有了不良影响,如:你这是第二次迟到了,下次我可要公事公办了。 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50000"/>
              </a:lnSpc>
              <a:buFont typeface="+mj-lt"/>
              <a:buNone/>
            </a:pPr>
            <a:r>
              <a:rPr sz="1600">
                <a:solidFill>
                  <a:schemeClr val="accent1"/>
                </a:solidFill>
                <a:effectLst>
                  <a:outerShdw blurRad="38100" dist="25400" dir="5400000" algn="ctr" rotWithShape="0">
                    <a:srgbClr val="6E747A">
                      <a:alpha val="43000"/>
                    </a:srgbClr>
                  </a:outerShdw>
                </a:effectLst>
                <a:latin typeface="+mj-ea"/>
                <a:ea typeface="+mj-ea"/>
                <a:sym typeface="+mn-ea"/>
              </a:rPr>
              <a:t>警戒型:</a:t>
            </a:r>
            <a:r>
              <a:rPr lang="en-US" sz="1600">
                <a:solidFill>
                  <a:schemeClr val="tx1"/>
                </a:solidFill>
                <a:effectLst>
                  <a:outerShdw blurRad="38100" dist="19050" dir="2700000" algn="tl" rotWithShape="0">
                    <a:schemeClr val="dk1">
                      <a:alpha val="40000"/>
                    </a:schemeClr>
                  </a:outerShdw>
                </a:effectLst>
                <a:latin typeface="+mj-ea"/>
                <a:ea typeface="+mj-ea"/>
                <a:sym typeface="+mn-ea"/>
              </a:rPr>
              <a:t>--</a:t>
            </a:r>
            <a:r>
              <a:rPr sz="1600">
                <a:solidFill>
                  <a:schemeClr val="tx1"/>
                </a:solidFill>
                <a:effectLst>
                  <a:outerShdw blurRad="38100" dist="19050" dir="2700000" algn="tl" rotWithShape="0">
                    <a:schemeClr val="dk1">
                      <a:alpha val="40000"/>
                    </a:schemeClr>
                  </a:outerShdw>
                </a:effectLst>
                <a:latin typeface="+mj-ea"/>
                <a:ea typeface="+mj-ea"/>
                <a:sym typeface="+mn-ea"/>
              </a:rPr>
              <a:t>告诫对方如果不改进会有什么后果,如:公司规定每次迟到罚款5元,希望你下次不要为难我,别再迟到了。 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50000"/>
              </a:lnSpc>
              <a:buFont typeface="+mj-lt"/>
              <a:buNone/>
            </a:pPr>
            <a:r>
              <a:rPr sz="1600">
                <a:solidFill>
                  <a:schemeClr val="accent1"/>
                </a:solidFill>
                <a:effectLst>
                  <a:outerShdw blurRad="38100" dist="25400" dir="5400000" algn="ctr" rotWithShape="0">
                    <a:srgbClr val="6E747A">
                      <a:alpha val="43000"/>
                    </a:srgbClr>
                  </a:outerShdw>
                </a:effectLst>
                <a:latin typeface="+mj-ea"/>
                <a:ea typeface="+mj-ea"/>
                <a:sym typeface="+mn-ea"/>
              </a:rPr>
              <a:t>关怀型:</a:t>
            </a:r>
            <a:r>
              <a:rPr lang="en-US" sz="1600">
                <a:solidFill>
                  <a:schemeClr val="tx1"/>
                </a:solidFill>
                <a:effectLst>
                  <a:outerShdw blurRad="38100" dist="19050" dir="2700000" algn="tl" rotWithShape="0">
                    <a:schemeClr val="dk1">
                      <a:alpha val="40000"/>
                    </a:schemeClr>
                  </a:outerShdw>
                </a:effectLst>
                <a:latin typeface="+mj-ea"/>
                <a:ea typeface="+mj-ea"/>
                <a:sym typeface="+mn-ea"/>
              </a:rPr>
              <a:t>--</a:t>
            </a:r>
            <a:r>
              <a:rPr sz="1600">
                <a:solidFill>
                  <a:schemeClr val="tx1"/>
                </a:solidFill>
                <a:effectLst>
                  <a:outerShdw blurRad="38100" dist="19050" dir="2700000" algn="tl" rotWithShape="0">
                    <a:schemeClr val="dk1">
                      <a:alpha val="40000"/>
                    </a:schemeClr>
                  </a:outerShdw>
                </a:effectLst>
                <a:latin typeface="+mj-ea"/>
                <a:ea typeface="+mj-ea"/>
                <a:sym typeface="+mn-ea"/>
              </a:rPr>
              <a:t>希望了解对方的立场和愿望,如:你为什么迟到啊,是不是没睡好或起床晚了?或是不舒服?要注意休息哟,要看医生吗? 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pic>
        <p:nvPicPr>
          <p:cNvPr id="26" name="图片 25"/>
          <p:cNvPicPr>
            <a:picLocks noChangeAspect="1"/>
          </p:cNvPicPr>
          <p:nvPr/>
        </p:nvPicPr>
        <p:blipFill>
          <a:blip r:embed="rId1" cstate="print">
            <a:extLst>
              <a:ext uri="{BEBA8EAE-BF5A-486C-A8C5-ECC9F3942E4B}">
                <a14:imgProps xmlns:a14="http://schemas.microsoft.com/office/drawing/2010/main">
                  <a14:imgLayer r:embed="rId2">
                    <a14:imgEffect>
                      <a14:brightnessContrast bright="9000"/>
                    </a14:imgEffect>
                  </a14:imgLayer>
                </a14:imgProps>
              </a:ext>
              <a:ext uri="{28A0092B-C50C-407E-A947-70E740481C1C}">
                <a14:useLocalDpi xmlns:a14="http://schemas.microsoft.com/office/drawing/2010/main" val="0"/>
              </a:ext>
            </a:extLst>
          </a:blip>
          <a:srcRect l="29336"/>
          <a:stretch>
            <a:fillRect/>
          </a:stretch>
        </p:blipFill>
        <p:spPr>
          <a:xfrm>
            <a:off x="9114790" y="1073150"/>
            <a:ext cx="2641600" cy="2492375"/>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999490"/>
            <a:ext cx="7388860" cy="54336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200000"/>
              </a:lnSpc>
              <a:buFont typeface="+mj-lt"/>
              <a:buNone/>
            </a:pPr>
            <a:r>
              <a:rPr sz="2000">
                <a:solidFill>
                  <a:schemeClr val="tx1"/>
                </a:solidFill>
                <a:effectLst>
                  <a:outerShdw blurRad="38100" dist="19050" dir="2700000" algn="tl" rotWithShape="0">
                    <a:schemeClr val="dk1">
                      <a:alpha val="40000"/>
                    </a:schemeClr>
                  </a:outerShdw>
                </a:effectLst>
                <a:latin typeface="+mj-ea"/>
                <a:ea typeface="+mj-ea"/>
                <a:sym typeface="+mn-ea"/>
              </a:rPr>
              <a:t>合理授权技术 </a:t>
            </a:r>
            <a:endParaRPr sz="20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800">
                <a:solidFill>
                  <a:schemeClr val="tx1"/>
                </a:solidFill>
                <a:effectLst>
                  <a:outerShdw blurRad="38100" dist="19050" dir="2700000" algn="tl" rotWithShape="0">
                    <a:schemeClr val="dk1">
                      <a:alpha val="40000"/>
                    </a:schemeClr>
                  </a:outerShdw>
                </a:effectLst>
                <a:latin typeface="+mj-ea"/>
                <a:ea typeface="+mj-ea"/>
                <a:sym typeface="+mn-ea"/>
              </a:rPr>
              <a:t>1、</a:t>
            </a:r>
            <a:r>
              <a:rPr lang="zh-CN" sz="1800">
                <a:solidFill>
                  <a:schemeClr val="tx1"/>
                </a:solidFill>
                <a:effectLst>
                  <a:outerShdw blurRad="38100" dist="19050" dir="2700000" algn="tl" rotWithShape="0">
                    <a:schemeClr val="dk1">
                      <a:alpha val="40000"/>
                    </a:schemeClr>
                  </a:outerShdw>
                </a:effectLst>
                <a:latin typeface="+mj-ea"/>
                <a:ea typeface="+mj-ea"/>
                <a:sym typeface="+mn-ea"/>
              </a:rPr>
              <a:t>如</a:t>
            </a:r>
            <a:r>
              <a:rPr sz="1800">
                <a:solidFill>
                  <a:schemeClr val="tx1"/>
                </a:solidFill>
                <a:effectLst>
                  <a:outerShdw blurRad="38100" dist="19050" dir="2700000" algn="tl" rotWithShape="0">
                    <a:schemeClr val="dk1">
                      <a:alpha val="40000"/>
                    </a:schemeClr>
                  </a:outerShdw>
                </a:effectLst>
                <a:latin typeface="+mj-ea"/>
                <a:ea typeface="+mj-ea"/>
                <a:sym typeface="+mn-ea"/>
              </a:rPr>
              <a:t>何谓授权</a:t>
            </a:r>
            <a:r>
              <a:rPr lang="zh-CN" sz="1800">
                <a:solidFill>
                  <a:schemeClr val="tx1"/>
                </a:solidFill>
                <a:effectLst>
                  <a:outerShdw blurRad="38100" dist="19050" dir="2700000" algn="tl" rotWithShape="0">
                    <a:schemeClr val="dk1">
                      <a:alpha val="40000"/>
                    </a:schemeClr>
                  </a:outerShdw>
                </a:effectLst>
                <a:latin typeface="+mj-ea"/>
                <a:ea typeface="+mj-ea"/>
                <a:sym typeface="+mn-ea"/>
              </a:rPr>
              <a:t>？</a:t>
            </a:r>
            <a:endParaRPr sz="20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授权的重要性和利与弊</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有效授权—-让你权利下放、责任下放,从事件中抽身,站高一线,关注整个部门</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授权所需的前提条件要事独揽,小权分散原则。 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身兼数职的部门领导</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如何避免救火现象的发生</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授权当中的注意事项</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知人善任、适人适所 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1600">
                <a:solidFill>
                  <a:schemeClr val="tx1"/>
                </a:solidFill>
                <a:effectLst>
                  <a:outerShdw blurRad="38100" dist="19050" dir="2700000" algn="tl" rotWithShape="0">
                    <a:schemeClr val="dk1">
                      <a:alpha val="40000"/>
                    </a:schemeClr>
                  </a:outerShdw>
                </a:effectLst>
                <a:latin typeface="+mj-ea"/>
                <a:ea typeface="+mj-ea"/>
                <a:sym typeface="+mn-ea"/>
              </a:rPr>
              <a:t>如何构建授权体系(拟定权限表） </a:t>
            </a:r>
            <a:endParaRPr sz="16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8" name="ïşḻîdé"/>
          <p:cNvSpPr/>
          <p:nvPr/>
        </p:nvSpPr>
        <p:spPr>
          <a:xfrm>
            <a:off x="7971155" y="1915795"/>
            <a:ext cx="4013200" cy="3429000"/>
          </a:xfrm>
          <a:prstGeom prst="rect">
            <a:avLst/>
          </a:prstGeom>
          <a:blipFill dpi="0" rotWithShape="1">
            <a:blip r:embed="rId1">
              <a:extLst>
                <a:ext uri="{28A0092B-C50C-407E-A947-70E740481C1C}">
                  <a14:useLocalDpi xmlns:a14="http://schemas.microsoft.com/office/drawing/2010/main" val="0"/>
                </a:ext>
              </a:extLst>
            </a:blip>
            <a:srcRect/>
            <a:stretch>
              <a:fillRect t="-13086" b="-13086"/>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sz="240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8"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5" name="Freeform 71"/>
          <p:cNvSpPr/>
          <p:nvPr>
            <p:custDataLst>
              <p:tags r:id="rId1"/>
            </p:custDataLst>
          </p:nvPr>
        </p:nvSpPr>
        <p:spPr bwMode="auto">
          <a:xfrm flipH="1">
            <a:off x="8821877" y="1491826"/>
            <a:ext cx="286393" cy="218065"/>
          </a:xfrm>
          <a:custGeom>
            <a:avLst/>
            <a:gdLst>
              <a:gd name="T0" fmla="*/ 79 w 83"/>
              <a:gd name="T1" fmla="*/ 25 h 63"/>
              <a:gd name="T2" fmla="*/ 59 w 83"/>
              <a:gd name="T3" fmla="*/ 14 h 63"/>
              <a:gd name="T4" fmla="*/ 3 w 83"/>
              <a:gd name="T5" fmla="*/ 28 h 63"/>
              <a:gd name="T6" fmla="*/ 0 w 83"/>
              <a:gd name="T7" fmla="*/ 31 h 63"/>
              <a:gd name="T8" fmla="*/ 1 w 83"/>
              <a:gd name="T9" fmla="*/ 33 h 63"/>
              <a:gd name="T10" fmla="*/ 37 w 83"/>
              <a:gd name="T11" fmla="*/ 57 h 63"/>
              <a:gd name="T12" fmla="*/ 54 w 83"/>
              <a:gd name="T13" fmla="*/ 44 h 63"/>
              <a:gd name="T14" fmla="*/ 83 w 83"/>
              <a:gd name="T15" fmla="*/ 28 h 63"/>
              <a:gd name="T16" fmla="*/ 79 w 83"/>
              <a:gd name="T17" fmla="*/ 2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63">
                <a:moveTo>
                  <a:pt x="79" y="25"/>
                </a:moveTo>
                <a:cubicBezTo>
                  <a:pt x="74" y="21"/>
                  <a:pt x="65" y="17"/>
                  <a:pt x="59" y="14"/>
                </a:cubicBezTo>
                <a:cubicBezTo>
                  <a:pt x="35" y="0"/>
                  <a:pt x="23" y="14"/>
                  <a:pt x="3" y="28"/>
                </a:cubicBezTo>
                <a:cubicBezTo>
                  <a:pt x="1" y="29"/>
                  <a:pt x="1" y="30"/>
                  <a:pt x="0" y="31"/>
                </a:cubicBezTo>
                <a:cubicBezTo>
                  <a:pt x="0" y="32"/>
                  <a:pt x="1" y="32"/>
                  <a:pt x="1" y="33"/>
                </a:cubicBezTo>
                <a:cubicBezTo>
                  <a:pt x="1" y="33"/>
                  <a:pt x="37" y="57"/>
                  <a:pt x="37" y="57"/>
                </a:cubicBezTo>
                <a:cubicBezTo>
                  <a:pt x="45" y="63"/>
                  <a:pt x="51" y="47"/>
                  <a:pt x="54" y="44"/>
                </a:cubicBezTo>
                <a:cubicBezTo>
                  <a:pt x="61" y="36"/>
                  <a:pt x="71" y="28"/>
                  <a:pt x="83" y="28"/>
                </a:cubicBezTo>
                <a:cubicBezTo>
                  <a:pt x="82" y="27"/>
                  <a:pt x="81" y="26"/>
                  <a:pt x="79" y="25"/>
                </a:cubicBezTo>
                <a:close/>
              </a:path>
            </a:pathLst>
          </a:custGeom>
          <a:solidFill>
            <a:srgbClr val="30437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solidFill>
                <a:srgbClr val="70AD47"/>
              </a:solidFill>
            </a:endParaRPr>
          </a:p>
        </p:txBody>
      </p:sp>
      <p:sp>
        <p:nvSpPr>
          <p:cNvPr id="6" name="Freeform 72"/>
          <p:cNvSpPr/>
          <p:nvPr>
            <p:custDataLst>
              <p:tags r:id="rId2"/>
            </p:custDataLst>
          </p:nvPr>
        </p:nvSpPr>
        <p:spPr bwMode="auto">
          <a:xfrm flipH="1">
            <a:off x="8490418" y="1672092"/>
            <a:ext cx="196259" cy="162822"/>
          </a:xfrm>
          <a:custGeom>
            <a:avLst/>
            <a:gdLst>
              <a:gd name="T0" fmla="*/ 48 w 57"/>
              <a:gd name="T1" fmla="*/ 46 h 47"/>
              <a:gd name="T2" fmla="*/ 53 w 57"/>
              <a:gd name="T3" fmla="*/ 47 h 47"/>
              <a:gd name="T4" fmla="*/ 54 w 57"/>
              <a:gd name="T5" fmla="*/ 42 h 47"/>
              <a:gd name="T6" fmla="*/ 55 w 57"/>
              <a:gd name="T7" fmla="*/ 36 h 47"/>
              <a:gd name="T8" fmla="*/ 57 w 57"/>
              <a:gd name="T9" fmla="*/ 19 h 47"/>
              <a:gd name="T10" fmla="*/ 57 w 57"/>
              <a:gd name="T11" fmla="*/ 18 h 47"/>
              <a:gd name="T12" fmla="*/ 46 w 57"/>
              <a:gd name="T13" fmla="*/ 15 h 47"/>
              <a:gd name="T14" fmla="*/ 16 w 57"/>
              <a:gd name="T15" fmla="*/ 1 h 47"/>
              <a:gd name="T16" fmla="*/ 13 w 57"/>
              <a:gd name="T17" fmla="*/ 1 h 47"/>
              <a:gd name="T18" fmla="*/ 11 w 57"/>
              <a:gd name="T19" fmla="*/ 2 h 47"/>
              <a:gd name="T20" fmla="*/ 0 w 57"/>
              <a:gd name="T21" fmla="*/ 25 h 47"/>
              <a:gd name="T22" fmla="*/ 0 w 57"/>
              <a:gd name="T23" fmla="*/ 27 h 47"/>
              <a:gd name="T24" fmla="*/ 2 w 57"/>
              <a:gd name="T25" fmla="*/ 29 h 47"/>
              <a:gd name="T26" fmla="*/ 28 w 57"/>
              <a:gd name="T27" fmla="*/ 41 h 47"/>
              <a:gd name="T28" fmla="*/ 48 w 57"/>
              <a:gd name="T29"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47">
                <a:moveTo>
                  <a:pt x="48" y="46"/>
                </a:moveTo>
                <a:cubicBezTo>
                  <a:pt x="49" y="46"/>
                  <a:pt x="51" y="47"/>
                  <a:pt x="53" y="47"/>
                </a:cubicBezTo>
                <a:cubicBezTo>
                  <a:pt x="53" y="47"/>
                  <a:pt x="54" y="43"/>
                  <a:pt x="54" y="42"/>
                </a:cubicBezTo>
                <a:cubicBezTo>
                  <a:pt x="54" y="40"/>
                  <a:pt x="54" y="38"/>
                  <a:pt x="55" y="36"/>
                </a:cubicBezTo>
                <a:cubicBezTo>
                  <a:pt x="55" y="31"/>
                  <a:pt x="57" y="25"/>
                  <a:pt x="57" y="19"/>
                </a:cubicBezTo>
                <a:cubicBezTo>
                  <a:pt x="57" y="18"/>
                  <a:pt x="57" y="18"/>
                  <a:pt x="57" y="18"/>
                </a:cubicBezTo>
                <a:cubicBezTo>
                  <a:pt x="54" y="16"/>
                  <a:pt x="49" y="17"/>
                  <a:pt x="46" y="15"/>
                </a:cubicBezTo>
                <a:cubicBezTo>
                  <a:pt x="35" y="11"/>
                  <a:pt x="26" y="6"/>
                  <a:pt x="16" y="1"/>
                </a:cubicBezTo>
                <a:cubicBezTo>
                  <a:pt x="15" y="1"/>
                  <a:pt x="14" y="0"/>
                  <a:pt x="13" y="1"/>
                </a:cubicBezTo>
                <a:cubicBezTo>
                  <a:pt x="12" y="1"/>
                  <a:pt x="11" y="1"/>
                  <a:pt x="11" y="2"/>
                </a:cubicBezTo>
                <a:cubicBezTo>
                  <a:pt x="0" y="25"/>
                  <a:pt x="0" y="25"/>
                  <a:pt x="0" y="25"/>
                </a:cubicBezTo>
                <a:cubicBezTo>
                  <a:pt x="0" y="26"/>
                  <a:pt x="0" y="26"/>
                  <a:pt x="0" y="27"/>
                </a:cubicBezTo>
                <a:cubicBezTo>
                  <a:pt x="1" y="28"/>
                  <a:pt x="1" y="28"/>
                  <a:pt x="2" y="29"/>
                </a:cubicBezTo>
                <a:cubicBezTo>
                  <a:pt x="11" y="33"/>
                  <a:pt x="19" y="38"/>
                  <a:pt x="28" y="41"/>
                </a:cubicBezTo>
                <a:cubicBezTo>
                  <a:pt x="34" y="44"/>
                  <a:pt x="41" y="45"/>
                  <a:pt x="48" y="46"/>
                </a:cubicBezTo>
                <a:close/>
              </a:path>
            </a:pathLst>
          </a:custGeom>
          <a:solidFill>
            <a:srgbClr val="30437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solidFill>
                <a:srgbClr val="70AD47"/>
              </a:solidFill>
            </a:endParaRPr>
          </a:p>
        </p:txBody>
      </p:sp>
      <p:sp>
        <p:nvSpPr>
          <p:cNvPr id="7" name="Oval 73"/>
          <p:cNvSpPr>
            <a:spLocks noChangeArrowheads="1"/>
          </p:cNvSpPr>
          <p:nvPr>
            <p:custDataLst>
              <p:tags r:id="rId3"/>
            </p:custDataLst>
          </p:nvPr>
        </p:nvSpPr>
        <p:spPr bwMode="auto">
          <a:xfrm flipH="1">
            <a:off x="9939823" y="1189442"/>
            <a:ext cx="266040" cy="267493"/>
          </a:xfrm>
          <a:prstGeom prst="ellipse">
            <a:avLst/>
          </a:prstGeom>
          <a:solidFill>
            <a:srgbClr val="30437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solidFill>
                <a:srgbClr val="70AD47"/>
              </a:solidFill>
            </a:endParaRPr>
          </a:p>
        </p:txBody>
      </p:sp>
      <p:sp>
        <p:nvSpPr>
          <p:cNvPr id="9" name="Freeform 74"/>
          <p:cNvSpPr/>
          <p:nvPr>
            <p:custDataLst>
              <p:tags r:id="rId4"/>
            </p:custDataLst>
          </p:nvPr>
        </p:nvSpPr>
        <p:spPr bwMode="auto">
          <a:xfrm flipH="1">
            <a:off x="9746473" y="1419137"/>
            <a:ext cx="482650" cy="907151"/>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30437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solidFill>
                <a:srgbClr val="70AD47"/>
              </a:solidFill>
            </a:endParaRPr>
          </a:p>
        </p:txBody>
      </p:sp>
      <p:sp>
        <p:nvSpPr>
          <p:cNvPr id="10" name="Freeform 75"/>
          <p:cNvSpPr/>
          <p:nvPr>
            <p:custDataLst>
              <p:tags r:id="rId5"/>
            </p:custDataLst>
          </p:nvPr>
        </p:nvSpPr>
        <p:spPr bwMode="auto">
          <a:xfrm flipH="1">
            <a:off x="10088109" y="1502003"/>
            <a:ext cx="306746" cy="215158"/>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30437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solidFill>
                <a:srgbClr val="70AD47"/>
              </a:solidFill>
            </a:endParaRPr>
          </a:p>
        </p:txBody>
      </p:sp>
      <p:sp>
        <p:nvSpPr>
          <p:cNvPr id="11" name="Freeform 76"/>
          <p:cNvSpPr/>
          <p:nvPr>
            <p:custDataLst>
              <p:tags r:id="rId6"/>
            </p:custDataLst>
          </p:nvPr>
        </p:nvSpPr>
        <p:spPr bwMode="auto">
          <a:xfrm flipH="1">
            <a:off x="9483342" y="1422045"/>
            <a:ext cx="494280" cy="218065"/>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30437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solidFill>
                <a:srgbClr val="70AD47"/>
              </a:solidFill>
            </a:endParaRPr>
          </a:p>
        </p:txBody>
      </p:sp>
      <p:sp>
        <p:nvSpPr>
          <p:cNvPr id="12" name="Freeform 77"/>
          <p:cNvSpPr/>
          <p:nvPr>
            <p:custDataLst>
              <p:tags r:id="rId7"/>
            </p:custDataLst>
          </p:nvPr>
        </p:nvSpPr>
        <p:spPr bwMode="auto">
          <a:xfrm flipH="1">
            <a:off x="9563299" y="1730244"/>
            <a:ext cx="348904" cy="412870"/>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30437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solidFill>
                <a:srgbClr val="70AD47"/>
              </a:solidFill>
            </a:endParaRPr>
          </a:p>
        </p:txBody>
      </p:sp>
      <p:sp>
        <p:nvSpPr>
          <p:cNvPr id="13" name="Freeform 78"/>
          <p:cNvSpPr/>
          <p:nvPr>
            <p:custDataLst>
              <p:tags r:id="rId8"/>
            </p:custDataLst>
          </p:nvPr>
        </p:nvSpPr>
        <p:spPr bwMode="auto">
          <a:xfrm flipH="1">
            <a:off x="9304528" y="2018089"/>
            <a:ext cx="393971" cy="155553"/>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30437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solidFill>
                <a:srgbClr val="70AD47"/>
              </a:solidFill>
            </a:endParaRPr>
          </a:p>
        </p:txBody>
      </p:sp>
      <p:sp>
        <p:nvSpPr>
          <p:cNvPr id="14" name="Freeform 79"/>
          <p:cNvSpPr>
            <a:spLocks noEditPoints="1"/>
          </p:cNvSpPr>
          <p:nvPr>
            <p:custDataLst>
              <p:tags r:id="rId9"/>
            </p:custDataLst>
          </p:nvPr>
        </p:nvSpPr>
        <p:spPr bwMode="auto">
          <a:xfrm flipH="1">
            <a:off x="9115538" y="1491826"/>
            <a:ext cx="468113" cy="494281"/>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30437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solidFill>
                <a:srgbClr val="70AD47"/>
              </a:solidFill>
            </a:endParaRPr>
          </a:p>
        </p:txBody>
      </p:sp>
      <p:sp>
        <p:nvSpPr>
          <p:cNvPr id="15" name="Freeform 80"/>
          <p:cNvSpPr/>
          <p:nvPr>
            <p:custDataLst>
              <p:tags r:id="rId10"/>
            </p:custDataLst>
          </p:nvPr>
        </p:nvSpPr>
        <p:spPr bwMode="auto">
          <a:xfrm flipH="1">
            <a:off x="8563106" y="1504910"/>
            <a:ext cx="203528" cy="127932"/>
          </a:xfrm>
          <a:custGeom>
            <a:avLst/>
            <a:gdLst>
              <a:gd name="T0" fmla="*/ 38 w 59"/>
              <a:gd name="T1" fmla="*/ 2 h 37"/>
              <a:gd name="T2" fmla="*/ 36 w 59"/>
              <a:gd name="T3" fmla="*/ 3 h 37"/>
              <a:gd name="T4" fmla="*/ 27 w 59"/>
              <a:gd name="T5" fmla="*/ 6 h 37"/>
              <a:gd name="T6" fmla="*/ 15 w 59"/>
              <a:gd name="T7" fmla="*/ 5 h 37"/>
              <a:gd name="T8" fmla="*/ 9 w 59"/>
              <a:gd name="T9" fmla="*/ 0 h 37"/>
              <a:gd name="T10" fmla="*/ 0 w 59"/>
              <a:gd name="T11" fmla="*/ 2 h 37"/>
              <a:gd name="T12" fmla="*/ 0 w 59"/>
              <a:gd name="T13" fmla="*/ 7 h 37"/>
              <a:gd name="T14" fmla="*/ 32 w 59"/>
              <a:gd name="T15" fmla="*/ 35 h 37"/>
              <a:gd name="T16" fmla="*/ 54 w 59"/>
              <a:gd name="T17" fmla="*/ 33 h 37"/>
              <a:gd name="T18" fmla="*/ 59 w 59"/>
              <a:gd name="T19" fmla="*/ 32 h 37"/>
              <a:gd name="T20" fmla="*/ 38 w 59"/>
              <a:gd name="T21"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37">
                <a:moveTo>
                  <a:pt x="38" y="2"/>
                </a:moveTo>
                <a:cubicBezTo>
                  <a:pt x="37" y="3"/>
                  <a:pt x="36" y="3"/>
                  <a:pt x="36" y="3"/>
                </a:cubicBezTo>
                <a:cubicBezTo>
                  <a:pt x="33" y="4"/>
                  <a:pt x="30" y="5"/>
                  <a:pt x="27" y="6"/>
                </a:cubicBezTo>
                <a:cubicBezTo>
                  <a:pt x="23" y="6"/>
                  <a:pt x="18" y="6"/>
                  <a:pt x="15" y="5"/>
                </a:cubicBezTo>
                <a:cubicBezTo>
                  <a:pt x="12" y="4"/>
                  <a:pt x="10" y="2"/>
                  <a:pt x="9" y="0"/>
                </a:cubicBezTo>
                <a:cubicBezTo>
                  <a:pt x="6" y="1"/>
                  <a:pt x="3" y="2"/>
                  <a:pt x="0" y="2"/>
                </a:cubicBezTo>
                <a:cubicBezTo>
                  <a:pt x="0" y="4"/>
                  <a:pt x="0" y="5"/>
                  <a:pt x="0" y="7"/>
                </a:cubicBezTo>
                <a:cubicBezTo>
                  <a:pt x="3" y="21"/>
                  <a:pt x="19" y="33"/>
                  <a:pt x="32" y="35"/>
                </a:cubicBezTo>
                <a:cubicBezTo>
                  <a:pt x="39" y="37"/>
                  <a:pt x="47" y="36"/>
                  <a:pt x="54" y="33"/>
                </a:cubicBezTo>
                <a:cubicBezTo>
                  <a:pt x="56" y="33"/>
                  <a:pt x="57" y="32"/>
                  <a:pt x="59" y="32"/>
                </a:cubicBezTo>
                <a:cubicBezTo>
                  <a:pt x="51" y="23"/>
                  <a:pt x="44" y="12"/>
                  <a:pt x="38" y="2"/>
                </a:cubicBezTo>
                <a:close/>
              </a:path>
            </a:pathLst>
          </a:custGeom>
          <a:solidFill>
            <a:srgbClr val="30437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solidFill>
                <a:srgbClr val="70AD47"/>
              </a:solidFill>
            </a:endParaRPr>
          </a:p>
        </p:txBody>
      </p:sp>
      <p:sp>
        <p:nvSpPr>
          <p:cNvPr id="16" name="Freeform 81"/>
          <p:cNvSpPr/>
          <p:nvPr>
            <p:custDataLst>
              <p:tags r:id="rId11"/>
            </p:custDataLst>
          </p:nvPr>
        </p:nvSpPr>
        <p:spPr bwMode="auto">
          <a:xfrm flipH="1">
            <a:off x="9545853" y="1321736"/>
            <a:ext cx="411416" cy="125023"/>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30437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a:solidFill>
                <a:srgbClr val="70AD47"/>
              </a:solidFill>
            </a:endParaRPr>
          </a:p>
        </p:txBody>
      </p:sp>
      <p:sp>
        <p:nvSpPr>
          <p:cNvPr id="17" name="Freeform 78"/>
          <p:cNvSpPr/>
          <p:nvPr>
            <p:custDataLst>
              <p:tags r:id="rId12"/>
            </p:custDataLst>
          </p:nvPr>
        </p:nvSpPr>
        <p:spPr bwMode="auto">
          <a:xfrm>
            <a:off x="1667605" y="4943264"/>
            <a:ext cx="1819030" cy="638297"/>
          </a:xfrm>
          <a:custGeom>
            <a:avLst/>
            <a:gdLst>
              <a:gd name="T0" fmla="*/ 385 w 391"/>
              <a:gd name="T1" fmla="*/ 101 h 225"/>
              <a:gd name="T2" fmla="*/ 290 w 391"/>
              <a:gd name="T3" fmla="*/ 7 h 225"/>
              <a:gd name="T4" fmla="*/ 279 w 391"/>
              <a:gd name="T5" fmla="*/ 11 h 225"/>
              <a:gd name="T6" fmla="*/ 279 w 391"/>
              <a:gd name="T7" fmla="*/ 34 h 225"/>
              <a:gd name="T8" fmla="*/ 9 w 391"/>
              <a:gd name="T9" fmla="*/ 34 h 225"/>
              <a:gd name="T10" fmla="*/ 0 w 391"/>
              <a:gd name="T11" fmla="*/ 44 h 225"/>
              <a:gd name="T12" fmla="*/ 0 w 391"/>
              <a:gd name="T13" fmla="*/ 182 h 225"/>
              <a:gd name="T14" fmla="*/ 9 w 391"/>
              <a:gd name="T15" fmla="*/ 191 h 225"/>
              <a:gd name="T16" fmla="*/ 279 w 391"/>
              <a:gd name="T17" fmla="*/ 191 h 225"/>
              <a:gd name="T18" fmla="*/ 279 w 391"/>
              <a:gd name="T19" fmla="*/ 214 h 225"/>
              <a:gd name="T20" fmla="*/ 290 w 391"/>
              <a:gd name="T21" fmla="*/ 219 h 225"/>
              <a:gd name="T22" fmla="*/ 385 w 391"/>
              <a:gd name="T23" fmla="*/ 124 h 225"/>
              <a:gd name="T24" fmla="*/ 385 w 391"/>
              <a:gd name="T25" fmla="*/ 10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225">
                <a:moveTo>
                  <a:pt x="385" y="101"/>
                </a:moveTo>
                <a:cubicBezTo>
                  <a:pt x="290" y="7"/>
                  <a:pt x="290" y="7"/>
                  <a:pt x="290" y="7"/>
                </a:cubicBezTo>
                <a:cubicBezTo>
                  <a:pt x="284" y="0"/>
                  <a:pt x="279" y="2"/>
                  <a:pt x="279" y="11"/>
                </a:cubicBezTo>
                <a:cubicBezTo>
                  <a:pt x="279" y="34"/>
                  <a:pt x="279" y="34"/>
                  <a:pt x="279" y="34"/>
                </a:cubicBezTo>
                <a:cubicBezTo>
                  <a:pt x="9" y="34"/>
                  <a:pt x="9" y="34"/>
                  <a:pt x="9" y="34"/>
                </a:cubicBezTo>
                <a:cubicBezTo>
                  <a:pt x="4" y="34"/>
                  <a:pt x="0" y="39"/>
                  <a:pt x="0" y="44"/>
                </a:cubicBezTo>
                <a:cubicBezTo>
                  <a:pt x="0" y="182"/>
                  <a:pt x="0" y="182"/>
                  <a:pt x="0" y="182"/>
                </a:cubicBezTo>
                <a:cubicBezTo>
                  <a:pt x="0" y="187"/>
                  <a:pt x="4" y="191"/>
                  <a:pt x="9" y="191"/>
                </a:cubicBezTo>
                <a:cubicBezTo>
                  <a:pt x="279" y="191"/>
                  <a:pt x="279" y="191"/>
                  <a:pt x="279" y="191"/>
                </a:cubicBezTo>
                <a:cubicBezTo>
                  <a:pt x="279" y="214"/>
                  <a:pt x="279" y="214"/>
                  <a:pt x="279" y="214"/>
                </a:cubicBezTo>
                <a:cubicBezTo>
                  <a:pt x="279" y="223"/>
                  <a:pt x="284" y="225"/>
                  <a:pt x="290" y="219"/>
                </a:cubicBezTo>
                <a:cubicBezTo>
                  <a:pt x="385" y="124"/>
                  <a:pt x="385" y="124"/>
                  <a:pt x="385" y="124"/>
                </a:cubicBezTo>
                <a:cubicBezTo>
                  <a:pt x="391" y="118"/>
                  <a:pt x="391" y="107"/>
                  <a:pt x="385" y="101"/>
                </a:cubicBezTo>
                <a:close/>
              </a:path>
            </a:pathLst>
          </a:custGeom>
          <a:solidFill>
            <a:srgbClr val="304371"/>
          </a:solidFill>
          <a:ln>
            <a:noFill/>
          </a:ln>
        </p:spPr>
        <p:txBody>
          <a:bodyPr vert="horz" wrap="square" lIns="91416" tIns="45708" rIns="91416" bIns="45708" numCol="1" anchor="t" anchorCtr="0" compatLnSpc="1"/>
          <a:lstStyle/>
          <a:p>
            <a:endParaRPr lang="zh-CN" altLang="en-US">
              <a:solidFill>
                <a:prstClr val="black"/>
              </a:solidFill>
            </a:endParaRPr>
          </a:p>
        </p:txBody>
      </p:sp>
      <p:sp>
        <p:nvSpPr>
          <p:cNvPr id="18" name="Rectangle 82"/>
          <p:cNvSpPr>
            <a:spLocks noChangeArrowheads="1"/>
          </p:cNvSpPr>
          <p:nvPr>
            <p:custDataLst>
              <p:tags r:id="rId13"/>
            </p:custDataLst>
          </p:nvPr>
        </p:nvSpPr>
        <p:spPr bwMode="auto">
          <a:xfrm>
            <a:off x="1730957" y="5111692"/>
            <a:ext cx="300634"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rgbClr val="000000"/>
                </a:solidFill>
                <a:latin typeface="Arial" panose="020B0604020202020204" pitchFamily="34" charset="0"/>
              </a:defRPr>
            </a:lvl1pPr>
            <a:lvl2pPr eaLnBrk="0" fontAlgn="base" hangingPunct="0">
              <a:spcBef>
                <a:spcPct val="0"/>
              </a:spcBef>
              <a:spcAft>
                <a:spcPct val="0"/>
              </a:spcAft>
              <a:defRPr>
                <a:solidFill>
                  <a:srgbClr val="000000"/>
                </a:solidFill>
                <a:latin typeface="Arial" panose="020B0604020202020204" pitchFamily="34" charset="0"/>
              </a:defRPr>
            </a:lvl2pPr>
            <a:lvl3pPr eaLnBrk="0" fontAlgn="base" hangingPunct="0">
              <a:spcBef>
                <a:spcPct val="0"/>
              </a:spcBef>
              <a:spcAft>
                <a:spcPct val="0"/>
              </a:spcAft>
              <a:defRPr>
                <a:solidFill>
                  <a:srgbClr val="000000"/>
                </a:solidFill>
                <a:latin typeface="Arial" panose="020B0604020202020204" pitchFamily="34" charset="0"/>
              </a:defRPr>
            </a:lvl3pPr>
            <a:lvl4pPr eaLnBrk="0" fontAlgn="base" hangingPunct="0">
              <a:spcBef>
                <a:spcPct val="0"/>
              </a:spcBef>
              <a:spcAft>
                <a:spcPct val="0"/>
              </a:spcAft>
              <a:defRPr>
                <a:solidFill>
                  <a:srgbClr val="000000"/>
                </a:solidFill>
                <a:latin typeface="Arial" panose="020B0604020202020204" pitchFamily="34" charset="0"/>
              </a:defRPr>
            </a:lvl4pPr>
            <a:lvl5pPr eaLnBrk="0" fontAlgn="base" hangingPunct="0">
              <a:spcBef>
                <a:spcPct val="0"/>
              </a:spcBef>
              <a:spcAft>
                <a:spcPct val="0"/>
              </a:spcAft>
              <a:defRPr>
                <a:solidFill>
                  <a:srgbClr val="000000"/>
                </a:solidFill>
                <a:latin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defRPr>
            </a:lvl9pPr>
          </a:lstStyle>
          <a:p>
            <a:r>
              <a:rPr lang="zh-CN" altLang="zh-CN" sz="2000" dirty="0">
                <a:solidFill>
                  <a:srgbClr val="FFFFFF"/>
                </a:solidFill>
                <a:latin typeface="等线" panose="02010600030101010101" charset="-122"/>
              </a:rPr>
              <a:t>0</a:t>
            </a:r>
            <a:r>
              <a:rPr lang="en-US" altLang="zh-CN" sz="2000" dirty="0">
                <a:solidFill>
                  <a:srgbClr val="FFFFFF"/>
                </a:solidFill>
                <a:latin typeface="等线" panose="02010600030101010101" charset="-122"/>
              </a:rPr>
              <a:t>1</a:t>
            </a:r>
            <a:endParaRPr lang="en-US" altLang="zh-CN" sz="2000" dirty="0">
              <a:solidFill>
                <a:srgbClr val="FFFFFF"/>
              </a:solidFill>
              <a:latin typeface="等线" panose="02010600030101010101" charset="-122"/>
            </a:endParaRPr>
          </a:p>
        </p:txBody>
      </p:sp>
      <p:sp>
        <p:nvSpPr>
          <p:cNvPr id="19" name="矩形 18"/>
          <p:cNvSpPr/>
          <p:nvPr>
            <p:custDataLst>
              <p:tags r:id="rId14"/>
            </p:custDataLst>
          </p:nvPr>
        </p:nvSpPr>
        <p:spPr>
          <a:xfrm>
            <a:off x="2031308" y="5080085"/>
            <a:ext cx="1391256" cy="370840"/>
          </a:xfrm>
          <a:prstGeom prst="rect">
            <a:avLst/>
          </a:prstGeom>
        </p:spPr>
        <p:txBody>
          <a:bodyPr wrap="square">
            <a:spAutoFit/>
          </a:bodyPr>
          <a:lstStyle/>
          <a:p>
            <a:pPr>
              <a:lnSpc>
                <a:spcPct val="130000"/>
              </a:lnSpc>
            </a:pPr>
            <a:r>
              <a:rPr lang="zh-CN" altLang="en-US" sz="1400" b="1" smtClean="0">
                <a:solidFill>
                  <a:srgbClr val="FFFFFF"/>
                </a:solidFill>
                <a:latin typeface="等线 Light" panose="02010600030101010101" charset="-122"/>
                <a:ea typeface="等线 Light" panose="02010600030101010101" charset="-122"/>
                <a:cs typeface="+mn-ea"/>
              </a:rPr>
              <a:t>第一级</a:t>
            </a:r>
            <a:endParaRPr lang="zh-CN" altLang="en-US" sz="1400" b="1" smtClean="0">
              <a:solidFill>
                <a:srgbClr val="FFFFFF"/>
              </a:solidFill>
              <a:latin typeface="等线 Light" panose="02010600030101010101" charset="-122"/>
              <a:ea typeface="等线 Light" panose="02010600030101010101" charset="-122"/>
              <a:cs typeface="+mn-ea"/>
            </a:endParaRPr>
          </a:p>
        </p:txBody>
      </p:sp>
      <p:sp>
        <p:nvSpPr>
          <p:cNvPr id="20" name="文本框 19"/>
          <p:cNvSpPr txBox="1"/>
          <p:nvPr>
            <p:custDataLst>
              <p:tags r:id="rId15"/>
            </p:custDataLst>
          </p:nvPr>
        </p:nvSpPr>
        <p:spPr>
          <a:xfrm>
            <a:off x="1692910" y="5673725"/>
            <a:ext cx="1793875" cy="737235"/>
          </a:xfrm>
          <a:prstGeom prst="rect">
            <a:avLst/>
          </a:prstGeom>
          <a:noFill/>
          <a:effectLst/>
        </p:spPr>
        <p:txBody>
          <a:bodyPr wrap="square" rtlCol="0">
            <a:spAutoFit/>
            <a:scene3d>
              <a:camera prst="orthographicFront"/>
              <a:lightRig rig="threePt" dir="t"/>
            </a:scene3d>
          </a:bodyPr>
          <a:lstStyle/>
          <a:p>
            <a:pPr algn="ctr"/>
            <a:r>
              <a:rPr lang="zh-CN" altLang="en-US" sz="1400" b="1" smtClean="0">
                <a:solidFill>
                  <a:schemeClr val="accent1"/>
                </a:solidFill>
                <a:effectLst>
                  <a:outerShdw blurRad="38100" dist="25400" dir="5400000" algn="ctr" rotWithShape="0">
                    <a:srgbClr val="6E747A">
                      <a:alpha val="43000"/>
                    </a:srgbClr>
                  </a:outerShdw>
                </a:effectLst>
              </a:rPr>
              <a:t>指挥式</a:t>
            </a:r>
            <a:endParaRPr lang="zh-CN" altLang="en-US" sz="1400" b="1" smtClean="0">
              <a:solidFill>
                <a:schemeClr val="accent1"/>
              </a:solidFill>
              <a:effectLst>
                <a:outerShdw blurRad="38100" dist="25400" dir="5400000" algn="ctr" rotWithShape="0">
                  <a:srgbClr val="6E747A">
                    <a:alpha val="43000"/>
                  </a:srgbClr>
                </a:outerShdw>
              </a:effectLst>
            </a:endParaRPr>
          </a:p>
          <a:p>
            <a:pPr algn="l"/>
            <a:r>
              <a:rPr lang="zh-CN" altLang="en-US" sz="1400" b="1" smtClean="0">
                <a:solidFill>
                  <a:schemeClr val="accent1"/>
                </a:solidFill>
                <a:effectLst>
                  <a:outerShdw blurRad="38100" dist="25400" dir="5400000" algn="ctr" rotWithShape="0">
                    <a:srgbClr val="6E747A">
                      <a:alpha val="43000"/>
                    </a:srgbClr>
                  </a:outerShdw>
                </a:effectLst>
              </a:rPr>
              <a:t>（任职人按照命令和指示工作)</a:t>
            </a:r>
            <a:endParaRPr lang="zh-CN" altLang="en-US" sz="1400" b="1" smtClean="0">
              <a:solidFill>
                <a:schemeClr val="accent1"/>
              </a:solidFill>
              <a:effectLst>
                <a:outerShdw blurRad="38100" dist="25400" dir="5400000" algn="ctr" rotWithShape="0">
                  <a:srgbClr val="6E747A">
                    <a:alpha val="43000"/>
                  </a:srgbClr>
                </a:outerShdw>
              </a:effectLst>
            </a:endParaRPr>
          </a:p>
        </p:txBody>
      </p:sp>
      <p:sp>
        <p:nvSpPr>
          <p:cNvPr id="21" name="Freeform 76"/>
          <p:cNvSpPr/>
          <p:nvPr>
            <p:custDataLst>
              <p:tags r:id="rId16"/>
            </p:custDataLst>
          </p:nvPr>
        </p:nvSpPr>
        <p:spPr bwMode="auto">
          <a:xfrm>
            <a:off x="3486635" y="4254742"/>
            <a:ext cx="1802296" cy="634711"/>
          </a:xfrm>
          <a:custGeom>
            <a:avLst/>
            <a:gdLst>
              <a:gd name="T0" fmla="*/ 385 w 391"/>
              <a:gd name="T1" fmla="*/ 100 h 224"/>
              <a:gd name="T2" fmla="*/ 290 w 391"/>
              <a:gd name="T3" fmla="*/ 6 h 224"/>
              <a:gd name="T4" fmla="*/ 279 w 391"/>
              <a:gd name="T5" fmla="*/ 11 h 224"/>
              <a:gd name="T6" fmla="*/ 279 w 391"/>
              <a:gd name="T7" fmla="*/ 34 h 224"/>
              <a:gd name="T8" fmla="*/ 9 w 391"/>
              <a:gd name="T9" fmla="*/ 34 h 224"/>
              <a:gd name="T10" fmla="*/ 0 w 391"/>
              <a:gd name="T11" fmla="*/ 43 h 224"/>
              <a:gd name="T12" fmla="*/ 0 w 391"/>
              <a:gd name="T13" fmla="*/ 181 h 224"/>
              <a:gd name="T14" fmla="*/ 9 w 391"/>
              <a:gd name="T15" fmla="*/ 191 h 224"/>
              <a:gd name="T16" fmla="*/ 279 w 391"/>
              <a:gd name="T17" fmla="*/ 191 h 224"/>
              <a:gd name="T18" fmla="*/ 279 w 391"/>
              <a:gd name="T19" fmla="*/ 213 h 224"/>
              <a:gd name="T20" fmla="*/ 290 w 391"/>
              <a:gd name="T21" fmla="*/ 218 h 224"/>
              <a:gd name="T22" fmla="*/ 385 w 391"/>
              <a:gd name="T23" fmla="*/ 123 h 224"/>
              <a:gd name="T24" fmla="*/ 385 w 391"/>
              <a:gd name="T25" fmla="*/ 10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224">
                <a:moveTo>
                  <a:pt x="385" y="100"/>
                </a:moveTo>
                <a:cubicBezTo>
                  <a:pt x="290" y="6"/>
                  <a:pt x="290" y="6"/>
                  <a:pt x="290" y="6"/>
                </a:cubicBezTo>
                <a:cubicBezTo>
                  <a:pt x="284" y="0"/>
                  <a:pt x="279" y="2"/>
                  <a:pt x="279" y="11"/>
                </a:cubicBezTo>
                <a:cubicBezTo>
                  <a:pt x="279" y="34"/>
                  <a:pt x="279" y="34"/>
                  <a:pt x="279" y="34"/>
                </a:cubicBezTo>
                <a:cubicBezTo>
                  <a:pt x="9" y="34"/>
                  <a:pt x="9" y="34"/>
                  <a:pt x="9" y="34"/>
                </a:cubicBezTo>
                <a:cubicBezTo>
                  <a:pt x="4" y="34"/>
                  <a:pt x="0" y="38"/>
                  <a:pt x="0" y="43"/>
                </a:cubicBezTo>
                <a:cubicBezTo>
                  <a:pt x="0" y="181"/>
                  <a:pt x="0" y="181"/>
                  <a:pt x="0" y="181"/>
                </a:cubicBezTo>
                <a:cubicBezTo>
                  <a:pt x="0" y="186"/>
                  <a:pt x="4" y="191"/>
                  <a:pt x="9" y="191"/>
                </a:cubicBezTo>
                <a:cubicBezTo>
                  <a:pt x="279" y="191"/>
                  <a:pt x="279" y="191"/>
                  <a:pt x="279" y="191"/>
                </a:cubicBezTo>
                <a:cubicBezTo>
                  <a:pt x="279" y="213"/>
                  <a:pt x="279" y="213"/>
                  <a:pt x="279" y="213"/>
                </a:cubicBezTo>
                <a:cubicBezTo>
                  <a:pt x="279" y="222"/>
                  <a:pt x="284" y="224"/>
                  <a:pt x="290" y="218"/>
                </a:cubicBezTo>
                <a:cubicBezTo>
                  <a:pt x="385" y="123"/>
                  <a:pt x="385" y="123"/>
                  <a:pt x="385" y="123"/>
                </a:cubicBezTo>
                <a:cubicBezTo>
                  <a:pt x="391" y="117"/>
                  <a:pt x="391" y="107"/>
                  <a:pt x="385" y="100"/>
                </a:cubicBezTo>
                <a:close/>
              </a:path>
            </a:pathLst>
          </a:custGeom>
          <a:solidFill>
            <a:srgbClr val="FFFFFF"/>
          </a:solidFill>
          <a:ln>
            <a:solidFill>
              <a:srgbClr val="304371"/>
            </a:solidFill>
          </a:ln>
        </p:spPr>
        <p:txBody>
          <a:bodyPr vert="horz" wrap="square" lIns="91416" tIns="45708" rIns="91416" bIns="45708" numCol="1" anchor="t" anchorCtr="0" compatLnSpc="1"/>
          <a:lstStyle/>
          <a:p>
            <a:endParaRPr lang="zh-CN" altLang="en-US">
              <a:solidFill>
                <a:prstClr val="black"/>
              </a:solidFill>
            </a:endParaRPr>
          </a:p>
        </p:txBody>
      </p:sp>
      <p:sp>
        <p:nvSpPr>
          <p:cNvPr id="24" name="Rectangle 81"/>
          <p:cNvSpPr>
            <a:spLocks noChangeArrowheads="1"/>
          </p:cNvSpPr>
          <p:nvPr>
            <p:custDataLst>
              <p:tags r:id="rId17"/>
            </p:custDataLst>
          </p:nvPr>
        </p:nvSpPr>
        <p:spPr bwMode="auto">
          <a:xfrm>
            <a:off x="3549987" y="4412144"/>
            <a:ext cx="300634"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rgbClr val="000000"/>
                </a:solidFill>
                <a:latin typeface="Arial" panose="020B0604020202020204" pitchFamily="34" charset="0"/>
              </a:defRPr>
            </a:lvl1pPr>
            <a:lvl2pPr eaLnBrk="0" fontAlgn="base" hangingPunct="0">
              <a:spcBef>
                <a:spcPct val="0"/>
              </a:spcBef>
              <a:spcAft>
                <a:spcPct val="0"/>
              </a:spcAft>
              <a:defRPr>
                <a:solidFill>
                  <a:srgbClr val="000000"/>
                </a:solidFill>
                <a:latin typeface="Arial" panose="020B0604020202020204" pitchFamily="34" charset="0"/>
              </a:defRPr>
            </a:lvl2pPr>
            <a:lvl3pPr eaLnBrk="0" fontAlgn="base" hangingPunct="0">
              <a:spcBef>
                <a:spcPct val="0"/>
              </a:spcBef>
              <a:spcAft>
                <a:spcPct val="0"/>
              </a:spcAft>
              <a:defRPr>
                <a:solidFill>
                  <a:srgbClr val="000000"/>
                </a:solidFill>
                <a:latin typeface="Arial" panose="020B0604020202020204" pitchFamily="34" charset="0"/>
              </a:defRPr>
            </a:lvl3pPr>
            <a:lvl4pPr eaLnBrk="0" fontAlgn="base" hangingPunct="0">
              <a:spcBef>
                <a:spcPct val="0"/>
              </a:spcBef>
              <a:spcAft>
                <a:spcPct val="0"/>
              </a:spcAft>
              <a:defRPr>
                <a:solidFill>
                  <a:srgbClr val="000000"/>
                </a:solidFill>
                <a:latin typeface="Arial" panose="020B0604020202020204" pitchFamily="34" charset="0"/>
              </a:defRPr>
            </a:lvl4pPr>
            <a:lvl5pPr eaLnBrk="0" fontAlgn="base" hangingPunct="0">
              <a:spcBef>
                <a:spcPct val="0"/>
              </a:spcBef>
              <a:spcAft>
                <a:spcPct val="0"/>
              </a:spcAft>
              <a:defRPr>
                <a:solidFill>
                  <a:srgbClr val="000000"/>
                </a:solidFill>
                <a:latin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defRPr>
            </a:lvl9pPr>
          </a:lstStyle>
          <a:p>
            <a:r>
              <a:rPr lang="zh-CN" altLang="zh-CN" sz="2000" dirty="0">
                <a:solidFill>
                  <a:srgbClr val="304371"/>
                </a:solidFill>
                <a:latin typeface="等线" panose="02010600030101010101" charset="-122"/>
              </a:rPr>
              <a:t>0</a:t>
            </a:r>
            <a:r>
              <a:rPr lang="en-US" altLang="zh-CN" sz="2000" dirty="0">
                <a:solidFill>
                  <a:srgbClr val="304371"/>
                </a:solidFill>
                <a:latin typeface="等线" panose="02010600030101010101" charset="-122"/>
              </a:rPr>
              <a:t>2</a:t>
            </a:r>
            <a:endParaRPr lang="en-US" altLang="zh-CN" sz="2000" dirty="0">
              <a:solidFill>
                <a:srgbClr val="304371"/>
              </a:solidFill>
              <a:latin typeface="等线" panose="02010600030101010101" charset="-122"/>
            </a:endParaRPr>
          </a:p>
        </p:txBody>
      </p:sp>
      <p:sp>
        <p:nvSpPr>
          <p:cNvPr id="26" name="矩形 25"/>
          <p:cNvSpPr/>
          <p:nvPr>
            <p:custDataLst>
              <p:tags r:id="rId18"/>
            </p:custDataLst>
          </p:nvPr>
        </p:nvSpPr>
        <p:spPr>
          <a:xfrm>
            <a:off x="3893100" y="4380396"/>
            <a:ext cx="1391256" cy="370840"/>
          </a:xfrm>
          <a:prstGeom prst="rect">
            <a:avLst/>
          </a:prstGeom>
        </p:spPr>
        <p:txBody>
          <a:bodyPr wrap="square">
            <a:spAutoFit/>
          </a:bodyPr>
          <a:lstStyle/>
          <a:p>
            <a:pPr>
              <a:lnSpc>
                <a:spcPct val="130000"/>
              </a:lnSpc>
            </a:pPr>
            <a:r>
              <a:rPr lang="zh-CN" altLang="en-US" sz="1400" b="1" smtClean="0">
                <a:solidFill>
                  <a:srgbClr val="304371"/>
                </a:solidFill>
                <a:latin typeface="等线 Light" panose="02010600030101010101" charset="-122"/>
                <a:ea typeface="等线 Light" panose="02010600030101010101" charset="-122"/>
                <a:cs typeface="+mn-ea"/>
              </a:rPr>
              <a:t>第二级</a:t>
            </a:r>
            <a:endParaRPr lang="zh-CN" altLang="en-US" sz="1400" b="1" smtClean="0">
              <a:solidFill>
                <a:srgbClr val="304371"/>
              </a:solidFill>
              <a:latin typeface="等线 Light" panose="02010600030101010101" charset="-122"/>
              <a:ea typeface="等线 Light" panose="02010600030101010101" charset="-122"/>
              <a:cs typeface="+mn-ea"/>
            </a:endParaRPr>
          </a:p>
        </p:txBody>
      </p:sp>
      <p:sp>
        <p:nvSpPr>
          <p:cNvPr id="27" name="文本框 26"/>
          <p:cNvSpPr txBox="1"/>
          <p:nvPr>
            <p:custDataLst>
              <p:tags r:id="rId19"/>
            </p:custDataLst>
          </p:nvPr>
        </p:nvSpPr>
        <p:spPr>
          <a:xfrm>
            <a:off x="3588385" y="5028565"/>
            <a:ext cx="1772285" cy="737235"/>
          </a:xfrm>
          <a:prstGeom prst="rect">
            <a:avLst/>
          </a:prstGeom>
          <a:noFill/>
          <a:effectLst/>
        </p:spPr>
        <p:txBody>
          <a:bodyPr wrap="square" rtlCol="0">
            <a:spAutoFit/>
            <a:scene3d>
              <a:camera prst="orthographicFront"/>
              <a:lightRig rig="threePt" dir="t"/>
            </a:scene3d>
          </a:bodyPr>
          <a:lstStyle/>
          <a:p>
            <a:pPr algn="ctr"/>
            <a:r>
              <a:rPr lang="zh-CN" altLang="en-US" sz="1400" b="1" smtClean="0">
                <a:solidFill>
                  <a:schemeClr val="accent1"/>
                </a:solidFill>
                <a:effectLst>
                  <a:outerShdw blurRad="38100" dist="25400" dir="5400000" algn="ctr" rotWithShape="0">
                    <a:srgbClr val="6E747A">
                      <a:alpha val="43000"/>
                    </a:srgbClr>
                  </a:outerShdw>
                </a:effectLst>
              </a:rPr>
              <a:t>批准式</a:t>
            </a:r>
            <a:endParaRPr lang="zh-CN" altLang="en-US" sz="1400" b="1" smtClean="0">
              <a:solidFill>
                <a:schemeClr val="accent1"/>
              </a:solidFill>
              <a:effectLst>
                <a:outerShdw blurRad="38100" dist="25400" dir="5400000" algn="ctr" rotWithShape="0">
                  <a:srgbClr val="6E747A">
                    <a:alpha val="43000"/>
                  </a:srgbClr>
                </a:outerShdw>
              </a:effectLst>
            </a:endParaRPr>
          </a:p>
          <a:p>
            <a:r>
              <a:rPr lang="zh-CN" altLang="en-US" sz="1400" b="1" smtClean="0">
                <a:solidFill>
                  <a:schemeClr val="accent1"/>
                </a:solidFill>
                <a:effectLst>
                  <a:outerShdw blurRad="38100" dist="25400" dir="5400000" algn="ctr" rotWithShape="0">
                    <a:srgbClr val="6E747A">
                      <a:alpha val="43000"/>
                    </a:srgbClr>
                  </a:outerShdw>
                </a:effectLst>
              </a:rPr>
              <a:t>（任职人在取得上司批准后工作)</a:t>
            </a:r>
            <a:endParaRPr lang="zh-CN" altLang="en-US" sz="1400" b="1" smtClean="0">
              <a:solidFill>
                <a:schemeClr val="accent1"/>
              </a:solidFill>
              <a:effectLst>
                <a:outerShdw blurRad="38100" dist="25400" dir="5400000" algn="ctr" rotWithShape="0">
                  <a:srgbClr val="6E747A">
                    <a:alpha val="43000"/>
                  </a:srgbClr>
                </a:outerShdw>
              </a:effectLst>
            </a:endParaRPr>
          </a:p>
        </p:txBody>
      </p:sp>
      <p:sp>
        <p:nvSpPr>
          <p:cNvPr id="28" name="Freeform 72"/>
          <p:cNvSpPr/>
          <p:nvPr>
            <p:custDataLst>
              <p:tags r:id="rId20"/>
            </p:custDataLst>
          </p:nvPr>
        </p:nvSpPr>
        <p:spPr bwMode="auto">
          <a:xfrm>
            <a:off x="7124695" y="2875307"/>
            <a:ext cx="1790339" cy="637100"/>
          </a:xfrm>
          <a:custGeom>
            <a:avLst/>
            <a:gdLst>
              <a:gd name="T0" fmla="*/ 385 w 391"/>
              <a:gd name="T1" fmla="*/ 101 h 225"/>
              <a:gd name="T2" fmla="*/ 290 w 391"/>
              <a:gd name="T3" fmla="*/ 7 h 225"/>
              <a:gd name="T4" fmla="*/ 279 w 391"/>
              <a:gd name="T5" fmla="*/ 11 h 225"/>
              <a:gd name="T6" fmla="*/ 279 w 391"/>
              <a:gd name="T7" fmla="*/ 34 h 225"/>
              <a:gd name="T8" fmla="*/ 9 w 391"/>
              <a:gd name="T9" fmla="*/ 34 h 225"/>
              <a:gd name="T10" fmla="*/ 0 w 391"/>
              <a:gd name="T11" fmla="*/ 44 h 225"/>
              <a:gd name="T12" fmla="*/ 0 w 391"/>
              <a:gd name="T13" fmla="*/ 182 h 225"/>
              <a:gd name="T14" fmla="*/ 9 w 391"/>
              <a:gd name="T15" fmla="*/ 191 h 225"/>
              <a:gd name="T16" fmla="*/ 279 w 391"/>
              <a:gd name="T17" fmla="*/ 191 h 225"/>
              <a:gd name="T18" fmla="*/ 279 w 391"/>
              <a:gd name="T19" fmla="*/ 214 h 225"/>
              <a:gd name="T20" fmla="*/ 290 w 391"/>
              <a:gd name="T21" fmla="*/ 219 h 225"/>
              <a:gd name="T22" fmla="*/ 385 w 391"/>
              <a:gd name="T23" fmla="*/ 124 h 225"/>
              <a:gd name="T24" fmla="*/ 385 w 391"/>
              <a:gd name="T25" fmla="*/ 10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225">
                <a:moveTo>
                  <a:pt x="385" y="101"/>
                </a:moveTo>
                <a:cubicBezTo>
                  <a:pt x="290" y="7"/>
                  <a:pt x="290" y="7"/>
                  <a:pt x="290" y="7"/>
                </a:cubicBezTo>
                <a:cubicBezTo>
                  <a:pt x="284" y="0"/>
                  <a:pt x="279" y="2"/>
                  <a:pt x="279" y="11"/>
                </a:cubicBezTo>
                <a:cubicBezTo>
                  <a:pt x="279" y="34"/>
                  <a:pt x="279" y="34"/>
                  <a:pt x="279" y="34"/>
                </a:cubicBezTo>
                <a:cubicBezTo>
                  <a:pt x="9" y="34"/>
                  <a:pt x="9" y="34"/>
                  <a:pt x="9" y="34"/>
                </a:cubicBezTo>
                <a:cubicBezTo>
                  <a:pt x="4" y="34"/>
                  <a:pt x="0" y="39"/>
                  <a:pt x="0" y="44"/>
                </a:cubicBezTo>
                <a:cubicBezTo>
                  <a:pt x="0" y="182"/>
                  <a:pt x="0" y="182"/>
                  <a:pt x="0" y="182"/>
                </a:cubicBezTo>
                <a:cubicBezTo>
                  <a:pt x="0" y="187"/>
                  <a:pt x="4" y="191"/>
                  <a:pt x="9" y="191"/>
                </a:cubicBezTo>
                <a:cubicBezTo>
                  <a:pt x="279" y="191"/>
                  <a:pt x="279" y="191"/>
                  <a:pt x="279" y="191"/>
                </a:cubicBezTo>
                <a:cubicBezTo>
                  <a:pt x="279" y="214"/>
                  <a:pt x="279" y="214"/>
                  <a:pt x="279" y="214"/>
                </a:cubicBezTo>
                <a:cubicBezTo>
                  <a:pt x="279" y="223"/>
                  <a:pt x="284" y="225"/>
                  <a:pt x="290" y="219"/>
                </a:cubicBezTo>
                <a:cubicBezTo>
                  <a:pt x="385" y="124"/>
                  <a:pt x="385" y="124"/>
                  <a:pt x="385" y="124"/>
                </a:cubicBezTo>
                <a:cubicBezTo>
                  <a:pt x="391" y="118"/>
                  <a:pt x="391" y="107"/>
                  <a:pt x="385" y="101"/>
                </a:cubicBezTo>
                <a:close/>
              </a:path>
            </a:pathLst>
          </a:custGeom>
          <a:solidFill>
            <a:srgbClr val="FFFFFF"/>
          </a:solidFill>
          <a:ln>
            <a:solidFill>
              <a:srgbClr val="304371"/>
            </a:solidFill>
          </a:ln>
        </p:spPr>
        <p:txBody>
          <a:bodyPr vert="horz" wrap="square" lIns="91416" tIns="45708" rIns="91416" bIns="45708" numCol="1" anchor="t" anchorCtr="0" compatLnSpc="1"/>
          <a:lstStyle/>
          <a:p>
            <a:endParaRPr lang="zh-CN" altLang="en-US">
              <a:solidFill>
                <a:prstClr val="black"/>
              </a:solidFill>
            </a:endParaRPr>
          </a:p>
        </p:txBody>
      </p:sp>
      <p:sp>
        <p:nvSpPr>
          <p:cNvPr id="29" name="Rectangle 79"/>
          <p:cNvSpPr>
            <a:spLocks noChangeArrowheads="1"/>
          </p:cNvSpPr>
          <p:nvPr>
            <p:custDataLst>
              <p:tags r:id="rId21"/>
            </p:custDataLst>
          </p:nvPr>
        </p:nvSpPr>
        <p:spPr bwMode="auto">
          <a:xfrm>
            <a:off x="7188047" y="3048517"/>
            <a:ext cx="300634"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rgbClr val="000000"/>
                </a:solidFill>
                <a:latin typeface="Arial" panose="020B0604020202020204" pitchFamily="34" charset="0"/>
              </a:defRPr>
            </a:lvl1pPr>
            <a:lvl2pPr eaLnBrk="0" fontAlgn="base" hangingPunct="0">
              <a:spcBef>
                <a:spcPct val="0"/>
              </a:spcBef>
              <a:spcAft>
                <a:spcPct val="0"/>
              </a:spcAft>
              <a:defRPr>
                <a:solidFill>
                  <a:srgbClr val="000000"/>
                </a:solidFill>
                <a:latin typeface="Arial" panose="020B0604020202020204" pitchFamily="34" charset="0"/>
              </a:defRPr>
            </a:lvl2pPr>
            <a:lvl3pPr eaLnBrk="0" fontAlgn="base" hangingPunct="0">
              <a:spcBef>
                <a:spcPct val="0"/>
              </a:spcBef>
              <a:spcAft>
                <a:spcPct val="0"/>
              </a:spcAft>
              <a:defRPr>
                <a:solidFill>
                  <a:srgbClr val="000000"/>
                </a:solidFill>
                <a:latin typeface="Arial" panose="020B0604020202020204" pitchFamily="34" charset="0"/>
              </a:defRPr>
            </a:lvl3pPr>
            <a:lvl4pPr eaLnBrk="0" fontAlgn="base" hangingPunct="0">
              <a:spcBef>
                <a:spcPct val="0"/>
              </a:spcBef>
              <a:spcAft>
                <a:spcPct val="0"/>
              </a:spcAft>
              <a:defRPr>
                <a:solidFill>
                  <a:srgbClr val="000000"/>
                </a:solidFill>
                <a:latin typeface="Arial" panose="020B0604020202020204" pitchFamily="34" charset="0"/>
              </a:defRPr>
            </a:lvl4pPr>
            <a:lvl5pPr eaLnBrk="0" fontAlgn="base" hangingPunct="0">
              <a:spcBef>
                <a:spcPct val="0"/>
              </a:spcBef>
              <a:spcAft>
                <a:spcPct val="0"/>
              </a:spcAft>
              <a:defRPr>
                <a:solidFill>
                  <a:srgbClr val="000000"/>
                </a:solidFill>
                <a:latin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defRPr>
            </a:lvl9pPr>
          </a:lstStyle>
          <a:p>
            <a:r>
              <a:rPr lang="zh-CN" altLang="zh-CN" sz="2000" dirty="0">
                <a:solidFill>
                  <a:srgbClr val="304371"/>
                </a:solidFill>
                <a:latin typeface="等线" panose="02010600030101010101" charset="-122"/>
              </a:rPr>
              <a:t>0</a:t>
            </a:r>
            <a:r>
              <a:rPr lang="en-US" altLang="zh-CN" sz="2000" dirty="0">
                <a:solidFill>
                  <a:srgbClr val="304371"/>
                </a:solidFill>
                <a:latin typeface="等线" panose="02010600030101010101" charset="-122"/>
              </a:rPr>
              <a:t>4</a:t>
            </a:r>
            <a:endParaRPr lang="en-US" altLang="zh-CN" sz="2000" dirty="0">
              <a:solidFill>
                <a:srgbClr val="304371"/>
              </a:solidFill>
              <a:latin typeface="等线" panose="02010600030101010101" charset="-122"/>
            </a:endParaRPr>
          </a:p>
        </p:txBody>
      </p:sp>
      <p:sp>
        <p:nvSpPr>
          <p:cNvPr id="30" name="矩形 29"/>
          <p:cNvSpPr/>
          <p:nvPr>
            <p:custDataLst>
              <p:tags r:id="rId22"/>
            </p:custDataLst>
          </p:nvPr>
        </p:nvSpPr>
        <p:spPr>
          <a:xfrm>
            <a:off x="7488684" y="3007783"/>
            <a:ext cx="1391256" cy="370840"/>
          </a:xfrm>
          <a:prstGeom prst="rect">
            <a:avLst/>
          </a:prstGeom>
        </p:spPr>
        <p:txBody>
          <a:bodyPr wrap="square">
            <a:spAutoFit/>
          </a:bodyPr>
          <a:lstStyle/>
          <a:p>
            <a:pPr>
              <a:lnSpc>
                <a:spcPct val="130000"/>
              </a:lnSpc>
            </a:pPr>
            <a:r>
              <a:rPr lang="zh-CN" altLang="en-US" sz="1400" b="1" smtClean="0">
                <a:solidFill>
                  <a:srgbClr val="304371"/>
                </a:solidFill>
                <a:latin typeface="等线 Light" panose="02010600030101010101" charset="-122"/>
                <a:ea typeface="等线 Light" panose="02010600030101010101" charset="-122"/>
                <a:cs typeface="+mn-ea"/>
              </a:rPr>
              <a:t>第四级</a:t>
            </a:r>
            <a:endParaRPr lang="zh-CN" altLang="en-US" sz="1400" b="1" smtClean="0">
              <a:solidFill>
                <a:srgbClr val="304371"/>
              </a:solidFill>
              <a:latin typeface="等线 Light" panose="02010600030101010101" charset="-122"/>
              <a:ea typeface="等线 Light" panose="02010600030101010101" charset="-122"/>
              <a:cs typeface="+mn-ea"/>
            </a:endParaRPr>
          </a:p>
        </p:txBody>
      </p:sp>
      <p:sp>
        <p:nvSpPr>
          <p:cNvPr id="31" name="文本框 30"/>
          <p:cNvSpPr txBox="1"/>
          <p:nvPr>
            <p:custDataLst>
              <p:tags r:id="rId23"/>
            </p:custDataLst>
          </p:nvPr>
        </p:nvSpPr>
        <p:spPr>
          <a:xfrm>
            <a:off x="7226935" y="3639185"/>
            <a:ext cx="1737995" cy="737235"/>
          </a:xfrm>
          <a:prstGeom prst="rect">
            <a:avLst/>
          </a:prstGeom>
          <a:noFill/>
          <a:effectLst/>
        </p:spPr>
        <p:txBody>
          <a:bodyPr wrap="square" rtlCol="0">
            <a:spAutoFit/>
            <a:scene3d>
              <a:camera prst="orthographicFront"/>
              <a:lightRig rig="threePt" dir="t"/>
            </a:scene3d>
          </a:bodyPr>
          <a:lstStyle/>
          <a:p>
            <a:pPr algn="ctr"/>
            <a:r>
              <a:rPr lang="zh-CN" altLang="en-US" sz="1400" b="1" smtClean="0">
                <a:solidFill>
                  <a:schemeClr val="accent1"/>
                </a:solidFill>
                <a:effectLst>
                  <a:outerShdw blurRad="38100" dist="25400" dir="5400000" algn="ctr" rotWithShape="0">
                    <a:srgbClr val="6E747A">
                      <a:alpha val="43000"/>
                    </a:srgbClr>
                  </a:outerShdw>
                </a:effectLst>
              </a:rPr>
              <a:t>追踪式</a:t>
            </a:r>
            <a:endParaRPr lang="zh-CN" altLang="en-US" sz="1400" b="1" smtClean="0">
              <a:solidFill>
                <a:schemeClr val="accent1"/>
              </a:solidFill>
              <a:effectLst>
                <a:outerShdw blurRad="38100" dist="25400" dir="5400000" algn="ctr" rotWithShape="0">
                  <a:srgbClr val="6E747A">
                    <a:alpha val="43000"/>
                  </a:srgbClr>
                </a:outerShdw>
              </a:effectLst>
            </a:endParaRPr>
          </a:p>
          <a:p>
            <a:r>
              <a:rPr lang="zh-CN" altLang="en-US" sz="1400" b="1" smtClean="0">
                <a:solidFill>
                  <a:schemeClr val="accent1"/>
                </a:solidFill>
                <a:effectLst>
                  <a:outerShdw blurRad="38100" dist="25400" dir="5400000" algn="ctr" rotWithShape="0">
                    <a:srgbClr val="6E747A">
                      <a:alpha val="43000"/>
                    </a:srgbClr>
                  </a:outerShdw>
                </a:effectLst>
              </a:rPr>
              <a:t>（在过程中先斩后奏）</a:t>
            </a:r>
            <a:endParaRPr lang="zh-CN" altLang="en-US" sz="1400" b="1" smtClean="0">
              <a:solidFill>
                <a:schemeClr val="accent1"/>
              </a:solidFill>
              <a:effectLst>
                <a:outerShdw blurRad="38100" dist="25400" dir="5400000" algn="ctr" rotWithShape="0">
                  <a:srgbClr val="6E747A">
                    <a:alpha val="43000"/>
                  </a:srgbClr>
                </a:outerShdw>
              </a:effectLst>
            </a:endParaRPr>
          </a:p>
        </p:txBody>
      </p:sp>
      <p:sp>
        <p:nvSpPr>
          <p:cNvPr id="32" name="Freeform 74"/>
          <p:cNvSpPr/>
          <p:nvPr>
            <p:custDataLst>
              <p:tags r:id="rId24"/>
            </p:custDataLst>
          </p:nvPr>
        </p:nvSpPr>
        <p:spPr bwMode="auto">
          <a:xfrm>
            <a:off x="5305666" y="3562050"/>
            <a:ext cx="1819030" cy="637100"/>
          </a:xfrm>
          <a:custGeom>
            <a:avLst/>
            <a:gdLst>
              <a:gd name="T0" fmla="*/ 385 w 391"/>
              <a:gd name="T1" fmla="*/ 101 h 225"/>
              <a:gd name="T2" fmla="*/ 290 w 391"/>
              <a:gd name="T3" fmla="*/ 6 h 225"/>
              <a:gd name="T4" fmla="*/ 279 w 391"/>
              <a:gd name="T5" fmla="*/ 11 h 225"/>
              <a:gd name="T6" fmla="*/ 279 w 391"/>
              <a:gd name="T7" fmla="*/ 34 h 225"/>
              <a:gd name="T8" fmla="*/ 9 w 391"/>
              <a:gd name="T9" fmla="*/ 34 h 225"/>
              <a:gd name="T10" fmla="*/ 0 w 391"/>
              <a:gd name="T11" fmla="*/ 44 h 225"/>
              <a:gd name="T12" fmla="*/ 0 w 391"/>
              <a:gd name="T13" fmla="*/ 181 h 225"/>
              <a:gd name="T14" fmla="*/ 9 w 391"/>
              <a:gd name="T15" fmla="*/ 191 h 225"/>
              <a:gd name="T16" fmla="*/ 279 w 391"/>
              <a:gd name="T17" fmla="*/ 191 h 225"/>
              <a:gd name="T18" fmla="*/ 279 w 391"/>
              <a:gd name="T19" fmla="*/ 214 h 225"/>
              <a:gd name="T20" fmla="*/ 290 w 391"/>
              <a:gd name="T21" fmla="*/ 218 h 225"/>
              <a:gd name="T22" fmla="*/ 385 w 391"/>
              <a:gd name="T23" fmla="*/ 124 h 225"/>
              <a:gd name="T24" fmla="*/ 385 w 391"/>
              <a:gd name="T25" fmla="*/ 10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225">
                <a:moveTo>
                  <a:pt x="385" y="101"/>
                </a:moveTo>
                <a:cubicBezTo>
                  <a:pt x="290" y="6"/>
                  <a:pt x="290" y="6"/>
                  <a:pt x="290" y="6"/>
                </a:cubicBezTo>
                <a:cubicBezTo>
                  <a:pt x="284" y="0"/>
                  <a:pt x="279" y="2"/>
                  <a:pt x="279" y="11"/>
                </a:cubicBezTo>
                <a:cubicBezTo>
                  <a:pt x="279" y="34"/>
                  <a:pt x="279" y="34"/>
                  <a:pt x="279" y="34"/>
                </a:cubicBezTo>
                <a:cubicBezTo>
                  <a:pt x="9" y="34"/>
                  <a:pt x="9" y="34"/>
                  <a:pt x="9" y="34"/>
                </a:cubicBezTo>
                <a:cubicBezTo>
                  <a:pt x="4" y="34"/>
                  <a:pt x="0" y="38"/>
                  <a:pt x="0" y="44"/>
                </a:cubicBezTo>
                <a:cubicBezTo>
                  <a:pt x="0" y="181"/>
                  <a:pt x="0" y="181"/>
                  <a:pt x="0" y="181"/>
                </a:cubicBezTo>
                <a:cubicBezTo>
                  <a:pt x="0" y="187"/>
                  <a:pt x="4" y="191"/>
                  <a:pt x="9" y="191"/>
                </a:cubicBezTo>
                <a:cubicBezTo>
                  <a:pt x="279" y="191"/>
                  <a:pt x="279" y="191"/>
                  <a:pt x="279" y="191"/>
                </a:cubicBezTo>
                <a:cubicBezTo>
                  <a:pt x="279" y="214"/>
                  <a:pt x="279" y="214"/>
                  <a:pt x="279" y="214"/>
                </a:cubicBezTo>
                <a:cubicBezTo>
                  <a:pt x="279" y="222"/>
                  <a:pt x="284" y="225"/>
                  <a:pt x="290" y="218"/>
                </a:cubicBezTo>
                <a:cubicBezTo>
                  <a:pt x="385" y="124"/>
                  <a:pt x="385" y="124"/>
                  <a:pt x="385" y="124"/>
                </a:cubicBezTo>
                <a:cubicBezTo>
                  <a:pt x="391" y="117"/>
                  <a:pt x="391" y="107"/>
                  <a:pt x="385" y="101"/>
                </a:cubicBezTo>
                <a:close/>
              </a:path>
            </a:pathLst>
          </a:custGeom>
          <a:solidFill>
            <a:srgbClr val="304371"/>
          </a:solidFill>
          <a:ln>
            <a:noFill/>
          </a:ln>
        </p:spPr>
        <p:txBody>
          <a:bodyPr vert="horz" wrap="square" lIns="91416" tIns="45708" rIns="91416" bIns="45708" numCol="1" anchor="t" anchorCtr="0" compatLnSpc="1"/>
          <a:lstStyle/>
          <a:p>
            <a:endParaRPr lang="zh-CN" altLang="en-US">
              <a:solidFill>
                <a:prstClr val="black"/>
              </a:solidFill>
            </a:endParaRPr>
          </a:p>
        </p:txBody>
      </p:sp>
      <p:sp>
        <p:nvSpPr>
          <p:cNvPr id="33" name="Rectangle 80"/>
          <p:cNvSpPr>
            <a:spLocks noChangeArrowheads="1"/>
          </p:cNvSpPr>
          <p:nvPr>
            <p:custDataLst>
              <p:tags r:id="rId25"/>
            </p:custDataLst>
          </p:nvPr>
        </p:nvSpPr>
        <p:spPr bwMode="auto">
          <a:xfrm>
            <a:off x="5369017" y="3724696"/>
            <a:ext cx="300634"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rgbClr val="000000"/>
                </a:solidFill>
                <a:latin typeface="Arial" panose="020B0604020202020204" pitchFamily="34" charset="0"/>
              </a:defRPr>
            </a:lvl1pPr>
            <a:lvl2pPr eaLnBrk="0" fontAlgn="base" hangingPunct="0">
              <a:spcBef>
                <a:spcPct val="0"/>
              </a:spcBef>
              <a:spcAft>
                <a:spcPct val="0"/>
              </a:spcAft>
              <a:defRPr>
                <a:solidFill>
                  <a:srgbClr val="000000"/>
                </a:solidFill>
                <a:latin typeface="Arial" panose="020B0604020202020204" pitchFamily="34" charset="0"/>
              </a:defRPr>
            </a:lvl2pPr>
            <a:lvl3pPr eaLnBrk="0" fontAlgn="base" hangingPunct="0">
              <a:spcBef>
                <a:spcPct val="0"/>
              </a:spcBef>
              <a:spcAft>
                <a:spcPct val="0"/>
              </a:spcAft>
              <a:defRPr>
                <a:solidFill>
                  <a:srgbClr val="000000"/>
                </a:solidFill>
                <a:latin typeface="Arial" panose="020B0604020202020204" pitchFamily="34" charset="0"/>
              </a:defRPr>
            </a:lvl3pPr>
            <a:lvl4pPr eaLnBrk="0" fontAlgn="base" hangingPunct="0">
              <a:spcBef>
                <a:spcPct val="0"/>
              </a:spcBef>
              <a:spcAft>
                <a:spcPct val="0"/>
              </a:spcAft>
              <a:defRPr>
                <a:solidFill>
                  <a:srgbClr val="000000"/>
                </a:solidFill>
                <a:latin typeface="Arial" panose="020B0604020202020204" pitchFamily="34" charset="0"/>
              </a:defRPr>
            </a:lvl4pPr>
            <a:lvl5pPr eaLnBrk="0" fontAlgn="base" hangingPunct="0">
              <a:spcBef>
                <a:spcPct val="0"/>
              </a:spcBef>
              <a:spcAft>
                <a:spcPct val="0"/>
              </a:spcAft>
              <a:defRPr>
                <a:solidFill>
                  <a:srgbClr val="000000"/>
                </a:solidFill>
                <a:latin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defRPr>
            </a:lvl9pPr>
          </a:lstStyle>
          <a:p>
            <a:r>
              <a:rPr lang="zh-CN" altLang="zh-CN" sz="2000" dirty="0">
                <a:solidFill>
                  <a:srgbClr val="FFFFFF"/>
                </a:solidFill>
                <a:latin typeface="等线" panose="02010600030101010101" charset="-122"/>
              </a:rPr>
              <a:t>0</a:t>
            </a:r>
            <a:r>
              <a:rPr lang="en-US" altLang="zh-CN" sz="2000" dirty="0">
                <a:solidFill>
                  <a:srgbClr val="FFFFFF"/>
                </a:solidFill>
                <a:latin typeface="等线" panose="02010600030101010101" charset="-122"/>
              </a:rPr>
              <a:t>3</a:t>
            </a:r>
            <a:endParaRPr lang="en-US" altLang="zh-CN" sz="2000" dirty="0">
              <a:solidFill>
                <a:srgbClr val="FFFFFF"/>
              </a:solidFill>
              <a:latin typeface="等线" panose="02010600030101010101" charset="-122"/>
            </a:endParaRPr>
          </a:p>
        </p:txBody>
      </p:sp>
      <p:sp>
        <p:nvSpPr>
          <p:cNvPr id="34" name="矩形 33"/>
          <p:cNvSpPr/>
          <p:nvPr>
            <p:custDataLst>
              <p:tags r:id="rId26"/>
            </p:custDataLst>
          </p:nvPr>
        </p:nvSpPr>
        <p:spPr>
          <a:xfrm>
            <a:off x="5589950" y="3695759"/>
            <a:ext cx="1391256" cy="370840"/>
          </a:xfrm>
          <a:prstGeom prst="rect">
            <a:avLst/>
          </a:prstGeom>
        </p:spPr>
        <p:txBody>
          <a:bodyPr wrap="square">
            <a:spAutoFit/>
          </a:bodyPr>
          <a:lstStyle/>
          <a:p>
            <a:pPr>
              <a:lnSpc>
                <a:spcPct val="130000"/>
              </a:lnSpc>
            </a:pPr>
            <a:r>
              <a:rPr lang="zh-CN" altLang="en-US" sz="1400" b="1" smtClean="0">
                <a:solidFill>
                  <a:srgbClr val="FFFFFF"/>
                </a:solidFill>
                <a:latin typeface="等线 Light" panose="02010600030101010101" charset="-122"/>
                <a:ea typeface="等线 Light" panose="02010600030101010101" charset="-122"/>
                <a:cs typeface="+mn-ea"/>
              </a:rPr>
              <a:t>第三级</a:t>
            </a:r>
            <a:endParaRPr lang="zh-CN" altLang="en-US" sz="1400" b="1" smtClean="0">
              <a:solidFill>
                <a:srgbClr val="FFFFFF"/>
              </a:solidFill>
              <a:latin typeface="等线 Light" panose="02010600030101010101" charset="-122"/>
              <a:ea typeface="等线 Light" panose="02010600030101010101" charset="-122"/>
              <a:cs typeface="+mn-ea"/>
            </a:endParaRPr>
          </a:p>
        </p:txBody>
      </p:sp>
      <p:sp>
        <p:nvSpPr>
          <p:cNvPr id="35" name="文本框 34"/>
          <p:cNvSpPr txBox="1"/>
          <p:nvPr>
            <p:custDataLst>
              <p:tags r:id="rId27"/>
            </p:custDataLst>
          </p:nvPr>
        </p:nvSpPr>
        <p:spPr>
          <a:xfrm>
            <a:off x="5447030" y="4325620"/>
            <a:ext cx="1764665" cy="737235"/>
          </a:xfrm>
          <a:prstGeom prst="rect">
            <a:avLst/>
          </a:prstGeom>
          <a:noFill/>
          <a:effectLst/>
        </p:spPr>
        <p:txBody>
          <a:bodyPr wrap="square" rtlCol="0">
            <a:spAutoFit/>
            <a:scene3d>
              <a:camera prst="orthographicFront"/>
              <a:lightRig rig="threePt" dir="t"/>
            </a:scene3d>
          </a:bodyPr>
          <a:lstStyle/>
          <a:p>
            <a:pPr algn="ctr"/>
            <a:r>
              <a:rPr lang="zh-CN" altLang="en-US" sz="1400" b="1" smtClean="0">
                <a:solidFill>
                  <a:schemeClr val="accent1"/>
                </a:solidFill>
                <a:effectLst>
                  <a:outerShdw blurRad="38100" dist="25400" dir="5400000" algn="ctr" rotWithShape="0">
                    <a:srgbClr val="6E747A">
                      <a:alpha val="43000"/>
                    </a:srgbClr>
                  </a:outerShdw>
                </a:effectLst>
              </a:rPr>
              <a:t>把关式</a:t>
            </a:r>
            <a:endParaRPr lang="zh-CN" altLang="en-US" sz="1400" b="1" smtClean="0">
              <a:solidFill>
                <a:schemeClr val="accent1"/>
              </a:solidFill>
              <a:effectLst>
                <a:outerShdw blurRad="38100" dist="25400" dir="5400000" algn="ctr" rotWithShape="0">
                  <a:srgbClr val="6E747A">
                    <a:alpha val="43000"/>
                  </a:srgbClr>
                </a:outerShdw>
              </a:effectLst>
            </a:endParaRPr>
          </a:p>
          <a:p>
            <a:r>
              <a:rPr lang="zh-CN" altLang="en-US" sz="1400" b="1" smtClean="0">
                <a:solidFill>
                  <a:schemeClr val="accent1"/>
                </a:solidFill>
                <a:effectLst>
                  <a:outerShdw blurRad="38100" dist="25400" dir="5400000" algn="ctr" rotWithShape="0">
                    <a:srgbClr val="6E747A">
                      <a:alpha val="43000"/>
                    </a:srgbClr>
                  </a:outerShdw>
                </a:effectLst>
              </a:rPr>
              <a:t>(任职人在关键环节请示批准)</a:t>
            </a:r>
            <a:endParaRPr lang="zh-CN" altLang="en-US" sz="1400" b="1" smtClean="0">
              <a:solidFill>
                <a:schemeClr val="accent1"/>
              </a:solidFill>
              <a:effectLst>
                <a:outerShdw blurRad="38100" dist="25400" dir="5400000" algn="ctr" rotWithShape="0">
                  <a:srgbClr val="6E747A">
                    <a:alpha val="43000"/>
                  </a:srgbClr>
                </a:outerShdw>
              </a:effectLst>
            </a:endParaRPr>
          </a:p>
        </p:txBody>
      </p:sp>
      <p:sp>
        <p:nvSpPr>
          <p:cNvPr id="36" name="Freeform 72"/>
          <p:cNvSpPr/>
          <p:nvPr>
            <p:custDataLst>
              <p:tags r:id="rId28"/>
            </p:custDataLst>
          </p:nvPr>
        </p:nvSpPr>
        <p:spPr bwMode="auto">
          <a:xfrm>
            <a:off x="9123797" y="2269343"/>
            <a:ext cx="1790339" cy="637100"/>
          </a:xfrm>
          <a:custGeom>
            <a:avLst/>
            <a:gdLst>
              <a:gd name="T0" fmla="*/ 385 w 391"/>
              <a:gd name="T1" fmla="*/ 101 h 225"/>
              <a:gd name="T2" fmla="*/ 290 w 391"/>
              <a:gd name="T3" fmla="*/ 7 h 225"/>
              <a:gd name="T4" fmla="*/ 279 w 391"/>
              <a:gd name="T5" fmla="*/ 11 h 225"/>
              <a:gd name="T6" fmla="*/ 279 w 391"/>
              <a:gd name="T7" fmla="*/ 34 h 225"/>
              <a:gd name="T8" fmla="*/ 9 w 391"/>
              <a:gd name="T9" fmla="*/ 34 h 225"/>
              <a:gd name="T10" fmla="*/ 0 w 391"/>
              <a:gd name="T11" fmla="*/ 44 h 225"/>
              <a:gd name="T12" fmla="*/ 0 w 391"/>
              <a:gd name="T13" fmla="*/ 182 h 225"/>
              <a:gd name="T14" fmla="*/ 9 w 391"/>
              <a:gd name="T15" fmla="*/ 191 h 225"/>
              <a:gd name="T16" fmla="*/ 279 w 391"/>
              <a:gd name="T17" fmla="*/ 191 h 225"/>
              <a:gd name="T18" fmla="*/ 279 w 391"/>
              <a:gd name="T19" fmla="*/ 214 h 225"/>
              <a:gd name="T20" fmla="*/ 290 w 391"/>
              <a:gd name="T21" fmla="*/ 219 h 225"/>
              <a:gd name="T22" fmla="*/ 385 w 391"/>
              <a:gd name="T23" fmla="*/ 124 h 225"/>
              <a:gd name="T24" fmla="*/ 385 w 391"/>
              <a:gd name="T25" fmla="*/ 10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225">
                <a:moveTo>
                  <a:pt x="385" y="101"/>
                </a:moveTo>
                <a:cubicBezTo>
                  <a:pt x="290" y="7"/>
                  <a:pt x="290" y="7"/>
                  <a:pt x="290" y="7"/>
                </a:cubicBezTo>
                <a:cubicBezTo>
                  <a:pt x="284" y="0"/>
                  <a:pt x="279" y="2"/>
                  <a:pt x="279" y="11"/>
                </a:cubicBezTo>
                <a:cubicBezTo>
                  <a:pt x="279" y="34"/>
                  <a:pt x="279" y="34"/>
                  <a:pt x="279" y="34"/>
                </a:cubicBezTo>
                <a:cubicBezTo>
                  <a:pt x="9" y="34"/>
                  <a:pt x="9" y="34"/>
                  <a:pt x="9" y="34"/>
                </a:cubicBezTo>
                <a:cubicBezTo>
                  <a:pt x="4" y="34"/>
                  <a:pt x="0" y="39"/>
                  <a:pt x="0" y="44"/>
                </a:cubicBezTo>
                <a:cubicBezTo>
                  <a:pt x="0" y="182"/>
                  <a:pt x="0" y="182"/>
                  <a:pt x="0" y="182"/>
                </a:cubicBezTo>
                <a:cubicBezTo>
                  <a:pt x="0" y="187"/>
                  <a:pt x="4" y="191"/>
                  <a:pt x="9" y="191"/>
                </a:cubicBezTo>
                <a:cubicBezTo>
                  <a:pt x="279" y="191"/>
                  <a:pt x="279" y="191"/>
                  <a:pt x="279" y="191"/>
                </a:cubicBezTo>
                <a:cubicBezTo>
                  <a:pt x="279" y="214"/>
                  <a:pt x="279" y="214"/>
                  <a:pt x="279" y="214"/>
                </a:cubicBezTo>
                <a:cubicBezTo>
                  <a:pt x="279" y="223"/>
                  <a:pt x="284" y="225"/>
                  <a:pt x="290" y="219"/>
                </a:cubicBezTo>
                <a:cubicBezTo>
                  <a:pt x="385" y="124"/>
                  <a:pt x="385" y="124"/>
                  <a:pt x="385" y="124"/>
                </a:cubicBezTo>
                <a:cubicBezTo>
                  <a:pt x="391" y="118"/>
                  <a:pt x="391" y="107"/>
                  <a:pt x="385" y="101"/>
                </a:cubicBezTo>
                <a:close/>
              </a:path>
            </a:pathLst>
          </a:custGeom>
          <a:solidFill>
            <a:srgbClr val="304371"/>
          </a:solidFill>
          <a:ln>
            <a:solidFill>
              <a:srgbClr val="304371"/>
            </a:solidFill>
          </a:ln>
        </p:spPr>
        <p:txBody>
          <a:bodyPr vert="horz" wrap="square" lIns="91416" tIns="45708" rIns="91416" bIns="45708" numCol="1" anchor="t" anchorCtr="0" compatLnSpc="1"/>
          <a:lstStyle/>
          <a:p>
            <a:endParaRPr lang="zh-CN" altLang="en-US">
              <a:solidFill>
                <a:srgbClr val="FFFFFF"/>
              </a:solidFill>
            </a:endParaRPr>
          </a:p>
        </p:txBody>
      </p:sp>
      <p:sp>
        <p:nvSpPr>
          <p:cNvPr id="37" name="Rectangle 79"/>
          <p:cNvSpPr>
            <a:spLocks noChangeArrowheads="1"/>
          </p:cNvSpPr>
          <p:nvPr>
            <p:custDataLst>
              <p:tags r:id="rId29"/>
            </p:custDataLst>
          </p:nvPr>
        </p:nvSpPr>
        <p:spPr bwMode="auto">
          <a:xfrm>
            <a:off x="9187149" y="2442553"/>
            <a:ext cx="300634"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lvl1pPr eaLnBrk="0" fontAlgn="base" hangingPunct="0">
              <a:spcBef>
                <a:spcPct val="0"/>
              </a:spcBef>
              <a:spcAft>
                <a:spcPct val="0"/>
              </a:spcAft>
              <a:defRPr>
                <a:solidFill>
                  <a:srgbClr val="000000"/>
                </a:solidFill>
                <a:latin typeface="Arial" panose="020B0604020202020204" pitchFamily="34" charset="0"/>
              </a:defRPr>
            </a:lvl1pPr>
            <a:lvl2pPr eaLnBrk="0" fontAlgn="base" hangingPunct="0">
              <a:spcBef>
                <a:spcPct val="0"/>
              </a:spcBef>
              <a:spcAft>
                <a:spcPct val="0"/>
              </a:spcAft>
              <a:defRPr>
                <a:solidFill>
                  <a:srgbClr val="000000"/>
                </a:solidFill>
                <a:latin typeface="Arial" panose="020B0604020202020204" pitchFamily="34" charset="0"/>
              </a:defRPr>
            </a:lvl2pPr>
            <a:lvl3pPr eaLnBrk="0" fontAlgn="base" hangingPunct="0">
              <a:spcBef>
                <a:spcPct val="0"/>
              </a:spcBef>
              <a:spcAft>
                <a:spcPct val="0"/>
              </a:spcAft>
              <a:defRPr>
                <a:solidFill>
                  <a:srgbClr val="000000"/>
                </a:solidFill>
                <a:latin typeface="Arial" panose="020B0604020202020204" pitchFamily="34" charset="0"/>
              </a:defRPr>
            </a:lvl3pPr>
            <a:lvl4pPr eaLnBrk="0" fontAlgn="base" hangingPunct="0">
              <a:spcBef>
                <a:spcPct val="0"/>
              </a:spcBef>
              <a:spcAft>
                <a:spcPct val="0"/>
              </a:spcAft>
              <a:defRPr>
                <a:solidFill>
                  <a:srgbClr val="000000"/>
                </a:solidFill>
                <a:latin typeface="Arial" panose="020B0604020202020204" pitchFamily="34" charset="0"/>
              </a:defRPr>
            </a:lvl4pPr>
            <a:lvl5pPr eaLnBrk="0" fontAlgn="base" hangingPunct="0">
              <a:spcBef>
                <a:spcPct val="0"/>
              </a:spcBef>
              <a:spcAft>
                <a:spcPct val="0"/>
              </a:spcAft>
              <a:defRPr>
                <a:solidFill>
                  <a:srgbClr val="000000"/>
                </a:solidFill>
                <a:latin typeface="Arial" panose="020B0604020202020204" pitchFamily="34" charset="0"/>
              </a:defRPr>
            </a:lvl5pPr>
            <a:lvl6pPr eaLnBrk="0" fontAlgn="base" hangingPunct="0">
              <a:spcBef>
                <a:spcPct val="0"/>
              </a:spcBef>
              <a:spcAft>
                <a:spcPct val="0"/>
              </a:spcAft>
              <a:defRPr>
                <a:solidFill>
                  <a:srgbClr val="000000"/>
                </a:solidFill>
                <a:latin typeface="Arial" panose="020B0604020202020204" pitchFamily="34" charset="0"/>
              </a:defRPr>
            </a:lvl6pPr>
            <a:lvl7pPr eaLnBrk="0" fontAlgn="base" hangingPunct="0">
              <a:spcBef>
                <a:spcPct val="0"/>
              </a:spcBef>
              <a:spcAft>
                <a:spcPct val="0"/>
              </a:spcAft>
              <a:defRPr>
                <a:solidFill>
                  <a:srgbClr val="000000"/>
                </a:solidFill>
                <a:latin typeface="Arial" panose="020B0604020202020204" pitchFamily="34" charset="0"/>
              </a:defRPr>
            </a:lvl7pPr>
            <a:lvl8pPr eaLnBrk="0" fontAlgn="base" hangingPunct="0">
              <a:spcBef>
                <a:spcPct val="0"/>
              </a:spcBef>
              <a:spcAft>
                <a:spcPct val="0"/>
              </a:spcAft>
              <a:defRPr>
                <a:solidFill>
                  <a:srgbClr val="000000"/>
                </a:solidFill>
                <a:latin typeface="Arial" panose="020B0604020202020204" pitchFamily="34" charset="0"/>
              </a:defRPr>
            </a:lvl8pPr>
            <a:lvl9pPr eaLnBrk="0" fontAlgn="base" hangingPunct="0">
              <a:spcBef>
                <a:spcPct val="0"/>
              </a:spcBef>
              <a:spcAft>
                <a:spcPct val="0"/>
              </a:spcAft>
              <a:defRPr>
                <a:solidFill>
                  <a:srgbClr val="000000"/>
                </a:solidFill>
                <a:latin typeface="Arial" panose="020B0604020202020204" pitchFamily="34" charset="0"/>
              </a:defRPr>
            </a:lvl9pPr>
          </a:lstStyle>
          <a:p>
            <a:r>
              <a:rPr lang="zh-CN" altLang="zh-CN" sz="2000" dirty="0">
                <a:solidFill>
                  <a:srgbClr val="FFFFFF"/>
                </a:solidFill>
                <a:latin typeface="等线" panose="02010600030101010101" charset="-122"/>
              </a:rPr>
              <a:t>0</a:t>
            </a:r>
            <a:r>
              <a:rPr lang="en-US" altLang="zh-CN" sz="2000" dirty="0">
                <a:solidFill>
                  <a:srgbClr val="FFFFFF"/>
                </a:solidFill>
                <a:latin typeface="等线" panose="02010600030101010101" charset="-122"/>
              </a:rPr>
              <a:t>5</a:t>
            </a:r>
            <a:endParaRPr lang="en-US" altLang="zh-CN" sz="2000" dirty="0">
              <a:solidFill>
                <a:srgbClr val="FFFFFF"/>
              </a:solidFill>
              <a:latin typeface="等线" panose="02010600030101010101" charset="-122"/>
            </a:endParaRPr>
          </a:p>
        </p:txBody>
      </p:sp>
      <p:sp>
        <p:nvSpPr>
          <p:cNvPr id="38" name="矩形 37"/>
          <p:cNvSpPr/>
          <p:nvPr>
            <p:custDataLst>
              <p:tags r:id="rId30"/>
            </p:custDataLst>
          </p:nvPr>
        </p:nvSpPr>
        <p:spPr>
          <a:xfrm>
            <a:off x="9487787" y="2403089"/>
            <a:ext cx="1391256" cy="370840"/>
          </a:xfrm>
          <a:prstGeom prst="rect">
            <a:avLst/>
          </a:prstGeom>
        </p:spPr>
        <p:txBody>
          <a:bodyPr wrap="square">
            <a:spAutoFit/>
          </a:bodyPr>
          <a:lstStyle/>
          <a:p>
            <a:pPr>
              <a:lnSpc>
                <a:spcPct val="130000"/>
              </a:lnSpc>
            </a:pPr>
            <a:r>
              <a:rPr lang="zh-CN" altLang="en-US" sz="1400" b="1" smtClean="0">
                <a:solidFill>
                  <a:srgbClr val="FFFFFF"/>
                </a:solidFill>
                <a:latin typeface="等线 Light" panose="02010600030101010101" charset="-122"/>
                <a:ea typeface="等线 Light" panose="02010600030101010101" charset="-122"/>
                <a:cs typeface="+mn-ea"/>
              </a:rPr>
              <a:t>第五级</a:t>
            </a:r>
            <a:endParaRPr lang="zh-CN" altLang="en-US" sz="1400" b="1" smtClean="0">
              <a:solidFill>
                <a:srgbClr val="FFFFFF"/>
              </a:solidFill>
              <a:latin typeface="等线 Light" panose="02010600030101010101" charset="-122"/>
              <a:ea typeface="等线 Light" panose="02010600030101010101" charset="-122"/>
              <a:cs typeface="+mn-ea"/>
            </a:endParaRPr>
          </a:p>
        </p:txBody>
      </p:sp>
      <p:sp>
        <p:nvSpPr>
          <p:cNvPr id="39" name="文本框 38"/>
          <p:cNvSpPr txBox="1"/>
          <p:nvPr>
            <p:custDataLst>
              <p:tags r:id="rId31"/>
            </p:custDataLst>
          </p:nvPr>
        </p:nvSpPr>
        <p:spPr>
          <a:xfrm>
            <a:off x="9225915" y="3033395"/>
            <a:ext cx="1760855" cy="521970"/>
          </a:xfrm>
          <a:prstGeom prst="rect">
            <a:avLst/>
          </a:prstGeom>
          <a:noFill/>
          <a:effectLst/>
        </p:spPr>
        <p:txBody>
          <a:bodyPr wrap="square" rtlCol="0">
            <a:spAutoFit/>
            <a:scene3d>
              <a:camera prst="orthographicFront"/>
              <a:lightRig rig="threePt" dir="t"/>
            </a:scene3d>
          </a:bodyPr>
          <a:lstStyle/>
          <a:p>
            <a:pPr algn="ctr"/>
            <a:r>
              <a:rPr lang="zh-CN" altLang="en-US" sz="1400" b="1" smtClean="0">
                <a:solidFill>
                  <a:schemeClr val="accent1"/>
                </a:solidFill>
                <a:effectLst>
                  <a:outerShdw blurRad="38100" dist="25400" dir="5400000" algn="ctr" rotWithShape="0">
                    <a:srgbClr val="6E747A">
                      <a:alpha val="43000"/>
                    </a:srgbClr>
                  </a:outerShdw>
                </a:effectLst>
              </a:rPr>
              <a:t>委托式</a:t>
            </a:r>
            <a:endParaRPr lang="zh-CN" altLang="en-US" sz="1400" b="1" smtClean="0">
              <a:solidFill>
                <a:schemeClr val="accent1"/>
              </a:solidFill>
              <a:effectLst>
                <a:outerShdw blurRad="38100" dist="25400" dir="5400000" algn="ctr" rotWithShape="0">
                  <a:srgbClr val="6E747A">
                    <a:alpha val="43000"/>
                  </a:srgbClr>
                </a:outerShdw>
              </a:effectLst>
            </a:endParaRPr>
          </a:p>
          <a:p>
            <a:pPr algn="ctr"/>
            <a:r>
              <a:rPr lang="zh-CN" altLang="en-US" sz="1400" b="1" smtClean="0">
                <a:solidFill>
                  <a:schemeClr val="accent1"/>
                </a:solidFill>
                <a:effectLst>
                  <a:outerShdw blurRad="38100" dist="25400" dir="5400000" algn="ctr" rotWithShape="0">
                    <a:srgbClr val="6E747A">
                      <a:alpha val="43000"/>
                    </a:srgbClr>
                  </a:outerShdw>
                </a:effectLst>
              </a:rPr>
              <a:t>(关注结果)</a:t>
            </a:r>
            <a:endParaRPr lang="zh-CN" altLang="en-US" sz="1400" b="1" smtClean="0">
              <a:solidFill>
                <a:schemeClr val="accent1"/>
              </a:solidFill>
              <a:effectLst>
                <a:outerShdw blurRad="38100" dist="25400" dir="5400000" algn="ctr" rotWithShape="0">
                  <a:srgbClr val="6E747A">
                    <a:alpha val="43000"/>
                  </a:srgbClr>
                </a:outerShdw>
              </a:effectLst>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pic>
        <p:nvPicPr>
          <p:cNvPr id="263170" name="Picture 59"/>
          <p:cNvPicPr>
            <a:picLocks noChangeAspect="1"/>
          </p:cNvPicPr>
          <p:nvPr>
            <p:custDataLst>
              <p:tags r:id="rId1"/>
            </p:custDataLst>
          </p:nvPr>
        </p:nvPicPr>
        <p:blipFill>
          <a:blip r:embed="rId2" cstate="email">
            <a:extLst>
              <a:ext uri="{28A0092B-C50C-407E-A947-70E740481C1C}">
                <a14:useLocalDpi xmlns:a14="http://schemas.microsoft.com/office/drawing/2010/main" val="0"/>
              </a:ext>
            </a:extLst>
          </a:blip>
          <a:srcRect/>
          <a:stretch>
            <a:fillRect/>
          </a:stretch>
        </p:blipFill>
        <p:spPr bwMode="auto">
          <a:xfrm>
            <a:off x="3433007" y="2008824"/>
            <a:ext cx="5392662" cy="3159132"/>
          </a:xfrm>
          <a:prstGeom prst="rect">
            <a:avLst/>
          </a:prstGeom>
          <a:noFill/>
          <a:ln>
            <a:noFill/>
          </a:ln>
        </p:spPr>
      </p:pic>
      <p:sp>
        <p:nvSpPr>
          <p:cNvPr id="43" name="TextBox 146"/>
          <p:cNvSpPr txBox="1"/>
          <p:nvPr>
            <p:custDataLst>
              <p:tags r:id="rId3"/>
            </p:custDataLst>
          </p:nvPr>
        </p:nvSpPr>
        <p:spPr>
          <a:xfrm>
            <a:off x="8825230" y="2237105"/>
            <a:ext cx="3043555" cy="3109595"/>
          </a:xfrm>
          <a:prstGeom prst="rect">
            <a:avLst/>
          </a:prstGeom>
          <a:noFill/>
        </p:spPr>
        <p:txBody>
          <a:bodyPr wrap="square" lIns="89976" tIns="46787" rIns="89976" bIns="46787" rtlCol="0" anchor="ctr" anchorCtr="0"/>
          <a:p>
            <a:pPr marL="342900" indent="-342900">
              <a:lnSpc>
                <a:spcPct val="120000"/>
              </a:lnSpc>
              <a:buFont typeface="+mj-lt"/>
              <a:buAutoNum type="arabicPeriod"/>
              <a:defRPr/>
            </a:pPr>
            <a:r>
              <a:rPr lang="da-DK" altLang="zh-CN" sz="1600"/>
              <a:t>授予下属完成工作所需的权力</a:t>
            </a:r>
            <a:endParaRPr lang="da-DK" altLang="zh-CN" sz="1600"/>
          </a:p>
          <a:p>
            <a:pPr marL="342900" indent="-342900">
              <a:lnSpc>
                <a:spcPct val="120000"/>
              </a:lnSpc>
              <a:buFont typeface="+mj-lt"/>
              <a:buAutoNum type="arabicPeriod"/>
              <a:defRPr/>
            </a:pPr>
            <a:r>
              <a:rPr lang="da-DK" altLang="zh-CN" sz="1600"/>
              <a:t>让下属自己决定怎么做</a:t>
            </a:r>
            <a:endParaRPr lang="da-DK" altLang="zh-CN" sz="1600"/>
          </a:p>
          <a:p>
            <a:pPr marL="342900" indent="-342900">
              <a:lnSpc>
                <a:spcPct val="120000"/>
              </a:lnSpc>
              <a:buFont typeface="+mj-lt"/>
              <a:buAutoNum type="arabicPeriod"/>
              <a:defRPr/>
            </a:pPr>
            <a:r>
              <a:rPr lang="da-DK" altLang="zh-CN" sz="1600"/>
              <a:t>下属处于主动实现目标的地位</a:t>
            </a:r>
            <a:endParaRPr lang="da-DK" altLang="zh-CN" sz="1600"/>
          </a:p>
          <a:p>
            <a:pPr marL="342900" indent="-342900">
              <a:lnSpc>
                <a:spcPct val="120000"/>
              </a:lnSpc>
              <a:buFont typeface="+mj-lt"/>
              <a:buAutoNum type="arabicPeriod"/>
              <a:defRPr/>
            </a:pPr>
            <a:r>
              <a:rPr lang="da-DK" altLang="zh-CN" sz="1600"/>
              <a:t>下属对结果负责,做正确的事</a:t>
            </a:r>
            <a:endParaRPr lang="da-DK" altLang="zh-CN" sz="1600"/>
          </a:p>
          <a:p>
            <a:pPr marL="342900" indent="-342900">
              <a:lnSpc>
                <a:spcPct val="120000"/>
              </a:lnSpc>
              <a:buFont typeface="+mj-lt"/>
              <a:buAutoNum type="arabicPeriod"/>
              <a:defRPr/>
            </a:pPr>
            <a:r>
              <a:rPr lang="da-DK" altLang="zh-CN" sz="1600"/>
              <a:t>双向、沟通</a:t>
            </a:r>
            <a:endParaRPr lang="da-DK" altLang="zh-CN" sz="1600"/>
          </a:p>
          <a:p>
            <a:pPr marL="342900" indent="-342900">
              <a:lnSpc>
                <a:spcPct val="120000"/>
              </a:lnSpc>
              <a:buFont typeface="+mj-lt"/>
              <a:buAutoNum type="arabicPeriod"/>
              <a:defRPr/>
            </a:pPr>
            <a:r>
              <a:rPr lang="da-DK" altLang="zh-CN" sz="1600"/>
              <a:t>充分考虑下属意愿</a:t>
            </a:r>
            <a:endParaRPr lang="da-DK" altLang="zh-CN" sz="1600"/>
          </a:p>
          <a:p>
            <a:pPr marL="342900" indent="-342900">
              <a:lnSpc>
                <a:spcPct val="120000"/>
              </a:lnSpc>
              <a:buFont typeface="+mj-lt"/>
              <a:buAutoNum type="arabicPeriod"/>
              <a:defRPr/>
            </a:pPr>
            <a:r>
              <a:rPr lang="da-DK" altLang="zh-CN" sz="1600"/>
              <a:t>完成工作的主角是下属</a:t>
            </a:r>
            <a:endParaRPr lang="da-DK" altLang="zh-CN" sz="1600"/>
          </a:p>
        </p:txBody>
      </p:sp>
      <p:sp>
        <p:nvSpPr>
          <p:cNvPr id="44" name="TextBox 147"/>
          <p:cNvSpPr txBox="1"/>
          <p:nvPr>
            <p:custDataLst>
              <p:tags r:id="rId4"/>
            </p:custDataLst>
          </p:nvPr>
        </p:nvSpPr>
        <p:spPr>
          <a:xfrm>
            <a:off x="9710514" y="1840974"/>
            <a:ext cx="2158640" cy="396208"/>
          </a:xfrm>
          <a:prstGeom prst="rect">
            <a:avLst/>
          </a:prstGeom>
          <a:noFill/>
        </p:spPr>
        <p:txBody>
          <a:bodyPr wrap="square" lIns="89976" tIns="46787" rIns="89976" bIns="46787" rtlCol="0">
            <a:normAutofit fontScale="60000"/>
          </a:bodyPr>
          <a:p>
            <a:pPr algn="ctr">
              <a:lnSpc>
                <a:spcPct val="120000"/>
              </a:lnSpc>
              <a:spcAft>
                <a:spcPts val="800"/>
              </a:spcAft>
            </a:pPr>
            <a:r>
              <a:rPr lang="en-US" b="1" cap="all" spc="27">
                <a:latin typeface="Arial" panose="020B0604020202020204" pitchFamily="34" charset="0"/>
                <a:ea typeface="+mn-ea"/>
                <a:cs typeface="+mn-ea"/>
                <a:sym typeface="Arial" panose="020B0604020202020204" pitchFamily="34" charset="0"/>
              </a:rPr>
              <a:t>授权</a:t>
            </a:r>
            <a:endParaRPr lang="en-US" b="1" cap="all" spc="27">
              <a:latin typeface="Arial" panose="020B0604020202020204" pitchFamily="34" charset="0"/>
              <a:ea typeface="+mn-ea"/>
              <a:cs typeface="+mn-ea"/>
              <a:sym typeface="Arial" panose="020B0604020202020204" pitchFamily="34" charset="0"/>
            </a:endParaRPr>
          </a:p>
        </p:txBody>
      </p:sp>
      <p:sp>
        <p:nvSpPr>
          <p:cNvPr id="78" name="TextBox 146"/>
          <p:cNvSpPr txBox="1"/>
          <p:nvPr>
            <p:custDataLst>
              <p:tags r:id="rId5"/>
            </p:custDataLst>
          </p:nvPr>
        </p:nvSpPr>
        <p:spPr>
          <a:xfrm>
            <a:off x="389255" y="2237105"/>
            <a:ext cx="3043555" cy="3109595"/>
          </a:xfrm>
          <a:prstGeom prst="rect">
            <a:avLst/>
          </a:prstGeom>
          <a:noFill/>
        </p:spPr>
        <p:txBody>
          <a:bodyPr wrap="square" lIns="89976" tIns="46787" rIns="89976" bIns="46787" rtlCol="0" anchor="ctr" anchorCtr="0"/>
          <a:p>
            <a:pPr marL="342900" indent="-342900" algn="l">
              <a:lnSpc>
                <a:spcPct val="120000"/>
              </a:lnSpc>
              <a:buFont typeface="+mj-lt"/>
              <a:buAutoNum type="arabicPeriod"/>
              <a:defRPr/>
            </a:pPr>
            <a:r>
              <a:rPr lang="da-DK" altLang="zh-CN" sz="1600"/>
              <a:t>不授权,上司自己做出决定</a:t>
            </a:r>
            <a:endParaRPr lang="da-DK" altLang="zh-CN" sz="1600"/>
          </a:p>
          <a:p>
            <a:pPr marL="342900" indent="-342900" algn="l">
              <a:lnSpc>
                <a:spcPct val="120000"/>
              </a:lnSpc>
              <a:buFont typeface="+mj-lt"/>
              <a:buAutoNum type="arabicPeriod"/>
              <a:defRPr/>
            </a:pPr>
            <a:r>
              <a:rPr lang="da-DK" altLang="zh-CN" sz="1600"/>
              <a:t>上司决定怎么做</a:t>
            </a:r>
            <a:endParaRPr lang="da-DK" altLang="zh-CN" sz="1600"/>
          </a:p>
          <a:p>
            <a:pPr marL="342900" indent="-342900" algn="l">
              <a:lnSpc>
                <a:spcPct val="120000"/>
              </a:lnSpc>
              <a:buFont typeface="+mj-lt"/>
              <a:buAutoNum type="arabicPeriod"/>
              <a:defRPr/>
            </a:pPr>
            <a:r>
              <a:rPr lang="da-DK" altLang="zh-CN" sz="1600"/>
              <a:t>下属处于被动执行命令的地位</a:t>
            </a:r>
            <a:endParaRPr lang="da-DK" altLang="zh-CN" sz="1600"/>
          </a:p>
          <a:p>
            <a:pPr marL="342900" indent="-342900" algn="l">
              <a:lnSpc>
                <a:spcPct val="120000"/>
              </a:lnSpc>
              <a:buFont typeface="+mj-lt"/>
              <a:buAutoNum type="arabicPeriod"/>
              <a:defRPr/>
            </a:pPr>
            <a:r>
              <a:rPr lang="zh-CN" altLang="da-DK" sz="1600"/>
              <a:t>下</a:t>
            </a:r>
            <a:r>
              <a:rPr lang="da-DK" altLang="zh-CN" sz="1600"/>
              <a:t>属只要正确地做事就可以了,工作结果有上司负责</a:t>
            </a:r>
            <a:endParaRPr lang="da-DK" altLang="zh-CN" sz="1600"/>
          </a:p>
          <a:p>
            <a:pPr marL="342900" indent="-342900" algn="l">
              <a:lnSpc>
                <a:spcPct val="120000"/>
              </a:lnSpc>
              <a:buFont typeface="+mj-lt"/>
              <a:buAutoNum type="arabicPeriod"/>
              <a:defRPr/>
            </a:pPr>
            <a:r>
              <a:rPr lang="da-DK" altLang="zh-CN" sz="1600"/>
              <a:t>单向、指令</a:t>
            </a:r>
            <a:endParaRPr lang="da-DK" altLang="zh-CN" sz="1600"/>
          </a:p>
          <a:p>
            <a:pPr marL="342900" indent="-342900" algn="l">
              <a:lnSpc>
                <a:spcPct val="120000"/>
              </a:lnSpc>
              <a:buFont typeface="+mj-lt"/>
              <a:buAutoNum type="arabicPeriod"/>
              <a:defRPr/>
            </a:pPr>
            <a:r>
              <a:rPr lang="da-DK" altLang="zh-CN" sz="1600"/>
              <a:t>不考虑下属意愿</a:t>
            </a:r>
            <a:endParaRPr lang="da-DK" altLang="zh-CN" sz="1600"/>
          </a:p>
          <a:p>
            <a:pPr marL="342900" indent="-342900" algn="l">
              <a:lnSpc>
                <a:spcPct val="120000"/>
              </a:lnSpc>
              <a:buFont typeface="+mj-lt"/>
              <a:buAutoNum type="arabicPeriod"/>
              <a:defRPr/>
            </a:pPr>
            <a:r>
              <a:rPr lang="da-DK" altLang="zh-CN" sz="1600"/>
              <a:t>完成工作的主角是上司</a:t>
            </a:r>
            <a:endParaRPr lang="da-DK" altLang="zh-CN" sz="1600"/>
          </a:p>
        </p:txBody>
      </p:sp>
      <p:sp>
        <p:nvSpPr>
          <p:cNvPr id="79" name="TextBox 147"/>
          <p:cNvSpPr txBox="1"/>
          <p:nvPr>
            <p:custDataLst>
              <p:tags r:id="rId6"/>
            </p:custDataLst>
          </p:nvPr>
        </p:nvSpPr>
        <p:spPr>
          <a:xfrm>
            <a:off x="389255" y="1840865"/>
            <a:ext cx="2790190" cy="396240"/>
          </a:xfrm>
          <a:prstGeom prst="rect">
            <a:avLst/>
          </a:prstGeom>
          <a:noFill/>
        </p:spPr>
        <p:txBody>
          <a:bodyPr wrap="square" lIns="89976" tIns="46787" rIns="89976" bIns="46787" rtlCol="0"/>
          <a:p>
            <a:pPr algn="ctr">
              <a:lnSpc>
                <a:spcPct val="120000"/>
              </a:lnSpc>
              <a:spcAft>
                <a:spcPts val="800"/>
              </a:spcAft>
            </a:pPr>
            <a:r>
              <a:rPr lang="en-US" sz="1800" b="1" cap="all" spc="27">
                <a:latin typeface="Arial" panose="020B0604020202020204" pitchFamily="34" charset="0"/>
                <a:ea typeface="+mn-ea"/>
                <a:cs typeface="+mn-ea"/>
                <a:sym typeface="Arial" panose="020B0604020202020204" pitchFamily="34" charset="0"/>
              </a:rPr>
              <a:t>工作布置/下达命令</a:t>
            </a:r>
            <a:endParaRPr lang="en-US" sz="1800" b="1" cap="all" spc="27">
              <a:latin typeface="Arial" panose="020B0604020202020204" pitchFamily="34" charset="0"/>
              <a:ea typeface="+mn-ea"/>
              <a:cs typeface="+mn-ea"/>
              <a:sym typeface="Arial" panose="020B0604020202020204" pitchFamily="34" charset="0"/>
            </a:endParaRPr>
          </a:p>
        </p:txBody>
      </p:sp>
      <p:pic>
        <p:nvPicPr>
          <p:cNvPr id="3" name="图片 2"/>
          <p:cNvPicPr>
            <a:picLocks noChangeAspect="1"/>
          </p:cNvPicPr>
          <p:nvPr>
            <p:custDataLst>
              <p:tags r:id="rId7"/>
            </p:custDataLst>
          </p:nvPr>
        </p:nvPicPr>
        <p:blipFill>
          <a:blip r:embed="rId8">
            <a:extLst>
              <a:ext uri="{28A0092B-C50C-407E-A947-70E740481C1C}">
                <a14:useLocalDpi xmlns:a14="http://schemas.microsoft.com/office/drawing/2010/main" val="0"/>
              </a:ext>
            </a:extLst>
          </a:blip>
          <a:stretch>
            <a:fillRect/>
          </a:stretch>
        </p:blipFill>
        <p:spPr>
          <a:xfrm>
            <a:off x="4035298" y="2342354"/>
            <a:ext cx="4107990" cy="2541590"/>
          </a:xfrm>
          <a:prstGeom prst="rect">
            <a:avLst/>
          </a:prstGeom>
        </p:spPr>
      </p:pic>
      <p:grpSp>
        <p:nvGrpSpPr>
          <p:cNvPr id="45" name="组合 44"/>
          <p:cNvGrpSpPr/>
          <p:nvPr>
            <p:custDataLst>
              <p:tags r:id="rId9"/>
            </p:custDataLst>
          </p:nvPr>
        </p:nvGrpSpPr>
        <p:grpSpPr>
          <a:xfrm>
            <a:off x="8439453" y="1782646"/>
            <a:ext cx="510249" cy="509666"/>
            <a:chOff x="9030441" y="2809915"/>
            <a:chExt cx="510382" cy="509799"/>
          </a:xfrm>
        </p:grpSpPr>
        <p:sp>
          <p:nvSpPr>
            <p:cNvPr id="46" name="Oval 61"/>
            <p:cNvSpPr/>
            <p:nvPr>
              <p:custDataLst>
                <p:tags r:id="rId10"/>
              </p:custDataLst>
            </p:nvPr>
          </p:nvSpPr>
          <p:spPr bwMode="auto">
            <a:xfrm>
              <a:off x="9030441" y="2809915"/>
              <a:ext cx="510382" cy="509799"/>
            </a:xfrm>
            <a:prstGeom prst="ellipse">
              <a:avLst/>
            </a:prstGeom>
            <a:solidFill>
              <a:srgbClr val="002060"/>
            </a:solidFill>
            <a:ln w="12700" cap="flat" cmpd="sng" algn="ctr">
              <a:noFill/>
              <a:prstDash val="solid"/>
              <a:miter lim="800000"/>
            </a:ln>
            <a:effectLst/>
          </p:spPr>
          <p:txBody>
            <a:bodyPr wrap="square" lIns="89976" tIns="46787" rIns="89976" bIns="46787" anchor="ctr">
              <a:normAutofit/>
            </a:bodyPr>
            <a:p>
              <a:pPr algn="ctr" defTabSz="913765">
                <a:defRPr/>
              </a:pPr>
              <a:endParaRPr lang="id-ID" sz="900">
                <a:sym typeface="Arial" panose="020B0604020202020204" pitchFamily="34" charset="0"/>
              </a:endParaRPr>
            </a:p>
          </p:txBody>
        </p:sp>
        <p:sp>
          <p:nvSpPr>
            <p:cNvPr id="47" name="Freeform 6"/>
            <p:cNvSpPr>
              <a:spLocks noChangeArrowheads="1"/>
            </p:cNvSpPr>
            <p:nvPr>
              <p:custDataLst>
                <p:tags r:id="rId11"/>
              </p:custDataLst>
            </p:nvPr>
          </p:nvSpPr>
          <p:spPr bwMode="auto">
            <a:xfrm>
              <a:off x="9155956" y="2938611"/>
              <a:ext cx="260665" cy="255245"/>
            </a:xfrm>
            <a:custGeom>
              <a:avLst/>
              <a:gdLst>
                <a:gd name="T0" fmla="*/ 678724 w 444"/>
                <a:gd name="T1" fmla="*/ 27162 h 435"/>
                <a:gd name="T2" fmla="*/ 678724 w 444"/>
                <a:gd name="T3" fmla="*/ 27162 h 435"/>
                <a:gd name="T4" fmla="*/ 550964 w 444"/>
                <a:gd name="T5" fmla="*/ 55922 h 435"/>
                <a:gd name="T6" fmla="*/ 0 w 444"/>
                <a:gd name="T7" fmla="*/ 354702 h 435"/>
                <a:gd name="T8" fmla="*/ 311415 w 444"/>
                <a:gd name="T9" fmla="*/ 396244 h 435"/>
                <a:gd name="T10" fmla="*/ 352937 w 444"/>
                <a:gd name="T11" fmla="*/ 693427 h 435"/>
                <a:gd name="T12" fmla="*/ 637202 w 444"/>
                <a:gd name="T13" fmla="*/ 142201 h 435"/>
                <a:gd name="T14" fmla="*/ 678724 w 444"/>
                <a:gd name="T15" fmla="*/ 27162 h 435"/>
                <a:gd name="T16" fmla="*/ 608456 w 444"/>
                <a:gd name="T17" fmla="*/ 99061 h 435"/>
                <a:gd name="T18" fmla="*/ 608456 w 444"/>
                <a:gd name="T19" fmla="*/ 99061 h 435"/>
                <a:gd name="T20" fmla="*/ 381682 w 444"/>
                <a:gd name="T21" fmla="*/ 509685 h 435"/>
                <a:gd name="T22" fmla="*/ 367309 w 444"/>
                <a:gd name="T23" fmla="*/ 325943 h 435"/>
                <a:gd name="T24" fmla="*/ 608456 w 444"/>
                <a:gd name="T25" fmla="*/ 99061 h 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rgbClr val="FFFFFF"/>
            </a:solidFill>
            <a:ln>
              <a:noFill/>
            </a:ln>
          </p:spPr>
          <p:txBody>
            <a:bodyPr wrap="square" lIns="89976" tIns="46787" rIns="89976" bIns="46787" anchor="ctr">
              <a:normAutofit/>
            </a:bodyPr>
            <a:p>
              <a:endParaRPr lang="en-US" sz="900">
                <a:sym typeface="Arial" panose="020B0604020202020204" pitchFamily="34" charset="0"/>
              </a:endParaRPr>
            </a:p>
          </p:txBody>
        </p:sp>
      </p:grpSp>
      <p:grpSp>
        <p:nvGrpSpPr>
          <p:cNvPr id="54" name="Group 47"/>
          <p:cNvGrpSpPr/>
          <p:nvPr>
            <p:custDataLst>
              <p:tags r:id="rId12"/>
            </p:custDataLst>
          </p:nvPr>
        </p:nvGrpSpPr>
        <p:grpSpPr bwMode="auto">
          <a:xfrm>
            <a:off x="3179216" y="1726474"/>
            <a:ext cx="509666" cy="510249"/>
            <a:chOff x="16780480" y="4122069"/>
            <a:chExt cx="1847895" cy="1847653"/>
          </a:xfrm>
        </p:grpSpPr>
        <p:sp>
          <p:nvSpPr>
            <p:cNvPr id="55" name="Oval 48"/>
            <p:cNvSpPr/>
            <p:nvPr>
              <p:custDataLst>
                <p:tags r:id="rId13"/>
              </p:custDataLst>
            </p:nvPr>
          </p:nvSpPr>
          <p:spPr>
            <a:xfrm>
              <a:off x="16780480" y="4122069"/>
              <a:ext cx="1847895" cy="1847653"/>
            </a:xfrm>
            <a:prstGeom prst="ellipse">
              <a:avLst/>
            </a:prstGeom>
            <a:solidFill>
              <a:srgbClr val="20AF86"/>
            </a:solidFill>
            <a:ln w="12700" cap="flat" cmpd="sng" algn="ctr">
              <a:noFill/>
              <a:prstDash val="solid"/>
              <a:miter lim="800000"/>
            </a:ln>
            <a:effectLst/>
          </p:spPr>
          <p:txBody>
            <a:bodyPr wrap="square" lIns="89976" tIns="46787" rIns="89976" bIns="46787" anchor="ctr">
              <a:normAutofit/>
            </a:bodyPr>
            <a:p>
              <a:pPr algn="ctr" defTabSz="913765">
                <a:defRPr/>
              </a:pPr>
              <a:endParaRPr lang="id-ID" sz="900">
                <a:sym typeface="Arial" panose="020B0604020202020204" pitchFamily="34" charset="0"/>
              </a:endParaRPr>
            </a:p>
          </p:txBody>
        </p:sp>
        <p:sp>
          <p:nvSpPr>
            <p:cNvPr id="56" name="Freeform 28"/>
            <p:cNvSpPr>
              <a:spLocks noChangeArrowheads="1"/>
            </p:cNvSpPr>
            <p:nvPr>
              <p:custDataLst>
                <p:tags r:id="rId14"/>
              </p:custDataLst>
            </p:nvPr>
          </p:nvSpPr>
          <p:spPr bwMode="auto">
            <a:xfrm>
              <a:off x="17241122" y="4572000"/>
              <a:ext cx="1055898" cy="887700"/>
            </a:xfrm>
            <a:custGeom>
              <a:avLst/>
              <a:gdLst>
                <a:gd name="T0" fmla="*/ 262914 w 498"/>
                <a:gd name="T1" fmla="*/ 172018 h 418"/>
                <a:gd name="T2" fmla="*/ 262914 w 498"/>
                <a:gd name="T3" fmla="*/ 172018 h 418"/>
                <a:gd name="T4" fmla="*/ 76330 w 498"/>
                <a:gd name="T5" fmla="*/ 547911 h 418"/>
                <a:gd name="T6" fmla="*/ 733616 w 498"/>
                <a:gd name="T7" fmla="*/ 246347 h 418"/>
                <a:gd name="T8" fmla="*/ 19082 w 498"/>
                <a:gd name="T9" fmla="*/ 811247 h 418"/>
                <a:gd name="T10" fmla="*/ 93292 w 498"/>
                <a:gd name="T11" fmla="*/ 849474 h 418"/>
                <a:gd name="T12" fmla="*/ 205667 w 498"/>
                <a:gd name="T13" fmla="*/ 660466 h 418"/>
                <a:gd name="T14" fmla="*/ 621241 w 498"/>
                <a:gd name="T15" fmla="*/ 660466 h 418"/>
                <a:gd name="T16" fmla="*/ 994410 w 498"/>
                <a:gd name="T17" fmla="*/ 152905 h 418"/>
                <a:gd name="T18" fmla="*/ 262914 w 498"/>
                <a:gd name="T19" fmla="*/ 172018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rgbClr val="FFFFFF"/>
            </a:solidFill>
            <a:ln>
              <a:noFill/>
            </a:ln>
          </p:spPr>
          <p:txBody>
            <a:bodyPr wrap="square" lIns="89976" tIns="46787" rIns="89976" bIns="46787" anchor="ctr">
              <a:normAutofit/>
            </a:bodyPr>
            <a:p>
              <a:endParaRPr lang="en-US" sz="900">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圆角矩形 24"/>
          <p:cNvSpPr/>
          <p:nvPr/>
        </p:nvSpPr>
        <p:spPr>
          <a:xfrm>
            <a:off x="414655" y="999490"/>
            <a:ext cx="11309350" cy="1870710"/>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p>
            <a:pPr indent="0" algn="ctr">
              <a:lnSpc>
                <a:spcPct val="200000"/>
              </a:lnSpc>
              <a:buFont typeface="+mj-lt"/>
              <a:buNone/>
            </a:pPr>
            <a:r>
              <a:rPr sz="2000" b="1">
                <a:solidFill>
                  <a:schemeClr val="accent1"/>
                </a:solidFill>
                <a:effectLst>
                  <a:outerShdw blurRad="38100" dist="25400" dir="5400000" algn="ctr" rotWithShape="0">
                    <a:srgbClr val="6E747A">
                      <a:alpha val="43000"/>
                    </a:srgbClr>
                  </a:outerShdw>
                </a:effectLst>
                <a:latin typeface="+mj-ea"/>
                <a:ea typeface="+mj-ea"/>
                <a:sym typeface="+mn-ea"/>
              </a:rPr>
              <a:t>双因素理论</a:t>
            </a:r>
            <a:r>
              <a:rPr sz="2000">
                <a:solidFill>
                  <a:schemeClr val="tx1"/>
                </a:solidFill>
                <a:effectLst>
                  <a:outerShdw blurRad="38100" dist="19050" dir="2700000" algn="tl" rotWithShape="0">
                    <a:schemeClr val="dk1">
                      <a:alpha val="40000"/>
                    </a:schemeClr>
                  </a:outerShdw>
                </a:effectLst>
                <a:latin typeface="+mj-ea"/>
                <a:ea typeface="+mj-ea"/>
                <a:sym typeface="+mn-ea"/>
              </a:rPr>
              <a:t> </a:t>
            </a:r>
            <a:endParaRPr sz="20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lang="zh-CN" sz="2000">
                <a:solidFill>
                  <a:schemeClr val="accent1"/>
                </a:solidFill>
                <a:effectLst>
                  <a:outerShdw blurRad="38100" dist="25400" dir="5400000" algn="ctr" rotWithShape="0">
                    <a:srgbClr val="6E747A">
                      <a:alpha val="43000"/>
                    </a:srgbClr>
                  </a:outerShdw>
                </a:effectLst>
                <a:latin typeface="+mj-ea"/>
                <a:ea typeface="+mj-ea"/>
                <a:sym typeface="+mn-ea"/>
              </a:rPr>
              <a:t>保健因素：</a:t>
            </a:r>
            <a:r>
              <a:rPr sz="2000">
                <a:solidFill>
                  <a:schemeClr val="tx1"/>
                </a:solidFill>
                <a:effectLst>
                  <a:outerShdw blurRad="38100" dist="19050" dir="2700000" algn="tl" rotWithShape="0">
                    <a:schemeClr val="dk1">
                      <a:alpha val="40000"/>
                    </a:schemeClr>
                  </a:outerShdw>
                </a:effectLst>
                <a:latin typeface="+mj-ea"/>
                <a:ea typeface="+mj-ea"/>
                <a:sym typeface="+mn-ea"/>
              </a:rPr>
              <a:t>防止员工产生不满情绪:工资、监督、地 工作环境、政策与管理制度、人际关系</a:t>
            </a:r>
            <a:r>
              <a:rPr lang="zh-CN" sz="2000">
                <a:solidFill>
                  <a:schemeClr val="tx1"/>
                </a:solidFill>
                <a:effectLst>
                  <a:outerShdw blurRad="38100" dist="19050" dir="2700000" algn="tl" rotWithShape="0">
                    <a:schemeClr val="dk1">
                      <a:alpha val="40000"/>
                    </a:schemeClr>
                  </a:outerShdw>
                </a:effectLst>
                <a:latin typeface="+mj-ea"/>
                <a:ea typeface="+mj-ea"/>
                <a:sym typeface="+mn-ea"/>
              </a:rPr>
              <a:t>。</a:t>
            </a:r>
            <a:endParaRPr sz="2000">
              <a:solidFill>
                <a:schemeClr val="tx1"/>
              </a:solidFill>
              <a:effectLst>
                <a:outerShdw blurRad="38100" dist="19050" dir="2700000" algn="tl" rotWithShape="0">
                  <a:schemeClr val="dk1">
                    <a:alpha val="40000"/>
                  </a:schemeClr>
                </a:outerShdw>
              </a:effectLst>
              <a:latin typeface="+mj-ea"/>
              <a:ea typeface="+mj-ea"/>
              <a:sym typeface="+mn-ea"/>
            </a:endParaRPr>
          </a:p>
          <a:p>
            <a:pPr indent="0" algn="l">
              <a:lnSpc>
                <a:spcPct val="200000"/>
              </a:lnSpc>
              <a:buFont typeface="+mj-lt"/>
              <a:buNone/>
            </a:pPr>
            <a:r>
              <a:rPr sz="2000">
                <a:solidFill>
                  <a:schemeClr val="accent1"/>
                </a:solidFill>
                <a:effectLst>
                  <a:outerShdw blurRad="38100" dist="25400" dir="5400000" algn="ctr" rotWithShape="0">
                    <a:srgbClr val="6E747A">
                      <a:alpha val="43000"/>
                    </a:srgbClr>
                  </a:outerShdw>
                </a:effectLst>
                <a:latin typeface="+mj-ea"/>
                <a:ea typeface="+mj-ea"/>
                <a:sym typeface="+mn-ea"/>
              </a:rPr>
              <a:t>激励因素</a:t>
            </a:r>
            <a:r>
              <a:rPr lang="zh-CN" sz="2000">
                <a:solidFill>
                  <a:schemeClr val="accent1"/>
                </a:solidFill>
                <a:effectLst>
                  <a:outerShdw blurRad="38100" dist="25400" dir="5400000" algn="ctr" rotWithShape="0">
                    <a:srgbClr val="6E747A">
                      <a:alpha val="43000"/>
                    </a:srgbClr>
                  </a:outerShdw>
                </a:effectLst>
                <a:latin typeface="+mj-ea"/>
                <a:ea typeface="+mj-ea"/>
                <a:sym typeface="+mn-ea"/>
              </a:rPr>
              <a:t>：</a:t>
            </a:r>
            <a:r>
              <a:rPr sz="2000">
                <a:solidFill>
                  <a:schemeClr val="tx1"/>
                </a:solidFill>
                <a:effectLst>
                  <a:outerShdw blurRad="38100" dist="19050" dir="2700000" algn="tl" rotWithShape="0">
                    <a:schemeClr val="dk1">
                      <a:alpha val="40000"/>
                    </a:schemeClr>
                  </a:outerShdw>
                </a:effectLst>
                <a:latin typeface="+mj-ea"/>
                <a:ea typeface="+mj-ea"/>
                <a:sym typeface="+mn-ea"/>
              </a:rPr>
              <a:t>提高员工的工作热情:工作本身、赏识、提升、成长的可能性、责任、成就</a:t>
            </a:r>
            <a:r>
              <a:rPr lang="zh-CN" sz="2000">
                <a:solidFill>
                  <a:schemeClr val="tx1"/>
                </a:solidFill>
                <a:effectLst>
                  <a:outerShdw blurRad="38100" dist="19050" dir="2700000" algn="tl" rotWithShape="0">
                    <a:schemeClr val="dk1">
                      <a:alpha val="40000"/>
                    </a:schemeClr>
                  </a:outerShdw>
                </a:effectLst>
                <a:latin typeface="+mj-ea"/>
                <a:ea typeface="+mj-ea"/>
                <a:sym typeface="+mn-ea"/>
              </a:rPr>
              <a:t>。</a:t>
            </a:r>
            <a:endParaRPr lang="zh-CN" sz="2000">
              <a:solidFill>
                <a:schemeClr val="tx1"/>
              </a:solidFill>
              <a:effectLst>
                <a:outerShdw blurRad="38100" dist="19050" dir="2700000" algn="tl" rotWithShape="0">
                  <a:schemeClr val="dk1">
                    <a:alpha val="40000"/>
                  </a:schemeClr>
                </a:outerShdw>
              </a:effectLst>
              <a:latin typeface="+mj-ea"/>
              <a:ea typeface="+mj-ea"/>
              <a:sym typeface="+mn-ea"/>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pic>
        <p:nvPicPr>
          <p:cNvPr id="31" name="图片 30"/>
          <p:cNvPicPr>
            <a:picLocks noChangeAspect="1"/>
          </p:cNvPicPr>
          <p:nvPr/>
        </p:nvPicPr>
        <p:blipFill>
          <a:blip r:embed="rId1"/>
          <a:stretch>
            <a:fillRect/>
          </a:stretch>
        </p:blipFill>
        <p:spPr>
          <a:xfrm>
            <a:off x="1155382" y="2957513"/>
            <a:ext cx="3695700" cy="3762375"/>
          </a:xfrm>
          <a:prstGeom prst="rect">
            <a:avLst/>
          </a:prstGeom>
          <a:noFill/>
          <a:ln w="19050">
            <a:solidFill>
              <a:schemeClr val="accent1"/>
            </a:solidFill>
            <a:prstDash val="dashDot"/>
          </a:ln>
        </p:spPr>
      </p:pic>
      <p:pic>
        <p:nvPicPr>
          <p:cNvPr id="7" name="Picture 3" descr="C:\Users\Administrator\Desktop\fc047933aff9bc9cc37740bfa8fe1c79.png"/>
          <p:cNvPicPr>
            <a:picLocks noChangeAspect="1" noChangeArrowheads="1"/>
          </p:cNvPicPr>
          <p:nvPr/>
        </p:nvPicPr>
        <p:blipFill>
          <a:blip r:embed="rId2" cstate="print"/>
          <a:srcRect/>
          <a:stretch>
            <a:fillRect/>
          </a:stretch>
        </p:blipFill>
        <p:spPr bwMode="auto">
          <a:xfrm>
            <a:off x="7511976" y="3062625"/>
            <a:ext cx="2664296" cy="3553172"/>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5" name="组合 24"/>
          <p:cNvGrpSpPr/>
          <p:nvPr/>
        </p:nvGrpSpPr>
        <p:grpSpPr>
          <a:xfrm>
            <a:off x="2146300" y="1513840"/>
            <a:ext cx="7904480" cy="3917315"/>
            <a:chOff x="3380" y="3966"/>
            <a:chExt cx="12448" cy="6169"/>
          </a:xfrm>
        </p:grpSpPr>
        <p:grpSp>
          <p:nvGrpSpPr>
            <p:cNvPr id="2" name="Group 5"/>
            <p:cNvGrpSpPr/>
            <p:nvPr/>
          </p:nvGrpSpPr>
          <p:grpSpPr bwMode="auto">
            <a:xfrm>
              <a:off x="3380" y="3966"/>
              <a:ext cx="2257" cy="2493"/>
              <a:chOff x="0" y="0"/>
              <a:chExt cx="1585433" cy="1752319"/>
            </a:xfrm>
          </p:grpSpPr>
          <p:sp>
            <p:nvSpPr>
              <p:cNvPr id="3" name="Freeform 6"/>
              <p:cNvSpPr/>
              <p:nvPr/>
            </p:nvSpPr>
            <p:spPr bwMode="auto">
              <a:xfrm rot="-5400000">
                <a:off x="-83443" y="83443"/>
                <a:ext cx="1752319" cy="1585433"/>
              </a:xfrm>
              <a:custGeom>
                <a:avLst/>
                <a:gdLst>
                  <a:gd name="T0" fmla="*/ 0 w 1324964"/>
                  <a:gd name="T1" fmla="*/ 0 h 1468983"/>
                  <a:gd name="T2" fmla="*/ 1779292 w 1324964"/>
                  <a:gd name="T3" fmla="*/ 0 h 1468983"/>
                  <a:gd name="T4" fmla="*/ 3064999 w 1324964"/>
                  <a:gd name="T5" fmla="*/ 2 h 1468983"/>
                  <a:gd name="T6" fmla="*/ 3064999 w 1324964"/>
                  <a:gd name="T7" fmla="*/ 923378 h 1468983"/>
                  <a:gd name="T8" fmla="*/ 3065006 w 1324964"/>
                  <a:gd name="T9" fmla="*/ 1665698 h 1468983"/>
                  <a:gd name="T10" fmla="*/ 3065004 w 1324964"/>
                  <a:gd name="T11" fmla="*/ 1846758 h 1468983"/>
                  <a:gd name="T12" fmla="*/ 0 w 1324964"/>
                  <a:gd name="T13" fmla="*/ 1846755 h 1468983"/>
                  <a:gd name="T14" fmla="*/ 932836 w 1324964"/>
                  <a:gd name="T15" fmla="*/ 923380 h 1468983"/>
                  <a:gd name="T16" fmla="*/ 0 w 1324964"/>
                  <a:gd name="T17" fmla="*/ 0 h 14689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000" dirty="0">
                  <a:cs typeface="+mn-ea"/>
                  <a:sym typeface="+mn-lt"/>
                </a:endParaRPr>
              </a:p>
            </p:txBody>
          </p:sp>
          <p:sp>
            <p:nvSpPr>
              <p:cNvPr id="4" name="Freeform 61"/>
              <p:cNvSpPr>
                <a:spLocks noEditPoints="1"/>
              </p:cNvSpPr>
              <p:nvPr/>
            </p:nvSpPr>
            <p:spPr bwMode="auto">
              <a:xfrm>
                <a:off x="456924" y="374906"/>
                <a:ext cx="671582" cy="527098"/>
              </a:xfrm>
              <a:custGeom>
                <a:avLst/>
                <a:gdLst>
                  <a:gd name="T0" fmla="*/ 2147483647 w 106"/>
                  <a:gd name="T1" fmla="*/ 2147483647 h 83"/>
                  <a:gd name="T2" fmla="*/ 2147483647 w 106"/>
                  <a:gd name="T3" fmla="*/ 2147483647 h 83"/>
                  <a:gd name="T4" fmla="*/ 2147483647 w 106"/>
                  <a:gd name="T5" fmla="*/ 2147483647 h 83"/>
                  <a:gd name="T6" fmla="*/ 2147483647 w 106"/>
                  <a:gd name="T7" fmla="*/ 2147483647 h 83"/>
                  <a:gd name="T8" fmla="*/ 2147483647 w 106"/>
                  <a:gd name="T9" fmla="*/ 2147483647 h 83"/>
                  <a:gd name="T10" fmla="*/ 2147483647 w 106"/>
                  <a:gd name="T11" fmla="*/ 2147483647 h 83"/>
                  <a:gd name="T12" fmla="*/ 2147483647 w 106"/>
                  <a:gd name="T13" fmla="*/ 2147483647 h 83"/>
                  <a:gd name="T14" fmla="*/ 2147483647 w 106"/>
                  <a:gd name="T15" fmla="*/ 2147483647 h 83"/>
                  <a:gd name="T16" fmla="*/ 2147483647 w 106"/>
                  <a:gd name="T17" fmla="*/ 2147483647 h 83"/>
                  <a:gd name="T18" fmla="*/ 2147483647 w 106"/>
                  <a:gd name="T19" fmla="*/ 2147483647 h 83"/>
                  <a:gd name="T20" fmla="*/ 2147483647 w 106"/>
                  <a:gd name="T21" fmla="*/ 2147483647 h 83"/>
                  <a:gd name="T22" fmla="*/ 2147483647 w 106"/>
                  <a:gd name="T23" fmla="*/ 2147483647 h 83"/>
                  <a:gd name="T24" fmla="*/ 2147483647 w 106"/>
                  <a:gd name="T25" fmla="*/ 2147483647 h 83"/>
                  <a:gd name="T26" fmla="*/ 2147483647 w 106"/>
                  <a:gd name="T27" fmla="*/ 2147483647 h 83"/>
                  <a:gd name="T28" fmla="*/ 2147483647 w 106"/>
                  <a:gd name="T29" fmla="*/ 2147483647 h 83"/>
                  <a:gd name="T30" fmla="*/ 2147483647 w 106"/>
                  <a:gd name="T31" fmla="*/ 2147483647 h 83"/>
                  <a:gd name="T32" fmla="*/ 2147483647 w 106"/>
                  <a:gd name="T33" fmla="*/ 2147483647 h 83"/>
                  <a:gd name="T34" fmla="*/ 2147483647 w 106"/>
                  <a:gd name="T35" fmla="*/ 2147483647 h 83"/>
                  <a:gd name="T36" fmla="*/ 2147483647 w 106"/>
                  <a:gd name="T37" fmla="*/ 2147483647 h 83"/>
                  <a:gd name="T38" fmla="*/ 2147483647 w 106"/>
                  <a:gd name="T39" fmla="*/ 0 h 83"/>
                  <a:gd name="T40" fmla="*/ 2147483647 w 106"/>
                  <a:gd name="T41" fmla="*/ 2147483647 h 83"/>
                  <a:gd name="T42" fmla="*/ 2147483647 w 106"/>
                  <a:gd name="T43" fmla="*/ 2147483647 h 83"/>
                  <a:gd name="T44" fmla="*/ 2147483647 w 106"/>
                  <a:gd name="T45" fmla="*/ 2147483647 h 83"/>
                  <a:gd name="T46" fmla="*/ 2147483647 w 106"/>
                  <a:gd name="T47" fmla="*/ 2147483647 h 83"/>
                  <a:gd name="T48" fmla="*/ 2147483647 w 106"/>
                  <a:gd name="T49" fmla="*/ 2147483647 h 83"/>
                  <a:gd name="T50" fmla="*/ 2147483647 w 106"/>
                  <a:gd name="T51" fmla="*/ 2147483647 h 83"/>
                  <a:gd name="T52" fmla="*/ 2147483647 w 106"/>
                  <a:gd name="T53" fmla="*/ 2147483647 h 83"/>
                  <a:gd name="T54" fmla="*/ 2147483647 w 106"/>
                  <a:gd name="T55" fmla="*/ 0 h 83"/>
                  <a:gd name="T56" fmla="*/ 0 w 106"/>
                  <a:gd name="T57" fmla="*/ 2147483647 h 83"/>
                  <a:gd name="T58" fmla="*/ 2147483647 w 106"/>
                  <a:gd name="T59" fmla="*/ 2147483647 h 83"/>
                  <a:gd name="T60" fmla="*/ 2147483647 w 106"/>
                  <a:gd name="T61" fmla="*/ 2147483647 h 83"/>
                  <a:gd name="T62" fmla="*/ 2147483647 w 106"/>
                  <a:gd name="T63" fmla="*/ 2147483647 h 83"/>
                  <a:gd name="T64" fmla="*/ 2147483647 w 106"/>
                  <a:gd name="T65" fmla="*/ 2147483647 h 83"/>
                  <a:gd name="T66" fmla="*/ 2147483647 w 106"/>
                  <a:gd name="T67" fmla="*/ 2147483647 h 83"/>
                  <a:gd name="T68" fmla="*/ 2147483647 w 106"/>
                  <a:gd name="T69" fmla="*/ 2147483647 h 83"/>
                  <a:gd name="T70" fmla="*/ 2147483647 w 106"/>
                  <a:gd name="T71" fmla="*/ 2147483647 h 83"/>
                  <a:gd name="T72" fmla="*/ 2147483647 w 106"/>
                  <a:gd name="T73" fmla="*/ 2147483647 h 83"/>
                  <a:gd name="T74" fmla="*/ 2147483647 w 106"/>
                  <a:gd name="T75" fmla="*/ 2147483647 h 83"/>
                  <a:gd name="T76" fmla="*/ 2147483647 w 106"/>
                  <a:gd name="T77" fmla="*/ 2147483647 h 83"/>
                  <a:gd name="T78" fmla="*/ 2147483647 w 106"/>
                  <a:gd name="T79" fmla="*/ 2147483647 h 83"/>
                  <a:gd name="T80" fmla="*/ 2147483647 w 106"/>
                  <a:gd name="T81" fmla="*/ 2147483647 h 83"/>
                  <a:gd name="T82" fmla="*/ 2147483647 w 106"/>
                  <a:gd name="T83" fmla="*/ 2147483647 h 83"/>
                  <a:gd name="T84" fmla="*/ 2147483647 w 106"/>
                  <a:gd name="T85" fmla="*/ 2147483647 h 83"/>
                  <a:gd name="T86" fmla="*/ 2147483647 w 106"/>
                  <a:gd name="T87" fmla="*/ 2147483647 h 83"/>
                  <a:gd name="T88" fmla="*/ 2147483647 w 106"/>
                  <a:gd name="T89" fmla="*/ 2147483647 h 83"/>
                  <a:gd name="T90" fmla="*/ 2147483647 w 106"/>
                  <a:gd name="T91" fmla="*/ 2147483647 h 83"/>
                  <a:gd name="T92" fmla="*/ 2147483647 w 106"/>
                  <a:gd name="T93" fmla="*/ 2147483647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dirty="0">
                  <a:cs typeface="+mn-ea"/>
                  <a:sym typeface="+mn-lt"/>
                </a:endParaRPr>
              </a:p>
            </p:txBody>
          </p:sp>
        </p:grpSp>
        <p:grpSp>
          <p:nvGrpSpPr>
            <p:cNvPr id="5" name="Group 10"/>
            <p:cNvGrpSpPr/>
            <p:nvPr/>
          </p:nvGrpSpPr>
          <p:grpSpPr bwMode="auto">
            <a:xfrm>
              <a:off x="6765" y="3966"/>
              <a:ext cx="2255" cy="2493"/>
              <a:chOff x="0" y="0"/>
              <a:chExt cx="1585433" cy="1752319"/>
            </a:xfrm>
          </p:grpSpPr>
          <p:sp>
            <p:nvSpPr>
              <p:cNvPr id="6" name="Freeform 7"/>
              <p:cNvSpPr/>
              <p:nvPr/>
            </p:nvSpPr>
            <p:spPr bwMode="auto">
              <a:xfrm rot="-5400000">
                <a:off x="-83443" y="83443"/>
                <a:ext cx="1752319" cy="1585433"/>
              </a:xfrm>
              <a:custGeom>
                <a:avLst/>
                <a:gdLst>
                  <a:gd name="T0" fmla="*/ 0 w 1324964"/>
                  <a:gd name="T1" fmla="*/ 0 h 1468983"/>
                  <a:gd name="T2" fmla="*/ 1779292 w 1324964"/>
                  <a:gd name="T3" fmla="*/ 0 h 1468983"/>
                  <a:gd name="T4" fmla="*/ 3064999 w 1324964"/>
                  <a:gd name="T5" fmla="*/ 2 h 1468983"/>
                  <a:gd name="T6" fmla="*/ 3064999 w 1324964"/>
                  <a:gd name="T7" fmla="*/ 923378 h 1468983"/>
                  <a:gd name="T8" fmla="*/ 3065006 w 1324964"/>
                  <a:gd name="T9" fmla="*/ 1665698 h 1468983"/>
                  <a:gd name="T10" fmla="*/ 3065004 w 1324964"/>
                  <a:gd name="T11" fmla="*/ 1846758 h 1468983"/>
                  <a:gd name="T12" fmla="*/ 0 w 1324964"/>
                  <a:gd name="T13" fmla="*/ 1846755 h 1468983"/>
                  <a:gd name="T14" fmla="*/ 932836 w 1324964"/>
                  <a:gd name="T15" fmla="*/ 923380 h 1468983"/>
                  <a:gd name="T16" fmla="*/ 0 w 1324964"/>
                  <a:gd name="T17" fmla="*/ 0 h 14689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000" dirty="0">
                  <a:cs typeface="+mn-ea"/>
                  <a:sym typeface="+mn-lt"/>
                </a:endParaRPr>
              </a:p>
            </p:txBody>
          </p:sp>
          <p:sp>
            <p:nvSpPr>
              <p:cNvPr id="7" name="Freeform 11"/>
              <p:cNvSpPr>
                <a:spLocks noEditPoints="1"/>
              </p:cNvSpPr>
              <p:nvPr/>
            </p:nvSpPr>
            <p:spPr bwMode="auto">
              <a:xfrm>
                <a:off x="509573" y="374906"/>
                <a:ext cx="571344" cy="472924"/>
              </a:xfrm>
              <a:custGeom>
                <a:avLst/>
                <a:gdLst>
                  <a:gd name="T0" fmla="*/ 2147483647 w 287"/>
                  <a:gd name="T1" fmla="*/ 2147483647 h 237"/>
                  <a:gd name="T2" fmla="*/ 2147483647 w 287"/>
                  <a:gd name="T3" fmla="*/ 2147483647 h 237"/>
                  <a:gd name="T4" fmla="*/ 2147483647 w 287"/>
                  <a:gd name="T5" fmla="*/ 2147483647 h 237"/>
                  <a:gd name="T6" fmla="*/ 2147483647 w 287"/>
                  <a:gd name="T7" fmla="*/ 2147483647 h 237"/>
                  <a:gd name="T8" fmla="*/ 2147483647 w 287"/>
                  <a:gd name="T9" fmla="*/ 2147483647 h 237"/>
                  <a:gd name="T10" fmla="*/ 2147483647 w 287"/>
                  <a:gd name="T11" fmla="*/ 2147483647 h 237"/>
                  <a:gd name="T12" fmla="*/ 2147483647 w 287"/>
                  <a:gd name="T13" fmla="*/ 2147483647 h 237"/>
                  <a:gd name="T14" fmla="*/ 2147483647 w 287"/>
                  <a:gd name="T15" fmla="*/ 2147483647 h 237"/>
                  <a:gd name="T16" fmla="*/ 2147483647 w 287"/>
                  <a:gd name="T17" fmla="*/ 2147483647 h 237"/>
                  <a:gd name="T18" fmla="*/ 2147483647 w 287"/>
                  <a:gd name="T19" fmla="*/ 2147483647 h 237"/>
                  <a:gd name="T20" fmla="*/ 2147483647 w 287"/>
                  <a:gd name="T21" fmla="*/ 2147483647 h 237"/>
                  <a:gd name="T22" fmla="*/ 2147483647 w 287"/>
                  <a:gd name="T23" fmla="*/ 2147483647 h 237"/>
                  <a:gd name="T24" fmla="*/ 2147483647 w 287"/>
                  <a:gd name="T25" fmla="*/ 2147483647 h 237"/>
                  <a:gd name="T26" fmla="*/ 2147483647 w 287"/>
                  <a:gd name="T27" fmla="*/ 2147483647 h 237"/>
                  <a:gd name="T28" fmla="*/ 2147483647 w 287"/>
                  <a:gd name="T29" fmla="*/ 2147483647 h 237"/>
                  <a:gd name="T30" fmla="*/ 2147483647 w 287"/>
                  <a:gd name="T31" fmla="*/ 2147483647 h 237"/>
                  <a:gd name="T32" fmla="*/ 2147483647 w 287"/>
                  <a:gd name="T33" fmla="*/ 2147483647 h 237"/>
                  <a:gd name="T34" fmla="*/ 2147483647 w 287"/>
                  <a:gd name="T35" fmla="*/ 2147483647 h 237"/>
                  <a:gd name="T36" fmla="*/ 2147483647 w 287"/>
                  <a:gd name="T37" fmla="*/ 2147483647 h 237"/>
                  <a:gd name="T38" fmla="*/ 2147483647 w 287"/>
                  <a:gd name="T39" fmla="*/ 2147483647 h 237"/>
                  <a:gd name="T40" fmla="*/ 2147483647 w 287"/>
                  <a:gd name="T41" fmla="*/ 2147483647 h 237"/>
                  <a:gd name="T42" fmla="*/ 2147483647 w 287"/>
                  <a:gd name="T43" fmla="*/ 2147483647 h 237"/>
                  <a:gd name="T44" fmla="*/ 2147483647 w 287"/>
                  <a:gd name="T45" fmla="*/ 2147483647 h 237"/>
                  <a:gd name="T46" fmla="*/ 2147483647 w 287"/>
                  <a:gd name="T47" fmla="*/ 2147483647 h 237"/>
                  <a:gd name="T48" fmla="*/ 2147483647 w 287"/>
                  <a:gd name="T49" fmla="*/ 2147483647 h 237"/>
                  <a:gd name="T50" fmla="*/ 2147483647 w 287"/>
                  <a:gd name="T51" fmla="*/ 2147483647 h 237"/>
                  <a:gd name="T52" fmla="*/ 2147483647 w 287"/>
                  <a:gd name="T53" fmla="*/ 2147483647 h 237"/>
                  <a:gd name="T54" fmla="*/ 2147483647 w 287"/>
                  <a:gd name="T55" fmla="*/ 2147483647 h 237"/>
                  <a:gd name="T56" fmla="*/ 2147483647 w 287"/>
                  <a:gd name="T57" fmla="*/ 2147483647 h 237"/>
                  <a:gd name="T58" fmla="*/ 2147483647 w 287"/>
                  <a:gd name="T59" fmla="*/ 2147483647 h 237"/>
                  <a:gd name="T60" fmla="*/ 2147483647 w 287"/>
                  <a:gd name="T61" fmla="*/ 2147483647 h 237"/>
                  <a:gd name="T62" fmla="*/ 0 w 287"/>
                  <a:gd name="T63" fmla="*/ 2147483647 h 237"/>
                  <a:gd name="T64" fmla="*/ 0 w 287"/>
                  <a:gd name="T65" fmla="*/ 2147483647 h 237"/>
                  <a:gd name="T66" fmla="*/ 2147483647 w 287"/>
                  <a:gd name="T67" fmla="*/ 2147483647 h 237"/>
                  <a:gd name="T68" fmla="*/ 2147483647 w 287"/>
                  <a:gd name="T69" fmla="*/ 0 h 237"/>
                  <a:gd name="T70" fmla="*/ 2147483647 w 287"/>
                  <a:gd name="T71" fmla="*/ 2147483647 h 237"/>
                  <a:gd name="T72" fmla="*/ 2147483647 w 287"/>
                  <a:gd name="T73" fmla="*/ 2147483647 h 237"/>
                  <a:gd name="T74" fmla="*/ 2147483647 w 287"/>
                  <a:gd name="T75" fmla="*/ 2147483647 h 237"/>
                  <a:gd name="T76" fmla="*/ 2147483647 w 287"/>
                  <a:gd name="T77" fmla="*/ 0 h 237"/>
                  <a:gd name="T78" fmla="*/ 2147483647 w 287"/>
                  <a:gd name="T79" fmla="*/ 2147483647 h 237"/>
                  <a:gd name="T80" fmla="*/ 2147483647 w 287"/>
                  <a:gd name="T81" fmla="*/ 2147483647 h 237"/>
                  <a:gd name="T82" fmla="*/ 2147483647 w 287"/>
                  <a:gd name="T83" fmla="*/ 2147483647 h 237"/>
                  <a:gd name="T84" fmla="*/ 2147483647 w 287"/>
                  <a:gd name="T85" fmla="*/ 2147483647 h 237"/>
                  <a:gd name="T86" fmla="*/ 2147483647 w 287"/>
                  <a:gd name="T87" fmla="*/ 2147483647 h 237"/>
                  <a:gd name="T88" fmla="*/ 2147483647 w 287"/>
                  <a:gd name="T89" fmla="*/ 2147483647 h 237"/>
                  <a:gd name="T90" fmla="*/ 2147483647 w 287"/>
                  <a:gd name="T91" fmla="*/ 2147483647 h 237"/>
                  <a:gd name="T92" fmla="*/ 2147483647 w 287"/>
                  <a:gd name="T93" fmla="*/ 2147483647 h 237"/>
                  <a:gd name="T94" fmla="*/ 2147483647 w 287"/>
                  <a:gd name="T95" fmla="*/ 2147483647 h 237"/>
                  <a:gd name="T96" fmla="*/ 2147483647 w 287"/>
                  <a:gd name="T97" fmla="*/ 2147483647 h 237"/>
                  <a:gd name="T98" fmla="*/ 2147483647 w 287"/>
                  <a:gd name="T99" fmla="*/ 2147483647 h 237"/>
                  <a:gd name="T100" fmla="*/ 2147483647 w 287"/>
                  <a:gd name="T101" fmla="*/ 2147483647 h 237"/>
                  <a:gd name="T102" fmla="*/ 2147483647 w 287"/>
                  <a:gd name="T103" fmla="*/ 2147483647 h 237"/>
                  <a:gd name="T104" fmla="*/ 2147483647 w 287"/>
                  <a:gd name="T105" fmla="*/ 2147483647 h 237"/>
                  <a:gd name="T106" fmla="*/ 2147483647 w 287"/>
                  <a:gd name="T107" fmla="*/ 2147483647 h 237"/>
                  <a:gd name="T108" fmla="*/ 2147483647 w 287"/>
                  <a:gd name="T109" fmla="*/ 2147483647 h 237"/>
                  <a:gd name="T110" fmla="*/ 2147483647 w 287"/>
                  <a:gd name="T111" fmla="*/ 2147483647 h 237"/>
                  <a:gd name="T112" fmla="*/ 2147483647 w 287"/>
                  <a:gd name="T113" fmla="*/ 2147483647 h 237"/>
                  <a:gd name="T114" fmla="*/ 2147483647 w 287"/>
                  <a:gd name="T115" fmla="*/ 2147483647 h 237"/>
                  <a:gd name="T116" fmla="*/ 2147483647 w 287"/>
                  <a:gd name="T117" fmla="*/ 2147483647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dirty="0">
                  <a:cs typeface="+mn-ea"/>
                  <a:sym typeface="+mn-lt"/>
                </a:endParaRPr>
              </a:p>
            </p:txBody>
          </p:sp>
        </p:grpSp>
        <p:grpSp>
          <p:nvGrpSpPr>
            <p:cNvPr id="8" name="Group 11"/>
            <p:cNvGrpSpPr/>
            <p:nvPr/>
          </p:nvGrpSpPr>
          <p:grpSpPr bwMode="auto">
            <a:xfrm>
              <a:off x="10148" y="3966"/>
              <a:ext cx="2257" cy="2493"/>
              <a:chOff x="0" y="0"/>
              <a:chExt cx="1585433" cy="1752319"/>
            </a:xfrm>
          </p:grpSpPr>
          <p:sp>
            <p:nvSpPr>
              <p:cNvPr id="9" name="Freeform 8"/>
              <p:cNvSpPr/>
              <p:nvPr/>
            </p:nvSpPr>
            <p:spPr bwMode="auto">
              <a:xfrm rot="-5400000">
                <a:off x="-83443" y="83443"/>
                <a:ext cx="1752319" cy="1585433"/>
              </a:xfrm>
              <a:custGeom>
                <a:avLst/>
                <a:gdLst>
                  <a:gd name="T0" fmla="*/ 0 w 1324964"/>
                  <a:gd name="T1" fmla="*/ 0 h 1468983"/>
                  <a:gd name="T2" fmla="*/ 1779292 w 1324964"/>
                  <a:gd name="T3" fmla="*/ 0 h 1468983"/>
                  <a:gd name="T4" fmla="*/ 3064999 w 1324964"/>
                  <a:gd name="T5" fmla="*/ 2 h 1468983"/>
                  <a:gd name="T6" fmla="*/ 3064999 w 1324964"/>
                  <a:gd name="T7" fmla="*/ 923378 h 1468983"/>
                  <a:gd name="T8" fmla="*/ 3065006 w 1324964"/>
                  <a:gd name="T9" fmla="*/ 1665698 h 1468983"/>
                  <a:gd name="T10" fmla="*/ 3065004 w 1324964"/>
                  <a:gd name="T11" fmla="*/ 1846758 h 1468983"/>
                  <a:gd name="T12" fmla="*/ 0 w 1324964"/>
                  <a:gd name="T13" fmla="*/ 1846755 h 1468983"/>
                  <a:gd name="T14" fmla="*/ 932836 w 1324964"/>
                  <a:gd name="T15" fmla="*/ 923380 h 1468983"/>
                  <a:gd name="T16" fmla="*/ 0 w 1324964"/>
                  <a:gd name="T17" fmla="*/ 0 h 14689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000" dirty="0">
                  <a:cs typeface="+mn-ea"/>
                  <a:sym typeface="+mn-lt"/>
                </a:endParaRPr>
              </a:p>
            </p:txBody>
          </p:sp>
          <p:sp>
            <p:nvSpPr>
              <p:cNvPr id="10" name="Freeform 37"/>
              <p:cNvSpPr>
                <a:spLocks noEditPoints="1"/>
              </p:cNvSpPr>
              <p:nvPr/>
            </p:nvSpPr>
            <p:spPr bwMode="auto">
              <a:xfrm>
                <a:off x="510326" y="345639"/>
                <a:ext cx="573790" cy="569813"/>
              </a:xfrm>
              <a:custGeom>
                <a:avLst/>
                <a:gdLst>
                  <a:gd name="T0" fmla="*/ 0 w 120"/>
                  <a:gd name="T1" fmla="*/ 2147483647 h 120"/>
                  <a:gd name="T2" fmla="*/ 2147483647 w 120"/>
                  <a:gd name="T3" fmla="*/ 2147483647 h 120"/>
                  <a:gd name="T4" fmla="*/ 2147483647 w 120"/>
                  <a:gd name="T5" fmla="*/ 2147483647 h 120"/>
                  <a:gd name="T6" fmla="*/ 2147483647 w 120"/>
                  <a:gd name="T7" fmla="*/ 2147483647 h 120"/>
                  <a:gd name="T8" fmla="*/ 2147483647 w 120"/>
                  <a:gd name="T9" fmla="*/ 2147483647 h 120"/>
                  <a:gd name="T10" fmla="*/ 2147483647 w 120"/>
                  <a:gd name="T11" fmla="*/ 2147483647 h 120"/>
                  <a:gd name="T12" fmla="*/ 2147483647 w 120"/>
                  <a:gd name="T13" fmla="*/ 2147483647 h 120"/>
                  <a:gd name="T14" fmla="*/ 2147483647 w 120"/>
                  <a:gd name="T15" fmla="*/ 2147483647 h 120"/>
                  <a:gd name="T16" fmla="*/ 2147483647 w 120"/>
                  <a:gd name="T17" fmla="*/ 2147483647 h 120"/>
                  <a:gd name="T18" fmla="*/ 2147483647 w 120"/>
                  <a:gd name="T19" fmla="*/ 2147483647 h 120"/>
                  <a:gd name="T20" fmla="*/ 2147483647 w 120"/>
                  <a:gd name="T21" fmla="*/ 2147483647 h 120"/>
                  <a:gd name="T22" fmla="*/ 2147483647 w 120"/>
                  <a:gd name="T23" fmla="*/ 2147483647 h 120"/>
                  <a:gd name="T24" fmla="*/ 2147483647 w 120"/>
                  <a:gd name="T25" fmla="*/ 2147483647 h 120"/>
                  <a:gd name="T26" fmla="*/ 2147483647 w 120"/>
                  <a:gd name="T27" fmla="*/ 2147483647 h 120"/>
                  <a:gd name="T28" fmla="*/ 2147483647 w 120"/>
                  <a:gd name="T29" fmla="*/ 2147483647 h 120"/>
                  <a:gd name="T30" fmla="*/ 2147483647 w 120"/>
                  <a:gd name="T31" fmla="*/ 2147483647 h 120"/>
                  <a:gd name="T32" fmla="*/ 2147483647 w 120"/>
                  <a:gd name="T33" fmla="*/ 2147483647 h 120"/>
                  <a:gd name="T34" fmla="*/ 2147483647 w 120"/>
                  <a:gd name="T35" fmla="*/ 2147483647 h 120"/>
                  <a:gd name="T36" fmla="*/ 2147483647 w 120"/>
                  <a:gd name="T37" fmla="*/ 2147483647 h 120"/>
                  <a:gd name="T38" fmla="*/ 2147483647 w 120"/>
                  <a:gd name="T39" fmla="*/ 2147483647 h 120"/>
                  <a:gd name="T40" fmla="*/ 2147483647 w 120"/>
                  <a:gd name="T41" fmla="*/ 2147483647 h 120"/>
                  <a:gd name="T42" fmla="*/ 2147483647 w 120"/>
                  <a:gd name="T43" fmla="*/ 2147483647 h 120"/>
                  <a:gd name="T44" fmla="*/ 2147483647 w 120"/>
                  <a:gd name="T45" fmla="*/ 2147483647 h 120"/>
                  <a:gd name="T46" fmla="*/ 2147483647 w 120"/>
                  <a:gd name="T47" fmla="*/ 2147483647 h 120"/>
                  <a:gd name="T48" fmla="*/ 2147483647 w 120"/>
                  <a:gd name="T49" fmla="*/ 2147483647 h 120"/>
                  <a:gd name="T50" fmla="*/ 2147483647 w 120"/>
                  <a:gd name="T51" fmla="*/ 2147483647 h 120"/>
                  <a:gd name="T52" fmla="*/ 2147483647 w 120"/>
                  <a:gd name="T53" fmla="*/ 2147483647 h 120"/>
                  <a:gd name="T54" fmla="*/ 2147483647 w 120"/>
                  <a:gd name="T55" fmla="*/ 2147483647 h 120"/>
                  <a:gd name="T56" fmla="*/ 2147483647 w 120"/>
                  <a:gd name="T57" fmla="*/ 2147483647 h 120"/>
                  <a:gd name="T58" fmla="*/ 2147483647 w 120"/>
                  <a:gd name="T59" fmla="*/ 2147483647 h 120"/>
                  <a:gd name="T60" fmla="*/ 2147483647 w 120"/>
                  <a:gd name="T61" fmla="*/ 2147483647 h 120"/>
                  <a:gd name="T62" fmla="*/ 2147483647 w 120"/>
                  <a:gd name="T63" fmla="*/ 2147483647 h 120"/>
                  <a:gd name="T64" fmla="*/ 2147483647 w 120"/>
                  <a:gd name="T65" fmla="*/ 2147483647 h 120"/>
                  <a:gd name="T66" fmla="*/ 2147483647 w 120"/>
                  <a:gd name="T67" fmla="*/ 2147483647 h 120"/>
                  <a:gd name="T68" fmla="*/ 2147483647 w 120"/>
                  <a:gd name="T69" fmla="*/ 2147483647 h 120"/>
                  <a:gd name="T70" fmla="*/ 2147483647 w 120"/>
                  <a:gd name="T71" fmla="*/ 2147483647 h 120"/>
                  <a:gd name="T72" fmla="*/ 2147483647 w 120"/>
                  <a:gd name="T73" fmla="*/ 2147483647 h 120"/>
                  <a:gd name="T74" fmla="*/ 2147483647 w 120"/>
                  <a:gd name="T75" fmla="*/ 2147483647 h 120"/>
                  <a:gd name="T76" fmla="*/ 2147483647 w 120"/>
                  <a:gd name="T77" fmla="*/ 2147483647 h 120"/>
                  <a:gd name="T78" fmla="*/ 2147483647 w 120"/>
                  <a:gd name="T79" fmla="*/ 2147483647 h 120"/>
                  <a:gd name="T80" fmla="*/ 2147483647 w 120"/>
                  <a:gd name="T81" fmla="*/ 2147483647 h 120"/>
                  <a:gd name="T82" fmla="*/ 2147483647 w 120"/>
                  <a:gd name="T83" fmla="*/ 2147483647 h 120"/>
                  <a:gd name="T84" fmla="*/ 2147483647 w 120"/>
                  <a:gd name="T85" fmla="*/ 2147483647 h 120"/>
                  <a:gd name="T86" fmla="*/ 2147483647 w 120"/>
                  <a:gd name="T87" fmla="*/ 2147483647 h 120"/>
                  <a:gd name="T88" fmla="*/ 2147483647 w 120"/>
                  <a:gd name="T89" fmla="*/ 2147483647 h 120"/>
                  <a:gd name="T90" fmla="*/ 2147483647 w 120"/>
                  <a:gd name="T91" fmla="*/ 2147483647 h 120"/>
                  <a:gd name="T92" fmla="*/ 2147483647 w 120"/>
                  <a:gd name="T93" fmla="*/ 2147483647 h 120"/>
                  <a:gd name="T94" fmla="*/ 2147483647 w 120"/>
                  <a:gd name="T95" fmla="*/ 2147483647 h 120"/>
                  <a:gd name="T96" fmla="*/ 2147483647 w 120"/>
                  <a:gd name="T97" fmla="*/ 2147483647 h 120"/>
                  <a:gd name="T98" fmla="*/ 2147483647 w 120"/>
                  <a:gd name="T99" fmla="*/ 2147483647 h 120"/>
                  <a:gd name="T100" fmla="*/ 2147483647 w 120"/>
                  <a:gd name="T101" fmla="*/ 2147483647 h 120"/>
                  <a:gd name="T102" fmla="*/ 2147483647 w 120"/>
                  <a:gd name="T103" fmla="*/ 2147483647 h 120"/>
                  <a:gd name="T104" fmla="*/ 2147483647 w 120"/>
                  <a:gd name="T105" fmla="*/ 2147483647 h 1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sz="2000" dirty="0">
                  <a:cs typeface="+mn-ea"/>
                  <a:sym typeface="+mn-lt"/>
                </a:endParaRPr>
              </a:p>
            </p:txBody>
          </p:sp>
        </p:grpSp>
        <p:grpSp>
          <p:nvGrpSpPr>
            <p:cNvPr id="11" name="Group 12"/>
            <p:cNvGrpSpPr/>
            <p:nvPr/>
          </p:nvGrpSpPr>
          <p:grpSpPr bwMode="auto">
            <a:xfrm>
              <a:off x="13531" y="3966"/>
              <a:ext cx="2256" cy="2493"/>
              <a:chOff x="6223" y="0"/>
              <a:chExt cx="1585433" cy="1752319"/>
            </a:xfrm>
          </p:grpSpPr>
          <p:sp>
            <p:nvSpPr>
              <p:cNvPr id="12" name="Freeform 9"/>
              <p:cNvSpPr/>
              <p:nvPr/>
            </p:nvSpPr>
            <p:spPr bwMode="auto">
              <a:xfrm rot="-5400000">
                <a:off x="-77220" y="83443"/>
                <a:ext cx="1752319" cy="1585433"/>
              </a:xfrm>
              <a:custGeom>
                <a:avLst/>
                <a:gdLst>
                  <a:gd name="T0" fmla="*/ 0 w 1324964"/>
                  <a:gd name="T1" fmla="*/ 0 h 1468983"/>
                  <a:gd name="T2" fmla="*/ 1779292 w 1324964"/>
                  <a:gd name="T3" fmla="*/ 0 h 1468983"/>
                  <a:gd name="T4" fmla="*/ 3064999 w 1324964"/>
                  <a:gd name="T5" fmla="*/ 2 h 1468983"/>
                  <a:gd name="T6" fmla="*/ 3064999 w 1324964"/>
                  <a:gd name="T7" fmla="*/ 923378 h 1468983"/>
                  <a:gd name="T8" fmla="*/ 3065006 w 1324964"/>
                  <a:gd name="T9" fmla="*/ 1665698 h 1468983"/>
                  <a:gd name="T10" fmla="*/ 3065004 w 1324964"/>
                  <a:gd name="T11" fmla="*/ 1846758 h 1468983"/>
                  <a:gd name="T12" fmla="*/ 0 w 1324964"/>
                  <a:gd name="T13" fmla="*/ 1846755 h 1468983"/>
                  <a:gd name="T14" fmla="*/ 932836 w 1324964"/>
                  <a:gd name="T15" fmla="*/ 923380 h 1468983"/>
                  <a:gd name="T16" fmla="*/ 0 w 1324964"/>
                  <a:gd name="T17" fmla="*/ 0 h 14689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000" dirty="0">
                  <a:cs typeface="+mn-ea"/>
                  <a:sym typeface="+mn-lt"/>
                </a:endParaRPr>
              </a:p>
            </p:txBody>
          </p:sp>
          <p:sp>
            <p:nvSpPr>
              <p:cNvPr id="13" name="Freeform 18"/>
              <p:cNvSpPr/>
              <p:nvPr/>
            </p:nvSpPr>
            <p:spPr bwMode="auto">
              <a:xfrm>
                <a:off x="527757" y="414336"/>
                <a:ext cx="549534" cy="549533"/>
              </a:xfrm>
              <a:custGeom>
                <a:avLst/>
                <a:gdLst>
                  <a:gd name="T0" fmla="*/ 2147483647 w 360"/>
                  <a:gd name="T1" fmla="*/ 2147483647 h 360"/>
                  <a:gd name="T2" fmla="*/ 2147483647 w 360"/>
                  <a:gd name="T3" fmla="*/ 2147483647 h 360"/>
                  <a:gd name="T4" fmla="*/ 2147483647 w 360"/>
                  <a:gd name="T5" fmla="*/ 2147483647 h 360"/>
                  <a:gd name="T6" fmla="*/ 2147483647 w 360"/>
                  <a:gd name="T7" fmla="*/ 2147483647 h 360"/>
                  <a:gd name="T8" fmla="*/ 2147483647 w 360"/>
                  <a:gd name="T9" fmla="*/ 2147483647 h 360"/>
                  <a:gd name="T10" fmla="*/ 2147483647 w 360"/>
                  <a:gd name="T11" fmla="*/ 2147483647 h 360"/>
                  <a:gd name="T12" fmla="*/ 2147483647 w 360"/>
                  <a:gd name="T13" fmla="*/ 2147483647 h 360"/>
                  <a:gd name="T14" fmla="*/ 2147483647 w 360"/>
                  <a:gd name="T15" fmla="*/ 2147483647 h 360"/>
                  <a:gd name="T16" fmla="*/ 0 w 360"/>
                  <a:gd name="T17" fmla="*/ 2147483647 h 360"/>
                  <a:gd name="T18" fmla="*/ 2147483647 w 360"/>
                  <a:gd name="T19" fmla="*/ 2147483647 h 360"/>
                  <a:gd name="T20" fmla="*/ 2147483647 w 360"/>
                  <a:gd name="T21" fmla="*/ 2147483647 h 360"/>
                  <a:gd name="T22" fmla="*/ 2147483647 w 360"/>
                  <a:gd name="T23" fmla="*/ 2147483647 h 360"/>
                  <a:gd name="T24" fmla="*/ 2147483647 w 360"/>
                  <a:gd name="T25" fmla="*/ 2147483647 h 360"/>
                  <a:gd name="T26" fmla="*/ 2147483647 w 360"/>
                  <a:gd name="T27" fmla="*/ 2147483647 h 360"/>
                  <a:gd name="T28" fmla="*/ 2147483647 w 360"/>
                  <a:gd name="T29" fmla="*/ 2147483647 h 360"/>
                  <a:gd name="T30" fmla="*/ 2147483647 w 360"/>
                  <a:gd name="T31" fmla="*/ 2147483647 h 360"/>
                  <a:gd name="T32" fmla="*/ 2147483647 w 360"/>
                  <a:gd name="T33" fmla="*/ 2147483647 h 360"/>
                  <a:gd name="T34" fmla="*/ 2147483647 w 360"/>
                  <a:gd name="T35" fmla="*/ 2147483647 h 360"/>
                  <a:gd name="T36" fmla="*/ 2147483647 w 360"/>
                  <a:gd name="T37" fmla="*/ 2147483647 h 3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000" dirty="0">
                  <a:cs typeface="+mn-ea"/>
                  <a:sym typeface="+mn-lt"/>
                </a:endParaRPr>
              </a:p>
            </p:txBody>
          </p:sp>
        </p:grpSp>
        <p:sp>
          <p:nvSpPr>
            <p:cNvPr id="14" name="TextBox 46"/>
            <p:cNvSpPr txBox="1">
              <a:spLocks noChangeArrowheads="1"/>
            </p:cNvSpPr>
            <p:nvPr/>
          </p:nvSpPr>
          <p:spPr bwMode="auto">
            <a:xfrm>
              <a:off x="3483" y="7333"/>
              <a:ext cx="2050" cy="2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605">
                <a:defRPr sz="1300">
                  <a:solidFill>
                    <a:schemeClr val="tx1"/>
                  </a:solidFill>
                  <a:latin typeface="Calibri" panose="020F0502020204030204" pitchFamily="34" charset="0"/>
                  <a:ea typeface="宋体" panose="02010600030101010101" pitchFamily="2" charset="-122"/>
                </a:defRPr>
              </a:lvl1pPr>
              <a:lvl2pPr marL="742950" indent="-285750" defTabSz="522605">
                <a:defRPr sz="1300">
                  <a:solidFill>
                    <a:schemeClr val="tx1"/>
                  </a:solidFill>
                  <a:latin typeface="Calibri" panose="020F0502020204030204" pitchFamily="34" charset="0"/>
                  <a:ea typeface="宋体" panose="02010600030101010101" pitchFamily="2" charset="-122"/>
                </a:defRPr>
              </a:lvl2pPr>
              <a:lvl3pPr marL="1143000" indent="-228600" defTabSz="522605">
                <a:defRPr sz="1300">
                  <a:solidFill>
                    <a:schemeClr val="tx1"/>
                  </a:solidFill>
                  <a:latin typeface="Calibri" panose="020F0502020204030204" pitchFamily="34" charset="0"/>
                  <a:ea typeface="宋体" panose="02010600030101010101" pitchFamily="2" charset="-122"/>
                </a:defRPr>
              </a:lvl3pPr>
              <a:lvl4pPr marL="1600200" indent="-228600" defTabSz="522605">
                <a:defRPr sz="1300">
                  <a:solidFill>
                    <a:schemeClr val="tx1"/>
                  </a:solidFill>
                  <a:latin typeface="Calibri" panose="020F0502020204030204" pitchFamily="34" charset="0"/>
                  <a:ea typeface="宋体" panose="02010600030101010101" pitchFamily="2" charset="-122"/>
                </a:defRPr>
              </a:lvl4pPr>
              <a:lvl5pPr marL="2057400" indent="-228600" defTabSz="522605">
                <a:defRPr sz="1300">
                  <a:solidFill>
                    <a:schemeClr val="tx1"/>
                  </a:solidFill>
                  <a:latin typeface="Calibri" panose="020F0502020204030204" pitchFamily="34" charset="0"/>
                  <a:ea typeface="宋体" panose="02010600030101010101" pitchFamily="2" charset="-122"/>
                </a:defRPr>
              </a:lvl5pPr>
              <a:lvl6pPr marL="25146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800" spc="150">
                  <a:latin typeface="微软雅黑" panose="020B0503020204020204" pitchFamily="34" charset="-122"/>
                  <a:ea typeface="微软雅黑" panose="020B0503020204020204" pitchFamily="34" charset="-122"/>
                  <a:sym typeface="+mn-ea"/>
                </a:rPr>
                <a:t>做出榜样</a:t>
              </a:r>
              <a:endParaRPr lang="zh-CN" altLang="en-US" sz="1800" spc="150">
                <a:latin typeface="微软雅黑" panose="020B0503020204020204" pitchFamily="34" charset="-122"/>
                <a:ea typeface="微软雅黑" panose="020B0503020204020204" pitchFamily="34" charset="-122"/>
              </a:endParaRPr>
            </a:p>
            <a:p>
              <a:pPr algn="ctr">
                <a:lnSpc>
                  <a:spcPct val="120000"/>
                </a:lnSpc>
              </a:pPr>
              <a:r>
                <a:rPr lang="zh-CN" altLang="en-US" sz="1800" spc="150">
                  <a:latin typeface="微软雅黑" panose="020B0503020204020204" pitchFamily="34" charset="-122"/>
                  <a:ea typeface="微软雅黑" panose="020B0503020204020204" pitchFamily="34" charset="-122"/>
                  <a:sym typeface="+mn-ea"/>
                </a:rPr>
                <a:t>充分沟通</a:t>
              </a:r>
              <a:endParaRPr lang="zh-CN" altLang="en-US" sz="1800" spc="150">
                <a:latin typeface="微软雅黑" panose="020B0503020204020204" pitchFamily="34" charset="-122"/>
                <a:ea typeface="微软雅黑" panose="020B0503020204020204" pitchFamily="34" charset="-122"/>
              </a:endParaRPr>
            </a:p>
            <a:p>
              <a:pPr algn="ctr">
                <a:lnSpc>
                  <a:spcPct val="120000"/>
                </a:lnSpc>
              </a:pPr>
              <a:r>
                <a:rPr lang="zh-CN" altLang="en-US" sz="1800" spc="150">
                  <a:latin typeface="微软雅黑" panose="020B0503020204020204" pitchFamily="34" charset="-122"/>
                  <a:ea typeface="微软雅黑" panose="020B0503020204020204" pitchFamily="34" charset="-122"/>
                  <a:sym typeface="+mn-ea"/>
                </a:rPr>
                <a:t>善于表扬</a:t>
              </a:r>
              <a:endParaRPr lang="zh-CN" altLang="en-US" sz="1800" spc="150">
                <a:latin typeface="微软雅黑" panose="020B0503020204020204" pitchFamily="34" charset="-122"/>
                <a:ea typeface="微软雅黑" panose="020B0503020204020204" pitchFamily="34" charset="-122"/>
              </a:endParaRPr>
            </a:p>
            <a:p>
              <a:pPr algn="ctr">
                <a:lnSpc>
                  <a:spcPct val="120000"/>
                </a:lnSpc>
              </a:pPr>
              <a:r>
                <a:rPr lang="zh-CN" altLang="en-US" sz="1800" spc="150">
                  <a:latin typeface="微软雅黑" panose="020B0503020204020204" pitchFamily="34" charset="-122"/>
                  <a:ea typeface="微软雅黑" panose="020B0503020204020204" pitchFamily="34" charset="-122"/>
                  <a:sym typeface="+mn-ea"/>
                </a:rPr>
                <a:t>真挚情感</a:t>
              </a:r>
              <a:endParaRPr lang="zh-CN" altLang="en-US" sz="1800" spc="150" dirty="0">
                <a:latin typeface="微软雅黑" panose="020B0503020204020204" pitchFamily="34" charset="-122"/>
                <a:ea typeface="微软雅黑" panose="020B0503020204020204" pitchFamily="34" charset="-122"/>
                <a:cs typeface="+mn-ea"/>
                <a:sym typeface="+mn-ea"/>
              </a:endParaRPr>
            </a:p>
          </p:txBody>
        </p:sp>
        <p:sp>
          <p:nvSpPr>
            <p:cNvPr id="15" name="TextBox 46"/>
            <p:cNvSpPr txBox="1">
              <a:spLocks noChangeArrowheads="1"/>
            </p:cNvSpPr>
            <p:nvPr/>
          </p:nvSpPr>
          <p:spPr bwMode="auto">
            <a:xfrm>
              <a:off x="6970" y="7333"/>
              <a:ext cx="2050" cy="2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605">
                <a:defRPr sz="1300">
                  <a:solidFill>
                    <a:schemeClr val="tx1"/>
                  </a:solidFill>
                  <a:latin typeface="Calibri" panose="020F0502020204030204" pitchFamily="34" charset="0"/>
                  <a:ea typeface="宋体" panose="02010600030101010101" pitchFamily="2" charset="-122"/>
                </a:defRPr>
              </a:lvl1pPr>
              <a:lvl2pPr marL="742950" indent="-285750" defTabSz="522605">
                <a:defRPr sz="1300">
                  <a:solidFill>
                    <a:schemeClr val="tx1"/>
                  </a:solidFill>
                  <a:latin typeface="Calibri" panose="020F0502020204030204" pitchFamily="34" charset="0"/>
                  <a:ea typeface="宋体" panose="02010600030101010101" pitchFamily="2" charset="-122"/>
                </a:defRPr>
              </a:lvl2pPr>
              <a:lvl3pPr marL="1143000" indent="-228600" defTabSz="522605">
                <a:defRPr sz="1300">
                  <a:solidFill>
                    <a:schemeClr val="tx1"/>
                  </a:solidFill>
                  <a:latin typeface="Calibri" panose="020F0502020204030204" pitchFamily="34" charset="0"/>
                  <a:ea typeface="宋体" panose="02010600030101010101" pitchFamily="2" charset="-122"/>
                </a:defRPr>
              </a:lvl3pPr>
              <a:lvl4pPr marL="1600200" indent="-228600" defTabSz="522605">
                <a:defRPr sz="1300">
                  <a:solidFill>
                    <a:schemeClr val="tx1"/>
                  </a:solidFill>
                  <a:latin typeface="Calibri" panose="020F0502020204030204" pitchFamily="34" charset="0"/>
                  <a:ea typeface="宋体" panose="02010600030101010101" pitchFamily="2" charset="-122"/>
                </a:defRPr>
              </a:lvl4pPr>
              <a:lvl5pPr marL="2057400" indent="-228600" defTabSz="522605">
                <a:defRPr sz="1300">
                  <a:solidFill>
                    <a:schemeClr val="tx1"/>
                  </a:solidFill>
                  <a:latin typeface="Calibri" panose="020F0502020204030204" pitchFamily="34" charset="0"/>
                  <a:ea typeface="宋体" panose="02010600030101010101" pitchFamily="2" charset="-122"/>
                </a:defRPr>
              </a:lvl5pPr>
              <a:lvl6pPr marL="25146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800" spc="150">
                  <a:latin typeface="微软雅黑" panose="020B0503020204020204" pitchFamily="34" charset="-122"/>
                  <a:ea typeface="微软雅黑" panose="020B0503020204020204" pitchFamily="34" charset="-122"/>
                  <a:sym typeface="+mn-ea"/>
                </a:rPr>
                <a:t>考核制度</a:t>
              </a:r>
              <a:endParaRPr lang="zh-CN" altLang="en-US" sz="1800" spc="150">
                <a:latin typeface="微软雅黑" panose="020B0503020204020204" pitchFamily="34" charset="-122"/>
                <a:ea typeface="微软雅黑" panose="020B0503020204020204" pitchFamily="34" charset="-122"/>
              </a:endParaRPr>
            </a:p>
            <a:p>
              <a:pPr algn="ctr">
                <a:lnSpc>
                  <a:spcPct val="120000"/>
                </a:lnSpc>
              </a:pPr>
              <a:r>
                <a:rPr lang="zh-CN" altLang="en-US" sz="1800" spc="150">
                  <a:latin typeface="微软雅黑" panose="020B0503020204020204" pitchFamily="34" charset="-122"/>
                  <a:ea typeface="微软雅黑" panose="020B0503020204020204" pitchFamily="34" charset="-122"/>
                  <a:sym typeface="+mn-ea"/>
                </a:rPr>
                <a:t>分配制度</a:t>
              </a:r>
              <a:endParaRPr lang="zh-CN" altLang="en-US" sz="1800" spc="150">
                <a:latin typeface="微软雅黑" panose="020B0503020204020204" pitchFamily="34" charset="-122"/>
                <a:ea typeface="微软雅黑" panose="020B0503020204020204" pitchFamily="34" charset="-122"/>
              </a:endParaRPr>
            </a:p>
            <a:p>
              <a:pPr algn="ctr">
                <a:lnSpc>
                  <a:spcPct val="120000"/>
                </a:lnSpc>
              </a:pPr>
              <a:r>
                <a:rPr lang="zh-CN" altLang="en-US" sz="1800" spc="150">
                  <a:latin typeface="微软雅黑" panose="020B0503020204020204" pitchFamily="34" charset="-122"/>
                  <a:ea typeface="微软雅黑" panose="020B0503020204020204" pitchFamily="34" charset="-122"/>
                  <a:sym typeface="+mn-ea"/>
                </a:rPr>
                <a:t>晋升制度</a:t>
              </a:r>
              <a:endParaRPr lang="zh-CN" altLang="en-US" sz="1800" spc="150">
                <a:latin typeface="微软雅黑" panose="020B0503020204020204" pitchFamily="34" charset="-122"/>
                <a:ea typeface="微软雅黑" panose="020B0503020204020204" pitchFamily="34" charset="-122"/>
              </a:endParaRPr>
            </a:p>
            <a:p>
              <a:pPr algn="ctr">
                <a:lnSpc>
                  <a:spcPct val="120000"/>
                </a:lnSpc>
              </a:pPr>
              <a:r>
                <a:rPr lang="zh-CN" altLang="en-US" sz="1800" spc="150">
                  <a:latin typeface="微软雅黑" panose="020B0503020204020204" pitchFamily="34" charset="-122"/>
                  <a:ea typeface="微软雅黑" panose="020B0503020204020204" pitchFamily="34" charset="-122"/>
                  <a:sym typeface="+mn-ea"/>
                </a:rPr>
                <a:t>奖励制度</a:t>
              </a:r>
              <a:endParaRPr lang="zh-CN" altLang="en-US" sz="1800" spc="150">
                <a:latin typeface="微软雅黑" panose="020B0503020204020204" pitchFamily="34" charset="-122"/>
                <a:ea typeface="微软雅黑" panose="020B0503020204020204" pitchFamily="34" charset="-122"/>
              </a:endParaRPr>
            </a:p>
            <a:p>
              <a:pPr algn="r">
                <a:lnSpc>
                  <a:spcPct val="130000"/>
                </a:lnSpc>
              </a:pPr>
              <a:endParaRPr lang="zh-CN" altLang="en-US" sz="1800" spc="150" dirty="0">
                <a:latin typeface="微软雅黑" panose="020B0503020204020204" pitchFamily="34" charset="-122"/>
                <a:ea typeface="微软雅黑" panose="020B0503020204020204" pitchFamily="34" charset="-122"/>
                <a:cs typeface="+mn-ea"/>
                <a:sym typeface="+mn-lt"/>
              </a:endParaRPr>
            </a:p>
          </p:txBody>
        </p:sp>
        <p:sp>
          <p:nvSpPr>
            <p:cNvPr id="16" name="TextBox 46"/>
            <p:cNvSpPr txBox="1">
              <a:spLocks noChangeArrowheads="1"/>
            </p:cNvSpPr>
            <p:nvPr/>
          </p:nvSpPr>
          <p:spPr bwMode="auto">
            <a:xfrm>
              <a:off x="10373" y="7333"/>
              <a:ext cx="2052" cy="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605">
                <a:defRPr sz="1300">
                  <a:solidFill>
                    <a:schemeClr val="tx1"/>
                  </a:solidFill>
                  <a:latin typeface="Calibri" panose="020F0502020204030204" pitchFamily="34" charset="0"/>
                  <a:ea typeface="宋体" panose="02010600030101010101" pitchFamily="2" charset="-122"/>
                </a:defRPr>
              </a:lvl1pPr>
              <a:lvl2pPr marL="742950" indent="-285750" defTabSz="522605">
                <a:defRPr sz="1300">
                  <a:solidFill>
                    <a:schemeClr val="tx1"/>
                  </a:solidFill>
                  <a:latin typeface="Calibri" panose="020F0502020204030204" pitchFamily="34" charset="0"/>
                  <a:ea typeface="宋体" panose="02010600030101010101" pitchFamily="2" charset="-122"/>
                </a:defRPr>
              </a:lvl2pPr>
              <a:lvl3pPr marL="1143000" indent="-228600" defTabSz="522605">
                <a:defRPr sz="1300">
                  <a:solidFill>
                    <a:schemeClr val="tx1"/>
                  </a:solidFill>
                  <a:latin typeface="Calibri" panose="020F0502020204030204" pitchFamily="34" charset="0"/>
                  <a:ea typeface="宋体" panose="02010600030101010101" pitchFamily="2" charset="-122"/>
                </a:defRPr>
              </a:lvl3pPr>
              <a:lvl4pPr marL="1600200" indent="-228600" defTabSz="522605">
                <a:defRPr sz="1300">
                  <a:solidFill>
                    <a:schemeClr val="tx1"/>
                  </a:solidFill>
                  <a:latin typeface="Calibri" panose="020F0502020204030204" pitchFamily="34" charset="0"/>
                  <a:ea typeface="宋体" panose="02010600030101010101" pitchFamily="2" charset="-122"/>
                </a:defRPr>
              </a:lvl4pPr>
              <a:lvl5pPr marL="2057400" indent="-228600" defTabSz="522605">
                <a:defRPr sz="1300">
                  <a:solidFill>
                    <a:schemeClr val="tx1"/>
                  </a:solidFill>
                  <a:latin typeface="Calibri" panose="020F0502020204030204" pitchFamily="34" charset="0"/>
                  <a:ea typeface="宋体" panose="02010600030101010101" pitchFamily="2" charset="-122"/>
                </a:defRPr>
              </a:lvl5pPr>
              <a:lvl6pPr marL="25146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800" spc="150">
                  <a:latin typeface="微软雅黑" panose="020B0503020204020204" pitchFamily="34" charset="-122"/>
                  <a:ea typeface="微软雅黑" panose="020B0503020204020204" pitchFamily="34" charset="-122"/>
                  <a:sym typeface="+mn-ea"/>
                </a:rPr>
                <a:t>企业精神</a:t>
              </a:r>
              <a:endParaRPr lang="zh-CN" altLang="en-US" sz="1800" spc="150">
                <a:latin typeface="微软雅黑" panose="020B0503020204020204" pitchFamily="34" charset="-122"/>
                <a:ea typeface="微软雅黑" panose="020B0503020204020204" pitchFamily="34" charset="-122"/>
              </a:endParaRPr>
            </a:p>
            <a:p>
              <a:pPr algn="ctr">
                <a:lnSpc>
                  <a:spcPct val="120000"/>
                </a:lnSpc>
              </a:pPr>
              <a:r>
                <a:rPr lang="zh-CN" altLang="en-US" sz="1800" spc="150">
                  <a:latin typeface="微软雅黑" panose="020B0503020204020204" pitchFamily="34" charset="-122"/>
                  <a:ea typeface="微软雅黑" panose="020B0503020204020204" pitchFamily="34" charset="-122"/>
                  <a:sym typeface="+mn-ea"/>
                </a:rPr>
                <a:t>企业目标</a:t>
              </a:r>
              <a:endParaRPr lang="zh-CN" altLang="en-US" sz="1800" spc="150">
                <a:latin typeface="微软雅黑" panose="020B0503020204020204" pitchFamily="34" charset="-122"/>
                <a:ea typeface="微软雅黑" panose="020B0503020204020204" pitchFamily="34" charset="-122"/>
              </a:endParaRPr>
            </a:p>
            <a:p>
              <a:pPr algn="ctr">
                <a:lnSpc>
                  <a:spcPct val="120000"/>
                </a:lnSpc>
              </a:pPr>
              <a:r>
                <a:rPr lang="zh-CN" altLang="en-US" sz="1800" spc="150">
                  <a:latin typeface="微软雅黑" panose="020B0503020204020204" pitchFamily="34" charset="-122"/>
                  <a:ea typeface="微软雅黑" panose="020B0503020204020204" pitchFamily="34" charset="-122"/>
                  <a:sym typeface="+mn-ea"/>
                </a:rPr>
                <a:t>企业风气</a:t>
              </a:r>
              <a:endParaRPr lang="zh-CN" altLang="en-US" sz="1800" spc="150" dirty="0">
                <a:latin typeface="微软雅黑" panose="020B0503020204020204" pitchFamily="34" charset="-122"/>
                <a:ea typeface="微软雅黑" panose="020B0503020204020204" pitchFamily="34" charset="-122"/>
                <a:cs typeface="+mn-ea"/>
                <a:sym typeface="+mn-ea"/>
              </a:endParaRPr>
            </a:p>
          </p:txBody>
        </p:sp>
        <p:sp>
          <p:nvSpPr>
            <p:cNvPr id="17" name="TextBox 46"/>
            <p:cNvSpPr txBox="1">
              <a:spLocks noChangeArrowheads="1"/>
            </p:cNvSpPr>
            <p:nvPr/>
          </p:nvSpPr>
          <p:spPr bwMode="auto">
            <a:xfrm>
              <a:off x="13778" y="7333"/>
              <a:ext cx="2050" cy="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22605">
                <a:defRPr sz="1300">
                  <a:solidFill>
                    <a:schemeClr val="tx1"/>
                  </a:solidFill>
                  <a:latin typeface="Calibri" panose="020F0502020204030204" pitchFamily="34" charset="0"/>
                  <a:ea typeface="宋体" panose="02010600030101010101" pitchFamily="2" charset="-122"/>
                </a:defRPr>
              </a:lvl1pPr>
              <a:lvl2pPr marL="742950" indent="-285750" defTabSz="522605">
                <a:defRPr sz="1300">
                  <a:solidFill>
                    <a:schemeClr val="tx1"/>
                  </a:solidFill>
                  <a:latin typeface="Calibri" panose="020F0502020204030204" pitchFamily="34" charset="0"/>
                  <a:ea typeface="宋体" panose="02010600030101010101" pitchFamily="2" charset="-122"/>
                </a:defRPr>
              </a:lvl2pPr>
              <a:lvl3pPr marL="1143000" indent="-228600" defTabSz="522605">
                <a:defRPr sz="1300">
                  <a:solidFill>
                    <a:schemeClr val="tx1"/>
                  </a:solidFill>
                  <a:latin typeface="Calibri" panose="020F0502020204030204" pitchFamily="34" charset="0"/>
                  <a:ea typeface="宋体" panose="02010600030101010101" pitchFamily="2" charset="-122"/>
                </a:defRPr>
              </a:lvl3pPr>
              <a:lvl4pPr marL="1600200" indent="-228600" defTabSz="522605">
                <a:defRPr sz="1300">
                  <a:solidFill>
                    <a:schemeClr val="tx1"/>
                  </a:solidFill>
                  <a:latin typeface="Calibri" panose="020F0502020204030204" pitchFamily="34" charset="0"/>
                  <a:ea typeface="宋体" panose="02010600030101010101" pitchFamily="2" charset="-122"/>
                </a:defRPr>
              </a:lvl4pPr>
              <a:lvl5pPr marL="2057400" indent="-228600" defTabSz="522605">
                <a:defRPr sz="1300">
                  <a:solidFill>
                    <a:schemeClr val="tx1"/>
                  </a:solidFill>
                  <a:latin typeface="Calibri" panose="020F0502020204030204" pitchFamily="34" charset="0"/>
                  <a:ea typeface="宋体" panose="02010600030101010101" pitchFamily="2" charset="-122"/>
                </a:defRPr>
              </a:lvl5pPr>
              <a:lvl6pPr marL="25146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6pPr>
              <a:lvl7pPr marL="29718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7pPr>
              <a:lvl8pPr marL="34290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8pPr>
              <a:lvl9pPr marL="3886200" indent="-228600" defTabSz="522605" eaLnBrk="0" fontAlgn="base" hangingPunct="0">
                <a:spcBef>
                  <a:spcPct val="0"/>
                </a:spcBef>
                <a:spcAft>
                  <a:spcPct val="0"/>
                </a:spcAft>
                <a:buFont typeface="Arial" panose="020B0604020202020204" pitchFamily="34" charset="0"/>
                <a:defRPr sz="1300">
                  <a:solidFill>
                    <a:schemeClr val="tx1"/>
                  </a:solidFill>
                  <a:latin typeface="Calibri" panose="020F0502020204030204" pitchFamily="34" charset="0"/>
                  <a:ea typeface="宋体" panose="02010600030101010101" pitchFamily="2" charset="-122"/>
                </a:defRPr>
              </a:lvl9pPr>
            </a:lstStyle>
            <a:p>
              <a:pPr algn="ctr">
                <a:lnSpc>
                  <a:spcPct val="120000"/>
                </a:lnSpc>
              </a:pPr>
              <a:r>
                <a:rPr lang="zh-CN" altLang="en-US" sz="1800" spc="150">
                  <a:latin typeface="微软雅黑" panose="020B0503020204020204" pitchFamily="34" charset="-122"/>
                  <a:ea typeface="微软雅黑" panose="020B0503020204020204" pitchFamily="34" charset="-122"/>
                  <a:sym typeface="+mn-ea"/>
                </a:rPr>
                <a:t>职业发展</a:t>
              </a:r>
              <a:endParaRPr lang="zh-CN" altLang="en-US" sz="1800" spc="150">
                <a:latin typeface="微软雅黑" panose="020B0503020204020204" pitchFamily="34" charset="-122"/>
                <a:ea typeface="微软雅黑" panose="020B0503020204020204" pitchFamily="34" charset="-122"/>
              </a:endParaRPr>
            </a:p>
            <a:p>
              <a:pPr algn="ctr">
                <a:lnSpc>
                  <a:spcPct val="120000"/>
                </a:lnSpc>
              </a:pPr>
              <a:r>
                <a:rPr lang="zh-CN" altLang="en-US" sz="1800" spc="150">
                  <a:latin typeface="微软雅黑" panose="020B0503020204020204" pitchFamily="34" charset="-122"/>
                  <a:ea typeface="微软雅黑" panose="020B0503020204020204" pitchFamily="34" charset="-122"/>
                  <a:sym typeface="+mn-ea"/>
                </a:rPr>
                <a:t>持续培训</a:t>
              </a:r>
              <a:endParaRPr lang="zh-CN" altLang="en-US" sz="1800" spc="150">
                <a:latin typeface="微软雅黑" panose="020B0503020204020204" pitchFamily="34" charset="-122"/>
                <a:ea typeface="微软雅黑" panose="020B0503020204020204" pitchFamily="34" charset="-122"/>
              </a:endParaRPr>
            </a:p>
            <a:p>
              <a:pPr algn="ctr">
                <a:lnSpc>
                  <a:spcPct val="120000"/>
                </a:lnSpc>
              </a:pPr>
              <a:r>
                <a:rPr lang="zh-CN" altLang="en-US" sz="1800" spc="150">
                  <a:latin typeface="微软雅黑" panose="020B0503020204020204" pitchFamily="34" charset="-122"/>
                  <a:ea typeface="微软雅黑" panose="020B0503020204020204" pitchFamily="34" charset="-122"/>
                  <a:sym typeface="+mn-ea"/>
                </a:rPr>
                <a:t>参与管理</a:t>
              </a:r>
              <a:endParaRPr lang="zh-CN" altLang="en-US" sz="1800" spc="150" dirty="0">
                <a:latin typeface="微软雅黑" panose="020B0503020204020204" pitchFamily="34" charset="-122"/>
                <a:ea typeface="微软雅黑" panose="020B0503020204020204" pitchFamily="34" charset="-122"/>
                <a:cs typeface="+mn-ea"/>
                <a:sym typeface="+mn-ea"/>
              </a:endParaRPr>
            </a:p>
          </p:txBody>
        </p:sp>
        <p:sp>
          <p:nvSpPr>
            <p:cNvPr id="18" name="矩形 28"/>
            <p:cNvSpPr>
              <a:spLocks noChangeArrowheads="1"/>
            </p:cNvSpPr>
            <p:nvPr/>
          </p:nvSpPr>
          <p:spPr bwMode="auto">
            <a:xfrm>
              <a:off x="3474" y="6491"/>
              <a:ext cx="2128" cy="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bodyPr>
            <a:lstStyle/>
            <a:p>
              <a:pPr algn="l"/>
              <a:r>
                <a:rPr lang="zh-CN" altLang="en-US" sz="2000" b="1" spc="30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依靠领导</a:t>
              </a:r>
              <a:endParaRPr lang="zh-CN" altLang="en-US" sz="2000" b="1" spc="30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ea"/>
                <a:sym typeface="+mn-ea"/>
              </a:endParaRPr>
            </a:p>
          </p:txBody>
        </p:sp>
        <p:sp>
          <p:nvSpPr>
            <p:cNvPr id="19" name="矩形 29"/>
            <p:cNvSpPr>
              <a:spLocks noChangeArrowheads="1"/>
            </p:cNvSpPr>
            <p:nvPr/>
          </p:nvSpPr>
          <p:spPr bwMode="auto">
            <a:xfrm>
              <a:off x="6921" y="6441"/>
              <a:ext cx="2128" cy="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bodyPr>
            <a:lstStyle/>
            <a:p>
              <a:pPr algn="l"/>
              <a:r>
                <a:rPr lang="zh-CN" altLang="en-US" sz="2000" b="1" spc="30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健全制度</a:t>
              </a:r>
              <a:endParaRPr lang="zh-CN" altLang="en-US" sz="2000" b="1" spc="30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ea"/>
                <a:sym typeface="+mn-ea"/>
              </a:endParaRPr>
            </a:p>
          </p:txBody>
        </p:sp>
        <p:sp>
          <p:nvSpPr>
            <p:cNvPr id="20" name="矩形 30"/>
            <p:cNvSpPr>
              <a:spLocks noChangeArrowheads="1"/>
            </p:cNvSpPr>
            <p:nvPr/>
          </p:nvSpPr>
          <p:spPr bwMode="auto">
            <a:xfrm>
              <a:off x="10297" y="6459"/>
              <a:ext cx="2128" cy="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bodyPr>
            <a:lstStyle/>
            <a:p>
              <a:pPr algn="l"/>
              <a:r>
                <a:rPr lang="zh-CN" altLang="en-US" sz="2000" b="1" spc="30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营造文化</a:t>
              </a:r>
              <a:endParaRPr lang="zh-CN" altLang="en-US" sz="2000" b="1" spc="30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ea"/>
                <a:sym typeface="+mn-ea"/>
              </a:endParaRPr>
            </a:p>
          </p:txBody>
        </p:sp>
        <p:sp>
          <p:nvSpPr>
            <p:cNvPr id="21" name="矩形 31"/>
            <p:cNvSpPr>
              <a:spLocks noChangeArrowheads="1"/>
            </p:cNvSpPr>
            <p:nvPr/>
          </p:nvSpPr>
          <p:spPr bwMode="auto">
            <a:xfrm>
              <a:off x="13612" y="6486"/>
              <a:ext cx="2128" cy="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scene3d>
                <a:camera prst="orthographicFront"/>
                <a:lightRig rig="threePt" dir="t"/>
              </a:scene3d>
            </a:bodyPr>
            <a:lstStyle/>
            <a:p>
              <a:pPr algn="ctr">
                <a:lnSpc>
                  <a:spcPct val="120000"/>
                </a:lnSpc>
              </a:pPr>
              <a:r>
                <a:rPr lang="zh-CN" altLang="en-US" sz="2000" b="1" spc="30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sym typeface="+mn-ea"/>
                </a:rPr>
                <a:t>给与机会</a:t>
              </a:r>
              <a:endParaRPr lang="zh-CN" altLang="en-US" sz="2000" b="1" spc="300"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ea"/>
                <a:sym typeface="+mn-ea"/>
              </a:endParaRPr>
            </a:p>
          </p:txBody>
        </p:sp>
      </p:grpSp>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4" name="矩形 23"/>
          <p:cNvSpPr/>
          <p:nvPr/>
        </p:nvSpPr>
        <p:spPr>
          <a:xfrm>
            <a:off x="981844" y="404664"/>
            <a:ext cx="3056451" cy="523084"/>
          </a:xfrm>
          <a:prstGeom prst="rect">
            <a:avLst/>
          </a:prstGeom>
        </p:spPr>
        <p:txBody>
          <a:bodyPr wrap="none">
            <a:spAutoFit/>
          </a:bodyPr>
          <a:lstStyle/>
          <a:p>
            <a:r>
              <a:rPr lang="zh-CN" altLang="en-US" sz="2800" b="1" dirty="0">
                <a:solidFill>
                  <a:srgbClr val="C00000"/>
                </a:solidFill>
                <a:cs typeface="+mn-ea"/>
                <a:sym typeface="+mn-lt"/>
              </a:rPr>
              <a:t>点击添加章节标题</a:t>
            </a:r>
            <a:endParaRPr lang="zh-CN" altLang="en-US" sz="2800" b="1" dirty="0">
              <a:solidFill>
                <a:srgbClr val="C00000"/>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sp>
        <p:nvSpPr>
          <p:cNvPr id="25" name="圆角矩形 24"/>
          <p:cNvSpPr/>
          <p:nvPr/>
        </p:nvSpPr>
        <p:spPr>
          <a:xfrm>
            <a:off x="414655" y="999490"/>
            <a:ext cx="6289675" cy="5535295"/>
          </a:xfrm>
          <a:prstGeom prst="roundRect">
            <a:avLst>
              <a:gd name="adj" fmla="val 11520"/>
            </a:avLst>
          </a:prstGeom>
          <a:gradFill>
            <a:gsLst>
              <a:gs pos="100000">
                <a:schemeClr val="bg1">
                  <a:lumMod val="95000"/>
                </a:schemeClr>
              </a:gs>
              <a:gs pos="0">
                <a:schemeClr val="bg1">
                  <a:lumMod val="88000"/>
                </a:schemeClr>
              </a:gs>
            </a:gsLst>
            <a:lin ang="2700000" scaled="1"/>
          </a:gradFill>
          <a:ln w="31750">
            <a:gradFill flip="none" rotWithShape="1">
              <a:gsLst>
                <a:gs pos="1000">
                  <a:schemeClr val="bg1"/>
                </a:gs>
                <a:gs pos="70000">
                  <a:srgbClr val="DFDFDF">
                    <a:lumMod val="99000"/>
                    <a:lumOff val="1000"/>
                  </a:srgbClr>
                </a:gs>
                <a:gs pos="100000">
                  <a:schemeClr val="bg1">
                    <a:lumMod val="75000"/>
                  </a:schemeClr>
                </a:gs>
              </a:gsLst>
              <a:lin ang="2700000" scaled="1"/>
              <a:tileRect/>
            </a:gradFill>
          </a:ln>
          <a:effectLst>
            <a:outerShdw blurRad="190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0" tIns="34285" rIns="68570" bIns="34285" rtlCol="0" anchor="ctr">
            <a:scene3d>
              <a:camera prst="orthographicFront"/>
              <a:lightRig rig="threePt" dir="t"/>
            </a:scene3d>
          </a:bodyPr>
          <a:p>
            <a:pPr indent="0" algn="ctr">
              <a:lnSpc>
                <a:spcPct val="200000"/>
              </a:lnSpc>
              <a:buFont typeface="+mj-lt"/>
              <a:buNone/>
            </a:pPr>
            <a:r>
              <a:rPr sz="2000">
                <a:solidFill>
                  <a:schemeClr val="accent1"/>
                </a:solidFill>
                <a:effectLst>
                  <a:outerShdw blurRad="38100" dist="25400" dir="5400000" algn="ctr" rotWithShape="0">
                    <a:srgbClr val="6E747A">
                      <a:alpha val="43000"/>
                    </a:srgbClr>
                  </a:outerShdw>
                </a:effectLst>
                <a:latin typeface="+mj-ea"/>
                <a:ea typeface="+mj-ea"/>
                <a:sym typeface="+mn-ea"/>
              </a:rPr>
              <a:t>科学激励实施的要点</a:t>
            </a:r>
            <a:r>
              <a:rPr sz="1600">
                <a:solidFill>
                  <a:schemeClr val="accent1"/>
                </a:solidFill>
                <a:effectLst>
                  <a:outerShdw blurRad="38100" dist="25400" dir="5400000" algn="ctr" rotWithShape="0">
                    <a:srgbClr val="6E747A">
                      <a:alpha val="43000"/>
                    </a:srgbClr>
                  </a:outerShdw>
                </a:effectLst>
                <a:latin typeface="+mj-ea"/>
                <a:ea typeface="+mj-ea"/>
                <a:sym typeface="+mn-ea"/>
              </a:rPr>
              <a:t> </a:t>
            </a:r>
            <a:endParaRPr sz="1600">
              <a:solidFill>
                <a:schemeClr val="accent1"/>
              </a:solidFill>
              <a:effectLst>
                <a:outerShdw blurRad="38100" dist="25400" dir="5400000" algn="ctr" rotWithShape="0">
                  <a:srgbClr val="6E747A">
                    <a:alpha val="43000"/>
                  </a:srgbClr>
                </a:outerShdw>
              </a:effectLst>
              <a:latin typeface="+mj-ea"/>
              <a:ea typeface="+mj-ea"/>
              <a:sym typeface="+mn-ea"/>
            </a:endParaRPr>
          </a:p>
          <a:p>
            <a:pPr marL="285750" indent="-285750" algn="l">
              <a:lnSpc>
                <a:spcPct val="200000"/>
              </a:lnSpc>
              <a:buFont typeface="Wingdings" panose="05000000000000000000" charset="0"/>
              <a:buChar char="p"/>
            </a:pPr>
            <a:r>
              <a:rPr sz="1600">
                <a:solidFill>
                  <a:schemeClr val="accent1"/>
                </a:solidFill>
                <a:effectLst>
                  <a:outerShdw blurRad="38100" dist="25400" dir="5400000" algn="ctr" rotWithShape="0">
                    <a:srgbClr val="6E747A">
                      <a:alpha val="43000"/>
                    </a:srgbClr>
                  </a:outerShdw>
                </a:effectLst>
                <a:latin typeface="+mj-ea"/>
                <a:ea typeface="+mj-ea"/>
                <a:sym typeface="+mn-ea"/>
              </a:rPr>
              <a:t>低成本激励方式（非物质激励的方法与物质激励的方法)</a:t>
            </a:r>
            <a:endParaRPr sz="1600">
              <a:solidFill>
                <a:schemeClr val="accent1"/>
              </a:solidFill>
              <a:effectLst>
                <a:outerShdw blurRad="38100" dist="25400" dir="5400000" algn="ctr" rotWithShape="0">
                  <a:srgbClr val="6E747A">
                    <a:alpha val="43000"/>
                  </a:srgbClr>
                </a:outerShdw>
              </a:effectLst>
              <a:latin typeface="+mj-ea"/>
              <a:ea typeface="+mj-ea"/>
              <a:sym typeface="+mn-ea"/>
            </a:endParaRPr>
          </a:p>
          <a:p>
            <a:pPr marL="285750" indent="-285750" algn="l">
              <a:lnSpc>
                <a:spcPct val="200000"/>
              </a:lnSpc>
              <a:buFont typeface="Wingdings" panose="05000000000000000000" charset="0"/>
              <a:buChar char="p"/>
            </a:pPr>
            <a:r>
              <a:rPr sz="1600">
                <a:solidFill>
                  <a:schemeClr val="accent1"/>
                </a:solidFill>
                <a:effectLst>
                  <a:outerShdw blurRad="38100" dist="25400" dir="5400000" algn="ctr" rotWithShape="0">
                    <a:srgbClr val="6E747A">
                      <a:alpha val="43000"/>
                    </a:srgbClr>
                  </a:outerShdw>
                </a:effectLst>
                <a:latin typeface="+mj-ea"/>
                <a:ea typeface="+mj-ea"/>
                <a:sym typeface="+mn-ea"/>
              </a:rPr>
              <a:t>领导激励部属的注意事项</a:t>
            </a:r>
            <a:r>
              <a:rPr lang="zh-CN" sz="1600">
                <a:solidFill>
                  <a:schemeClr val="accent1"/>
                </a:solidFill>
                <a:effectLst>
                  <a:outerShdw blurRad="38100" dist="25400" dir="5400000" algn="ctr" rotWithShape="0">
                    <a:srgbClr val="6E747A">
                      <a:alpha val="43000"/>
                    </a:srgbClr>
                  </a:outerShdw>
                </a:effectLst>
                <a:latin typeface="+mj-ea"/>
                <a:ea typeface="+mj-ea"/>
                <a:sym typeface="+mn-ea"/>
              </a:rPr>
              <a:t>：</a:t>
            </a:r>
            <a:endParaRPr lang="zh-CN" sz="16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200000"/>
              </a:lnSpc>
              <a:buFont typeface="+mj-ea"/>
              <a:buAutoNum type="circleNumDbPlain"/>
            </a:pPr>
            <a:r>
              <a:rPr sz="1600">
                <a:solidFill>
                  <a:schemeClr val="accent1"/>
                </a:solidFill>
                <a:effectLst>
                  <a:outerShdw blurRad="38100" dist="25400" dir="5400000" algn="ctr" rotWithShape="0">
                    <a:srgbClr val="6E747A">
                      <a:alpha val="43000"/>
                    </a:srgbClr>
                  </a:outerShdw>
                </a:effectLst>
                <a:latin typeface="+mj-ea"/>
                <a:ea typeface="+mj-ea"/>
                <a:sym typeface="+mn-ea"/>
              </a:rPr>
              <a:t>要注意给下属描绘"共同的愿景</a:t>
            </a:r>
            <a:endParaRPr sz="16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200000"/>
              </a:lnSpc>
              <a:buFont typeface="+mj-ea"/>
              <a:buAutoNum type="circleNumDbPlain"/>
            </a:pPr>
            <a:r>
              <a:rPr sz="1600">
                <a:solidFill>
                  <a:schemeClr val="accent1"/>
                </a:solidFill>
                <a:effectLst>
                  <a:outerShdw blurRad="38100" dist="25400" dir="5400000" algn="ctr" rotWithShape="0">
                    <a:srgbClr val="6E747A">
                      <a:alpha val="43000"/>
                    </a:srgbClr>
                  </a:outerShdw>
                </a:effectLst>
                <a:latin typeface="+mj-ea"/>
                <a:ea typeface="+mj-ea"/>
                <a:sym typeface="+mn-ea"/>
              </a:rPr>
              <a:t>要注意用"行动"去昭示部下 </a:t>
            </a:r>
            <a:endParaRPr sz="16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200000"/>
              </a:lnSpc>
              <a:buFont typeface="+mj-ea"/>
              <a:buAutoNum type="circleNumDbPlain"/>
            </a:pPr>
            <a:r>
              <a:rPr sz="1600">
                <a:solidFill>
                  <a:schemeClr val="accent1"/>
                </a:solidFill>
                <a:effectLst>
                  <a:outerShdw blurRad="38100" dist="25400" dir="5400000" algn="ctr" rotWithShape="0">
                    <a:srgbClr val="6E747A">
                      <a:alpha val="43000"/>
                    </a:srgbClr>
                  </a:outerShdw>
                </a:effectLst>
                <a:latin typeface="+mj-ea"/>
                <a:ea typeface="+mj-ea"/>
                <a:sym typeface="+mn-ea"/>
              </a:rPr>
              <a:t>要注意善用"引导而非控制"的方式</a:t>
            </a:r>
            <a:endParaRPr sz="16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200000"/>
              </a:lnSpc>
              <a:buFont typeface="+mj-ea"/>
              <a:buAutoNum type="circleNumDbPlain"/>
            </a:pPr>
            <a:r>
              <a:rPr sz="1600">
                <a:solidFill>
                  <a:schemeClr val="accent1"/>
                </a:solidFill>
                <a:effectLst>
                  <a:outerShdw blurRad="38100" dist="25400" dir="5400000" algn="ctr" rotWithShape="0">
                    <a:srgbClr val="6E747A">
                      <a:alpha val="43000"/>
                    </a:srgbClr>
                  </a:outerShdw>
                </a:effectLst>
                <a:latin typeface="+mj-ea"/>
                <a:ea typeface="+mj-ea"/>
                <a:sym typeface="+mn-ea"/>
              </a:rPr>
              <a:t>要注意授权以后的信任下 </a:t>
            </a:r>
            <a:endParaRPr sz="16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200000"/>
              </a:lnSpc>
              <a:buFont typeface="+mj-ea"/>
              <a:buAutoNum type="circleNumDbPlain"/>
            </a:pPr>
            <a:r>
              <a:rPr sz="1600">
                <a:solidFill>
                  <a:schemeClr val="accent1"/>
                </a:solidFill>
                <a:effectLst>
                  <a:outerShdw blurRad="38100" dist="25400" dir="5400000" algn="ctr" rotWithShape="0">
                    <a:srgbClr val="6E747A">
                      <a:alpha val="43000"/>
                    </a:srgbClr>
                  </a:outerShdw>
                </a:effectLst>
                <a:latin typeface="+mj-ea"/>
                <a:ea typeface="+mj-ea"/>
                <a:sym typeface="+mn-ea"/>
              </a:rPr>
              <a:t>要注意"公正"第一的威力</a:t>
            </a:r>
            <a:endParaRPr sz="16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200000"/>
              </a:lnSpc>
              <a:buFont typeface="+mj-ea"/>
              <a:buAutoNum type="circleNumDbPlain"/>
            </a:pPr>
            <a:r>
              <a:rPr sz="1600">
                <a:solidFill>
                  <a:schemeClr val="accent1"/>
                </a:solidFill>
                <a:effectLst>
                  <a:outerShdw blurRad="38100" dist="25400" dir="5400000" algn="ctr" rotWithShape="0">
                    <a:srgbClr val="6E747A">
                      <a:alpha val="43000"/>
                    </a:srgbClr>
                  </a:outerShdw>
                </a:effectLst>
                <a:latin typeface="+mj-ea"/>
                <a:ea typeface="+mj-ea"/>
                <a:sym typeface="+mn-ea"/>
              </a:rPr>
              <a:t>要注意对部下进行有效沟通</a:t>
            </a:r>
            <a:endParaRPr sz="1600">
              <a:solidFill>
                <a:schemeClr val="accent1"/>
              </a:solidFill>
              <a:effectLst>
                <a:outerShdw blurRad="38100" dist="25400" dir="5400000" algn="ctr" rotWithShape="0">
                  <a:srgbClr val="6E747A">
                    <a:alpha val="43000"/>
                  </a:srgbClr>
                </a:outerShdw>
              </a:effectLst>
              <a:latin typeface="+mj-ea"/>
              <a:ea typeface="+mj-ea"/>
              <a:sym typeface="+mn-ea"/>
            </a:endParaRPr>
          </a:p>
          <a:p>
            <a:pPr marL="342900" indent="-342900" algn="l">
              <a:lnSpc>
                <a:spcPct val="200000"/>
              </a:lnSpc>
              <a:buFont typeface="Wingdings" panose="05000000000000000000" charset="0"/>
              <a:buChar char="p"/>
            </a:pPr>
            <a:r>
              <a:rPr sz="1600">
                <a:solidFill>
                  <a:schemeClr val="accent1"/>
                </a:solidFill>
                <a:effectLst>
                  <a:outerShdw blurRad="38100" dist="25400" dir="5400000" algn="ctr" rotWithShape="0">
                    <a:srgbClr val="6E747A">
                      <a:alpha val="43000"/>
                    </a:srgbClr>
                  </a:outerShdw>
                </a:effectLst>
                <a:latin typeface="+mj-ea"/>
                <a:ea typeface="+mj-ea"/>
                <a:sym typeface="+mn-ea"/>
              </a:rPr>
              <a:t>员工激励的误区 </a:t>
            </a:r>
            <a:endParaRPr sz="1600">
              <a:solidFill>
                <a:schemeClr val="accent1"/>
              </a:solidFill>
              <a:effectLst>
                <a:outerShdw blurRad="38100" dist="25400" dir="5400000" algn="ctr" rotWithShape="0">
                  <a:srgbClr val="6E747A">
                    <a:alpha val="43000"/>
                  </a:srgbClr>
                </a:outerShdw>
              </a:effectLst>
              <a:latin typeface="+mj-ea"/>
              <a:ea typeface="+mj-ea"/>
              <a:sym typeface="+mn-ea"/>
            </a:endParaRPr>
          </a:p>
        </p:txBody>
      </p:sp>
      <p:pic>
        <p:nvPicPr>
          <p:cNvPr id="7" name="图片 6" descr="5a97c4ad0c67a"/>
          <p:cNvPicPr>
            <a:picLocks noChangeAspect="1"/>
          </p:cNvPicPr>
          <p:nvPr/>
        </p:nvPicPr>
        <p:blipFill>
          <a:blip r:embed="rId1" cstate="print"/>
          <a:stretch>
            <a:fillRect/>
          </a:stretch>
        </p:blipFill>
        <p:spPr>
          <a:xfrm>
            <a:off x="7051040" y="1360805"/>
            <a:ext cx="4167505" cy="481266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2" name="矩形 21"/>
          <p:cNvSpPr/>
          <p:nvPr/>
        </p:nvSpPr>
        <p:spPr>
          <a:xfrm rot="2700000">
            <a:off x="508534" y="454438"/>
            <a:ext cx="451756" cy="451756"/>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3" name="矩形 22"/>
          <p:cNvSpPr/>
          <p:nvPr/>
        </p:nvSpPr>
        <p:spPr>
          <a:xfrm rot="2700000">
            <a:off x="283318" y="447542"/>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981844" y="404664"/>
            <a:ext cx="4193540" cy="521970"/>
          </a:xfrm>
          <a:prstGeom prst="rect">
            <a:avLst/>
          </a:prstGeom>
        </p:spPr>
        <p:txBody>
          <a:bodyPr wrap="none">
            <a:spAutoFit/>
          </a:bodyPr>
          <a:p>
            <a:pPr algn="l"/>
            <a:r>
              <a:rPr lang="zh-CN" altLang="en-US" sz="2800" b="1" dirty="0">
                <a:solidFill>
                  <a:srgbClr val="C00000"/>
                </a:solidFill>
                <a:cs typeface="+mn-ea"/>
                <a:sym typeface="+mn-lt"/>
              </a:rPr>
              <a:t>第三节 十项基本管理技能</a:t>
            </a:r>
            <a:endParaRPr lang="zh-CN" altLang="en-US" sz="2800" b="1" dirty="0">
              <a:solidFill>
                <a:srgbClr val="C00000"/>
              </a:solidFill>
              <a:cs typeface="+mn-ea"/>
              <a:sym typeface="+mn-lt"/>
            </a:endParaRPr>
          </a:p>
        </p:txBody>
      </p:sp>
      <p:pic>
        <p:nvPicPr>
          <p:cNvPr id="11" name="图片 10"/>
          <p:cNvPicPr>
            <a:picLocks noChangeAspect="1"/>
          </p:cNvPicPr>
          <p:nvPr/>
        </p:nvPicPr>
        <p:blipFill>
          <a:blip r:embed="rId1"/>
          <a:stretch>
            <a:fillRect/>
          </a:stretch>
        </p:blipFill>
        <p:spPr>
          <a:xfrm>
            <a:off x="981710" y="1443355"/>
            <a:ext cx="5229225" cy="3971925"/>
          </a:xfrm>
          <a:prstGeom prst="rect">
            <a:avLst/>
          </a:prstGeom>
        </p:spPr>
      </p:pic>
      <p:pic>
        <p:nvPicPr>
          <p:cNvPr id="7" name="Picture 3" descr="C:\Users\Administrator\Desktop\qwas71重复用\46e542e2380dbba7885d76db4f671184.png"/>
          <p:cNvPicPr>
            <a:picLocks noChangeAspect="1" noChangeArrowheads="1"/>
          </p:cNvPicPr>
          <p:nvPr/>
        </p:nvPicPr>
        <p:blipFill>
          <a:blip r:embed="rId2" cstate="print"/>
          <a:srcRect/>
          <a:stretch>
            <a:fillRect/>
          </a:stretch>
        </p:blipFill>
        <p:spPr bwMode="auto">
          <a:xfrm>
            <a:off x="6663055" y="1443355"/>
            <a:ext cx="4119880" cy="3864610"/>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438910" y="2614295"/>
            <a:ext cx="6154420" cy="1421130"/>
          </a:xfrm>
          <a:prstGeom prst="rect">
            <a:avLst/>
          </a:prstGeom>
          <a:noFill/>
          <a:ln>
            <a:noFill/>
          </a:ln>
        </p:spPr>
        <p:txBody>
          <a:bodyPr wrap="square" lIns="68571" tIns="34285" rIns="68571" bIns="34285">
            <a:spAutoFit/>
          </a:bodyPr>
          <a:lstStyle/>
          <a:p>
            <a:pPr algn="dist"/>
            <a:r>
              <a:rPr lang="zh-CN" altLang="en-US" sz="8800" b="1" dirty="0">
                <a:solidFill>
                  <a:srgbClr val="C00000"/>
                </a:solidFill>
                <a:cs typeface="+mn-ea"/>
                <a:sym typeface="+mn-lt"/>
              </a:rPr>
              <a:t>谢谢欣赏</a:t>
            </a:r>
            <a:endParaRPr lang="zh-CN" altLang="en-US" sz="8800" b="1" dirty="0">
              <a:solidFill>
                <a:srgbClr val="C00000"/>
              </a:solidFill>
              <a:cs typeface="+mn-ea"/>
              <a:sym typeface="+mn-lt"/>
            </a:endParaRPr>
          </a:p>
        </p:txBody>
      </p:sp>
      <p:sp>
        <p:nvSpPr>
          <p:cNvPr id="32" name="矩形 31"/>
          <p:cNvSpPr/>
          <p:nvPr/>
        </p:nvSpPr>
        <p:spPr>
          <a:xfrm>
            <a:off x="1353699" y="317939"/>
            <a:ext cx="1378269" cy="807903"/>
          </a:xfrm>
          <a:prstGeom prst="rect">
            <a:avLst/>
          </a:prstGeom>
          <a:noFill/>
          <a:ln>
            <a:noFill/>
          </a:ln>
        </p:spPr>
        <p:txBody>
          <a:bodyPr wrap="square" lIns="68571" tIns="34285" rIns="68571" bIns="34285">
            <a:spAutoFit/>
          </a:bodyPr>
          <a:lstStyle/>
          <a:p>
            <a:pPr algn="r"/>
            <a:r>
              <a:rPr lang="en-US" altLang="zh-CN" sz="4800" b="1" dirty="0" smtClean="0">
                <a:solidFill>
                  <a:schemeClr val="tx1">
                    <a:lumMod val="85000"/>
                    <a:lumOff val="15000"/>
                  </a:schemeClr>
                </a:solidFill>
                <a:latin typeface="Impact" panose="020B0806030902050204" pitchFamily="34" charset="0"/>
                <a:cs typeface="+mn-ea"/>
                <a:sym typeface="+mn-lt"/>
              </a:rPr>
              <a:t>LOGO</a:t>
            </a:r>
            <a:endParaRPr lang="en-US" altLang="zh-CN" sz="4800" b="1" dirty="0">
              <a:solidFill>
                <a:schemeClr val="tx1">
                  <a:lumMod val="85000"/>
                  <a:lumOff val="15000"/>
                </a:schemeClr>
              </a:solidFill>
              <a:latin typeface="Impact" panose="020B0806030902050204" pitchFamily="34" charset="0"/>
              <a:cs typeface="+mn-ea"/>
              <a:sym typeface="+mn-lt"/>
            </a:endParaRPr>
          </a:p>
        </p:txBody>
      </p:sp>
      <p:sp>
        <p:nvSpPr>
          <p:cNvPr id="47" name="矩形 46"/>
          <p:cNvSpPr/>
          <p:nvPr/>
        </p:nvSpPr>
        <p:spPr>
          <a:xfrm rot="2700000">
            <a:off x="598459" y="476963"/>
            <a:ext cx="451756" cy="4517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3" name="Freeform 57"/>
          <p:cNvSpPr/>
          <p:nvPr/>
        </p:nvSpPr>
        <p:spPr bwMode="auto">
          <a:xfrm>
            <a:off x="6411379" y="3235305"/>
            <a:ext cx="962025" cy="962025"/>
          </a:xfrm>
          <a:custGeom>
            <a:avLst/>
            <a:gdLst>
              <a:gd name="T0" fmla="*/ 606 w 606"/>
              <a:gd name="T1" fmla="*/ 303 h 606"/>
              <a:gd name="T2" fmla="*/ 303 w 606"/>
              <a:gd name="T3" fmla="*/ 606 h 606"/>
              <a:gd name="T4" fmla="*/ 0 w 606"/>
              <a:gd name="T5" fmla="*/ 303 h 606"/>
              <a:gd name="T6" fmla="*/ 303 w 606"/>
              <a:gd name="T7" fmla="*/ 0 h 606"/>
              <a:gd name="T8" fmla="*/ 606 w 606"/>
              <a:gd name="T9" fmla="*/ 303 h 606"/>
            </a:gdLst>
            <a:ahLst/>
            <a:cxnLst>
              <a:cxn ang="0">
                <a:pos x="T0" y="T1"/>
              </a:cxn>
              <a:cxn ang="0">
                <a:pos x="T2" y="T3"/>
              </a:cxn>
              <a:cxn ang="0">
                <a:pos x="T4" y="T5"/>
              </a:cxn>
              <a:cxn ang="0">
                <a:pos x="T6" y="T7"/>
              </a:cxn>
              <a:cxn ang="0">
                <a:pos x="T8" y="T9"/>
              </a:cxn>
            </a:cxnLst>
            <a:rect l="0" t="0" r="r" b="b"/>
            <a:pathLst>
              <a:path w="606" h="606">
                <a:moveTo>
                  <a:pt x="606" y="303"/>
                </a:moveTo>
                <a:lnTo>
                  <a:pt x="303" y="606"/>
                </a:lnTo>
                <a:lnTo>
                  <a:pt x="0" y="303"/>
                </a:lnTo>
                <a:lnTo>
                  <a:pt x="303" y="0"/>
                </a:lnTo>
                <a:lnTo>
                  <a:pt x="606" y="3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43" name="PA_菱形 1"/>
          <p:cNvSpPr/>
          <p:nvPr>
            <p:custDataLst>
              <p:tags r:id="rId1"/>
            </p:custDataLst>
          </p:nvPr>
        </p:nvSpPr>
        <p:spPr>
          <a:xfrm>
            <a:off x="8140806" y="1598994"/>
            <a:ext cx="3405584" cy="3405584"/>
          </a:xfrm>
          <a:prstGeom prst="diamond">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44" name="PA_菱形 1"/>
          <p:cNvSpPr/>
          <p:nvPr>
            <p:custDataLst>
              <p:tags r:id="rId2"/>
            </p:custDataLst>
          </p:nvPr>
        </p:nvSpPr>
        <p:spPr>
          <a:xfrm>
            <a:off x="8453007" y="1911195"/>
            <a:ext cx="2781183" cy="2781183"/>
          </a:xfrm>
          <a:prstGeom prst="diamond">
            <a:avLst/>
          </a:prstGeom>
          <a:solidFill>
            <a:schemeClr val="bg1">
              <a:alpha val="81000"/>
            </a:schemeClr>
          </a:soli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49" name="PA_菱形 23"/>
          <p:cNvSpPr/>
          <p:nvPr>
            <p:custDataLst>
              <p:tags r:id="rId3"/>
            </p:custDataLst>
          </p:nvPr>
        </p:nvSpPr>
        <p:spPr>
          <a:xfrm>
            <a:off x="8595212" y="1669210"/>
            <a:ext cx="602093" cy="602093"/>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cs typeface="+mn-ea"/>
              <a:sym typeface="+mn-lt"/>
            </a:endParaRPr>
          </a:p>
        </p:txBody>
      </p:sp>
      <p:sp>
        <p:nvSpPr>
          <p:cNvPr id="50" name="PA_菱形 23"/>
          <p:cNvSpPr/>
          <p:nvPr>
            <p:custDataLst>
              <p:tags r:id="rId4"/>
            </p:custDataLst>
          </p:nvPr>
        </p:nvSpPr>
        <p:spPr>
          <a:xfrm>
            <a:off x="9197305" y="1344633"/>
            <a:ext cx="422307" cy="422307"/>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cs typeface="+mn-ea"/>
              <a:sym typeface="+mn-lt"/>
            </a:endParaRPr>
          </a:p>
        </p:txBody>
      </p:sp>
      <p:sp>
        <p:nvSpPr>
          <p:cNvPr id="64" name="PA_菱形 23"/>
          <p:cNvSpPr/>
          <p:nvPr>
            <p:custDataLst>
              <p:tags r:id="rId5"/>
            </p:custDataLst>
          </p:nvPr>
        </p:nvSpPr>
        <p:spPr>
          <a:xfrm>
            <a:off x="9667307" y="1106792"/>
            <a:ext cx="288562" cy="288562"/>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cs typeface="+mn-ea"/>
              <a:sym typeface="+mn-lt"/>
            </a:endParaRPr>
          </a:p>
        </p:txBody>
      </p:sp>
      <p:grpSp>
        <p:nvGrpSpPr>
          <p:cNvPr id="65" name="PA_组合 58"/>
          <p:cNvGrpSpPr/>
          <p:nvPr>
            <p:custDataLst>
              <p:tags r:id="rId6"/>
            </p:custDataLst>
          </p:nvPr>
        </p:nvGrpSpPr>
        <p:grpSpPr>
          <a:xfrm>
            <a:off x="9642582" y="5344660"/>
            <a:ext cx="369710" cy="856380"/>
            <a:chOff x="6697441" y="5773974"/>
            <a:chExt cx="439960" cy="1019104"/>
          </a:xfrm>
        </p:grpSpPr>
        <p:grpSp>
          <p:nvGrpSpPr>
            <p:cNvPr id="76" name="PA_组合 49"/>
            <p:cNvGrpSpPr/>
            <p:nvPr>
              <p:custDataLst>
                <p:tags r:id="rId7"/>
              </p:custDataLst>
            </p:nvPr>
          </p:nvGrpSpPr>
          <p:grpSpPr>
            <a:xfrm>
              <a:off x="6698167" y="6159623"/>
              <a:ext cx="439234" cy="219131"/>
              <a:chOff x="2467501" y="4444780"/>
              <a:chExt cx="1442026" cy="719417"/>
            </a:xfrm>
          </p:grpSpPr>
          <p:cxnSp>
            <p:nvCxnSpPr>
              <p:cNvPr id="84" name="PA_直接连接符 30"/>
              <p:cNvCxnSpPr/>
              <p:nvPr>
                <p:custDataLst>
                  <p:tags r:id="rId8"/>
                </p:custDataLst>
              </p:nvPr>
            </p:nvCxnSpPr>
            <p:spPr>
              <a:xfrm flipH="1">
                <a:off x="3190895" y="4445567"/>
                <a:ext cx="718632" cy="718630"/>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5" name="PA_直接连接符 30"/>
              <p:cNvCxnSpPr/>
              <p:nvPr>
                <p:custDataLst>
                  <p:tags r:id="rId9"/>
                </p:custDataLst>
              </p:nvPr>
            </p:nvCxnSpPr>
            <p:spPr>
              <a:xfrm rot="5400000" flipH="1">
                <a:off x="2467503" y="4444778"/>
                <a:ext cx="718630" cy="718633"/>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77" name="PA_组合 49"/>
            <p:cNvGrpSpPr/>
            <p:nvPr>
              <p:custDataLst>
                <p:tags r:id="rId10"/>
              </p:custDataLst>
            </p:nvPr>
          </p:nvGrpSpPr>
          <p:grpSpPr>
            <a:xfrm>
              <a:off x="6698167" y="5773974"/>
              <a:ext cx="439233" cy="219133"/>
              <a:chOff x="2467503" y="4400363"/>
              <a:chExt cx="1442024" cy="719424"/>
            </a:xfrm>
          </p:grpSpPr>
          <p:cxnSp>
            <p:nvCxnSpPr>
              <p:cNvPr id="82" name="PA_直接连接符 30"/>
              <p:cNvCxnSpPr/>
              <p:nvPr>
                <p:custDataLst>
                  <p:tags r:id="rId11"/>
                </p:custDataLst>
              </p:nvPr>
            </p:nvCxnSpPr>
            <p:spPr>
              <a:xfrm flipH="1">
                <a:off x="3190897" y="4401156"/>
                <a:ext cx="718630" cy="718631"/>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 name="PA_直接连接符 30"/>
              <p:cNvCxnSpPr/>
              <p:nvPr>
                <p:custDataLst>
                  <p:tags r:id="rId12"/>
                </p:custDataLst>
              </p:nvPr>
            </p:nvCxnSpPr>
            <p:spPr>
              <a:xfrm rot="5400000" flipH="1">
                <a:off x="2467504" y="4400362"/>
                <a:ext cx="718630" cy="718631"/>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78" name="PA_组合 49"/>
            <p:cNvGrpSpPr/>
            <p:nvPr>
              <p:custDataLst>
                <p:tags r:id="rId13"/>
              </p:custDataLst>
            </p:nvPr>
          </p:nvGrpSpPr>
          <p:grpSpPr>
            <a:xfrm>
              <a:off x="6697441" y="6573945"/>
              <a:ext cx="439233" cy="219133"/>
              <a:chOff x="2467503" y="4400363"/>
              <a:chExt cx="1442024" cy="719424"/>
            </a:xfrm>
          </p:grpSpPr>
          <p:cxnSp>
            <p:nvCxnSpPr>
              <p:cNvPr id="79" name="PA_直接连接符 30"/>
              <p:cNvCxnSpPr/>
              <p:nvPr>
                <p:custDataLst>
                  <p:tags r:id="rId14"/>
                </p:custDataLst>
              </p:nvPr>
            </p:nvCxnSpPr>
            <p:spPr>
              <a:xfrm flipH="1">
                <a:off x="3190897" y="4401156"/>
                <a:ext cx="718630" cy="718631"/>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0" name="PA_直接连接符 30"/>
              <p:cNvCxnSpPr/>
              <p:nvPr>
                <p:custDataLst>
                  <p:tags r:id="rId15"/>
                </p:custDataLst>
              </p:nvPr>
            </p:nvCxnSpPr>
            <p:spPr>
              <a:xfrm rot="5400000" flipH="1">
                <a:off x="2467504" y="4400362"/>
                <a:ext cx="718630" cy="718631"/>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grpSp>
      </p:grpSp>
      <p:sp>
        <p:nvSpPr>
          <p:cNvPr id="101" name="Freeform 73"/>
          <p:cNvSpPr/>
          <p:nvPr/>
        </p:nvSpPr>
        <p:spPr bwMode="auto">
          <a:xfrm>
            <a:off x="8702139" y="2159576"/>
            <a:ext cx="2282918" cy="2284420"/>
          </a:xfrm>
          <a:custGeom>
            <a:avLst/>
            <a:gdLst>
              <a:gd name="T0" fmla="*/ 1520 w 1520"/>
              <a:gd name="T1" fmla="*/ 761 h 1521"/>
              <a:gd name="T2" fmla="*/ 760 w 1520"/>
              <a:gd name="T3" fmla="*/ 1521 h 1521"/>
              <a:gd name="T4" fmla="*/ 0 w 1520"/>
              <a:gd name="T5" fmla="*/ 761 h 1521"/>
              <a:gd name="T6" fmla="*/ 760 w 1520"/>
              <a:gd name="T7" fmla="*/ 0 h 1521"/>
              <a:gd name="T8" fmla="*/ 1520 w 1520"/>
              <a:gd name="T9" fmla="*/ 761 h 1521"/>
            </a:gdLst>
            <a:ahLst/>
            <a:cxnLst>
              <a:cxn ang="0">
                <a:pos x="T0" y="T1"/>
              </a:cxn>
              <a:cxn ang="0">
                <a:pos x="T2" y="T3"/>
              </a:cxn>
              <a:cxn ang="0">
                <a:pos x="T4" y="T5"/>
              </a:cxn>
              <a:cxn ang="0">
                <a:pos x="T6" y="T7"/>
              </a:cxn>
              <a:cxn ang="0">
                <a:pos x="T8" y="T9"/>
              </a:cxn>
            </a:cxnLst>
            <a:rect l="0" t="0" r="r" b="b"/>
            <a:pathLst>
              <a:path w="1520" h="1521">
                <a:moveTo>
                  <a:pt x="1520" y="761"/>
                </a:moveTo>
                <a:lnTo>
                  <a:pt x="760" y="1521"/>
                </a:lnTo>
                <a:lnTo>
                  <a:pt x="0" y="761"/>
                </a:lnTo>
                <a:lnTo>
                  <a:pt x="760" y="0"/>
                </a:lnTo>
                <a:lnTo>
                  <a:pt x="1520" y="761"/>
                </a:lnTo>
                <a:close/>
              </a:path>
            </a:pathLst>
          </a:custGeom>
          <a:blipFill dpi="0" rotWithShape="1">
            <a:blip r:embed="rId16"/>
            <a:srcRect/>
            <a:stretch>
              <a:fillRect t="-1000" r="-23000"/>
            </a:stretch>
          </a:blipFill>
          <a:ln>
            <a:noFill/>
          </a:ln>
        </p:spPr>
        <p:txBody>
          <a:bodyPr vert="horz" wrap="square" lIns="91440" tIns="45720" rIns="91440" bIns="45720" numCol="1" anchor="t" anchorCtr="0" compatLnSpc="1"/>
          <a:lstStyle/>
          <a:p>
            <a:endParaRPr lang="zh-CN" altLang="en-US">
              <a:cs typeface="+mn-ea"/>
              <a:sym typeface="+mn-lt"/>
            </a:endParaRPr>
          </a:p>
        </p:txBody>
      </p:sp>
      <p:sp>
        <p:nvSpPr>
          <p:cNvPr id="109" name="PA_菱形 23"/>
          <p:cNvSpPr/>
          <p:nvPr>
            <p:custDataLst>
              <p:tags r:id="rId17"/>
            </p:custDataLst>
          </p:nvPr>
        </p:nvSpPr>
        <p:spPr>
          <a:xfrm>
            <a:off x="10188929" y="4743574"/>
            <a:ext cx="422307" cy="422307"/>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dirty="0">
              <a:cs typeface="+mn-ea"/>
              <a:sym typeface="+mn-lt"/>
            </a:endParaRPr>
          </a:p>
        </p:txBody>
      </p:sp>
      <p:sp>
        <p:nvSpPr>
          <p:cNvPr id="110" name="PA_菱形 23"/>
          <p:cNvSpPr/>
          <p:nvPr>
            <p:custDataLst>
              <p:tags r:id="rId18"/>
            </p:custDataLst>
          </p:nvPr>
        </p:nvSpPr>
        <p:spPr>
          <a:xfrm>
            <a:off x="10600048" y="4243705"/>
            <a:ext cx="602093" cy="602093"/>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cs typeface="+mn-ea"/>
              <a:sym typeface="+mn-lt"/>
            </a:endParaRPr>
          </a:p>
        </p:txBody>
      </p:sp>
      <p:sp>
        <p:nvSpPr>
          <p:cNvPr id="111" name="PA_菱形 23"/>
          <p:cNvSpPr/>
          <p:nvPr>
            <p:custDataLst>
              <p:tags r:id="rId19"/>
            </p:custDataLst>
          </p:nvPr>
        </p:nvSpPr>
        <p:spPr>
          <a:xfrm>
            <a:off x="9038815" y="4903811"/>
            <a:ext cx="288562" cy="288562"/>
          </a:xfrm>
          <a:prstGeom prst="diamond">
            <a:avLst/>
          </a:prstGeom>
          <a:solidFill>
            <a:srgbClr val="C000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sz="18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 advClick="0" advTm="0">
        <p:fad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childTnLst>
                          </p:cTn>
                        </p:par>
                        <p:par>
                          <p:cTn id="20" fill="hold">
                            <p:stCondLst>
                              <p:cond delay="1500"/>
                            </p:stCondLst>
                            <p:childTnLst>
                              <p:par>
                                <p:cTn id="21" presetID="26" presetClass="emph" presetSubtype="0" fill="hold" grpId="1" nodeType="afterEffect">
                                  <p:stCondLst>
                                    <p:cond delay="0"/>
                                  </p:stCondLst>
                                  <p:childTnLst>
                                    <p:animEffect transition="out" filter="fade">
                                      <p:cBhvr>
                                        <p:cTn id="22" dur="500" tmFilter="0, 0; .2, .5; .8, .5; 1, 0"/>
                                        <p:tgtEl>
                                          <p:spTgt spid="43"/>
                                        </p:tgtEl>
                                      </p:cBhvr>
                                    </p:animEffect>
                                    <p:animScale>
                                      <p:cBhvr>
                                        <p:cTn id="23" dur="250" autoRev="1" fill="hold"/>
                                        <p:tgtEl>
                                          <p:spTgt spid="43"/>
                                        </p:tgtEl>
                                      </p:cBhvr>
                                      <p:by x="105000" y="105000"/>
                                    </p:animScale>
                                  </p:childTnLst>
                                </p:cTn>
                              </p:par>
                            </p:childTnLst>
                          </p:cTn>
                        </p:par>
                        <p:par>
                          <p:cTn id="24" fill="hold">
                            <p:stCondLst>
                              <p:cond delay="2000"/>
                            </p:stCondLst>
                            <p:childTnLst>
                              <p:par>
                                <p:cTn id="25" presetID="47" presetClass="entr" presetSubtype="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26" presetClass="entr" presetSubtype="0" fill="hold" grpId="0" nodeType="withEffect">
                                  <p:stCondLst>
                                    <p:cond delay="500"/>
                                  </p:stCondLst>
                                  <p:childTnLst>
                                    <p:set>
                                      <p:cBhvr>
                                        <p:cTn id="31" dur="1" fill="hold">
                                          <p:stCondLst>
                                            <p:cond delay="0"/>
                                          </p:stCondLst>
                                        </p:cTn>
                                        <p:tgtEl>
                                          <p:spTgt spid="49"/>
                                        </p:tgtEl>
                                        <p:attrNameLst>
                                          <p:attrName>style.visibility</p:attrName>
                                        </p:attrNameLst>
                                      </p:cBhvr>
                                      <p:to>
                                        <p:strVal val="visible"/>
                                      </p:to>
                                    </p:set>
                                    <p:animEffect transition="in" filter="wipe(down)">
                                      <p:cBhvr>
                                        <p:cTn id="32" dur="290">
                                          <p:stCondLst>
                                            <p:cond delay="0"/>
                                          </p:stCondLst>
                                        </p:cTn>
                                        <p:tgtEl>
                                          <p:spTgt spid="49"/>
                                        </p:tgtEl>
                                      </p:cBhvr>
                                    </p:animEffect>
                                    <p:anim calcmode="lin" valueType="num">
                                      <p:cBhvr>
                                        <p:cTn id="33" dur="911"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34" dur="332"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35" dur="332" tmFilter="0, 0; 0.125,0.2665; 0.25,0.4; 0.375,0.465; 0.5,0.5;  0.625,0.535; 0.75,0.6; 0.875,0.7335; 1,1">
                                          <p:stCondLst>
                                            <p:cond delay="332"/>
                                          </p:stCondLst>
                                        </p:cTn>
                                        <p:tgtEl>
                                          <p:spTgt spid="49"/>
                                        </p:tgtEl>
                                        <p:attrNameLst>
                                          <p:attrName>ppt_y</p:attrName>
                                        </p:attrNameLst>
                                      </p:cBhvr>
                                      <p:tavLst>
                                        <p:tav tm="0" fmla="#ppt_y-sin(pi*$)/9">
                                          <p:val>
                                            <p:fltVal val="0"/>
                                          </p:val>
                                        </p:tav>
                                        <p:tav tm="100000">
                                          <p:val>
                                            <p:fltVal val="1"/>
                                          </p:val>
                                        </p:tav>
                                      </p:tavLst>
                                    </p:anim>
                                    <p:anim calcmode="lin" valueType="num">
                                      <p:cBhvr>
                                        <p:cTn id="36" dur="166" tmFilter="0, 0; 0.125,0.2665; 0.25,0.4; 0.375,0.465; 0.5,0.5;  0.625,0.535; 0.75,0.6; 0.875,0.7335; 1,1">
                                          <p:stCondLst>
                                            <p:cond delay="662"/>
                                          </p:stCondLst>
                                        </p:cTn>
                                        <p:tgtEl>
                                          <p:spTgt spid="49"/>
                                        </p:tgtEl>
                                        <p:attrNameLst>
                                          <p:attrName>ppt_y</p:attrName>
                                        </p:attrNameLst>
                                      </p:cBhvr>
                                      <p:tavLst>
                                        <p:tav tm="0" fmla="#ppt_y-sin(pi*$)/27">
                                          <p:val>
                                            <p:fltVal val="0"/>
                                          </p:val>
                                        </p:tav>
                                        <p:tav tm="100000">
                                          <p:val>
                                            <p:fltVal val="1"/>
                                          </p:val>
                                        </p:tav>
                                      </p:tavLst>
                                    </p:anim>
                                    <p:anim calcmode="lin" valueType="num">
                                      <p:cBhvr>
                                        <p:cTn id="37" dur="82" tmFilter="0, 0; 0.125,0.2665; 0.25,0.4; 0.375,0.465; 0.5,0.5;  0.625,0.535; 0.75,0.6; 0.875,0.7335; 1,1">
                                          <p:stCondLst>
                                            <p:cond delay="828"/>
                                          </p:stCondLst>
                                        </p:cTn>
                                        <p:tgtEl>
                                          <p:spTgt spid="49"/>
                                        </p:tgtEl>
                                        <p:attrNameLst>
                                          <p:attrName>ppt_y</p:attrName>
                                        </p:attrNameLst>
                                      </p:cBhvr>
                                      <p:tavLst>
                                        <p:tav tm="0" fmla="#ppt_y-sin(pi*$)/81">
                                          <p:val>
                                            <p:fltVal val="0"/>
                                          </p:val>
                                        </p:tav>
                                        <p:tav tm="100000">
                                          <p:val>
                                            <p:fltVal val="1"/>
                                          </p:val>
                                        </p:tav>
                                      </p:tavLst>
                                    </p:anim>
                                    <p:animScale>
                                      <p:cBhvr>
                                        <p:cTn id="38" dur="13">
                                          <p:stCondLst>
                                            <p:cond delay="325"/>
                                          </p:stCondLst>
                                        </p:cTn>
                                        <p:tgtEl>
                                          <p:spTgt spid="49"/>
                                        </p:tgtEl>
                                      </p:cBhvr>
                                      <p:to x="100000" y="60000"/>
                                    </p:animScale>
                                    <p:animScale>
                                      <p:cBhvr>
                                        <p:cTn id="39" dur="83" decel="50000">
                                          <p:stCondLst>
                                            <p:cond delay="338"/>
                                          </p:stCondLst>
                                        </p:cTn>
                                        <p:tgtEl>
                                          <p:spTgt spid="49"/>
                                        </p:tgtEl>
                                      </p:cBhvr>
                                      <p:to x="100000" y="100000"/>
                                    </p:animScale>
                                    <p:animScale>
                                      <p:cBhvr>
                                        <p:cTn id="40" dur="13">
                                          <p:stCondLst>
                                            <p:cond delay="656"/>
                                          </p:stCondLst>
                                        </p:cTn>
                                        <p:tgtEl>
                                          <p:spTgt spid="49"/>
                                        </p:tgtEl>
                                      </p:cBhvr>
                                      <p:to x="100000" y="80000"/>
                                    </p:animScale>
                                    <p:animScale>
                                      <p:cBhvr>
                                        <p:cTn id="41" dur="83" decel="50000">
                                          <p:stCondLst>
                                            <p:cond delay="669"/>
                                          </p:stCondLst>
                                        </p:cTn>
                                        <p:tgtEl>
                                          <p:spTgt spid="49"/>
                                        </p:tgtEl>
                                      </p:cBhvr>
                                      <p:to x="100000" y="100000"/>
                                    </p:animScale>
                                    <p:animScale>
                                      <p:cBhvr>
                                        <p:cTn id="42" dur="13">
                                          <p:stCondLst>
                                            <p:cond delay="821"/>
                                          </p:stCondLst>
                                        </p:cTn>
                                        <p:tgtEl>
                                          <p:spTgt spid="49"/>
                                        </p:tgtEl>
                                      </p:cBhvr>
                                      <p:to x="100000" y="90000"/>
                                    </p:animScale>
                                    <p:animScale>
                                      <p:cBhvr>
                                        <p:cTn id="43" dur="83" decel="50000">
                                          <p:stCondLst>
                                            <p:cond delay="834"/>
                                          </p:stCondLst>
                                        </p:cTn>
                                        <p:tgtEl>
                                          <p:spTgt spid="49"/>
                                        </p:tgtEl>
                                      </p:cBhvr>
                                      <p:to x="100000" y="100000"/>
                                    </p:animScale>
                                    <p:animScale>
                                      <p:cBhvr>
                                        <p:cTn id="44" dur="13">
                                          <p:stCondLst>
                                            <p:cond delay="904"/>
                                          </p:stCondLst>
                                        </p:cTn>
                                        <p:tgtEl>
                                          <p:spTgt spid="49"/>
                                        </p:tgtEl>
                                      </p:cBhvr>
                                      <p:to x="100000" y="95000"/>
                                    </p:animScale>
                                    <p:animScale>
                                      <p:cBhvr>
                                        <p:cTn id="45" dur="83" decel="50000">
                                          <p:stCondLst>
                                            <p:cond delay="917"/>
                                          </p:stCondLst>
                                        </p:cTn>
                                        <p:tgtEl>
                                          <p:spTgt spid="49"/>
                                        </p:tgtEl>
                                      </p:cBhvr>
                                      <p:to x="100000" y="100000"/>
                                    </p:animScale>
                                  </p:childTnLst>
                                </p:cTn>
                              </p:par>
                              <p:par>
                                <p:cTn id="46" presetID="26" presetClass="entr" presetSubtype="0" fill="hold" grpId="0" nodeType="withEffect">
                                  <p:stCondLst>
                                    <p:cond delay="750"/>
                                  </p:stCondLst>
                                  <p:childTnLst>
                                    <p:set>
                                      <p:cBhvr>
                                        <p:cTn id="47" dur="1" fill="hold">
                                          <p:stCondLst>
                                            <p:cond delay="0"/>
                                          </p:stCondLst>
                                        </p:cTn>
                                        <p:tgtEl>
                                          <p:spTgt spid="50"/>
                                        </p:tgtEl>
                                        <p:attrNameLst>
                                          <p:attrName>style.visibility</p:attrName>
                                        </p:attrNameLst>
                                      </p:cBhvr>
                                      <p:to>
                                        <p:strVal val="visible"/>
                                      </p:to>
                                    </p:set>
                                    <p:animEffect transition="in" filter="wipe(down)">
                                      <p:cBhvr>
                                        <p:cTn id="48" dur="290">
                                          <p:stCondLst>
                                            <p:cond delay="0"/>
                                          </p:stCondLst>
                                        </p:cTn>
                                        <p:tgtEl>
                                          <p:spTgt spid="50"/>
                                        </p:tgtEl>
                                      </p:cBhvr>
                                    </p:animEffect>
                                    <p:anim calcmode="lin" valueType="num">
                                      <p:cBhvr>
                                        <p:cTn id="49" dur="911"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50" dur="332"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51" dur="332" tmFilter="0, 0; 0.125,0.2665; 0.25,0.4; 0.375,0.465; 0.5,0.5;  0.625,0.535; 0.75,0.6; 0.875,0.7335; 1,1">
                                          <p:stCondLst>
                                            <p:cond delay="332"/>
                                          </p:stCondLst>
                                        </p:cTn>
                                        <p:tgtEl>
                                          <p:spTgt spid="50"/>
                                        </p:tgtEl>
                                        <p:attrNameLst>
                                          <p:attrName>ppt_y</p:attrName>
                                        </p:attrNameLst>
                                      </p:cBhvr>
                                      <p:tavLst>
                                        <p:tav tm="0" fmla="#ppt_y-sin(pi*$)/9">
                                          <p:val>
                                            <p:fltVal val="0"/>
                                          </p:val>
                                        </p:tav>
                                        <p:tav tm="100000">
                                          <p:val>
                                            <p:fltVal val="1"/>
                                          </p:val>
                                        </p:tav>
                                      </p:tavLst>
                                    </p:anim>
                                    <p:anim calcmode="lin" valueType="num">
                                      <p:cBhvr>
                                        <p:cTn id="52" dur="166" tmFilter="0, 0; 0.125,0.2665; 0.25,0.4; 0.375,0.465; 0.5,0.5;  0.625,0.535; 0.75,0.6; 0.875,0.7335; 1,1">
                                          <p:stCondLst>
                                            <p:cond delay="662"/>
                                          </p:stCondLst>
                                        </p:cTn>
                                        <p:tgtEl>
                                          <p:spTgt spid="50"/>
                                        </p:tgtEl>
                                        <p:attrNameLst>
                                          <p:attrName>ppt_y</p:attrName>
                                        </p:attrNameLst>
                                      </p:cBhvr>
                                      <p:tavLst>
                                        <p:tav tm="0" fmla="#ppt_y-sin(pi*$)/27">
                                          <p:val>
                                            <p:fltVal val="0"/>
                                          </p:val>
                                        </p:tav>
                                        <p:tav tm="100000">
                                          <p:val>
                                            <p:fltVal val="1"/>
                                          </p:val>
                                        </p:tav>
                                      </p:tavLst>
                                    </p:anim>
                                    <p:anim calcmode="lin" valueType="num">
                                      <p:cBhvr>
                                        <p:cTn id="53" dur="82" tmFilter="0, 0; 0.125,0.2665; 0.25,0.4; 0.375,0.465; 0.5,0.5;  0.625,0.535; 0.75,0.6; 0.875,0.7335; 1,1">
                                          <p:stCondLst>
                                            <p:cond delay="828"/>
                                          </p:stCondLst>
                                        </p:cTn>
                                        <p:tgtEl>
                                          <p:spTgt spid="50"/>
                                        </p:tgtEl>
                                        <p:attrNameLst>
                                          <p:attrName>ppt_y</p:attrName>
                                        </p:attrNameLst>
                                      </p:cBhvr>
                                      <p:tavLst>
                                        <p:tav tm="0" fmla="#ppt_y-sin(pi*$)/81">
                                          <p:val>
                                            <p:fltVal val="0"/>
                                          </p:val>
                                        </p:tav>
                                        <p:tav tm="100000">
                                          <p:val>
                                            <p:fltVal val="1"/>
                                          </p:val>
                                        </p:tav>
                                      </p:tavLst>
                                    </p:anim>
                                    <p:animScale>
                                      <p:cBhvr>
                                        <p:cTn id="54" dur="13">
                                          <p:stCondLst>
                                            <p:cond delay="325"/>
                                          </p:stCondLst>
                                        </p:cTn>
                                        <p:tgtEl>
                                          <p:spTgt spid="50"/>
                                        </p:tgtEl>
                                      </p:cBhvr>
                                      <p:to x="100000" y="60000"/>
                                    </p:animScale>
                                    <p:animScale>
                                      <p:cBhvr>
                                        <p:cTn id="55" dur="83" decel="50000">
                                          <p:stCondLst>
                                            <p:cond delay="338"/>
                                          </p:stCondLst>
                                        </p:cTn>
                                        <p:tgtEl>
                                          <p:spTgt spid="50"/>
                                        </p:tgtEl>
                                      </p:cBhvr>
                                      <p:to x="100000" y="100000"/>
                                    </p:animScale>
                                    <p:animScale>
                                      <p:cBhvr>
                                        <p:cTn id="56" dur="13">
                                          <p:stCondLst>
                                            <p:cond delay="656"/>
                                          </p:stCondLst>
                                        </p:cTn>
                                        <p:tgtEl>
                                          <p:spTgt spid="50"/>
                                        </p:tgtEl>
                                      </p:cBhvr>
                                      <p:to x="100000" y="80000"/>
                                    </p:animScale>
                                    <p:animScale>
                                      <p:cBhvr>
                                        <p:cTn id="57" dur="83" decel="50000">
                                          <p:stCondLst>
                                            <p:cond delay="669"/>
                                          </p:stCondLst>
                                        </p:cTn>
                                        <p:tgtEl>
                                          <p:spTgt spid="50"/>
                                        </p:tgtEl>
                                      </p:cBhvr>
                                      <p:to x="100000" y="100000"/>
                                    </p:animScale>
                                    <p:animScale>
                                      <p:cBhvr>
                                        <p:cTn id="58" dur="13">
                                          <p:stCondLst>
                                            <p:cond delay="821"/>
                                          </p:stCondLst>
                                        </p:cTn>
                                        <p:tgtEl>
                                          <p:spTgt spid="50"/>
                                        </p:tgtEl>
                                      </p:cBhvr>
                                      <p:to x="100000" y="90000"/>
                                    </p:animScale>
                                    <p:animScale>
                                      <p:cBhvr>
                                        <p:cTn id="59" dur="83" decel="50000">
                                          <p:stCondLst>
                                            <p:cond delay="834"/>
                                          </p:stCondLst>
                                        </p:cTn>
                                        <p:tgtEl>
                                          <p:spTgt spid="50"/>
                                        </p:tgtEl>
                                      </p:cBhvr>
                                      <p:to x="100000" y="100000"/>
                                    </p:animScale>
                                    <p:animScale>
                                      <p:cBhvr>
                                        <p:cTn id="60" dur="13">
                                          <p:stCondLst>
                                            <p:cond delay="904"/>
                                          </p:stCondLst>
                                        </p:cTn>
                                        <p:tgtEl>
                                          <p:spTgt spid="50"/>
                                        </p:tgtEl>
                                      </p:cBhvr>
                                      <p:to x="100000" y="95000"/>
                                    </p:animScale>
                                    <p:animScale>
                                      <p:cBhvr>
                                        <p:cTn id="61" dur="83" decel="50000">
                                          <p:stCondLst>
                                            <p:cond delay="917"/>
                                          </p:stCondLst>
                                        </p:cTn>
                                        <p:tgtEl>
                                          <p:spTgt spid="50"/>
                                        </p:tgtEl>
                                      </p:cBhvr>
                                      <p:to x="100000" y="100000"/>
                                    </p:animScale>
                                  </p:childTnLst>
                                </p:cTn>
                              </p:par>
                              <p:par>
                                <p:cTn id="62" presetID="26" presetClass="entr" presetSubtype="0" fill="hold" grpId="0" nodeType="withEffect">
                                  <p:stCondLst>
                                    <p:cond delay="250"/>
                                  </p:stCondLst>
                                  <p:childTnLst>
                                    <p:set>
                                      <p:cBhvr>
                                        <p:cTn id="63" dur="1" fill="hold">
                                          <p:stCondLst>
                                            <p:cond delay="0"/>
                                          </p:stCondLst>
                                        </p:cTn>
                                        <p:tgtEl>
                                          <p:spTgt spid="64"/>
                                        </p:tgtEl>
                                        <p:attrNameLst>
                                          <p:attrName>style.visibility</p:attrName>
                                        </p:attrNameLst>
                                      </p:cBhvr>
                                      <p:to>
                                        <p:strVal val="visible"/>
                                      </p:to>
                                    </p:set>
                                    <p:animEffect transition="in" filter="wipe(down)">
                                      <p:cBhvr>
                                        <p:cTn id="64" dur="290">
                                          <p:stCondLst>
                                            <p:cond delay="0"/>
                                          </p:stCondLst>
                                        </p:cTn>
                                        <p:tgtEl>
                                          <p:spTgt spid="64"/>
                                        </p:tgtEl>
                                      </p:cBhvr>
                                    </p:animEffect>
                                    <p:anim calcmode="lin" valueType="num">
                                      <p:cBhvr>
                                        <p:cTn id="65" dur="911"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66" dur="332"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67" dur="332" tmFilter="0, 0; 0.125,0.2665; 0.25,0.4; 0.375,0.465; 0.5,0.5;  0.625,0.535; 0.75,0.6; 0.875,0.7335; 1,1">
                                          <p:stCondLst>
                                            <p:cond delay="332"/>
                                          </p:stCondLst>
                                        </p:cTn>
                                        <p:tgtEl>
                                          <p:spTgt spid="64"/>
                                        </p:tgtEl>
                                        <p:attrNameLst>
                                          <p:attrName>ppt_y</p:attrName>
                                        </p:attrNameLst>
                                      </p:cBhvr>
                                      <p:tavLst>
                                        <p:tav tm="0" fmla="#ppt_y-sin(pi*$)/9">
                                          <p:val>
                                            <p:fltVal val="0"/>
                                          </p:val>
                                        </p:tav>
                                        <p:tav tm="100000">
                                          <p:val>
                                            <p:fltVal val="1"/>
                                          </p:val>
                                        </p:tav>
                                      </p:tavLst>
                                    </p:anim>
                                    <p:anim calcmode="lin" valueType="num">
                                      <p:cBhvr>
                                        <p:cTn id="68" dur="166" tmFilter="0, 0; 0.125,0.2665; 0.25,0.4; 0.375,0.465; 0.5,0.5;  0.625,0.535; 0.75,0.6; 0.875,0.7335; 1,1">
                                          <p:stCondLst>
                                            <p:cond delay="662"/>
                                          </p:stCondLst>
                                        </p:cTn>
                                        <p:tgtEl>
                                          <p:spTgt spid="64"/>
                                        </p:tgtEl>
                                        <p:attrNameLst>
                                          <p:attrName>ppt_y</p:attrName>
                                        </p:attrNameLst>
                                      </p:cBhvr>
                                      <p:tavLst>
                                        <p:tav tm="0" fmla="#ppt_y-sin(pi*$)/27">
                                          <p:val>
                                            <p:fltVal val="0"/>
                                          </p:val>
                                        </p:tav>
                                        <p:tav tm="100000">
                                          <p:val>
                                            <p:fltVal val="1"/>
                                          </p:val>
                                        </p:tav>
                                      </p:tavLst>
                                    </p:anim>
                                    <p:anim calcmode="lin" valueType="num">
                                      <p:cBhvr>
                                        <p:cTn id="69" dur="82" tmFilter="0, 0; 0.125,0.2665; 0.25,0.4; 0.375,0.465; 0.5,0.5;  0.625,0.535; 0.75,0.6; 0.875,0.7335; 1,1">
                                          <p:stCondLst>
                                            <p:cond delay="828"/>
                                          </p:stCondLst>
                                        </p:cTn>
                                        <p:tgtEl>
                                          <p:spTgt spid="64"/>
                                        </p:tgtEl>
                                        <p:attrNameLst>
                                          <p:attrName>ppt_y</p:attrName>
                                        </p:attrNameLst>
                                      </p:cBhvr>
                                      <p:tavLst>
                                        <p:tav tm="0" fmla="#ppt_y-sin(pi*$)/81">
                                          <p:val>
                                            <p:fltVal val="0"/>
                                          </p:val>
                                        </p:tav>
                                        <p:tav tm="100000">
                                          <p:val>
                                            <p:fltVal val="1"/>
                                          </p:val>
                                        </p:tav>
                                      </p:tavLst>
                                    </p:anim>
                                    <p:animScale>
                                      <p:cBhvr>
                                        <p:cTn id="70" dur="13">
                                          <p:stCondLst>
                                            <p:cond delay="325"/>
                                          </p:stCondLst>
                                        </p:cTn>
                                        <p:tgtEl>
                                          <p:spTgt spid="64"/>
                                        </p:tgtEl>
                                      </p:cBhvr>
                                      <p:to x="100000" y="60000"/>
                                    </p:animScale>
                                    <p:animScale>
                                      <p:cBhvr>
                                        <p:cTn id="71" dur="83" decel="50000">
                                          <p:stCondLst>
                                            <p:cond delay="338"/>
                                          </p:stCondLst>
                                        </p:cTn>
                                        <p:tgtEl>
                                          <p:spTgt spid="64"/>
                                        </p:tgtEl>
                                      </p:cBhvr>
                                      <p:to x="100000" y="100000"/>
                                    </p:animScale>
                                    <p:animScale>
                                      <p:cBhvr>
                                        <p:cTn id="72" dur="13">
                                          <p:stCondLst>
                                            <p:cond delay="656"/>
                                          </p:stCondLst>
                                        </p:cTn>
                                        <p:tgtEl>
                                          <p:spTgt spid="64"/>
                                        </p:tgtEl>
                                      </p:cBhvr>
                                      <p:to x="100000" y="80000"/>
                                    </p:animScale>
                                    <p:animScale>
                                      <p:cBhvr>
                                        <p:cTn id="73" dur="83" decel="50000">
                                          <p:stCondLst>
                                            <p:cond delay="669"/>
                                          </p:stCondLst>
                                        </p:cTn>
                                        <p:tgtEl>
                                          <p:spTgt spid="64"/>
                                        </p:tgtEl>
                                      </p:cBhvr>
                                      <p:to x="100000" y="100000"/>
                                    </p:animScale>
                                    <p:animScale>
                                      <p:cBhvr>
                                        <p:cTn id="74" dur="13">
                                          <p:stCondLst>
                                            <p:cond delay="821"/>
                                          </p:stCondLst>
                                        </p:cTn>
                                        <p:tgtEl>
                                          <p:spTgt spid="64"/>
                                        </p:tgtEl>
                                      </p:cBhvr>
                                      <p:to x="100000" y="90000"/>
                                    </p:animScale>
                                    <p:animScale>
                                      <p:cBhvr>
                                        <p:cTn id="75" dur="83" decel="50000">
                                          <p:stCondLst>
                                            <p:cond delay="834"/>
                                          </p:stCondLst>
                                        </p:cTn>
                                        <p:tgtEl>
                                          <p:spTgt spid="64"/>
                                        </p:tgtEl>
                                      </p:cBhvr>
                                      <p:to x="100000" y="100000"/>
                                    </p:animScale>
                                    <p:animScale>
                                      <p:cBhvr>
                                        <p:cTn id="76" dur="13">
                                          <p:stCondLst>
                                            <p:cond delay="904"/>
                                          </p:stCondLst>
                                        </p:cTn>
                                        <p:tgtEl>
                                          <p:spTgt spid="64"/>
                                        </p:tgtEl>
                                      </p:cBhvr>
                                      <p:to x="100000" y="95000"/>
                                    </p:animScale>
                                    <p:animScale>
                                      <p:cBhvr>
                                        <p:cTn id="77" dur="83" decel="50000">
                                          <p:stCondLst>
                                            <p:cond delay="917"/>
                                          </p:stCondLst>
                                        </p:cTn>
                                        <p:tgtEl>
                                          <p:spTgt spid="64"/>
                                        </p:tgtEl>
                                      </p:cBhvr>
                                      <p:to x="100000" y="100000"/>
                                    </p:animScale>
                                  </p:childTnLst>
                                </p:cTn>
                              </p:par>
                            </p:childTnLst>
                          </p:cTn>
                        </p:par>
                        <p:par>
                          <p:cTn id="78" fill="hold">
                            <p:stCondLst>
                              <p:cond delay="3000"/>
                            </p:stCondLst>
                            <p:childTnLst>
                              <p:par>
                                <p:cTn id="79" presetID="10" presetClass="entr" presetSubtype="0" fill="hold"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childTnLst>
                                </p:cTn>
                              </p:par>
                            </p:childTnLst>
                          </p:cTn>
                        </p:par>
                        <p:par>
                          <p:cTn id="82" fill="hold">
                            <p:stCondLst>
                              <p:cond delay="3500"/>
                            </p:stCondLst>
                            <p:childTnLst>
                              <p:par>
                                <p:cTn id="83" presetID="26" presetClass="emph" presetSubtype="0" repeatCount="indefinite" fill="hold" nodeType="afterEffect">
                                  <p:stCondLst>
                                    <p:cond delay="0"/>
                                  </p:stCondLst>
                                  <p:endCondLst>
                                    <p:cond evt="onNext" delay="0">
                                      <p:tgtEl>
                                        <p:sldTgt/>
                                      </p:tgtEl>
                                    </p:cond>
                                  </p:endCondLst>
                                  <p:childTnLst>
                                    <p:animEffect transition="out" filter="fade">
                                      <p:cBhvr>
                                        <p:cTn id="84" dur="500" tmFilter="0, 0; .2, .5; .8, .5; 1, 0"/>
                                        <p:tgtEl>
                                          <p:spTgt spid="65"/>
                                        </p:tgtEl>
                                      </p:cBhvr>
                                    </p:animEffect>
                                    <p:animScale>
                                      <p:cBhvr>
                                        <p:cTn id="85" dur="250" autoRev="1" fill="hold"/>
                                        <p:tgtEl>
                                          <p:spTgt spid="65"/>
                                        </p:tgtEl>
                                      </p:cBhvr>
                                      <p:by x="105000" y="105000"/>
                                    </p:animScale>
                                  </p:childTnLst>
                                </p:cTn>
                              </p:par>
                              <p:par>
                                <p:cTn id="86" presetID="26" presetClass="entr" presetSubtype="0" fill="hold" grpId="0" nodeType="withEffect">
                                  <p:stCondLst>
                                    <p:cond delay="750"/>
                                  </p:stCondLst>
                                  <p:childTnLst>
                                    <p:set>
                                      <p:cBhvr>
                                        <p:cTn id="87" dur="1" fill="hold">
                                          <p:stCondLst>
                                            <p:cond delay="0"/>
                                          </p:stCondLst>
                                        </p:cTn>
                                        <p:tgtEl>
                                          <p:spTgt spid="109"/>
                                        </p:tgtEl>
                                        <p:attrNameLst>
                                          <p:attrName>style.visibility</p:attrName>
                                        </p:attrNameLst>
                                      </p:cBhvr>
                                      <p:to>
                                        <p:strVal val="visible"/>
                                      </p:to>
                                    </p:set>
                                    <p:animEffect transition="in" filter="wipe(down)">
                                      <p:cBhvr>
                                        <p:cTn id="88" dur="290">
                                          <p:stCondLst>
                                            <p:cond delay="0"/>
                                          </p:stCondLst>
                                        </p:cTn>
                                        <p:tgtEl>
                                          <p:spTgt spid="109"/>
                                        </p:tgtEl>
                                      </p:cBhvr>
                                    </p:animEffect>
                                    <p:anim calcmode="lin" valueType="num">
                                      <p:cBhvr>
                                        <p:cTn id="89" dur="911" tmFilter="0,0; 0.14,0.36; 0.43,0.73; 0.71,0.91; 1.0,1.0">
                                          <p:stCondLst>
                                            <p:cond delay="0"/>
                                          </p:stCondLst>
                                        </p:cTn>
                                        <p:tgtEl>
                                          <p:spTgt spid="109"/>
                                        </p:tgtEl>
                                        <p:attrNameLst>
                                          <p:attrName>ppt_x</p:attrName>
                                        </p:attrNameLst>
                                      </p:cBhvr>
                                      <p:tavLst>
                                        <p:tav tm="0">
                                          <p:val>
                                            <p:strVal val="#ppt_x-0.25"/>
                                          </p:val>
                                        </p:tav>
                                        <p:tav tm="100000">
                                          <p:val>
                                            <p:strVal val="#ppt_x"/>
                                          </p:val>
                                        </p:tav>
                                      </p:tavLst>
                                    </p:anim>
                                    <p:anim calcmode="lin" valueType="num">
                                      <p:cBhvr>
                                        <p:cTn id="90" dur="332" tmFilter="0.0,0.0; 0.25,0.07; 0.50,0.2; 0.75,0.467; 1.0,1.0">
                                          <p:stCondLst>
                                            <p:cond delay="0"/>
                                          </p:stCondLst>
                                        </p:cTn>
                                        <p:tgtEl>
                                          <p:spTgt spid="109"/>
                                        </p:tgtEl>
                                        <p:attrNameLst>
                                          <p:attrName>ppt_y</p:attrName>
                                        </p:attrNameLst>
                                      </p:cBhvr>
                                      <p:tavLst>
                                        <p:tav tm="0" fmla="#ppt_y-sin(pi*$)/3">
                                          <p:val>
                                            <p:fltVal val="0.5"/>
                                          </p:val>
                                        </p:tav>
                                        <p:tav tm="100000">
                                          <p:val>
                                            <p:fltVal val="1"/>
                                          </p:val>
                                        </p:tav>
                                      </p:tavLst>
                                    </p:anim>
                                    <p:anim calcmode="lin" valueType="num">
                                      <p:cBhvr>
                                        <p:cTn id="91" dur="332" tmFilter="0, 0; 0.125,0.2665; 0.25,0.4; 0.375,0.465; 0.5,0.5;  0.625,0.535; 0.75,0.6; 0.875,0.7335; 1,1">
                                          <p:stCondLst>
                                            <p:cond delay="332"/>
                                          </p:stCondLst>
                                        </p:cTn>
                                        <p:tgtEl>
                                          <p:spTgt spid="109"/>
                                        </p:tgtEl>
                                        <p:attrNameLst>
                                          <p:attrName>ppt_y</p:attrName>
                                        </p:attrNameLst>
                                      </p:cBhvr>
                                      <p:tavLst>
                                        <p:tav tm="0" fmla="#ppt_y-sin(pi*$)/9">
                                          <p:val>
                                            <p:fltVal val="0"/>
                                          </p:val>
                                        </p:tav>
                                        <p:tav tm="100000">
                                          <p:val>
                                            <p:fltVal val="1"/>
                                          </p:val>
                                        </p:tav>
                                      </p:tavLst>
                                    </p:anim>
                                    <p:anim calcmode="lin" valueType="num">
                                      <p:cBhvr>
                                        <p:cTn id="92" dur="166" tmFilter="0, 0; 0.125,0.2665; 0.25,0.4; 0.375,0.465; 0.5,0.5;  0.625,0.535; 0.75,0.6; 0.875,0.7335; 1,1">
                                          <p:stCondLst>
                                            <p:cond delay="662"/>
                                          </p:stCondLst>
                                        </p:cTn>
                                        <p:tgtEl>
                                          <p:spTgt spid="109"/>
                                        </p:tgtEl>
                                        <p:attrNameLst>
                                          <p:attrName>ppt_y</p:attrName>
                                        </p:attrNameLst>
                                      </p:cBhvr>
                                      <p:tavLst>
                                        <p:tav tm="0" fmla="#ppt_y-sin(pi*$)/27">
                                          <p:val>
                                            <p:fltVal val="0"/>
                                          </p:val>
                                        </p:tav>
                                        <p:tav tm="100000">
                                          <p:val>
                                            <p:fltVal val="1"/>
                                          </p:val>
                                        </p:tav>
                                      </p:tavLst>
                                    </p:anim>
                                    <p:anim calcmode="lin" valueType="num">
                                      <p:cBhvr>
                                        <p:cTn id="93" dur="82" tmFilter="0, 0; 0.125,0.2665; 0.25,0.4; 0.375,0.465; 0.5,0.5;  0.625,0.535; 0.75,0.6; 0.875,0.7335; 1,1">
                                          <p:stCondLst>
                                            <p:cond delay="828"/>
                                          </p:stCondLst>
                                        </p:cTn>
                                        <p:tgtEl>
                                          <p:spTgt spid="109"/>
                                        </p:tgtEl>
                                        <p:attrNameLst>
                                          <p:attrName>ppt_y</p:attrName>
                                        </p:attrNameLst>
                                      </p:cBhvr>
                                      <p:tavLst>
                                        <p:tav tm="0" fmla="#ppt_y-sin(pi*$)/81">
                                          <p:val>
                                            <p:fltVal val="0"/>
                                          </p:val>
                                        </p:tav>
                                        <p:tav tm="100000">
                                          <p:val>
                                            <p:fltVal val="1"/>
                                          </p:val>
                                        </p:tav>
                                      </p:tavLst>
                                    </p:anim>
                                    <p:animScale>
                                      <p:cBhvr>
                                        <p:cTn id="94" dur="13">
                                          <p:stCondLst>
                                            <p:cond delay="325"/>
                                          </p:stCondLst>
                                        </p:cTn>
                                        <p:tgtEl>
                                          <p:spTgt spid="109"/>
                                        </p:tgtEl>
                                      </p:cBhvr>
                                      <p:to x="100000" y="60000"/>
                                    </p:animScale>
                                    <p:animScale>
                                      <p:cBhvr>
                                        <p:cTn id="95" dur="83" decel="50000">
                                          <p:stCondLst>
                                            <p:cond delay="338"/>
                                          </p:stCondLst>
                                        </p:cTn>
                                        <p:tgtEl>
                                          <p:spTgt spid="109"/>
                                        </p:tgtEl>
                                      </p:cBhvr>
                                      <p:to x="100000" y="100000"/>
                                    </p:animScale>
                                    <p:animScale>
                                      <p:cBhvr>
                                        <p:cTn id="96" dur="13">
                                          <p:stCondLst>
                                            <p:cond delay="656"/>
                                          </p:stCondLst>
                                        </p:cTn>
                                        <p:tgtEl>
                                          <p:spTgt spid="109"/>
                                        </p:tgtEl>
                                      </p:cBhvr>
                                      <p:to x="100000" y="80000"/>
                                    </p:animScale>
                                    <p:animScale>
                                      <p:cBhvr>
                                        <p:cTn id="97" dur="83" decel="50000">
                                          <p:stCondLst>
                                            <p:cond delay="669"/>
                                          </p:stCondLst>
                                        </p:cTn>
                                        <p:tgtEl>
                                          <p:spTgt spid="109"/>
                                        </p:tgtEl>
                                      </p:cBhvr>
                                      <p:to x="100000" y="100000"/>
                                    </p:animScale>
                                    <p:animScale>
                                      <p:cBhvr>
                                        <p:cTn id="98" dur="13">
                                          <p:stCondLst>
                                            <p:cond delay="821"/>
                                          </p:stCondLst>
                                        </p:cTn>
                                        <p:tgtEl>
                                          <p:spTgt spid="109"/>
                                        </p:tgtEl>
                                      </p:cBhvr>
                                      <p:to x="100000" y="90000"/>
                                    </p:animScale>
                                    <p:animScale>
                                      <p:cBhvr>
                                        <p:cTn id="99" dur="83" decel="50000">
                                          <p:stCondLst>
                                            <p:cond delay="834"/>
                                          </p:stCondLst>
                                        </p:cTn>
                                        <p:tgtEl>
                                          <p:spTgt spid="109"/>
                                        </p:tgtEl>
                                      </p:cBhvr>
                                      <p:to x="100000" y="100000"/>
                                    </p:animScale>
                                    <p:animScale>
                                      <p:cBhvr>
                                        <p:cTn id="100" dur="13">
                                          <p:stCondLst>
                                            <p:cond delay="904"/>
                                          </p:stCondLst>
                                        </p:cTn>
                                        <p:tgtEl>
                                          <p:spTgt spid="109"/>
                                        </p:tgtEl>
                                      </p:cBhvr>
                                      <p:to x="100000" y="95000"/>
                                    </p:animScale>
                                    <p:animScale>
                                      <p:cBhvr>
                                        <p:cTn id="101" dur="83" decel="50000">
                                          <p:stCondLst>
                                            <p:cond delay="917"/>
                                          </p:stCondLst>
                                        </p:cTn>
                                        <p:tgtEl>
                                          <p:spTgt spid="109"/>
                                        </p:tgtEl>
                                      </p:cBhvr>
                                      <p:to x="100000" y="100000"/>
                                    </p:animScale>
                                  </p:childTnLst>
                                </p:cTn>
                              </p:par>
                              <p:par>
                                <p:cTn id="102" presetID="26" presetClass="entr" presetSubtype="0" fill="hold" grpId="0" nodeType="withEffect">
                                  <p:stCondLst>
                                    <p:cond delay="500"/>
                                  </p:stCondLst>
                                  <p:childTnLst>
                                    <p:set>
                                      <p:cBhvr>
                                        <p:cTn id="103" dur="1" fill="hold">
                                          <p:stCondLst>
                                            <p:cond delay="0"/>
                                          </p:stCondLst>
                                        </p:cTn>
                                        <p:tgtEl>
                                          <p:spTgt spid="110"/>
                                        </p:tgtEl>
                                        <p:attrNameLst>
                                          <p:attrName>style.visibility</p:attrName>
                                        </p:attrNameLst>
                                      </p:cBhvr>
                                      <p:to>
                                        <p:strVal val="visible"/>
                                      </p:to>
                                    </p:set>
                                    <p:animEffect transition="in" filter="wipe(down)">
                                      <p:cBhvr>
                                        <p:cTn id="104" dur="290">
                                          <p:stCondLst>
                                            <p:cond delay="0"/>
                                          </p:stCondLst>
                                        </p:cTn>
                                        <p:tgtEl>
                                          <p:spTgt spid="110"/>
                                        </p:tgtEl>
                                      </p:cBhvr>
                                    </p:animEffect>
                                    <p:anim calcmode="lin" valueType="num">
                                      <p:cBhvr>
                                        <p:cTn id="105" dur="911" tmFilter="0,0; 0.14,0.36; 0.43,0.73; 0.71,0.91; 1.0,1.0">
                                          <p:stCondLst>
                                            <p:cond delay="0"/>
                                          </p:stCondLst>
                                        </p:cTn>
                                        <p:tgtEl>
                                          <p:spTgt spid="110"/>
                                        </p:tgtEl>
                                        <p:attrNameLst>
                                          <p:attrName>ppt_x</p:attrName>
                                        </p:attrNameLst>
                                      </p:cBhvr>
                                      <p:tavLst>
                                        <p:tav tm="0">
                                          <p:val>
                                            <p:strVal val="#ppt_x-0.25"/>
                                          </p:val>
                                        </p:tav>
                                        <p:tav tm="100000">
                                          <p:val>
                                            <p:strVal val="#ppt_x"/>
                                          </p:val>
                                        </p:tav>
                                      </p:tavLst>
                                    </p:anim>
                                    <p:anim calcmode="lin" valueType="num">
                                      <p:cBhvr>
                                        <p:cTn id="106" dur="332" tmFilter="0.0,0.0; 0.25,0.07; 0.50,0.2; 0.75,0.467; 1.0,1.0">
                                          <p:stCondLst>
                                            <p:cond delay="0"/>
                                          </p:stCondLst>
                                        </p:cTn>
                                        <p:tgtEl>
                                          <p:spTgt spid="110"/>
                                        </p:tgtEl>
                                        <p:attrNameLst>
                                          <p:attrName>ppt_y</p:attrName>
                                        </p:attrNameLst>
                                      </p:cBhvr>
                                      <p:tavLst>
                                        <p:tav tm="0" fmla="#ppt_y-sin(pi*$)/3">
                                          <p:val>
                                            <p:fltVal val="0.5"/>
                                          </p:val>
                                        </p:tav>
                                        <p:tav tm="100000">
                                          <p:val>
                                            <p:fltVal val="1"/>
                                          </p:val>
                                        </p:tav>
                                      </p:tavLst>
                                    </p:anim>
                                    <p:anim calcmode="lin" valueType="num">
                                      <p:cBhvr>
                                        <p:cTn id="107" dur="332" tmFilter="0, 0; 0.125,0.2665; 0.25,0.4; 0.375,0.465; 0.5,0.5;  0.625,0.535; 0.75,0.6; 0.875,0.7335; 1,1">
                                          <p:stCondLst>
                                            <p:cond delay="332"/>
                                          </p:stCondLst>
                                        </p:cTn>
                                        <p:tgtEl>
                                          <p:spTgt spid="110"/>
                                        </p:tgtEl>
                                        <p:attrNameLst>
                                          <p:attrName>ppt_y</p:attrName>
                                        </p:attrNameLst>
                                      </p:cBhvr>
                                      <p:tavLst>
                                        <p:tav tm="0" fmla="#ppt_y-sin(pi*$)/9">
                                          <p:val>
                                            <p:fltVal val="0"/>
                                          </p:val>
                                        </p:tav>
                                        <p:tav tm="100000">
                                          <p:val>
                                            <p:fltVal val="1"/>
                                          </p:val>
                                        </p:tav>
                                      </p:tavLst>
                                    </p:anim>
                                    <p:anim calcmode="lin" valueType="num">
                                      <p:cBhvr>
                                        <p:cTn id="108" dur="166" tmFilter="0, 0; 0.125,0.2665; 0.25,0.4; 0.375,0.465; 0.5,0.5;  0.625,0.535; 0.75,0.6; 0.875,0.7335; 1,1">
                                          <p:stCondLst>
                                            <p:cond delay="662"/>
                                          </p:stCondLst>
                                        </p:cTn>
                                        <p:tgtEl>
                                          <p:spTgt spid="110"/>
                                        </p:tgtEl>
                                        <p:attrNameLst>
                                          <p:attrName>ppt_y</p:attrName>
                                        </p:attrNameLst>
                                      </p:cBhvr>
                                      <p:tavLst>
                                        <p:tav tm="0" fmla="#ppt_y-sin(pi*$)/27">
                                          <p:val>
                                            <p:fltVal val="0"/>
                                          </p:val>
                                        </p:tav>
                                        <p:tav tm="100000">
                                          <p:val>
                                            <p:fltVal val="1"/>
                                          </p:val>
                                        </p:tav>
                                      </p:tavLst>
                                    </p:anim>
                                    <p:anim calcmode="lin" valueType="num">
                                      <p:cBhvr>
                                        <p:cTn id="109" dur="82" tmFilter="0, 0; 0.125,0.2665; 0.25,0.4; 0.375,0.465; 0.5,0.5;  0.625,0.535; 0.75,0.6; 0.875,0.7335; 1,1">
                                          <p:stCondLst>
                                            <p:cond delay="828"/>
                                          </p:stCondLst>
                                        </p:cTn>
                                        <p:tgtEl>
                                          <p:spTgt spid="110"/>
                                        </p:tgtEl>
                                        <p:attrNameLst>
                                          <p:attrName>ppt_y</p:attrName>
                                        </p:attrNameLst>
                                      </p:cBhvr>
                                      <p:tavLst>
                                        <p:tav tm="0" fmla="#ppt_y-sin(pi*$)/81">
                                          <p:val>
                                            <p:fltVal val="0"/>
                                          </p:val>
                                        </p:tav>
                                        <p:tav tm="100000">
                                          <p:val>
                                            <p:fltVal val="1"/>
                                          </p:val>
                                        </p:tav>
                                      </p:tavLst>
                                    </p:anim>
                                    <p:animScale>
                                      <p:cBhvr>
                                        <p:cTn id="110" dur="13">
                                          <p:stCondLst>
                                            <p:cond delay="325"/>
                                          </p:stCondLst>
                                        </p:cTn>
                                        <p:tgtEl>
                                          <p:spTgt spid="110"/>
                                        </p:tgtEl>
                                      </p:cBhvr>
                                      <p:to x="100000" y="60000"/>
                                    </p:animScale>
                                    <p:animScale>
                                      <p:cBhvr>
                                        <p:cTn id="111" dur="83" decel="50000">
                                          <p:stCondLst>
                                            <p:cond delay="338"/>
                                          </p:stCondLst>
                                        </p:cTn>
                                        <p:tgtEl>
                                          <p:spTgt spid="110"/>
                                        </p:tgtEl>
                                      </p:cBhvr>
                                      <p:to x="100000" y="100000"/>
                                    </p:animScale>
                                    <p:animScale>
                                      <p:cBhvr>
                                        <p:cTn id="112" dur="13">
                                          <p:stCondLst>
                                            <p:cond delay="656"/>
                                          </p:stCondLst>
                                        </p:cTn>
                                        <p:tgtEl>
                                          <p:spTgt spid="110"/>
                                        </p:tgtEl>
                                      </p:cBhvr>
                                      <p:to x="100000" y="80000"/>
                                    </p:animScale>
                                    <p:animScale>
                                      <p:cBhvr>
                                        <p:cTn id="113" dur="83" decel="50000">
                                          <p:stCondLst>
                                            <p:cond delay="669"/>
                                          </p:stCondLst>
                                        </p:cTn>
                                        <p:tgtEl>
                                          <p:spTgt spid="110"/>
                                        </p:tgtEl>
                                      </p:cBhvr>
                                      <p:to x="100000" y="100000"/>
                                    </p:animScale>
                                    <p:animScale>
                                      <p:cBhvr>
                                        <p:cTn id="114" dur="13">
                                          <p:stCondLst>
                                            <p:cond delay="821"/>
                                          </p:stCondLst>
                                        </p:cTn>
                                        <p:tgtEl>
                                          <p:spTgt spid="110"/>
                                        </p:tgtEl>
                                      </p:cBhvr>
                                      <p:to x="100000" y="90000"/>
                                    </p:animScale>
                                    <p:animScale>
                                      <p:cBhvr>
                                        <p:cTn id="115" dur="83" decel="50000">
                                          <p:stCondLst>
                                            <p:cond delay="834"/>
                                          </p:stCondLst>
                                        </p:cTn>
                                        <p:tgtEl>
                                          <p:spTgt spid="110"/>
                                        </p:tgtEl>
                                      </p:cBhvr>
                                      <p:to x="100000" y="100000"/>
                                    </p:animScale>
                                    <p:animScale>
                                      <p:cBhvr>
                                        <p:cTn id="116" dur="13">
                                          <p:stCondLst>
                                            <p:cond delay="904"/>
                                          </p:stCondLst>
                                        </p:cTn>
                                        <p:tgtEl>
                                          <p:spTgt spid="110"/>
                                        </p:tgtEl>
                                      </p:cBhvr>
                                      <p:to x="100000" y="95000"/>
                                    </p:animScale>
                                    <p:animScale>
                                      <p:cBhvr>
                                        <p:cTn id="117" dur="83" decel="50000">
                                          <p:stCondLst>
                                            <p:cond delay="917"/>
                                          </p:stCondLst>
                                        </p:cTn>
                                        <p:tgtEl>
                                          <p:spTgt spid="110"/>
                                        </p:tgtEl>
                                      </p:cBhvr>
                                      <p:to x="100000" y="100000"/>
                                    </p:animScale>
                                  </p:childTnLst>
                                </p:cTn>
                              </p:par>
                              <p:par>
                                <p:cTn id="118" presetID="26" presetClass="entr" presetSubtype="0" fill="hold" grpId="0" nodeType="withEffect">
                                  <p:stCondLst>
                                    <p:cond delay="250"/>
                                  </p:stCondLst>
                                  <p:childTnLst>
                                    <p:set>
                                      <p:cBhvr>
                                        <p:cTn id="119" dur="1" fill="hold">
                                          <p:stCondLst>
                                            <p:cond delay="0"/>
                                          </p:stCondLst>
                                        </p:cTn>
                                        <p:tgtEl>
                                          <p:spTgt spid="111"/>
                                        </p:tgtEl>
                                        <p:attrNameLst>
                                          <p:attrName>style.visibility</p:attrName>
                                        </p:attrNameLst>
                                      </p:cBhvr>
                                      <p:to>
                                        <p:strVal val="visible"/>
                                      </p:to>
                                    </p:set>
                                    <p:animEffect transition="in" filter="wipe(down)">
                                      <p:cBhvr>
                                        <p:cTn id="120" dur="290">
                                          <p:stCondLst>
                                            <p:cond delay="0"/>
                                          </p:stCondLst>
                                        </p:cTn>
                                        <p:tgtEl>
                                          <p:spTgt spid="111"/>
                                        </p:tgtEl>
                                      </p:cBhvr>
                                    </p:animEffect>
                                    <p:anim calcmode="lin" valueType="num">
                                      <p:cBhvr>
                                        <p:cTn id="121" dur="911" tmFilter="0,0; 0.14,0.36; 0.43,0.73; 0.71,0.91; 1.0,1.0">
                                          <p:stCondLst>
                                            <p:cond delay="0"/>
                                          </p:stCondLst>
                                        </p:cTn>
                                        <p:tgtEl>
                                          <p:spTgt spid="111"/>
                                        </p:tgtEl>
                                        <p:attrNameLst>
                                          <p:attrName>ppt_x</p:attrName>
                                        </p:attrNameLst>
                                      </p:cBhvr>
                                      <p:tavLst>
                                        <p:tav tm="0">
                                          <p:val>
                                            <p:strVal val="#ppt_x-0.25"/>
                                          </p:val>
                                        </p:tav>
                                        <p:tav tm="100000">
                                          <p:val>
                                            <p:strVal val="#ppt_x"/>
                                          </p:val>
                                        </p:tav>
                                      </p:tavLst>
                                    </p:anim>
                                    <p:anim calcmode="lin" valueType="num">
                                      <p:cBhvr>
                                        <p:cTn id="122" dur="332" tmFilter="0.0,0.0; 0.25,0.07; 0.50,0.2; 0.75,0.467; 1.0,1.0">
                                          <p:stCondLst>
                                            <p:cond delay="0"/>
                                          </p:stCondLst>
                                        </p:cTn>
                                        <p:tgtEl>
                                          <p:spTgt spid="111"/>
                                        </p:tgtEl>
                                        <p:attrNameLst>
                                          <p:attrName>ppt_y</p:attrName>
                                        </p:attrNameLst>
                                      </p:cBhvr>
                                      <p:tavLst>
                                        <p:tav tm="0" fmla="#ppt_y-sin(pi*$)/3">
                                          <p:val>
                                            <p:fltVal val="0.5"/>
                                          </p:val>
                                        </p:tav>
                                        <p:tav tm="100000">
                                          <p:val>
                                            <p:fltVal val="1"/>
                                          </p:val>
                                        </p:tav>
                                      </p:tavLst>
                                    </p:anim>
                                    <p:anim calcmode="lin" valueType="num">
                                      <p:cBhvr>
                                        <p:cTn id="123" dur="332" tmFilter="0, 0; 0.125,0.2665; 0.25,0.4; 0.375,0.465; 0.5,0.5;  0.625,0.535; 0.75,0.6; 0.875,0.7335; 1,1">
                                          <p:stCondLst>
                                            <p:cond delay="332"/>
                                          </p:stCondLst>
                                        </p:cTn>
                                        <p:tgtEl>
                                          <p:spTgt spid="111"/>
                                        </p:tgtEl>
                                        <p:attrNameLst>
                                          <p:attrName>ppt_y</p:attrName>
                                        </p:attrNameLst>
                                      </p:cBhvr>
                                      <p:tavLst>
                                        <p:tav tm="0" fmla="#ppt_y-sin(pi*$)/9">
                                          <p:val>
                                            <p:fltVal val="0"/>
                                          </p:val>
                                        </p:tav>
                                        <p:tav tm="100000">
                                          <p:val>
                                            <p:fltVal val="1"/>
                                          </p:val>
                                        </p:tav>
                                      </p:tavLst>
                                    </p:anim>
                                    <p:anim calcmode="lin" valueType="num">
                                      <p:cBhvr>
                                        <p:cTn id="124" dur="166" tmFilter="0, 0; 0.125,0.2665; 0.25,0.4; 0.375,0.465; 0.5,0.5;  0.625,0.535; 0.75,0.6; 0.875,0.7335; 1,1">
                                          <p:stCondLst>
                                            <p:cond delay="662"/>
                                          </p:stCondLst>
                                        </p:cTn>
                                        <p:tgtEl>
                                          <p:spTgt spid="111"/>
                                        </p:tgtEl>
                                        <p:attrNameLst>
                                          <p:attrName>ppt_y</p:attrName>
                                        </p:attrNameLst>
                                      </p:cBhvr>
                                      <p:tavLst>
                                        <p:tav tm="0" fmla="#ppt_y-sin(pi*$)/27">
                                          <p:val>
                                            <p:fltVal val="0"/>
                                          </p:val>
                                        </p:tav>
                                        <p:tav tm="100000">
                                          <p:val>
                                            <p:fltVal val="1"/>
                                          </p:val>
                                        </p:tav>
                                      </p:tavLst>
                                    </p:anim>
                                    <p:anim calcmode="lin" valueType="num">
                                      <p:cBhvr>
                                        <p:cTn id="125" dur="82" tmFilter="0, 0; 0.125,0.2665; 0.25,0.4; 0.375,0.465; 0.5,0.5;  0.625,0.535; 0.75,0.6; 0.875,0.7335; 1,1">
                                          <p:stCondLst>
                                            <p:cond delay="828"/>
                                          </p:stCondLst>
                                        </p:cTn>
                                        <p:tgtEl>
                                          <p:spTgt spid="111"/>
                                        </p:tgtEl>
                                        <p:attrNameLst>
                                          <p:attrName>ppt_y</p:attrName>
                                        </p:attrNameLst>
                                      </p:cBhvr>
                                      <p:tavLst>
                                        <p:tav tm="0" fmla="#ppt_y-sin(pi*$)/81">
                                          <p:val>
                                            <p:fltVal val="0"/>
                                          </p:val>
                                        </p:tav>
                                        <p:tav tm="100000">
                                          <p:val>
                                            <p:fltVal val="1"/>
                                          </p:val>
                                        </p:tav>
                                      </p:tavLst>
                                    </p:anim>
                                    <p:animScale>
                                      <p:cBhvr>
                                        <p:cTn id="126" dur="13">
                                          <p:stCondLst>
                                            <p:cond delay="325"/>
                                          </p:stCondLst>
                                        </p:cTn>
                                        <p:tgtEl>
                                          <p:spTgt spid="111"/>
                                        </p:tgtEl>
                                      </p:cBhvr>
                                      <p:to x="100000" y="60000"/>
                                    </p:animScale>
                                    <p:animScale>
                                      <p:cBhvr>
                                        <p:cTn id="127" dur="83" decel="50000">
                                          <p:stCondLst>
                                            <p:cond delay="338"/>
                                          </p:stCondLst>
                                        </p:cTn>
                                        <p:tgtEl>
                                          <p:spTgt spid="111"/>
                                        </p:tgtEl>
                                      </p:cBhvr>
                                      <p:to x="100000" y="100000"/>
                                    </p:animScale>
                                    <p:animScale>
                                      <p:cBhvr>
                                        <p:cTn id="128" dur="13">
                                          <p:stCondLst>
                                            <p:cond delay="656"/>
                                          </p:stCondLst>
                                        </p:cTn>
                                        <p:tgtEl>
                                          <p:spTgt spid="111"/>
                                        </p:tgtEl>
                                      </p:cBhvr>
                                      <p:to x="100000" y="80000"/>
                                    </p:animScale>
                                    <p:animScale>
                                      <p:cBhvr>
                                        <p:cTn id="129" dur="83" decel="50000">
                                          <p:stCondLst>
                                            <p:cond delay="669"/>
                                          </p:stCondLst>
                                        </p:cTn>
                                        <p:tgtEl>
                                          <p:spTgt spid="111"/>
                                        </p:tgtEl>
                                      </p:cBhvr>
                                      <p:to x="100000" y="100000"/>
                                    </p:animScale>
                                    <p:animScale>
                                      <p:cBhvr>
                                        <p:cTn id="130" dur="13">
                                          <p:stCondLst>
                                            <p:cond delay="821"/>
                                          </p:stCondLst>
                                        </p:cTn>
                                        <p:tgtEl>
                                          <p:spTgt spid="111"/>
                                        </p:tgtEl>
                                      </p:cBhvr>
                                      <p:to x="100000" y="90000"/>
                                    </p:animScale>
                                    <p:animScale>
                                      <p:cBhvr>
                                        <p:cTn id="131" dur="83" decel="50000">
                                          <p:stCondLst>
                                            <p:cond delay="834"/>
                                          </p:stCondLst>
                                        </p:cTn>
                                        <p:tgtEl>
                                          <p:spTgt spid="111"/>
                                        </p:tgtEl>
                                      </p:cBhvr>
                                      <p:to x="100000" y="100000"/>
                                    </p:animScale>
                                    <p:animScale>
                                      <p:cBhvr>
                                        <p:cTn id="132" dur="13">
                                          <p:stCondLst>
                                            <p:cond delay="904"/>
                                          </p:stCondLst>
                                        </p:cTn>
                                        <p:tgtEl>
                                          <p:spTgt spid="111"/>
                                        </p:tgtEl>
                                      </p:cBhvr>
                                      <p:to x="100000" y="95000"/>
                                    </p:animScale>
                                    <p:animScale>
                                      <p:cBhvr>
                                        <p:cTn id="133" dur="83" decel="50000">
                                          <p:stCondLst>
                                            <p:cond delay="917"/>
                                          </p:stCondLst>
                                        </p:cTn>
                                        <p:tgtEl>
                                          <p:spTgt spid="1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43" grpId="0" bldLvl="0" animBg="1"/>
      <p:bldP spid="43" grpId="1" bldLvl="0" animBg="1"/>
      <p:bldP spid="44" grpId="0" bldLvl="0" animBg="1"/>
      <p:bldP spid="49" grpId="0" bldLvl="0" animBg="1"/>
      <p:bldP spid="50" grpId="0" bldLvl="0" animBg="1"/>
      <p:bldP spid="64" grpId="0" bldLvl="0" animBg="1"/>
      <p:bldP spid="109" grpId="0" bldLvl="0" animBg="1"/>
      <p:bldP spid="110" grpId="0" bldLvl="0" animBg="1"/>
      <p:bldP spid="111" grpId="0" bldLvl="0" animBg="1"/>
    </p:bldLst>
  </p:timing>
</p:sld>
</file>

<file path=ppt/tags/tag1.xml><?xml version="1.0" encoding="utf-8"?>
<p:tagLst xmlns:p="http://schemas.openxmlformats.org/presentationml/2006/main">
  <p:tag name="PA" val="v3.2.0"/>
</p:tagLst>
</file>

<file path=ppt/tags/tag2.xml><?xml version="1.0" encoding="utf-8"?>
<p:tagLst xmlns:p="http://schemas.openxmlformats.org/presentationml/2006/main">
  <p:tag name="PA" val="v3.2.0"/>
</p:tagLst>
</file>

<file path=ppt/tags/tag3.xml><?xml version="1.0" encoding="utf-8"?>
<p:tagLst xmlns:p="http://schemas.openxmlformats.org/presentationml/2006/main">
  <p:tag name="PA" val="v3.2.0"/>
</p:tagLst>
</file>

<file path=ppt/tags/tag4.xml><?xml version="1.0" encoding="utf-8"?>
<p:tagLst xmlns:p="http://schemas.openxmlformats.org/presentationml/2006/main">
  <p:tag name="PA" val="v3.2.0"/>
</p:tagLst>
</file>

<file path=ppt/tags/tag5.xml><?xml version="1.0" encoding="utf-8"?>
<p:tagLst xmlns:p="http://schemas.openxmlformats.org/presentationml/2006/main">
  <p:tag name="PA" val="v3.2.0"/>
</p:tagLst>
</file>

<file path=ppt/tags/tag6.xml><?xml version="1.0" encoding="utf-8"?>
<p:tagLst xmlns:p="http://schemas.openxmlformats.org/presentationml/2006/main">
  <p:tag name="PA" val="v3.2.0"/>
</p:tagLst>
</file>

<file path=ppt/tags/tag7.xml><?xml version="1.0" encoding="utf-8"?>
<p:tagLst xmlns:p="http://schemas.openxmlformats.org/presentationml/2006/main">
  <p:tag name="PA" val="v3.2.0"/>
</p:tagLst>
</file>

<file path=ppt/tags/tag8.xml><?xml version="1.0" encoding="utf-8"?>
<p:tagLst xmlns:p="http://schemas.openxmlformats.org/presentationml/2006/main">
  <p:tag name="PA" val="v3.2.0"/>
</p:tagLst>
</file>

<file path=ppt/tags/tag9.xml><?xml version="1.0" encoding="utf-8"?>
<p:tagLst xmlns:p="http://schemas.openxmlformats.org/presentationml/2006/main">
  <p:tag name="PA" val="v3.2.0"/>
</p:tagLst>
</file>

<file path=ppt/tags/tag10.xml><?xml version="1.0" encoding="utf-8"?>
<p:tagLst xmlns:p="http://schemas.openxmlformats.org/presentationml/2006/main">
  <p:tag name="PA" val="v3.2.0"/>
</p:tagLst>
</file>

<file path=ppt/tags/tag11.xml><?xml version="1.0" encoding="utf-8"?>
<p:tagLst xmlns:p="http://schemas.openxmlformats.org/presentationml/2006/main">
  <p:tag name="PA" val="v3.2.0"/>
</p:tagLst>
</file>

<file path=ppt/tags/tag12.xml><?xml version="1.0" encoding="utf-8"?>
<p:tagLst xmlns:p="http://schemas.openxmlformats.org/presentationml/2006/main">
  <p:tag name="PA" val="v3.2.0"/>
</p:tagLst>
</file>

<file path=ppt/tags/tag13.xml><?xml version="1.0" encoding="utf-8"?>
<p:tagLst xmlns:p="http://schemas.openxmlformats.org/presentationml/2006/main">
  <p:tag name="PA" val="v3.2.0"/>
</p:tagLst>
</file>

<file path=ppt/tags/tag14.xml><?xml version="1.0" encoding="utf-8"?>
<p:tagLst xmlns:p="http://schemas.openxmlformats.org/presentationml/2006/main">
  <p:tag name="PA" val="v3.2.0"/>
</p:tagLst>
</file>

<file path=ppt/tags/tag15.xml><?xml version="1.0" encoding="utf-8"?>
<p:tagLst xmlns:p="http://schemas.openxmlformats.org/presentationml/2006/main">
  <p:tag name="PA" val="v3.2.0"/>
</p:tagLst>
</file>

<file path=ppt/tags/tag16.xml><?xml version="1.0" encoding="utf-8"?>
<p:tagLst xmlns:p="http://schemas.openxmlformats.org/presentationml/2006/main">
  <p:tag name="PA" val="v3.2.0"/>
</p:tagLst>
</file>

<file path=ppt/tags/tag17.xml><?xml version="1.0" encoding="utf-8"?>
<p:tagLst xmlns:p="http://schemas.openxmlformats.org/presentationml/2006/main">
  <p:tag name="PA" val="v3.2.0"/>
</p:tagLst>
</file>

<file path=ppt/tags/tag18.xml><?xml version="1.0" encoding="utf-8"?>
<p:tagLst xmlns:p="http://schemas.openxmlformats.org/presentationml/2006/main">
  <p:tag name="PA" val="v3.2.0"/>
</p:tagLst>
</file>

<file path=ppt/tags/tag19.xml><?xml version="1.0" encoding="utf-8"?>
<p:tagLst xmlns:p="http://schemas.openxmlformats.org/presentationml/2006/main">
  <p:tag name="PA" val="v3.2.0"/>
</p:tagLst>
</file>

<file path=ppt/tags/tag20.xml><?xml version="1.0" encoding="utf-8"?>
<p:tagLst xmlns:p="http://schemas.openxmlformats.org/presentationml/2006/main">
  <p:tag name="PA" val="v3.2.0"/>
</p:tagLst>
</file>

<file path=ppt/tags/tag21.xml><?xml version="1.0" encoding="utf-8"?>
<p:tagLst xmlns:p="http://schemas.openxmlformats.org/presentationml/2006/main">
  <p:tag name="PA" val="v3.2.0"/>
</p:tagLst>
</file>

<file path=ppt/tags/tag22.xml><?xml version="1.0" encoding="utf-8"?>
<p:tagLst xmlns:p="http://schemas.openxmlformats.org/presentationml/2006/main">
  <p:tag name="PA" val="v3.2.0"/>
</p:tagLst>
</file>

<file path=ppt/tags/tag23.xml><?xml version="1.0" encoding="utf-8"?>
<p:tagLst xmlns:p="http://schemas.openxmlformats.org/presentationml/2006/main">
  <p:tag name="PA" val="v3.2.0"/>
</p:tagLst>
</file>

<file path=ppt/tags/tag24.xml><?xml version="1.0" encoding="utf-8"?>
<p:tagLst xmlns:p="http://schemas.openxmlformats.org/presentationml/2006/main">
  <p:tag name="PA" val="v3.2.0"/>
</p:tagLst>
</file>

<file path=ppt/tags/tag25.xml><?xml version="1.0" encoding="utf-8"?>
<p:tagLst xmlns:p="http://schemas.openxmlformats.org/presentationml/2006/main">
  <p:tag name="PA" val="v3.2.0"/>
</p:tagLst>
</file>

<file path=ppt/tags/tag26.xml><?xml version="1.0" encoding="utf-8"?>
<p:tagLst xmlns:p="http://schemas.openxmlformats.org/presentationml/2006/main">
  <p:tag name="PA" val="v3.2.0"/>
</p:tagLst>
</file>

<file path=ppt/tags/tag27.xml><?xml version="1.0" encoding="utf-8"?>
<p:tagLst xmlns:p="http://schemas.openxmlformats.org/presentationml/2006/main">
  <p:tag name="PA" val="v3.2.0"/>
</p:tagLst>
</file>

<file path=ppt/tags/tag28.xml><?xml version="1.0" encoding="utf-8"?>
<p:tagLst xmlns:p="http://schemas.openxmlformats.org/presentationml/2006/main">
  <p:tag name="KSO_WM_TEMPLATE_CATEGORY" val="diagram"/>
  <p:tag name="KSO_WM_TEMPLATE_INDEX" val="20187776"/>
  <p:tag name="KSO_WM_UNIT_TYPE" val="n_i"/>
  <p:tag name="KSO_WM_UNIT_INDEX" val="1_2"/>
  <p:tag name="KSO_WM_UNIT_ID" val="diagram20187776_3*n_i*1_2"/>
  <p:tag name="KSO_WM_UNIT_LAYERLEVEL" val="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LINE_FORE_SCHEMECOLOR_INDEX" val="14"/>
  <p:tag name="KSO_WM_UNIT_LINE_FILL_TYPE" val="2"/>
  <p:tag name="KSO_WM_UNIT_TEXT_FILL_FORE_SCHEMECOLOR_INDEX" val="13"/>
  <p:tag name="KSO_WM_UNIT_TEXT_FILL_TYPE" val="1"/>
  <p:tag name="KSO_WM_UNIT_DIAGRAM_SCHEMECOLOR_ID" val="5"/>
</p:tagLst>
</file>

<file path=ppt/tags/tag29.xml><?xml version="1.0" encoding="utf-8"?>
<p:tagLst xmlns:p="http://schemas.openxmlformats.org/presentationml/2006/main">
  <p:tag name="KSO_WM_TEMPLATE_CATEGORY" val="diagram"/>
  <p:tag name="KSO_WM_TEMPLATE_INDEX" val="20187776"/>
  <p:tag name="KSO_WM_UNIT_TYPE" val="n_i"/>
  <p:tag name="KSO_WM_UNIT_INDEX" val="1_1"/>
  <p:tag name="KSO_WM_UNIT_ID" val="diagram20187776_3*n_i*1_1"/>
  <p:tag name="KSO_WM_UNIT_LAYERLEVEL" val="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LINE_FORE_SCHEMECOLOR_INDEX" val="14"/>
  <p:tag name="KSO_WM_UNIT_LINE_FILL_TYPE" val="2"/>
  <p:tag name="KSO_WM_UNIT_TEXT_FILL_FORE_SCHEMECOLOR_INDEX" val="13"/>
  <p:tag name="KSO_WM_UNIT_TEXT_FILL_TYPE" val="1"/>
  <p:tag name="KSO_WM_UNIT_DIAGRAM_SCHEMECOLOR_ID" val="5"/>
</p:tagLst>
</file>

<file path=ppt/tags/tag30.xml><?xml version="1.0" encoding="utf-8"?>
<p:tagLst xmlns:p="http://schemas.openxmlformats.org/presentationml/2006/main">
  <p:tag name="KSO_WM_TEMPLATE_CATEGORY" val="diagram"/>
  <p:tag name="KSO_WM_TEMPLATE_INDEX" val="20187776"/>
  <p:tag name="KSO_WM_UNIT_TYPE" val="n_h_i"/>
  <p:tag name="KSO_WM_UNIT_INDEX" val="1_1_1"/>
  <p:tag name="KSO_WM_UNIT_ID" val="diagram20187776_3*n_h_i*1_1_1"/>
  <p:tag name="KSO_WM_UNIT_LAYERLEVEL" val="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15"/>
  <p:tag name="KSO_WM_UNIT_FILL_TYPE" val="1"/>
  <p:tag name="KSO_WM_UNIT_TEXT_FILL_FORE_SCHEMECOLOR_INDEX" val="2"/>
  <p:tag name="KSO_WM_UNIT_TEXT_FILL_TYPE" val="1"/>
  <p:tag name="KSO_WM_UNIT_DIAGRAM_SCHEMECOLOR_ID" val="5"/>
</p:tagLst>
</file>

<file path=ppt/tags/tag31.xml><?xml version="1.0" encoding="utf-8"?>
<p:tagLst xmlns:p="http://schemas.openxmlformats.org/presentationml/2006/main">
  <p:tag name="KSO_WM_TEMPLATE_CATEGORY" val="diagram"/>
  <p:tag name="KSO_WM_TEMPLATE_INDEX" val="20187776"/>
  <p:tag name="KSO_WM_UNIT_TYPE" val="n_h_h_i"/>
  <p:tag name="KSO_WM_UNIT_INDEX" val="1_2_1_2"/>
  <p:tag name="KSO_WM_UNIT_ID" val="diagram20187776_3*n_h_h_i*1_2_1_2"/>
  <p:tag name="KSO_WM_UNIT_LAYERLEVEL" val="1_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5"/>
</p:tagLst>
</file>

<file path=ppt/tags/tag32.xml><?xml version="1.0" encoding="utf-8"?>
<p:tagLst xmlns:p="http://schemas.openxmlformats.org/presentationml/2006/main">
  <p:tag name="KSO_WM_TEMPLATE_CATEGORY" val="diagram"/>
  <p:tag name="KSO_WM_TEMPLATE_INDEX" val="20187776"/>
  <p:tag name="KSO_WM_UNIT_TYPE" val="n_h_h_i"/>
  <p:tag name="KSO_WM_UNIT_INDEX" val="1_2_2_2"/>
  <p:tag name="KSO_WM_UNIT_ID" val="diagram20187776_3*n_h_h_i*1_2_2_2"/>
  <p:tag name="KSO_WM_UNIT_LAYERLEVEL" val="1_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5"/>
</p:tagLst>
</file>

<file path=ppt/tags/tag33.xml><?xml version="1.0" encoding="utf-8"?>
<p:tagLst xmlns:p="http://schemas.openxmlformats.org/presentationml/2006/main">
  <p:tag name="KSO_WM_TEMPLATE_CATEGORY" val="diagram"/>
  <p:tag name="KSO_WM_TEMPLATE_INDEX" val="20187776"/>
  <p:tag name="KSO_WM_UNIT_TYPE" val="n_h_h_i"/>
  <p:tag name="KSO_WM_UNIT_INDEX" val="1_2_3_3"/>
  <p:tag name="KSO_WM_UNIT_ID" val="diagram20187776_3*n_h_h_i*1_2_3_3"/>
  <p:tag name="KSO_WM_UNIT_LAYERLEVEL" val="1_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5"/>
</p:tagLst>
</file>

<file path=ppt/tags/tag34.xml><?xml version="1.0" encoding="utf-8"?>
<p:tagLst xmlns:p="http://schemas.openxmlformats.org/presentationml/2006/main">
  <p:tag name="KSO_WM_TEMPLATE_CATEGORY" val="diagram"/>
  <p:tag name="KSO_WM_TEMPLATE_INDEX" val="20187776"/>
  <p:tag name="KSO_WM_UNIT_TYPE" val="n_h_h_i"/>
  <p:tag name="KSO_WM_UNIT_INDEX" val="1_2_4_2"/>
  <p:tag name="KSO_WM_UNIT_ID" val="diagram20187776_3*n_h_h_i*1_2_4_2"/>
  <p:tag name="KSO_WM_UNIT_LAYERLEVEL" val="1_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 name="KSO_WM_UNIT_DIAGRAM_SCHEMECOLOR_ID" val="5"/>
</p:tagLst>
</file>

<file path=ppt/tags/tag35.xml><?xml version="1.0" encoding="utf-8"?>
<p:tagLst xmlns:p="http://schemas.openxmlformats.org/presentationml/2006/main">
  <p:tag name="KSO_WM_TEMPLATE_CATEGORY" val="diagram"/>
  <p:tag name="KSO_WM_TEMPLATE_INDEX" val="20187776"/>
  <p:tag name="KSO_WM_UNIT_TYPE" val="n_i"/>
  <p:tag name="KSO_WM_UNIT_INDEX" val="1_2"/>
  <p:tag name="KSO_WM_UNIT_ID" val="diagram20187776_3*n_i*1_2"/>
  <p:tag name="KSO_WM_UNIT_LAYERLEVEL" val="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LINE_FORE_SCHEMECOLOR_INDEX" val="14"/>
  <p:tag name="KSO_WM_UNIT_LINE_FILL_TYPE" val="2"/>
  <p:tag name="KSO_WM_UNIT_TEXT_FILL_FORE_SCHEMECOLOR_INDEX" val="13"/>
  <p:tag name="KSO_WM_UNIT_TEXT_FILL_TYPE" val="1"/>
  <p:tag name="KSO_WM_UNIT_DIAGRAM_SCHEMECOLOR_ID" val="5"/>
</p:tagLst>
</file>

<file path=ppt/tags/tag36.xml><?xml version="1.0" encoding="utf-8"?>
<p:tagLst xmlns:p="http://schemas.openxmlformats.org/presentationml/2006/main">
  <p:tag name="KSO_WM_TEMPLATE_CATEGORY" val="diagram"/>
  <p:tag name="KSO_WM_TEMPLATE_INDEX" val="20187776"/>
  <p:tag name="KSO_WM_UNIT_TYPE" val="n_h_i"/>
  <p:tag name="KSO_WM_UNIT_INDEX" val="1_1_1"/>
  <p:tag name="KSO_WM_UNIT_ID" val="diagram20187776_3*n_h_i*1_1_1"/>
  <p:tag name="KSO_WM_UNIT_LAYERLEVEL" val="1_1_1"/>
  <p:tag name="KSO_WM_BEAUTIFY_FLAG" val="#wm#"/>
  <p:tag name="KSO_WM_TAG_VERSION" val="1.0"/>
  <p:tag name="KSO_WM_DIAGRAM_GROUP_CODE" val="n1-1"/>
  <p:tag name="KSO_WM_UNIT_HIGHLIGHT" val="0"/>
  <p:tag name="KSO_WM_UNIT_COMPATIBLE" val="0"/>
  <p:tag name="KSO_WM_UNIT_DIAGRAM_ISNUMVISUAL" val="0"/>
  <p:tag name="KSO_WM_UNIT_DIAGRAM_ISREFERUNIT" val="0"/>
  <p:tag name="KSO_WM_UNIT_FILL_FORE_SCHEMECOLOR_INDEX" val="15"/>
  <p:tag name="KSO_WM_UNIT_FILL_TYPE" val="1"/>
  <p:tag name="KSO_WM_UNIT_TEXT_FILL_FORE_SCHEMECOLOR_INDEX" val="2"/>
  <p:tag name="KSO_WM_UNIT_TEXT_FILL_TYPE" val="1"/>
  <p:tag name="KSO_WM_UNIT_DIAGRAM_SCHEMECOLOR_ID" val="5"/>
</p:tagLst>
</file>

<file path=ppt/tags/tag37.xml><?xml version="1.0" encoding="utf-8"?>
<p:tagLst xmlns:p="http://schemas.openxmlformats.org/presentationml/2006/main">
  <p:tag name="KSO_WM_TEMPLATE_CATEGORY" val="diagram"/>
  <p:tag name="KSO_WM_TEMPLATE_INDEX" val="20171182"/>
  <p:tag name="KSO_WM_UNIT_TYPE" val="n_h_a"/>
  <p:tag name="KSO_WM_UNIT_INDEX" val="1_1_1"/>
  <p:tag name="KSO_WM_UNIT_ID" val="diagram20171182_5*n_h_a*1_1_1"/>
  <p:tag name="KSO_WM_UNIT_LAYERLEVEL" val="1_1_1"/>
  <p:tag name="KSO_WM_UNIT_VALUE" val="24"/>
  <p:tag name="KSO_WM_UNIT_HIGHLIGHT" val="0"/>
  <p:tag name="KSO_WM_UNIT_COMPATIBLE" val="0"/>
  <p:tag name="KSO_WM_UNIT_CLEAR" val="0"/>
  <p:tag name="KSO_WM_UNIT_PRESET_TEXT_INDEX" val="3"/>
  <p:tag name="KSO_WM_UNIT_PRESET_TEXT_LEN" val="5"/>
  <p:tag name="KSO_WM_BEAUTIFY_FLAG" val="#wm#"/>
  <p:tag name="KSO_WM_TAG_VERSION" val="1.0"/>
  <p:tag name="KSO_WM_DIAGRAM_GROUP_CODE" val="n1-1"/>
  <p:tag name="KSO_WM_UNIT_FILL_FORE_SCHEMECOLOR_INDEX" val="5"/>
  <p:tag name="KSO_WM_UNIT_FILL_TYPE" val="1"/>
  <p:tag name="KSO_WM_UNIT_TEXT_FILL_FORE_SCHEMECOLOR_INDEX" val="14"/>
  <p:tag name="KSO_WM_UNIT_TEXT_FILL_TYPE" val="1"/>
</p:tagLst>
</file>

<file path=ppt/tags/tag38.xml><?xml version="1.0" encoding="utf-8"?>
<p:tagLst xmlns:p="http://schemas.openxmlformats.org/presentationml/2006/main">
  <p:tag name="KSO_WM_TEMPLATE_CATEGORY" val="diagram"/>
  <p:tag name="KSO_WM_TEMPLATE_INDEX" val="20171182"/>
  <p:tag name="KSO_WM_UNIT_TYPE" val="n_h_h_i"/>
  <p:tag name="KSO_WM_UNIT_INDEX" val="1_2_1_1"/>
  <p:tag name="KSO_WM_UNIT_ID" val="diagram20171182_5*n_h_h_i*1_2_1_1"/>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39.xml><?xml version="1.0" encoding="utf-8"?>
<p:tagLst xmlns:p="http://schemas.openxmlformats.org/presentationml/2006/main">
  <p:tag name="KSO_WM_TEMPLATE_CATEGORY" val="diagram"/>
  <p:tag name="KSO_WM_TEMPLATE_INDEX" val="20171182"/>
  <p:tag name="KSO_WM_UNIT_TYPE" val="n_h_h_i"/>
  <p:tag name="KSO_WM_UNIT_INDEX" val="1_2_1_2"/>
  <p:tag name="KSO_WM_UNIT_ID" val="diagram20171182_5*n_h_h_i*1_2_1_2"/>
  <p:tag name="KSO_WM_UNIT_LAYERLEVEL" val="1_1_1_1"/>
  <p:tag name="KSO_WM_BEAUTIFY_FLAG" val="#wm#"/>
  <p:tag name="KSO_WM_TAG_VERSION" val="1.0"/>
  <p:tag name="KSO_WM_DIAGRAM_GROUP_CODE" val="n1-1"/>
  <p:tag name="KSO_WM_UNIT_FILL_FORE_SCHEMECOLOR_INDEX" val="5"/>
  <p:tag name="KSO_WM_UNIT_FILL_TYPE" val="1"/>
  <p:tag name="KSO_WM_UNIT_TEXT_FILL_FORE_SCHEMECOLOR_INDEX" val="14"/>
  <p:tag name="KSO_WM_UNIT_TEXT_FILL_TYPE" val="1"/>
</p:tagLst>
</file>

<file path=ppt/tags/tag40.xml><?xml version="1.0" encoding="utf-8"?>
<p:tagLst xmlns:p="http://schemas.openxmlformats.org/presentationml/2006/main">
  <p:tag name="KSO_WM_TEMPLATE_CATEGORY" val="diagram"/>
  <p:tag name="KSO_WM_TEMPLATE_INDEX" val="20171182"/>
  <p:tag name="KSO_WM_UNIT_TYPE" val="n_h_i"/>
  <p:tag name="KSO_WM_UNIT_INDEX" val="1_1_1"/>
  <p:tag name="KSO_WM_UNIT_ID" val="diagram20171182_5*n_h_i*1_1_1"/>
  <p:tag name="KSO_WM_UNIT_LAYERLEVEL" val="1_1_1"/>
  <p:tag name="KSO_WM_BEAUTIFY_FLAG" val="#wm#"/>
  <p:tag name="KSO_WM_TAG_VERSION" val="1.0"/>
  <p:tag name="KSO_WM_DIAGRAM_GROUP_CODE" val="n1-1"/>
  <p:tag name="KSO_WM_UNIT_LINE_FORE_SCHEMECOLOR_INDEX" val="5"/>
  <p:tag name="KSO_WM_UNIT_LINE_FILL_TYPE" val="2"/>
</p:tagLst>
</file>

<file path=ppt/tags/tag41.xml><?xml version="1.0" encoding="utf-8"?>
<p:tagLst xmlns:p="http://schemas.openxmlformats.org/presentationml/2006/main">
  <p:tag name="KSO_WM_TEMPLATE_CATEGORY" val="diagram"/>
  <p:tag name="KSO_WM_TEMPLATE_INDEX" val="20171182"/>
  <p:tag name="KSO_WM_UNIT_TYPE" val="n_h_h_i"/>
  <p:tag name="KSO_WM_UNIT_INDEX" val="1_2_2_1"/>
  <p:tag name="KSO_WM_UNIT_ID" val="diagram20171182_5*n_h_h_i*1_2_2_1"/>
  <p:tag name="KSO_WM_UNIT_LAYERLEVEL" val="1_1_1_1"/>
  <p:tag name="KSO_WM_BEAUTIFY_FLAG" val="#wm#"/>
  <p:tag name="KSO_WM_TAG_VERSION" val="1.0"/>
  <p:tag name="KSO_WM_DIAGRAM_GROUP_CODE" val="n1-1"/>
  <p:tag name="KSO_WM_UNIT_FILL_FORE_SCHEMECOLOR_INDEX" val="5"/>
  <p:tag name="KSO_WM_UNIT_FILL_TYPE" val="1"/>
  <p:tag name="KSO_WM_UNIT_TEXT_FILL_FORE_SCHEMECOLOR_INDEX" val="14"/>
  <p:tag name="KSO_WM_UNIT_TEXT_FILL_TYPE" val="1"/>
</p:tagLst>
</file>

<file path=ppt/tags/tag42.xml><?xml version="1.0" encoding="utf-8"?>
<p:tagLst xmlns:p="http://schemas.openxmlformats.org/presentationml/2006/main">
  <p:tag name="KSO_WM_TEMPLATE_CATEGORY" val="diagram"/>
  <p:tag name="KSO_WM_TEMPLATE_INDEX" val="20171182"/>
  <p:tag name="KSO_WM_UNIT_TYPE" val="n_h_h_i"/>
  <p:tag name="KSO_WM_UNIT_INDEX" val="1_2_5_1"/>
  <p:tag name="KSO_WM_UNIT_ID" val="diagram20171182_5*n_h_h_i*1_2_5_1"/>
  <p:tag name="KSO_WM_UNIT_LAYERLEVEL" val="1_1_1_1"/>
  <p:tag name="KSO_WM_BEAUTIFY_FLAG" val="#wm#"/>
  <p:tag name="KSO_WM_TAG_VERSION" val="1.0"/>
  <p:tag name="KSO_WM_DIAGRAM_GROUP_CODE" val="n1-1"/>
  <p:tag name="KSO_WM_UNIT_FILL_FORE_SCHEMECOLOR_INDEX" val="5"/>
  <p:tag name="KSO_WM_UNIT_FILL_TYPE" val="1"/>
  <p:tag name="KSO_WM_UNIT_TEXT_FILL_FORE_SCHEMECOLOR_INDEX" val="14"/>
  <p:tag name="KSO_WM_UNIT_TEXT_FILL_TYPE" val="1"/>
</p:tagLst>
</file>

<file path=ppt/tags/tag43.xml><?xml version="1.0" encoding="utf-8"?>
<p:tagLst xmlns:p="http://schemas.openxmlformats.org/presentationml/2006/main">
  <p:tag name="KSO_WM_TEMPLATE_CATEGORY" val="diagram"/>
  <p:tag name="KSO_WM_TEMPLATE_INDEX" val="20171182"/>
  <p:tag name="KSO_WM_UNIT_TYPE" val="n_h_h_i"/>
  <p:tag name="KSO_WM_UNIT_INDEX" val="1_2_4_1"/>
  <p:tag name="KSO_WM_UNIT_ID" val="diagram20171182_5*n_h_h_i*1_2_4_1"/>
  <p:tag name="KSO_WM_UNIT_LAYERLEVEL" val="1_1_1_1"/>
  <p:tag name="KSO_WM_BEAUTIFY_FLAG" val="#wm#"/>
  <p:tag name="KSO_WM_TAG_VERSION" val="1.0"/>
  <p:tag name="KSO_WM_DIAGRAM_GROUP_CODE" val="n1-1"/>
  <p:tag name="KSO_WM_UNIT_FILL_FORE_SCHEMECOLOR_INDEX" val="5"/>
  <p:tag name="KSO_WM_UNIT_FILL_TYPE" val="1"/>
  <p:tag name="KSO_WM_UNIT_TEXT_FILL_FORE_SCHEMECOLOR_INDEX" val="14"/>
  <p:tag name="KSO_WM_UNIT_TEXT_FILL_TYPE" val="1"/>
</p:tagLst>
</file>

<file path=ppt/tags/tag44.xml><?xml version="1.0" encoding="utf-8"?>
<p:tagLst xmlns:p="http://schemas.openxmlformats.org/presentationml/2006/main">
  <p:tag name="KSO_WM_TEMPLATE_CATEGORY" val="diagram"/>
  <p:tag name="KSO_WM_TEMPLATE_INDEX" val="20171182"/>
  <p:tag name="KSO_WM_UNIT_TYPE" val="n_h_h_i"/>
  <p:tag name="KSO_WM_UNIT_INDEX" val="1_2_3_1"/>
  <p:tag name="KSO_WM_UNIT_ID" val="diagram20171182_5*n_h_h_i*1_2_3_1"/>
  <p:tag name="KSO_WM_UNIT_LAYERLEVEL" val="1_1_1_1"/>
  <p:tag name="KSO_WM_BEAUTIFY_FLAG" val="#wm#"/>
  <p:tag name="KSO_WM_TAG_VERSION" val="1.0"/>
  <p:tag name="KSO_WM_DIAGRAM_GROUP_CODE" val="n1-1"/>
  <p:tag name="KSO_WM_UNIT_FILL_FORE_SCHEMECOLOR_INDEX" val="5"/>
  <p:tag name="KSO_WM_UNIT_FILL_TYPE" val="1"/>
  <p:tag name="KSO_WM_UNIT_TEXT_FILL_FORE_SCHEMECOLOR_INDEX" val="14"/>
  <p:tag name="KSO_WM_UNIT_TEXT_FILL_TYPE" val="1"/>
</p:tagLst>
</file>

<file path=ppt/tags/tag45.xml><?xml version="1.0" encoding="utf-8"?>
<p:tagLst xmlns:p="http://schemas.openxmlformats.org/presentationml/2006/main">
  <p:tag name="KSO_WM_TEMPLATE_CATEGORY" val="diagram"/>
  <p:tag name="KSO_WM_TEMPLATE_INDEX" val="20171182"/>
  <p:tag name="KSO_WM_UNIT_TYPE" val="n_h_h_f"/>
  <p:tag name="KSO_WM_UNIT_INDEX" val="1_2_1_1"/>
  <p:tag name="KSO_WM_UNIT_ID" val="diagram20171182_5*n_h_h_f*1_2_1_1"/>
  <p:tag name="KSO_WM_UNIT_LAYERLEVEL" val="1_1_1_1"/>
  <p:tag name="KSO_WM_UNIT_VALUE" val="21"/>
  <p:tag name="KSO_WM_UNIT_HIGHLIGHT" val="0"/>
  <p:tag name="KSO_WM_UNIT_COMPATIBLE" val="0"/>
  <p:tag name="KSO_WM_UNIT_CLEAR" val="0"/>
  <p:tag name="KSO_WM_UNIT_PRESET_TEXT_INDEX" val="4"/>
  <p:tag name="KSO_WM_UNIT_PRESET_TEXT_LEN" val="22"/>
  <p:tag name="KSO_WM_BEAUTIFY_FLAG" val="#wm#"/>
  <p:tag name="KSO_WM_TAG_VERSION" val="1.0"/>
  <p:tag name="KSO_WM_DIAGRAM_GROUP_CODE" val="n1-1"/>
  <p:tag name="KSO_WM_UNIT_TEXT_FILL_FORE_SCHEMECOLOR_INDEX" val="13"/>
  <p:tag name="KSO_WM_UNIT_TEXT_FILL_TYPE" val="1"/>
</p:tagLst>
</file>

<file path=ppt/tags/tag46.xml><?xml version="1.0" encoding="utf-8"?>
<p:tagLst xmlns:p="http://schemas.openxmlformats.org/presentationml/2006/main">
  <p:tag name="KSO_WM_TEMPLATE_CATEGORY" val="diagram"/>
  <p:tag name="KSO_WM_TEMPLATE_INDEX" val="20171182"/>
  <p:tag name="KSO_WM_UNIT_TYPE" val="n_h_h_f"/>
  <p:tag name="KSO_WM_UNIT_INDEX" val="1_2_2_1"/>
  <p:tag name="KSO_WM_UNIT_ID" val="diagram20171182_5*n_h_h_f*1_2_2_1"/>
  <p:tag name="KSO_WM_UNIT_LAYERLEVEL" val="1_1_1_1"/>
  <p:tag name="KSO_WM_UNIT_VALUE" val="21"/>
  <p:tag name="KSO_WM_UNIT_HIGHLIGHT" val="0"/>
  <p:tag name="KSO_WM_UNIT_COMPATIBLE" val="0"/>
  <p:tag name="KSO_WM_UNIT_CLEAR" val="0"/>
  <p:tag name="KSO_WM_UNIT_PRESET_TEXT_INDEX" val="4"/>
  <p:tag name="KSO_WM_UNIT_PRESET_TEXT_LEN" val="22"/>
  <p:tag name="KSO_WM_BEAUTIFY_FLAG" val="#wm#"/>
  <p:tag name="KSO_WM_TAG_VERSION" val="1.0"/>
  <p:tag name="KSO_WM_DIAGRAM_GROUP_CODE" val="n1-1"/>
  <p:tag name="KSO_WM_UNIT_TEXT_FILL_FORE_SCHEMECOLOR_INDEX" val="13"/>
  <p:tag name="KSO_WM_UNIT_TEXT_FILL_TYPE" val="1"/>
</p:tagLst>
</file>

<file path=ppt/tags/tag47.xml><?xml version="1.0" encoding="utf-8"?>
<p:tagLst xmlns:p="http://schemas.openxmlformats.org/presentationml/2006/main">
  <p:tag name="KSO_WM_TEMPLATE_CATEGORY" val="diagram"/>
  <p:tag name="KSO_WM_TEMPLATE_INDEX" val="20171182"/>
  <p:tag name="KSO_WM_UNIT_TYPE" val="n_h_h_f"/>
  <p:tag name="KSO_WM_UNIT_INDEX" val="1_2_3_1"/>
  <p:tag name="KSO_WM_UNIT_ID" val="diagram20171182_5*n_h_h_f*1_2_3_1"/>
  <p:tag name="KSO_WM_UNIT_LAYERLEVEL" val="1_1_1_1"/>
  <p:tag name="KSO_WM_UNIT_VALUE" val="21"/>
  <p:tag name="KSO_WM_UNIT_HIGHLIGHT" val="0"/>
  <p:tag name="KSO_WM_UNIT_COMPATIBLE" val="0"/>
  <p:tag name="KSO_WM_UNIT_CLEAR" val="0"/>
  <p:tag name="KSO_WM_UNIT_PRESET_TEXT_INDEX" val="4"/>
  <p:tag name="KSO_WM_UNIT_PRESET_TEXT_LEN" val="22"/>
  <p:tag name="KSO_WM_BEAUTIFY_FLAG" val="#wm#"/>
  <p:tag name="KSO_WM_TAG_VERSION" val="1.0"/>
  <p:tag name="KSO_WM_DIAGRAM_GROUP_CODE" val="n1-1"/>
  <p:tag name="KSO_WM_UNIT_TEXT_FILL_FORE_SCHEMECOLOR_INDEX" val="13"/>
  <p:tag name="KSO_WM_UNIT_TEXT_FILL_TYPE" val="1"/>
</p:tagLst>
</file>

<file path=ppt/tags/tag48.xml><?xml version="1.0" encoding="utf-8"?>
<p:tagLst xmlns:p="http://schemas.openxmlformats.org/presentationml/2006/main">
  <p:tag name="KSO_WM_TEMPLATE_CATEGORY" val="diagram"/>
  <p:tag name="KSO_WM_TEMPLATE_INDEX" val="20171182"/>
  <p:tag name="KSO_WM_UNIT_TYPE" val="n_h_h_f"/>
  <p:tag name="KSO_WM_UNIT_INDEX" val="1_2_4_1"/>
  <p:tag name="KSO_WM_UNIT_ID" val="diagram20171182_5*n_h_h_f*1_2_4_1"/>
  <p:tag name="KSO_WM_UNIT_LAYERLEVEL" val="1_1_1_1"/>
  <p:tag name="KSO_WM_UNIT_VALUE" val="21"/>
  <p:tag name="KSO_WM_UNIT_HIGHLIGHT" val="0"/>
  <p:tag name="KSO_WM_UNIT_COMPATIBLE" val="0"/>
  <p:tag name="KSO_WM_UNIT_CLEAR" val="0"/>
  <p:tag name="KSO_WM_UNIT_PRESET_TEXT_INDEX" val="4"/>
  <p:tag name="KSO_WM_UNIT_PRESET_TEXT_LEN" val="22"/>
  <p:tag name="KSO_WM_BEAUTIFY_FLAG" val="#wm#"/>
  <p:tag name="KSO_WM_TAG_VERSION" val="1.0"/>
  <p:tag name="KSO_WM_DIAGRAM_GROUP_CODE" val="n1-1"/>
  <p:tag name="KSO_WM_UNIT_TEXT_FILL_FORE_SCHEMECOLOR_INDEX" val="13"/>
  <p:tag name="KSO_WM_UNIT_TEXT_FILL_TYPE" val="1"/>
</p:tagLst>
</file>

<file path=ppt/tags/tag49.xml><?xml version="1.0" encoding="utf-8"?>
<p:tagLst xmlns:p="http://schemas.openxmlformats.org/presentationml/2006/main">
  <p:tag name="KSO_WM_TEMPLATE_CATEGORY" val="diagram"/>
  <p:tag name="KSO_WM_TEMPLATE_INDEX" val="20171182"/>
  <p:tag name="KSO_WM_UNIT_TYPE" val="n_h_h_f"/>
  <p:tag name="KSO_WM_UNIT_INDEX" val="1_2_5_1"/>
  <p:tag name="KSO_WM_UNIT_ID" val="diagram20171182_5*n_h_h_f*1_2_5_1"/>
  <p:tag name="KSO_WM_UNIT_LAYERLEVEL" val="1_1_1_1"/>
  <p:tag name="KSO_WM_UNIT_VALUE" val="21"/>
  <p:tag name="KSO_WM_UNIT_HIGHLIGHT" val="0"/>
  <p:tag name="KSO_WM_UNIT_COMPATIBLE" val="0"/>
  <p:tag name="KSO_WM_UNIT_CLEAR" val="0"/>
  <p:tag name="KSO_WM_UNIT_PRESET_TEXT_INDEX" val="4"/>
  <p:tag name="KSO_WM_UNIT_PRESET_TEXT_LEN" val="22"/>
  <p:tag name="KSO_WM_BEAUTIFY_FLAG" val="#wm#"/>
  <p:tag name="KSO_WM_TAG_VERSION" val="1.0"/>
  <p:tag name="KSO_WM_DIAGRAM_GROUP_CODE" val="n1-1"/>
  <p:tag name="KSO_WM_UNIT_TEXT_FILL_FORE_SCHEMECOLOR_INDEX" val="13"/>
  <p:tag name="KSO_WM_UNIT_TEXT_FILL_TYPE" val="1"/>
</p:tagLst>
</file>

<file path=ppt/tags/tag50.xml><?xml version="1.0" encoding="utf-8"?>
<p:tagLst xmlns:p="http://schemas.openxmlformats.org/presentationml/2006/main">
  <p:tag name="KSO_WM_TEMPLATE_CATEGORY" val="diagram"/>
  <p:tag name="KSO_WM_TEMPLATE_INDEX" val="20171182"/>
  <p:tag name="KSO_WM_UNIT_TYPE" val="n_h_h_f"/>
  <p:tag name="KSO_WM_UNIT_INDEX" val="1_2_6_1"/>
  <p:tag name="KSO_WM_UNIT_ID" val="diagram20171182_5*n_h_h_f*1_2_6_1"/>
  <p:tag name="KSO_WM_UNIT_LAYERLEVEL" val="1_1_1_1"/>
  <p:tag name="KSO_WM_UNIT_VALUE" val="21"/>
  <p:tag name="KSO_WM_UNIT_HIGHLIGHT" val="0"/>
  <p:tag name="KSO_WM_UNIT_COMPATIBLE" val="0"/>
  <p:tag name="KSO_WM_UNIT_CLEAR" val="0"/>
  <p:tag name="KSO_WM_UNIT_PRESET_TEXT_INDEX" val="4"/>
  <p:tag name="KSO_WM_UNIT_PRESET_TEXT_LEN" val="22"/>
  <p:tag name="KSO_WM_BEAUTIFY_FLAG" val="#wm#"/>
  <p:tag name="KSO_WM_TAG_VERSION" val="1.0"/>
  <p:tag name="KSO_WM_DIAGRAM_GROUP_CODE" val="n1-1"/>
  <p:tag name="KSO_WM_UNIT_TEXT_FILL_FORE_SCHEMECOLOR_INDEX" val="13"/>
  <p:tag name="KSO_WM_UNIT_TEXT_FILL_TYPE" val="1"/>
</p:tagLst>
</file>

<file path=ppt/tags/tag51.xml><?xml version="1.0" encoding="utf-8"?>
<p:tagLst xmlns:p="http://schemas.openxmlformats.org/presentationml/2006/main">
  <p:tag name="KSO_WM_TEMPLATE_CATEGORY" val="diagram"/>
  <p:tag name="KSO_WM_TEMPLATE_INDEX" val="20171182"/>
  <p:tag name="KSO_WM_UNIT_TYPE" val="n_h_h_i"/>
  <p:tag name="KSO_WM_UNIT_INDEX" val="1_2_2_2"/>
  <p:tag name="KSO_WM_UNIT_ID" val="diagram20171182_5*n_h_h_i*1_2_2_2"/>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52.xml><?xml version="1.0" encoding="utf-8"?>
<p:tagLst xmlns:p="http://schemas.openxmlformats.org/presentationml/2006/main">
  <p:tag name="KSO_WM_TEMPLATE_CATEGORY" val="diagram"/>
  <p:tag name="KSO_WM_TEMPLATE_INDEX" val="20171182"/>
  <p:tag name="KSO_WM_UNIT_TYPE" val="n_h_h_i"/>
  <p:tag name="KSO_WM_UNIT_INDEX" val="1_2_3_2"/>
  <p:tag name="KSO_WM_UNIT_ID" val="diagram20171182_5*n_h_h_i*1_2_3_2"/>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53.xml><?xml version="1.0" encoding="utf-8"?>
<p:tagLst xmlns:p="http://schemas.openxmlformats.org/presentationml/2006/main">
  <p:tag name="KSO_WM_TEMPLATE_CATEGORY" val="diagram"/>
  <p:tag name="KSO_WM_TEMPLATE_INDEX" val="20171182"/>
  <p:tag name="KSO_WM_UNIT_TYPE" val="n_h_h_i"/>
  <p:tag name="KSO_WM_UNIT_INDEX" val="1_2_5_2"/>
  <p:tag name="KSO_WM_UNIT_ID" val="diagram20171182_5*n_h_h_i*1_2_5_2"/>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54.xml><?xml version="1.0" encoding="utf-8"?>
<p:tagLst xmlns:p="http://schemas.openxmlformats.org/presentationml/2006/main">
  <p:tag name="KSO_WM_TEMPLATE_CATEGORY" val="diagram"/>
  <p:tag name="KSO_WM_TEMPLATE_INDEX" val="20171182"/>
  <p:tag name="KSO_WM_UNIT_TYPE" val="n_h_h_i"/>
  <p:tag name="KSO_WM_UNIT_INDEX" val="1_2_6_2"/>
  <p:tag name="KSO_WM_UNIT_ID" val="diagram20171182_5*n_h_h_i*1_2_6_2"/>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55.xml><?xml version="1.0" encoding="utf-8"?>
<p:tagLst xmlns:p="http://schemas.openxmlformats.org/presentationml/2006/main">
  <p:tag name="KSO_WM_TEMPLATE_CATEGORY" val="diagram"/>
  <p:tag name="KSO_WM_TEMPLATE_INDEX" val="20171182"/>
  <p:tag name="KSO_WM_UNIT_TYPE" val="n_h_h_i"/>
  <p:tag name="KSO_WM_UNIT_INDEX" val="1_2_4_2"/>
  <p:tag name="KSO_WM_UNIT_ID" val="diagram20171182_5*n_h_h_i*1_2_4_2"/>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56.xml><?xml version="1.0" encoding="utf-8"?>
<p:tagLst xmlns:p="http://schemas.openxmlformats.org/presentationml/2006/main">
  <p:tag name="KSO_WM_TEMPLATE_CATEGORY" val="diagram"/>
  <p:tag name="KSO_WM_TEMPLATE_INDEX" val="20171182"/>
  <p:tag name="KSO_WM_UNIT_TYPE" val="n_h_h_i"/>
  <p:tag name="KSO_WM_UNIT_INDEX" val="1_2_6_2"/>
  <p:tag name="KSO_WM_UNIT_ID" val="diagram20171182_5*n_h_h_i*1_2_6_2"/>
  <p:tag name="KSO_WM_UNIT_LAYERLEVEL" val="1_1_1_1"/>
  <p:tag name="KSO_WM_BEAUTIFY_FLAG" val="#wm#"/>
  <p:tag name="KSO_WM_TAG_VERSION" val="1.0"/>
  <p:tag name="KSO_WM_DIAGRAM_GROUP_CODE" val="n1-1"/>
  <p:tag name="KSO_WM_UNIT_LINE_FORE_SCHEMECOLOR_INDEX" val="5"/>
  <p:tag name="KSO_WM_UNIT_LINE_FILL_TYPE" val="2"/>
</p:tagLst>
</file>

<file path=ppt/tags/tag57.xml><?xml version="1.0" encoding="utf-8"?>
<p:tagLst xmlns:p="http://schemas.openxmlformats.org/presentationml/2006/main">
  <p:tag name="KSO_WM_TEMPLATE_CATEGORY" val="diagram"/>
  <p:tag name="KSO_WM_TEMPLATE_INDEX" val="20171182"/>
  <p:tag name="KSO_WM_UNIT_TYPE" val="n_h_h_i"/>
  <p:tag name="KSO_WM_UNIT_INDEX" val="1_2_6_1"/>
  <p:tag name="KSO_WM_UNIT_ID" val="diagram20171182_5*n_h_h_i*1_2_6_1"/>
  <p:tag name="KSO_WM_UNIT_LAYERLEVEL" val="1_1_1_1"/>
  <p:tag name="KSO_WM_BEAUTIFY_FLAG" val="#wm#"/>
  <p:tag name="KSO_WM_TAG_VERSION" val="1.0"/>
  <p:tag name="KSO_WM_DIAGRAM_GROUP_CODE" val="n1-1"/>
  <p:tag name="KSO_WM_UNIT_FILL_FORE_SCHEMECOLOR_INDEX" val="5"/>
  <p:tag name="KSO_WM_UNIT_FILL_TYPE" val="1"/>
  <p:tag name="KSO_WM_UNIT_TEXT_FILL_FORE_SCHEMECOLOR_INDEX" val="14"/>
  <p:tag name="KSO_WM_UNIT_TEXT_FILL_TYPE" val="1"/>
</p:tagLst>
</file>

<file path=ppt/tags/tag58.xml><?xml version="1.0" encoding="utf-8"?>
<p:tagLst xmlns:p="http://schemas.openxmlformats.org/presentationml/2006/main">
  <p:tag name="KSO_WM_TEMPLATE_CATEGORY" val="diagram"/>
  <p:tag name="KSO_WM_TEMPLATE_INDEX" val="20171182"/>
  <p:tag name="KSO_WM_UNIT_TYPE" val="n_h_h_f"/>
  <p:tag name="KSO_WM_UNIT_INDEX" val="1_2_6_1"/>
  <p:tag name="KSO_WM_UNIT_ID" val="diagram20171182_5*n_h_h_f*1_2_6_1"/>
  <p:tag name="KSO_WM_UNIT_LAYERLEVEL" val="1_1_1_1"/>
  <p:tag name="KSO_WM_UNIT_VALUE" val="21"/>
  <p:tag name="KSO_WM_UNIT_HIGHLIGHT" val="0"/>
  <p:tag name="KSO_WM_UNIT_COMPATIBLE" val="0"/>
  <p:tag name="KSO_WM_UNIT_CLEAR" val="0"/>
  <p:tag name="KSO_WM_UNIT_PRESET_TEXT_INDEX" val="4"/>
  <p:tag name="KSO_WM_UNIT_PRESET_TEXT_LEN" val="22"/>
  <p:tag name="KSO_WM_BEAUTIFY_FLAG" val="#wm#"/>
  <p:tag name="KSO_WM_TAG_VERSION" val="1.0"/>
  <p:tag name="KSO_WM_DIAGRAM_GROUP_CODE" val="n1-1"/>
  <p:tag name="KSO_WM_UNIT_TEXT_FILL_FORE_SCHEMECOLOR_INDEX" val="13"/>
  <p:tag name="KSO_WM_UNIT_TEXT_FILL_TYPE" val="1"/>
</p:tagLst>
</file>

<file path=ppt/tags/tag59.xml><?xml version="1.0" encoding="utf-8"?>
<p:tagLst xmlns:p="http://schemas.openxmlformats.org/presentationml/2006/main">
  <p:tag name="KSO_WM_TEMPLATE_CATEGORY" val="diagram"/>
  <p:tag name="KSO_WM_TEMPLATE_INDEX" val="20171182"/>
  <p:tag name="KSO_WM_UNIT_TYPE" val="n_h_h_i"/>
  <p:tag name="KSO_WM_UNIT_INDEX" val="1_2_6_1"/>
  <p:tag name="KSO_WM_UNIT_ID" val="diagram20171182_5*n_h_h_i*1_2_6_1"/>
  <p:tag name="KSO_WM_UNIT_LAYERLEVEL" val="1_1_1_1"/>
  <p:tag name="KSO_WM_BEAUTIFY_FLAG" val="#wm#"/>
  <p:tag name="KSO_WM_TAG_VERSION" val="1.0"/>
  <p:tag name="KSO_WM_DIAGRAM_GROUP_CODE" val="n1-1"/>
  <p:tag name="KSO_WM_UNIT_FILL_FORE_SCHEMECOLOR_INDEX" val="5"/>
  <p:tag name="KSO_WM_UNIT_FILL_TYPE" val="1"/>
  <p:tag name="KSO_WM_UNIT_TEXT_FILL_FORE_SCHEMECOLOR_INDEX" val="14"/>
  <p:tag name="KSO_WM_UNIT_TEXT_FILL_TYPE" val="1"/>
</p:tagLst>
</file>

<file path=ppt/tags/tag60.xml><?xml version="1.0" encoding="utf-8"?>
<p:tagLst xmlns:p="http://schemas.openxmlformats.org/presentationml/2006/main">
  <p:tag name="KSO_WM_TEMPLATE_CATEGORY" val="diagram"/>
  <p:tag name="KSO_WM_TEMPLATE_INDEX" val="20178798"/>
  <p:tag name="KSO_WM_UNIT_TYPE" val="m_i"/>
  <p:tag name="KSO_WM_UNIT_INDEX" val="1_1"/>
  <p:tag name="KSO_WM_UNIT_ID" val="diagram20178798_4*m_i*1_1"/>
  <p:tag name="KSO_WM_UNIT_LAYERLEVEL" val="1_1"/>
  <p:tag name="KSO_WM_BEAUTIFY_FLAG" val="#wm#"/>
  <p:tag name="KSO_WM_TAG_VERSION" val="1.0"/>
  <p:tag name="KSO_WM_DIAGRAM_GROUP_CODE" val="m1-1"/>
  <p:tag name="KSO_WM_UNIT_FILL_FORE_SCHEMECOLOR_INDEX" val="5"/>
  <p:tag name="KSO_WM_UNIT_FILL_TYPE" val="1"/>
</p:tagLst>
</file>

<file path=ppt/tags/tag61.xml><?xml version="1.0" encoding="utf-8"?>
<p:tagLst xmlns:p="http://schemas.openxmlformats.org/presentationml/2006/main">
  <p:tag name="KSO_WM_TEMPLATE_CATEGORY" val="diagram"/>
  <p:tag name="KSO_WM_TEMPLATE_INDEX" val="20178798"/>
  <p:tag name="KSO_WM_UNIT_TYPE" val="m_i"/>
  <p:tag name="KSO_WM_UNIT_INDEX" val="1_2"/>
  <p:tag name="KSO_WM_UNIT_ID" val="diagram20178798_4*m_i*1_2"/>
  <p:tag name="KSO_WM_UNIT_LAYERLEVEL" val="1_1"/>
  <p:tag name="KSO_WM_BEAUTIFY_FLAG" val="#wm#"/>
  <p:tag name="KSO_WM_TAG_VERSION" val="1.0"/>
  <p:tag name="KSO_WM_DIAGRAM_GROUP_CODE" val="m1-1"/>
  <p:tag name="KSO_WM_UNIT_FILL_FORE_SCHEMECOLOR_INDEX" val="5"/>
  <p:tag name="KSO_WM_UNIT_FILL_TYPE" val="1"/>
</p:tagLst>
</file>

<file path=ppt/tags/tag62.xml><?xml version="1.0" encoding="utf-8"?>
<p:tagLst xmlns:p="http://schemas.openxmlformats.org/presentationml/2006/main">
  <p:tag name="KSO_WM_TEMPLATE_CATEGORY" val="diagram"/>
  <p:tag name="KSO_WM_TEMPLATE_INDEX" val="20178798"/>
  <p:tag name="KSO_WM_UNIT_TYPE" val="m_i"/>
  <p:tag name="KSO_WM_UNIT_INDEX" val="1_3"/>
  <p:tag name="KSO_WM_UNIT_ID" val="diagram20178798_4*m_i*1_3"/>
  <p:tag name="KSO_WM_UNIT_LAYERLEVEL" val="1_1"/>
  <p:tag name="KSO_WM_BEAUTIFY_FLAG" val="#wm#"/>
  <p:tag name="KSO_WM_TAG_VERSION" val="1.0"/>
  <p:tag name="KSO_WM_DIAGRAM_GROUP_CODE" val="m1-1"/>
  <p:tag name="KSO_WM_UNIT_FILL_FORE_SCHEMECOLOR_INDEX" val="5"/>
  <p:tag name="KSO_WM_UNIT_FILL_TYPE" val="1"/>
</p:tagLst>
</file>

<file path=ppt/tags/tag63.xml><?xml version="1.0" encoding="utf-8"?>
<p:tagLst xmlns:p="http://schemas.openxmlformats.org/presentationml/2006/main">
  <p:tag name="KSO_WM_TEMPLATE_CATEGORY" val="diagram"/>
  <p:tag name="KSO_WM_TEMPLATE_INDEX" val="20178798"/>
  <p:tag name="KSO_WM_UNIT_TYPE" val="m_i"/>
  <p:tag name="KSO_WM_UNIT_INDEX" val="1_4"/>
  <p:tag name="KSO_WM_UNIT_ID" val="diagram20178798_4*m_i*1_4"/>
  <p:tag name="KSO_WM_UNIT_LAYERLEVEL" val="1_1"/>
  <p:tag name="KSO_WM_BEAUTIFY_FLAG" val="#wm#"/>
  <p:tag name="KSO_WM_TAG_VERSION" val="1.0"/>
  <p:tag name="KSO_WM_DIAGRAM_GROUP_CODE" val="m1-1"/>
  <p:tag name="KSO_WM_UNIT_FILL_FORE_SCHEMECOLOR_INDEX" val="5"/>
  <p:tag name="KSO_WM_UNIT_FILL_TYPE" val="1"/>
</p:tagLst>
</file>

<file path=ppt/tags/tag64.xml><?xml version="1.0" encoding="utf-8"?>
<p:tagLst xmlns:p="http://schemas.openxmlformats.org/presentationml/2006/main">
  <p:tag name="KSO_WM_TEMPLATE_CATEGORY" val="diagram"/>
  <p:tag name="KSO_WM_TEMPLATE_INDEX" val="20178798"/>
  <p:tag name="KSO_WM_UNIT_TYPE" val="m_i"/>
  <p:tag name="KSO_WM_UNIT_INDEX" val="1_5"/>
  <p:tag name="KSO_WM_UNIT_ID" val="diagram20178798_4*m_i*1_5"/>
  <p:tag name="KSO_WM_UNIT_LAYERLEVEL" val="1_1"/>
  <p:tag name="KSO_WM_BEAUTIFY_FLAG" val="#wm#"/>
  <p:tag name="KSO_WM_TAG_VERSION" val="1.0"/>
  <p:tag name="KSO_WM_DIAGRAM_GROUP_CODE" val="m1-1"/>
  <p:tag name="KSO_WM_UNIT_FILL_FORE_SCHEMECOLOR_INDEX" val="5"/>
  <p:tag name="KSO_WM_UNIT_FILL_TYPE" val="1"/>
</p:tagLst>
</file>

<file path=ppt/tags/tag65.xml><?xml version="1.0" encoding="utf-8"?>
<p:tagLst xmlns:p="http://schemas.openxmlformats.org/presentationml/2006/main">
  <p:tag name="KSO_WM_TEMPLATE_CATEGORY" val="diagram"/>
  <p:tag name="KSO_WM_TEMPLATE_INDEX" val="20178798"/>
  <p:tag name="KSO_WM_UNIT_TYPE" val="m_i"/>
  <p:tag name="KSO_WM_UNIT_INDEX" val="1_6"/>
  <p:tag name="KSO_WM_UNIT_ID" val="diagram20178798_4*m_i*1_6"/>
  <p:tag name="KSO_WM_UNIT_LAYERLEVEL" val="1_1"/>
  <p:tag name="KSO_WM_BEAUTIFY_FLAG" val="#wm#"/>
  <p:tag name="KSO_WM_TAG_VERSION" val="1.0"/>
  <p:tag name="KSO_WM_DIAGRAM_GROUP_CODE" val="m1-1"/>
  <p:tag name="KSO_WM_UNIT_FILL_FORE_SCHEMECOLOR_INDEX" val="5"/>
  <p:tag name="KSO_WM_UNIT_FILL_TYPE" val="1"/>
</p:tagLst>
</file>

<file path=ppt/tags/tag66.xml><?xml version="1.0" encoding="utf-8"?>
<p:tagLst xmlns:p="http://schemas.openxmlformats.org/presentationml/2006/main">
  <p:tag name="KSO_WM_TEMPLATE_CATEGORY" val="diagram"/>
  <p:tag name="KSO_WM_TEMPLATE_INDEX" val="20178798"/>
  <p:tag name="KSO_WM_UNIT_TYPE" val="m_i"/>
  <p:tag name="KSO_WM_UNIT_INDEX" val="1_7"/>
  <p:tag name="KSO_WM_UNIT_ID" val="diagram20178798_4*m_i*1_7"/>
  <p:tag name="KSO_WM_UNIT_LAYERLEVEL" val="1_1"/>
  <p:tag name="KSO_WM_BEAUTIFY_FLAG" val="#wm#"/>
  <p:tag name="KSO_WM_TAG_VERSION" val="1.0"/>
  <p:tag name="KSO_WM_DIAGRAM_GROUP_CODE" val="m1-1"/>
  <p:tag name="KSO_WM_UNIT_FILL_FORE_SCHEMECOLOR_INDEX" val="5"/>
  <p:tag name="KSO_WM_UNIT_FILL_TYPE" val="1"/>
</p:tagLst>
</file>

<file path=ppt/tags/tag67.xml><?xml version="1.0" encoding="utf-8"?>
<p:tagLst xmlns:p="http://schemas.openxmlformats.org/presentationml/2006/main">
  <p:tag name="KSO_WM_TEMPLATE_CATEGORY" val="diagram"/>
  <p:tag name="KSO_WM_TEMPLATE_INDEX" val="20178798"/>
  <p:tag name="KSO_WM_UNIT_TYPE" val="m_i"/>
  <p:tag name="KSO_WM_UNIT_INDEX" val="1_8"/>
  <p:tag name="KSO_WM_UNIT_ID" val="diagram20178798_4*m_i*1_8"/>
  <p:tag name="KSO_WM_UNIT_LAYERLEVEL" val="1_1"/>
  <p:tag name="KSO_WM_BEAUTIFY_FLAG" val="#wm#"/>
  <p:tag name="KSO_WM_TAG_VERSION" val="1.0"/>
  <p:tag name="KSO_WM_DIAGRAM_GROUP_CODE" val="m1-1"/>
  <p:tag name="KSO_WM_UNIT_FILL_FORE_SCHEMECOLOR_INDEX" val="5"/>
  <p:tag name="KSO_WM_UNIT_FILL_TYPE" val="1"/>
</p:tagLst>
</file>

<file path=ppt/tags/tag68.xml><?xml version="1.0" encoding="utf-8"?>
<p:tagLst xmlns:p="http://schemas.openxmlformats.org/presentationml/2006/main">
  <p:tag name="KSO_WM_TEMPLATE_CATEGORY" val="diagram"/>
  <p:tag name="KSO_WM_TEMPLATE_INDEX" val="20178798"/>
  <p:tag name="KSO_WM_UNIT_TYPE" val="m_i"/>
  <p:tag name="KSO_WM_UNIT_INDEX" val="1_9"/>
  <p:tag name="KSO_WM_UNIT_ID" val="diagram20178798_4*m_i*1_9"/>
  <p:tag name="KSO_WM_UNIT_LAYERLEVEL" val="1_1"/>
  <p:tag name="KSO_WM_BEAUTIFY_FLAG" val="#wm#"/>
  <p:tag name="KSO_WM_TAG_VERSION" val="1.0"/>
  <p:tag name="KSO_WM_DIAGRAM_GROUP_CODE" val="m1-1"/>
  <p:tag name="KSO_WM_UNIT_FILL_FORE_SCHEMECOLOR_INDEX" val="5"/>
  <p:tag name="KSO_WM_UNIT_FILL_TYPE" val="1"/>
</p:tagLst>
</file>

<file path=ppt/tags/tag69.xml><?xml version="1.0" encoding="utf-8"?>
<p:tagLst xmlns:p="http://schemas.openxmlformats.org/presentationml/2006/main">
  <p:tag name="KSO_WM_TEMPLATE_CATEGORY" val="diagram"/>
  <p:tag name="KSO_WM_TEMPLATE_INDEX" val="20178798"/>
  <p:tag name="KSO_WM_UNIT_TYPE" val="m_i"/>
  <p:tag name="KSO_WM_UNIT_INDEX" val="1_10"/>
  <p:tag name="KSO_WM_UNIT_ID" val="diagram20178798_4*m_i*1_10"/>
  <p:tag name="KSO_WM_UNIT_LAYERLEVEL" val="1_1"/>
  <p:tag name="KSO_WM_BEAUTIFY_FLAG" val="#wm#"/>
  <p:tag name="KSO_WM_TAG_VERSION" val="1.0"/>
  <p:tag name="KSO_WM_DIAGRAM_GROUP_CODE" val="m1-1"/>
  <p:tag name="KSO_WM_UNIT_FILL_FORE_SCHEMECOLOR_INDEX" val="5"/>
  <p:tag name="KSO_WM_UNIT_FILL_TYPE" val="1"/>
</p:tagLst>
</file>

<file path=ppt/tags/tag70.xml><?xml version="1.0" encoding="utf-8"?>
<p:tagLst xmlns:p="http://schemas.openxmlformats.org/presentationml/2006/main">
  <p:tag name="KSO_WM_TEMPLATE_CATEGORY" val="diagram"/>
  <p:tag name="KSO_WM_TEMPLATE_INDEX" val="20178798"/>
  <p:tag name="KSO_WM_UNIT_TYPE" val="m_i"/>
  <p:tag name="KSO_WM_UNIT_INDEX" val="1_11"/>
  <p:tag name="KSO_WM_UNIT_ID" val="diagram20178798_4*m_i*1_11"/>
  <p:tag name="KSO_WM_UNIT_LAYERLEVEL" val="1_1"/>
  <p:tag name="KSO_WM_BEAUTIFY_FLAG" val="#wm#"/>
  <p:tag name="KSO_WM_TAG_VERSION" val="1.0"/>
  <p:tag name="KSO_WM_DIAGRAM_GROUP_CODE" val="m1-1"/>
  <p:tag name="KSO_WM_UNIT_FILL_FORE_SCHEMECOLOR_INDEX" val="5"/>
  <p:tag name="KSO_WM_UNIT_FILL_TYPE" val="1"/>
</p:tagLst>
</file>

<file path=ppt/tags/tag71.xml><?xml version="1.0" encoding="utf-8"?>
<p:tagLst xmlns:p="http://schemas.openxmlformats.org/presentationml/2006/main">
  <p:tag name="KSO_WM_TEMPLATE_CATEGORY" val="diagram"/>
  <p:tag name="KSO_WM_TEMPLATE_INDEX" val="20178798"/>
  <p:tag name="KSO_WM_UNIT_TYPE" val="m_h_i"/>
  <p:tag name="KSO_WM_UNIT_INDEX" val="1_1_1"/>
  <p:tag name="KSO_WM_UNIT_ID" val="diagram20178798_4*m_h_i*1_1_1"/>
  <p:tag name="KSO_WM_UNIT_LAYERLEVEL" val="1_1_1"/>
  <p:tag name="KSO_WM_BEAUTIFY_FLAG" val="#wm#"/>
  <p:tag name="KSO_WM_TAG_VERSION" val="1.0"/>
  <p:tag name="KSO_WM_DIAGRAM_GROUP_CODE" val="m1-1"/>
  <p:tag name="KSO_WM_UNIT_FILL_FORE_SCHEMECOLOR_INDEX" val="5"/>
  <p:tag name="KSO_WM_UNIT_FILL_TYPE" val="1"/>
</p:tagLst>
</file>

<file path=ppt/tags/tag72.xml><?xml version="1.0" encoding="utf-8"?>
<p:tagLst xmlns:p="http://schemas.openxmlformats.org/presentationml/2006/main">
  <p:tag name="KSO_WM_TEMPLATE_CATEGORY" val="diagram"/>
  <p:tag name="KSO_WM_TEMPLATE_INDEX" val="20178798"/>
  <p:tag name="KSO_WM_UNIT_TYPE" val="m_h_i"/>
  <p:tag name="KSO_WM_UNIT_INDEX" val="1_1_2"/>
  <p:tag name="KSO_WM_UNIT_ID" val="diagram20178798_4*m_h_i*1_1_2"/>
  <p:tag name="KSO_WM_UNIT_LAYERLEVEL" val="1_1_1"/>
  <p:tag name="KSO_WM_BEAUTIFY_FLAG" val="#wm#"/>
  <p:tag name="KSO_WM_TAG_VERSION" val="1.0"/>
  <p:tag name="KSO_WM_DIAGRAM_GROUP_CODE" val="m1-1"/>
</p:tagLst>
</file>

<file path=ppt/tags/tag73.xml><?xml version="1.0" encoding="utf-8"?>
<p:tagLst xmlns:p="http://schemas.openxmlformats.org/presentationml/2006/main">
  <p:tag name="KSO_WM_TEMPLATE_CATEGORY" val="diagram"/>
  <p:tag name="KSO_WM_TEMPLATE_INDEX" val="20178798"/>
  <p:tag name="KSO_WM_UNIT_TYPE" val="m_h_a"/>
  <p:tag name="KSO_WM_UNIT_INDEX" val="1_1_1"/>
  <p:tag name="KSO_WM_UNIT_ID" val="diagram20178798_4*m_h_a*1_1_1"/>
  <p:tag name="KSO_WM_UNIT_LAYERLEVEL" val="1_1_1"/>
  <p:tag name="KSO_WM_UNIT_VALUE" val="8"/>
  <p:tag name="KSO_WM_UNIT_HIGHLIGHT" val="0"/>
  <p:tag name="KSO_WM_UNIT_COMPATIBLE" val="0"/>
  <p:tag name="KSO_WM_UNIT_CLEAR" val="0"/>
  <p:tag name="KSO_WM_BEAUTIFY_FLAG" val="#wm#"/>
  <p:tag name="KSO_WM_TAG_VERSION" val="1.0"/>
  <p:tag name="KSO_WM_DIAGRAM_GROUP_CODE" val="m1-1"/>
  <p:tag name="KSO_WM_UNIT_PRESET_TEXT" val="单击此处添加文字"/>
  <p:tag name="KSO_WM_UNIT_TEXT_FILL_FORE_SCHEMECOLOR_INDEX" val="2"/>
  <p:tag name="KSO_WM_UNIT_TEXT_FILL_TYPE" val="1"/>
</p:tagLst>
</file>

<file path=ppt/tags/tag74.xml><?xml version="1.0" encoding="utf-8"?>
<p:tagLst xmlns:p="http://schemas.openxmlformats.org/presentationml/2006/main">
  <p:tag name="KSO_WM_TEMPLATE_CATEGORY" val="diagram"/>
  <p:tag name="KSO_WM_TEMPLATE_INDEX" val="20178798"/>
  <p:tag name="KSO_WM_UNIT_TYPE" val="m_h_f"/>
  <p:tag name="KSO_WM_UNIT_INDEX" val="1_1_1"/>
  <p:tag name="KSO_WM_UNIT_ID" val="diagram20178798_4*m_h_f*1_1_1"/>
  <p:tag name="KSO_WM_UNIT_LAYERLEVEL" val="1_1_1"/>
  <p:tag name="KSO_WM_UNIT_VALUE" val="98"/>
  <p:tag name="KSO_WM_UNIT_HIGHLIGHT" val="0"/>
  <p:tag name="KSO_WM_UNIT_COMPATIBLE" val="0"/>
  <p:tag name="KSO_WM_UNIT_CLEAR" val="0"/>
  <p:tag name="KSO_WM_BEAUTIFY_FLAG" val="#wm#"/>
  <p:tag name="KSO_WM_TAG_VERSION" val="1.0"/>
  <p:tag name="KSO_WM_DIAGRAM_GROUP_CODE" val="m1-1"/>
  <p:tag name="KSO_WM_UNIT_PRESET_TEXT" val="请在这里输入您的主要叙述内容&#13;请在这里输入您的主要叙述内容"/>
  <p:tag name="KSO_WM_UNIT_TEXT_FILL_FORE_SCHEMECOLOR_INDEX" val="3"/>
  <p:tag name="KSO_WM_UNIT_TEXT_FILL_TYPE" val="1"/>
</p:tagLst>
</file>

<file path=ppt/tags/tag75.xml><?xml version="1.0" encoding="utf-8"?>
<p:tagLst xmlns:p="http://schemas.openxmlformats.org/presentationml/2006/main">
  <p:tag name="KSO_WM_TEMPLATE_CATEGORY" val="diagram"/>
  <p:tag name="KSO_WM_TEMPLATE_INDEX" val="20178798"/>
  <p:tag name="KSO_WM_UNIT_TYPE" val="m_h_i"/>
  <p:tag name="KSO_WM_UNIT_INDEX" val="1_2_1"/>
  <p:tag name="KSO_WM_UNIT_ID" val="diagram20178798_4*m_h_i*1_2_1"/>
  <p:tag name="KSO_WM_UNIT_LAYERLEVEL" val="1_1_1"/>
  <p:tag name="KSO_WM_BEAUTIFY_FLAG" val="#wm#"/>
  <p:tag name="KSO_WM_TAG_VERSION" val="1.0"/>
  <p:tag name="KSO_WM_DIAGRAM_GROUP_CODE" val="m1-1"/>
  <p:tag name="KSO_WM_UNIT_FILL_FORE_SCHEMECOLOR_INDEX" val="7"/>
  <p:tag name="KSO_WM_UNIT_FILL_TYPE" val="1"/>
</p:tagLst>
</file>

<file path=ppt/tags/tag76.xml><?xml version="1.0" encoding="utf-8"?>
<p:tagLst xmlns:p="http://schemas.openxmlformats.org/presentationml/2006/main">
  <p:tag name="KSO_WM_TEMPLATE_CATEGORY" val="diagram"/>
  <p:tag name="KSO_WM_TEMPLATE_INDEX" val="20178798"/>
  <p:tag name="KSO_WM_UNIT_TYPE" val="m_h_i"/>
  <p:tag name="KSO_WM_UNIT_INDEX" val="1_2_2"/>
  <p:tag name="KSO_WM_UNIT_ID" val="diagram20178798_4*m_h_i*1_2_2"/>
  <p:tag name="KSO_WM_UNIT_LAYERLEVEL" val="1_1_1"/>
  <p:tag name="KSO_WM_BEAUTIFY_FLAG" val="#wm#"/>
  <p:tag name="KSO_WM_TAG_VERSION" val="1.0"/>
  <p:tag name="KSO_WM_DIAGRAM_GROUP_CODE" val="m1-1"/>
  <p:tag name="KSO_WM_UNIT_TEXT_FILL_FORE_SCHEMECOLOR_INDEX" val="4"/>
  <p:tag name="KSO_WM_UNIT_TEXT_FILL_TYPE" val="1"/>
</p:tagLst>
</file>

<file path=ppt/tags/tag77.xml><?xml version="1.0" encoding="utf-8"?>
<p:tagLst xmlns:p="http://schemas.openxmlformats.org/presentationml/2006/main">
  <p:tag name="KSO_WM_TEMPLATE_CATEGORY" val="diagram"/>
  <p:tag name="KSO_WM_TEMPLATE_INDEX" val="20178798"/>
  <p:tag name="KSO_WM_UNIT_TYPE" val="m_h_a"/>
  <p:tag name="KSO_WM_UNIT_INDEX" val="1_2_1"/>
  <p:tag name="KSO_WM_UNIT_ID" val="diagram20178798_4*m_h_a*1_2_1"/>
  <p:tag name="KSO_WM_UNIT_LAYERLEVEL" val="1_1_1"/>
  <p:tag name="KSO_WM_UNIT_VALUE" val="8"/>
  <p:tag name="KSO_WM_UNIT_HIGHLIGHT" val="0"/>
  <p:tag name="KSO_WM_UNIT_COMPATIBLE" val="0"/>
  <p:tag name="KSO_WM_UNIT_CLEAR" val="0"/>
  <p:tag name="KSO_WM_BEAUTIFY_FLAG" val="#wm#"/>
  <p:tag name="KSO_WM_TAG_VERSION" val="1.0"/>
  <p:tag name="KSO_WM_DIAGRAM_GROUP_CODE" val="m1-1"/>
  <p:tag name="KSO_WM_UNIT_PRESET_TEXT" val="单击此处添加文字"/>
  <p:tag name="KSO_WM_UNIT_TEXT_FILL_FORE_SCHEMECOLOR_INDEX" val="4"/>
  <p:tag name="KSO_WM_UNIT_TEXT_FILL_TYPE" val="1"/>
</p:tagLst>
</file>

<file path=ppt/tags/tag78.xml><?xml version="1.0" encoding="utf-8"?>
<p:tagLst xmlns:p="http://schemas.openxmlformats.org/presentationml/2006/main">
  <p:tag name="KSO_WM_TEMPLATE_CATEGORY" val="diagram"/>
  <p:tag name="KSO_WM_TEMPLATE_INDEX" val="20178798"/>
  <p:tag name="KSO_WM_UNIT_TYPE" val="m_h_f"/>
  <p:tag name="KSO_WM_UNIT_INDEX" val="1_2_1"/>
  <p:tag name="KSO_WM_UNIT_ID" val="diagram20178798_4*m_h_f*1_2_1"/>
  <p:tag name="KSO_WM_UNIT_LAYERLEVEL" val="1_1_1"/>
  <p:tag name="KSO_WM_UNIT_VALUE" val="98"/>
  <p:tag name="KSO_WM_UNIT_HIGHLIGHT" val="0"/>
  <p:tag name="KSO_WM_UNIT_COMPATIBLE" val="0"/>
  <p:tag name="KSO_WM_UNIT_CLEAR" val="0"/>
  <p:tag name="KSO_WM_BEAUTIFY_FLAG" val="#wm#"/>
  <p:tag name="KSO_WM_TAG_VERSION" val="1.0"/>
  <p:tag name="KSO_WM_DIAGRAM_GROUP_CODE" val="m1-1"/>
  <p:tag name="KSO_WM_UNIT_PRESET_TEXT" val="请在这里输入您的主要叙述内容&#13;请在这里输入您的主要叙述内容"/>
  <p:tag name="KSO_WM_UNIT_TEXT_FILL_FORE_SCHEMECOLOR_INDEX" val="3"/>
  <p:tag name="KSO_WM_UNIT_TEXT_FILL_TYPE" val="1"/>
</p:tagLst>
</file>

<file path=ppt/tags/tag79.xml><?xml version="1.0" encoding="utf-8"?>
<p:tagLst xmlns:p="http://schemas.openxmlformats.org/presentationml/2006/main">
  <p:tag name="KSO_WM_TEMPLATE_CATEGORY" val="diagram"/>
  <p:tag name="KSO_WM_TEMPLATE_INDEX" val="20178798"/>
  <p:tag name="KSO_WM_UNIT_TYPE" val="m_h_i"/>
  <p:tag name="KSO_WM_UNIT_INDEX" val="1_4_1"/>
  <p:tag name="KSO_WM_UNIT_ID" val="diagram20178798_4*m_h_i*1_4_1"/>
  <p:tag name="KSO_WM_UNIT_LAYERLEVEL" val="1_1_1"/>
  <p:tag name="KSO_WM_BEAUTIFY_FLAG" val="#wm#"/>
  <p:tag name="KSO_WM_TAG_VERSION" val="1.0"/>
  <p:tag name="KSO_WM_DIAGRAM_GROUP_CODE" val="m1-1"/>
  <p:tag name="KSO_WM_UNIT_FILL_FORE_SCHEMECOLOR_INDEX" val="7"/>
  <p:tag name="KSO_WM_UNIT_FILL_TYPE" val="1"/>
</p:tagLst>
</file>

<file path=ppt/tags/tag80.xml><?xml version="1.0" encoding="utf-8"?>
<p:tagLst xmlns:p="http://schemas.openxmlformats.org/presentationml/2006/main">
  <p:tag name="KSO_WM_TEMPLATE_CATEGORY" val="diagram"/>
  <p:tag name="KSO_WM_TEMPLATE_INDEX" val="20178798"/>
  <p:tag name="KSO_WM_UNIT_TYPE" val="m_h_i"/>
  <p:tag name="KSO_WM_UNIT_INDEX" val="1_4_2"/>
  <p:tag name="KSO_WM_UNIT_ID" val="diagram20178798_4*m_h_i*1_4_2"/>
  <p:tag name="KSO_WM_UNIT_LAYERLEVEL" val="1_1_1"/>
  <p:tag name="KSO_WM_BEAUTIFY_FLAG" val="#wm#"/>
  <p:tag name="KSO_WM_TAG_VERSION" val="1.0"/>
  <p:tag name="KSO_WM_DIAGRAM_GROUP_CODE" val="m1-1"/>
  <p:tag name="KSO_WM_UNIT_TEXT_FILL_FORE_SCHEMECOLOR_INDEX" val="4"/>
  <p:tag name="KSO_WM_UNIT_TEXT_FILL_TYPE" val="1"/>
</p:tagLst>
</file>

<file path=ppt/tags/tag81.xml><?xml version="1.0" encoding="utf-8"?>
<p:tagLst xmlns:p="http://schemas.openxmlformats.org/presentationml/2006/main">
  <p:tag name="KSO_WM_TEMPLATE_CATEGORY" val="diagram"/>
  <p:tag name="KSO_WM_TEMPLATE_INDEX" val="20178798"/>
  <p:tag name="KSO_WM_UNIT_TYPE" val="m_h_a"/>
  <p:tag name="KSO_WM_UNIT_INDEX" val="1_4_1"/>
  <p:tag name="KSO_WM_UNIT_ID" val="diagram20178798_4*m_h_a*1_4_1"/>
  <p:tag name="KSO_WM_UNIT_LAYERLEVEL" val="1_1_1"/>
  <p:tag name="KSO_WM_UNIT_VALUE" val="8"/>
  <p:tag name="KSO_WM_UNIT_HIGHLIGHT" val="0"/>
  <p:tag name="KSO_WM_UNIT_COMPATIBLE" val="0"/>
  <p:tag name="KSO_WM_UNIT_CLEAR" val="0"/>
  <p:tag name="KSO_WM_BEAUTIFY_FLAG" val="#wm#"/>
  <p:tag name="KSO_WM_TAG_VERSION" val="1.0"/>
  <p:tag name="KSO_WM_DIAGRAM_GROUP_CODE" val="m1-1"/>
  <p:tag name="KSO_WM_UNIT_PRESET_TEXT" val="单击此处添加文字"/>
  <p:tag name="KSO_WM_UNIT_TEXT_FILL_FORE_SCHEMECOLOR_INDEX" val="4"/>
  <p:tag name="KSO_WM_UNIT_TEXT_FILL_TYPE" val="1"/>
</p:tagLst>
</file>

<file path=ppt/tags/tag82.xml><?xml version="1.0" encoding="utf-8"?>
<p:tagLst xmlns:p="http://schemas.openxmlformats.org/presentationml/2006/main">
  <p:tag name="KSO_WM_TEMPLATE_CATEGORY" val="diagram"/>
  <p:tag name="KSO_WM_TEMPLATE_INDEX" val="20178798"/>
  <p:tag name="KSO_WM_UNIT_TYPE" val="m_h_f"/>
  <p:tag name="KSO_WM_UNIT_INDEX" val="1_4_1"/>
  <p:tag name="KSO_WM_UNIT_ID" val="diagram20178798_4*m_h_f*1_4_1"/>
  <p:tag name="KSO_WM_UNIT_LAYERLEVEL" val="1_1_1"/>
  <p:tag name="KSO_WM_UNIT_VALUE" val="98"/>
  <p:tag name="KSO_WM_UNIT_HIGHLIGHT" val="0"/>
  <p:tag name="KSO_WM_UNIT_COMPATIBLE" val="0"/>
  <p:tag name="KSO_WM_UNIT_CLEAR" val="0"/>
  <p:tag name="KSO_WM_BEAUTIFY_FLAG" val="#wm#"/>
  <p:tag name="KSO_WM_TAG_VERSION" val="1.0"/>
  <p:tag name="KSO_WM_DIAGRAM_GROUP_CODE" val="m1-1"/>
  <p:tag name="KSO_WM_UNIT_PRESET_TEXT" val="请在这里输入您的主要叙述内容&#13;请在这里输入您的主要叙述内容"/>
  <p:tag name="KSO_WM_UNIT_TEXT_FILL_FORE_SCHEMECOLOR_INDEX" val="3"/>
  <p:tag name="KSO_WM_UNIT_TEXT_FILL_TYPE" val="1"/>
</p:tagLst>
</file>

<file path=ppt/tags/tag83.xml><?xml version="1.0" encoding="utf-8"?>
<p:tagLst xmlns:p="http://schemas.openxmlformats.org/presentationml/2006/main">
  <p:tag name="KSO_WM_TEMPLATE_CATEGORY" val="diagram"/>
  <p:tag name="KSO_WM_TEMPLATE_INDEX" val="20178798"/>
  <p:tag name="KSO_WM_UNIT_TYPE" val="m_h_i"/>
  <p:tag name="KSO_WM_UNIT_INDEX" val="1_3_1"/>
  <p:tag name="KSO_WM_UNIT_ID" val="diagram20178798_4*m_h_i*1_3_1"/>
  <p:tag name="KSO_WM_UNIT_LAYERLEVEL" val="1_1_1"/>
  <p:tag name="KSO_WM_BEAUTIFY_FLAG" val="#wm#"/>
  <p:tag name="KSO_WM_TAG_VERSION" val="1.0"/>
  <p:tag name="KSO_WM_DIAGRAM_GROUP_CODE" val="m1-1"/>
  <p:tag name="KSO_WM_UNIT_FILL_FORE_SCHEMECOLOR_INDEX" val="5"/>
  <p:tag name="KSO_WM_UNIT_FILL_TYPE" val="1"/>
</p:tagLst>
</file>

<file path=ppt/tags/tag84.xml><?xml version="1.0" encoding="utf-8"?>
<p:tagLst xmlns:p="http://schemas.openxmlformats.org/presentationml/2006/main">
  <p:tag name="KSO_WM_TEMPLATE_CATEGORY" val="diagram"/>
  <p:tag name="KSO_WM_TEMPLATE_INDEX" val="20178798"/>
  <p:tag name="KSO_WM_UNIT_TYPE" val="m_h_i"/>
  <p:tag name="KSO_WM_UNIT_INDEX" val="1_3_2"/>
  <p:tag name="KSO_WM_UNIT_ID" val="diagram20178798_4*m_h_i*1_3_2"/>
  <p:tag name="KSO_WM_UNIT_LAYERLEVEL" val="1_1_1"/>
  <p:tag name="KSO_WM_BEAUTIFY_FLAG" val="#wm#"/>
  <p:tag name="KSO_WM_TAG_VERSION" val="1.0"/>
  <p:tag name="KSO_WM_DIAGRAM_GROUP_CODE" val="m1-1"/>
</p:tagLst>
</file>

<file path=ppt/tags/tag85.xml><?xml version="1.0" encoding="utf-8"?>
<p:tagLst xmlns:p="http://schemas.openxmlformats.org/presentationml/2006/main">
  <p:tag name="KSO_WM_TEMPLATE_CATEGORY" val="diagram"/>
  <p:tag name="KSO_WM_TEMPLATE_INDEX" val="20178798"/>
  <p:tag name="KSO_WM_UNIT_TYPE" val="m_h_a"/>
  <p:tag name="KSO_WM_UNIT_INDEX" val="1_3_1"/>
  <p:tag name="KSO_WM_UNIT_ID" val="diagram20178798_4*m_h_a*1_3_1"/>
  <p:tag name="KSO_WM_UNIT_LAYERLEVEL" val="1_1_1"/>
  <p:tag name="KSO_WM_UNIT_VALUE" val="8"/>
  <p:tag name="KSO_WM_UNIT_HIGHLIGHT" val="0"/>
  <p:tag name="KSO_WM_UNIT_COMPATIBLE" val="0"/>
  <p:tag name="KSO_WM_UNIT_CLEAR" val="0"/>
  <p:tag name="KSO_WM_BEAUTIFY_FLAG" val="#wm#"/>
  <p:tag name="KSO_WM_TAG_VERSION" val="1.0"/>
  <p:tag name="KSO_WM_DIAGRAM_GROUP_CODE" val="m1-1"/>
  <p:tag name="KSO_WM_UNIT_PRESET_TEXT" val="单击此处添加文字"/>
  <p:tag name="KSO_WM_UNIT_TEXT_FILL_FORE_SCHEMECOLOR_INDEX" val="2"/>
  <p:tag name="KSO_WM_UNIT_TEXT_FILL_TYPE" val="1"/>
</p:tagLst>
</file>

<file path=ppt/tags/tag86.xml><?xml version="1.0" encoding="utf-8"?>
<p:tagLst xmlns:p="http://schemas.openxmlformats.org/presentationml/2006/main">
  <p:tag name="KSO_WM_TEMPLATE_CATEGORY" val="diagram"/>
  <p:tag name="KSO_WM_TEMPLATE_INDEX" val="20178798"/>
  <p:tag name="KSO_WM_UNIT_TYPE" val="m_h_f"/>
  <p:tag name="KSO_WM_UNIT_INDEX" val="1_3_1"/>
  <p:tag name="KSO_WM_UNIT_ID" val="diagram20178798_4*m_h_f*1_3_1"/>
  <p:tag name="KSO_WM_UNIT_LAYERLEVEL" val="1_1_1"/>
  <p:tag name="KSO_WM_UNIT_VALUE" val="98"/>
  <p:tag name="KSO_WM_UNIT_HIGHLIGHT" val="0"/>
  <p:tag name="KSO_WM_UNIT_COMPATIBLE" val="0"/>
  <p:tag name="KSO_WM_UNIT_CLEAR" val="0"/>
  <p:tag name="KSO_WM_BEAUTIFY_FLAG" val="#wm#"/>
  <p:tag name="KSO_WM_TAG_VERSION" val="1.0"/>
  <p:tag name="KSO_WM_DIAGRAM_GROUP_CODE" val="m1-1"/>
  <p:tag name="KSO_WM_UNIT_PRESET_TEXT" val="请在这里输入您的主要叙述内容&#13;请在这里输入您的主要叙述内容"/>
  <p:tag name="KSO_WM_UNIT_TEXT_FILL_FORE_SCHEMECOLOR_INDEX" val="3"/>
  <p:tag name="KSO_WM_UNIT_TEXT_FILL_TYPE" val="1"/>
</p:tagLst>
</file>

<file path=ppt/tags/tag87.xml><?xml version="1.0" encoding="utf-8"?>
<p:tagLst xmlns:p="http://schemas.openxmlformats.org/presentationml/2006/main">
  <p:tag name="KSO_WM_TEMPLATE_CATEGORY" val="diagram"/>
  <p:tag name="KSO_WM_TEMPLATE_INDEX" val="20178798"/>
  <p:tag name="KSO_WM_UNIT_TYPE" val="m_h_i"/>
  <p:tag name="KSO_WM_UNIT_INDEX" val="1_5_1"/>
  <p:tag name="KSO_WM_UNIT_ID" val="diagram20178798_4*m_h_i*1_5_1"/>
  <p:tag name="KSO_WM_UNIT_LAYERLEVEL" val="1_1_1"/>
  <p:tag name="KSO_WM_BEAUTIFY_FLAG" val="#wm#"/>
  <p:tag name="KSO_WM_TAG_VERSION" val="1.0"/>
  <p:tag name="KSO_WM_DIAGRAM_GROUP_CODE" val="m1-1"/>
  <p:tag name="KSO_WM_UNIT_FILL_FORE_SCHEMECOLOR_INDEX" val="5"/>
  <p:tag name="KSO_WM_UNIT_FILL_TYPE" val="1"/>
  <p:tag name="KSO_WM_UNIT_TEXT_FILL_FORE_SCHEMECOLOR_INDEX" val="14"/>
  <p:tag name="KSO_WM_UNIT_TEXT_FILL_TYPE" val="1"/>
</p:tagLst>
</file>

<file path=ppt/tags/tag88.xml><?xml version="1.0" encoding="utf-8"?>
<p:tagLst xmlns:p="http://schemas.openxmlformats.org/presentationml/2006/main">
  <p:tag name="KSO_WM_TEMPLATE_CATEGORY" val="diagram"/>
  <p:tag name="KSO_WM_TEMPLATE_INDEX" val="20178798"/>
  <p:tag name="KSO_WM_UNIT_TYPE" val="m_h_i"/>
  <p:tag name="KSO_WM_UNIT_INDEX" val="1_5_2"/>
  <p:tag name="KSO_WM_UNIT_ID" val="diagram20178798_4*m_h_i*1_5_2"/>
  <p:tag name="KSO_WM_UNIT_LAYERLEVEL" val="1_1_1"/>
  <p:tag name="KSO_WM_BEAUTIFY_FLAG" val="#wm#"/>
  <p:tag name="KSO_WM_TAG_VERSION" val="1.0"/>
  <p:tag name="KSO_WM_DIAGRAM_GROUP_CODE" val="m1-1"/>
  <p:tag name="KSO_WM_UNIT_TEXT_FILL_FORE_SCHEMECOLOR_INDEX" val="2"/>
  <p:tag name="KSO_WM_UNIT_TEXT_FILL_TYPE" val="1"/>
</p:tagLst>
</file>

<file path=ppt/tags/tag89.xml><?xml version="1.0" encoding="utf-8"?>
<p:tagLst xmlns:p="http://schemas.openxmlformats.org/presentationml/2006/main">
  <p:tag name="KSO_WM_TEMPLATE_CATEGORY" val="diagram"/>
  <p:tag name="KSO_WM_TEMPLATE_INDEX" val="20178798"/>
  <p:tag name="KSO_WM_UNIT_TYPE" val="m_h_a"/>
  <p:tag name="KSO_WM_UNIT_INDEX" val="1_5_1"/>
  <p:tag name="KSO_WM_UNIT_ID" val="diagram20178798_4*m_h_a*1_5_1"/>
  <p:tag name="KSO_WM_UNIT_LAYERLEVEL" val="1_1_1"/>
  <p:tag name="KSO_WM_UNIT_VALUE" val="8"/>
  <p:tag name="KSO_WM_UNIT_HIGHLIGHT" val="0"/>
  <p:tag name="KSO_WM_UNIT_COMPATIBLE" val="0"/>
  <p:tag name="KSO_WM_UNIT_CLEAR" val="0"/>
  <p:tag name="KSO_WM_BEAUTIFY_FLAG" val="#wm#"/>
  <p:tag name="KSO_WM_TAG_VERSION" val="1.0"/>
  <p:tag name="KSO_WM_DIAGRAM_GROUP_CODE" val="m1-1"/>
  <p:tag name="KSO_WM_UNIT_PRESET_TEXT" val="单击此处添加文字"/>
  <p:tag name="KSO_WM_UNIT_TEXT_FILL_FORE_SCHEMECOLOR_INDEX" val="2"/>
  <p:tag name="KSO_WM_UNIT_TEXT_FILL_TYPE" val="1"/>
</p:tagLst>
</file>

<file path=ppt/tags/tag90.xml><?xml version="1.0" encoding="utf-8"?>
<p:tagLst xmlns:p="http://schemas.openxmlformats.org/presentationml/2006/main">
  <p:tag name="KSO_WM_TEMPLATE_CATEGORY" val="diagram"/>
  <p:tag name="KSO_WM_TEMPLATE_INDEX" val="20178798"/>
  <p:tag name="KSO_WM_UNIT_TYPE" val="m_h_f"/>
  <p:tag name="KSO_WM_UNIT_INDEX" val="1_5_1"/>
  <p:tag name="KSO_WM_UNIT_ID" val="diagram20178798_4*m_h_f*1_5_1"/>
  <p:tag name="KSO_WM_UNIT_LAYERLEVEL" val="1_1_1"/>
  <p:tag name="KSO_WM_UNIT_VALUE" val="98"/>
  <p:tag name="KSO_WM_UNIT_HIGHLIGHT" val="0"/>
  <p:tag name="KSO_WM_UNIT_COMPATIBLE" val="0"/>
  <p:tag name="KSO_WM_UNIT_CLEAR" val="0"/>
  <p:tag name="KSO_WM_BEAUTIFY_FLAG" val="#wm#"/>
  <p:tag name="KSO_WM_TAG_VERSION" val="1.0"/>
  <p:tag name="KSO_WM_DIAGRAM_GROUP_CODE" val="m1-1"/>
  <p:tag name="KSO_WM_UNIT_PRESET_TEXT" val="请在这里输入您的主要叙述内容&#13;请在这里输入您的主要叙述内容"/>
  <p:tag name="KSO_WM_UNIT_TEXT_FILL_FORE_SCHEMECOLOR_INDEX" val="3"/>
  <p:tag name="KSO_WM_UNIT_TEXT_FILL_TYPE"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170383_6*l_i*1_1"/>
  <p:tag name="KSO_WM_TEMPLATE_CATEGORY" val="diagram"/>
  <p:tag name="KSO_WM_TEMPLATE_INDEX" val="20170383"/>
  <p:tag name="KSO_WM_UNIT_LAYERLEVEL" val="1_1"/>
  <p:tag name="KSO_WM_TAG_VERSION" val="1.0"/>
  <p:tag name="KSO_WM_BEAUTIFY_FLAG" val="#wm#"/>
</p:tagLst>
</file>

<file path=ppt/tags/tag92.xml><?xml version="1.0" encoding="utf-8"?>
<p:tagLst xmlns:p="http://schemas.openxmlformats.org/presentationml/2006/main">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70383_6*l_h_f*1_2_1"/>
  <p:tag name="KSO_WM_TEMPLATE_CATEGORY" val="diagram"/>
  <p:tag name="KSO_WM_TEMPLATE_INDEX" val="20170383"/>
  <p:tag name="KSO_WM_UNIT_LAYERLEVEL" val="1_1_1"/>
  <p:tag name="KSO_WM_TAG_VERSION" val="1.0"/>
  <p:tag name="KSO_WM_BEAUTIFY_FLAG" val="#wm#"/>
  <p:tag name="KSO_WM_UNIT_PRESET_TEXT" val="Lorem ipsum dolor sit amet"/>
  <p:tag name="KSO_WM_UNIT_TEXT_FILL_FORE_SCHEMECOLOR_INDEX" val="13"/>
  <p:tag name="KSO_WM_UNIT_TEXT_FILL_TYPE" val="1"/>
</p:tagLst>
</file>

<file path=ppt/tags/tag93.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70383_6*l_h_a*1_2_1"/>
  <p:tag name="KSO_WM_TEMPLATE_CATEGORY" val="diagram"/>
  <p:tag name="KSO_WM_TEMPLATE_INDEX" val="20170383"/>
  <p:tag name="KSO_WM_UNIT_LAYERLEVEL" val="1_1_1"/>
  <p:tag name="KSO_WM_TAG_VERSION" val="1.0"/>
  <p:tag name="KSO_WM_BEAUTIFY_FLAG" val="#wm#"/>
  <p:tag name="KSO_WM_UNIT_PRESET_TEXT" val="LOREM IPSUM"/>
  <p:tag name="KSO_WM_UNIT_TEXT_FILL_FORE_SCHEMECOLOR_INDEX" val="13"/>
  <p:tag name="KSO_WM_UNIT_TEXT_FILL_TYPE" val="1"/>
</p:tagLst>
</file>

<file path=ppt/tags/tag94.xml><?xml version="1.0" encoding="utf-8"?>
<p:tagLst xmlns:p="http://schemas.openxmlformats.org/presentationml/2006/main">
  <p:tag name="KSO_WM_UNIT_NOCLEAR" val="0"/>
  <p:tag name="KSO_WM_UNIT_VALUE" val="16"/>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70383_6*l_h_f*1_1_1"/>
  <p:tag name="KSO_WM_TEMPLATE_CATEGORY" val="diagram"/>
  <p:tag name="KSO_WM_TEMPLATE_INDEX" val="20170383"/>
  <p:tag name="KSO_WM_UNIT_LAYERLEVEL" val="1_1_1"/>
  <p:tag name="KSO_WM_TAG_VERSION" val="1.0"/>
  <p:tag name="KSO_WM_BEAUTIFY_FLAG" val="#wm#"/>
  <p:tag name="KSO_WM_UNIT_PRESET_TEXT" val="Lorem ipsum dolor sit amet"/>
  <p:tag name="KSO_WM_UNIT_TEXT_FILL_FORE_SCHEMECOLOR_INDEX" val="13"/>
  <p:tag name="KSO_WM_UNIT_TEXT_FILL_TYPE" val="1"/>
</p:tagLst>
</file>

<file path=ppt/tags/tag95.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70383_6*l_h_a*1_1_1"/>
  <p:tag name="KSO_WM_TEMPLATE_CATEGORY" val="diagram"/>
  <p:tag name="KSO_WM_TEMPLATE_INDEX" val="20170383"/>
  <p:tag name="KSO_WM_UNIT_LAYERLEVEL" val="1_1_1"/>
  <p:tag name="KSO_WM_TAG_VERSION" val="1.0"/>
  <p:tag name="KSO_WM_BEAUTIFY_FLAG" val="#wm#"/>
  <p:tag name="KSO_WM_UNIT_PRESET_TEXT" val="LOREM IPSUM"/>
  <p:tag name="KSO_WM_UNIT_TEXT_FILL_FORE_SCHEMECOLOR_INDEX" val="13"/>
  <p:tag name="KSO_WM_UNIT_TEXT_FILL_TYPE" val="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170383_6*l_i*1_2"/>
  <p:tag name="KSO_WM_TEMPLATE_CATEGORY" val="diagram"/>
  <p:tag name="KSO_WM_TEMPLATE_INDEX" val="20170383"/>
  <p:tag name="KSO_WM_UNIT_LAYERLEVEL" val="1_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diagram20170383_6*i*3"/>
  <p:tag name="KSO_WM_TEMPLATE_CATEGORY" val="diagram"/>
  <p:tag name="KSO_WM_TEMPLATE_INDEX" val="20170383"/>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170383_6*l_h_i*1_2_1"/>
  <p:tag name="KSO_WM_TEMPLATE_CATEGORY" val="diagram"/>
  <p:tag name="KSO_WM_TEMPLATE_INDEX" val="20170383"/>
  <p:tag name="KSO_WM_UNIT_LAYERLEVEL" val="1_1_1"/>
  <p:tag name="KSO_WM_TAG_VERSION" val="1.0"/>
  <p:tag name="KSO_WM_BEAUTIFY_FLAG" val="#wm#"/>
  <p:tag name="KSO_WM_UNIT_FILL_FORE_SCHEMECOLOR_INDEX" val="8"/>
  <p:tag name="KSO_WM_UNIT_FILL_TYPE" val="1"/>
  <p:tag name="KSO_WM_UNIT_TEXT_FILL_FORE_SCHEMECOLOR_INDEX" val="2"/>
  <p:tag name="KSO_WM_UNIT_TEXT_FILL_TYPE" val="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170383_6*l_h_i*1_2_2"/>
  <p:tag name="KSO_WM_TEMPLATE_CATEGORY" val="diagram"/>
  <p:tag name="KSO_WM_TEMPLATE_INDEX" val="2017038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6"/>
  <p:tag name="KSO_WM_UNIT_ID" val="diagram20170383_6*i*6"/>
  <p:tag name="KSO_WM_TEMPLATE_CATEGORY" val="diagram"/>
  <p:tag name="KSO_WM_TEMPLATE_INDEX" val="20170383"/>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170383_6*l_h_i*1_1_1"/>
  <p:tag name="KSO_WM_TEMPLATE_CATEGORY" val="diagram"/>
  <p:tag name="KSO_WM_TEMPLATE_INDEX" val="20170383"/>
  <p:tag name="KSO_WM_UNIT_LAYERLEVEL" val="1_1_1"/>
  <p:tag name="KSO_WM_TAG_VERSION" val="1.0"/>
  <p:tag name="KSO_WM_BEAUTIFY_FLAG" val="#wm#"/>
  <p:tag name="KSO_WM_UNIT_FILL_FORE_SCHEMECOLOR_INDEX" val="5"/>
  <p:tag name="KSO_WM_UNIT_FILL_TYPE" val="1"/>
  <p:tag name="KSO_WM_UNIT_TEXT_FILL_FORE_SCHEMECOLOR_INDEX" val="2"/>
  <p:tag name="KSO_WM_UNIT_TEXT_FILL_TYPE"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170383_6*l_h_i*1_1_2"/>
  <p:tag name="KSO_WM_TEMPLATE_CATEGORY" val="diagram"/>
  <p:tag name="KSO_WM_TEMPLATE_INDEX" val="20170383"/>
  <p:tag name="KSO_WM_UNIT_LAYERLEVEL" val="1_1_1"/>
  <p:tag name="KSO_WM_TAG_VERSION" val="1.0"/>
  <p:tag name="KSO_WM_BEAUTIFY_FLAG" val="#wm#"/>
  <p:tag name="KSO_WM_UNIT_FILL_FORE_SCHEMECOLOR_INDEX" val="14"/>
  <p:tag name="KSO_WM_UNIT_FILL_TYPE" val="1"/>
  <p:tag name="KSO_WM_UNIT_TEXT_FILL_FORE_SCHEMECOLOR_INDEX" val="13"/>
  <p:tag name="KSO_WM_UNIT_TEXT_FILL_TYPE" val="1"/>
</p:tagLst>
</file>

<file path=ppt/tags/tag103.xml><?xml version="1.0" encoding="utf-8"?>
<p:tagLst xmlns:p="http://schemas.openxmlformats.org/presentationml/2006/main">
  <p:tag name="PA" val="v3.2.0"/>
</p:tagLst>
</file>

<file path=ppt/tags/tag104.xml><?xml version="1.0" encoding="utf-8"?>
<p:tagLst xmlns:p="http://schemas.openxmlformats.org/presentationml/2006/main">
  <p:tag name="PA" val="v3.2.0"/>
</p:tagLst>
</file>

<file path=ppt/tags/tag105.xml><?xml version="1.0" encoding="utf-8"?>
<p:tagLst xmlns:p="http://schemas.openxmlformats.org/presentationml/2006/main">
  <p:tag name="PA" val="v3.2.0"/>
</p:tagLst>
</file>

<file path=ppt/tags/tag106.xml><?xml version="1.0" encoding="utf-8"?>
<p:tagLst xmlns:p="http://schemas.openxmlformats.org/presentationml/2006/main">
  <p:tag name="PA" val="v3.2.0"/>
</p:tagLst>
</file>

<file path=ppt/tags/tag107.xml><?xml version="1.0" encoding="utf-8"?>
<p:tagLst xmlns:p="http://schemas.openxmlformats.org/presentationml/2006/main">
  <p:tag name="PA" val="v3.2.0"/>
</p:tagLst>
</file>

<file path=ppt/tags/tag108.xml><?xml version="1.0" encoding="utf-8"?>
<p:tagLst xmlns:p="http://schemas.openxmlformats.org/presentationml/2006/main">
  <p:tag name="PA" val="v3.2.0"/>
</p:tagLst>
</file>

<file path=ppt/tags/tag109.xml><?xml version="1.0" encoding="utf-8"?>
<p:tagLst xmlns:p="http://schemas.openxmlformats.org/presentationml/2006/main">
  <p:tag name="PA" val="v3.2.0"/>
</p:tagLst>
</file>

<file path=ppt/tags/tag110.xml><?xml version="1.0" encoding="utf-8"?>
<p:tagLst xmlns:p="http://schemas.openxmlformats.org/presentationml/2006/main">
  <p:tag name="PA" val="v3.2.0"/>
</p:tagLst>
</file>

<file path=ppt/tags/tag111.xml><?xml version="1.0" encoding="utf-8"?>
<p:tagLst xmlns:p="http://schemas.openxmlformats.org/presentationml/2006/main">
  <p:tag name="PA" val="v3.2.0"/>
</p:tagLst>
</file>

<file path=ppt/tags/tag112.xml><?xml version="1.0" encoding="utf-8"?>
<p:tagLst xmlns:p="http://schemas.openxmlformats.org/presentationml/2006/main">
  <p:tag name="PA" val="v3.2.0"/>
</p:tagLst>
</file>

<file path=ppt/tags/tag113.xml><?xml version="1.0" encoding="utf-8"?>
<p:tagLst xmlns:p="http://schemas.openxmlformats.org/presentationml/2006/main">
  <p:tag name="PA" val="v3.2.0"/>
</p:tagLst>
</file>

<file path=ppt/tags/tag114.xml><?xml version="1.0" encoding="utf-8"?>
<p:tagLst xmlns:p="http://schemas.openxmlformats.org/presentationml/2006/main">
  <p:tag name="PA" val="v3.2.0"/>
</p:tagLst>
</file>

<file path=ppt/tags/tag115.xml><?xml version="1.0" encoding="utf-8"?>
<p:tagLst xmlns:p="http://schemas.openxmlformats.org/presentationml/2006/main">
  <p:tag name="PA" val="v3.2.0"/>
</p:tagLst>
</file>

<file path=ppt/tags/tag116.xml><?xml version="1.0" encoding="utf-8"?>
<p:tagLst xmlns:p="http://schemas.openxmlformats.org/presentationml/2006/main">
  <p:tag name="PA" val="v3.2.0"/>
</p:tagLst>
</file>

<file path=ppt/tags/tag117.xml><?xml version="1.0" encoding="utf-8"?>
<p:tagLst xmlns:p="http://schemas.openxmlformats.org/presentationml/2006/main">
  <p:tag name="PA" val="v3.2.0"/>
</p:tagLst>
</file>

<file path=ppt/tags/tag118.xml><?xml version="1.0" encoding="utf-8"?>
<p:tagLst xmlns:p="http://schemas.openxmlformats.org/presentationml/2006/main">
  <p:tag name="PA" val="v3.2.0"/>
</p:tagLst>
</file>

<file path=ppt/tags/tag119.xml><?xml version="1.0" encoding="utf-8"?>
<p:tagLst xmlns:p="http://schemas.openxmlformats.org/presentationml/2006/main">
  <p:tag name="PA" val="v3.2.0"/>
</p:tagLst>
</file>

<file path=ppt/tags/tag120.xml><?xml version="1.0" encoding="utf-8"?>
<p:tagLst xmlns:p="http://schemas.openxmlformats.org/presentationml/2006/main">
  <p:tag name="PA" val="v3.2.0"/>
</p:tagLst>
</file>

<file path=ppt/tags/tag121.xml><?xml version="1.0" encoding="utf-8"?>
<p:tagLst xmlns:p="http://schemas.openxmlformats.org/presentationml/2006/main">
  <p:tag name="ISPRING_ULTRA_SCORM_COURSE_ID" val="9A880CE6-58D2-47A3-AE77-0C47473E0BFD"/>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CqGs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qhrF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qGsU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Koax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Koax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Koax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Koax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oax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K4axSA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ArhrFIKwvAbUoAAABrAAAAGwAAAHVuaXZlcnNhbC91bml2ZXJzYWwucG5nLnhtbLOxr8jNUShLLSrOzM+zVTLUM1Cyt+PlsikoSi3LTC1XqACKGekZQICSQiUqtzwzpSQDKGRgbowQzEjNTM8osVWyMDCFC+oDzQQAUEsBAgAAFAACAAgAKoaxSBUOrShkBAAABxEAAB0AAAAAAAAAAQAAAAAAAAAAAHVuaXZlcnNhbC9jb21tb25fbWVzc2FnZXMubG5nUEsBAgAAFAACAAgAKoaxSAh+CyMpAwAAhgwAACcAAAAAAAAAAQAAAAAAnwQAAHVuaXZlcnNhbC9mbGFzaF9wdWJsaXNoaW5nX3NldHRpbmdzLnhtbFBLAQIAABQAAgAIACqGsUi1/AlkugIAAFUKAAAhAAAAAAAAAAEAAAAAAA0IAAB1bml2ZXJzYWwvZmxhc2hfc2tpbl9zZXR0aW5ncy54bWxQSwECAAAUAAIACAAqhrFIKpYPZ/4CAACXCwAAJgAAAAAAAAABAAAAAAAGCwAAdW5pdmVyc2FsL2h0bWxfcHVibGlzaGluZ19zZXR0aW5ncy54bWxQSwECAAAUAAIACAAqhrFIaHFSkZoBAAAfBgAAHwAAAAAAAAABAAAAAABIDgAAdW5pdmVyc2FsL2h0bWxfc2tpbl9zZXR0aW5ncy5qc1BLAQIAABQAAgAIACqGsUg9PC/RwQAAAOUBAAAaAAAAAAAAAAEAAAAAAB8QAAB1bml2ZXJzYWwvaTE4bl9wcmVzZXRzLnhtbFBLAQIAABQAAgAIACqGsUia+ZZkawAAAGsAAAAcAAAAAAAAAAEAAAAAABgRAAB1bml2ZXJzYWwvbG9jYWxfc2V0dGluZ3MueG1sUEsBAgAAFAACAAgARJRXRyO0Tvv7AgAAsAgAABQAAAAAAAAAAQAAAAAAvREAAHVuaXZlcnNhbC9wbGF5ZXIueG1sUEsBAgAAFAACAAgAKoaxSLCHI/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
  <p:tag name="ISPRING_PRESENTATION_TITLE" val="7.pptx1"/>
</p:tagLst>
</file>

<file path=ppt/theme/theme1.xml><?xml version="1.0" encoding="utf-8"?>
<a:theme xmlns:a="http://schemas.openxmlformats.org/drawingml/2006/main" name="Office 主题">
  <a:themeElements>
    <a:clrScheme name="自定义 7">
      <a:dk1>
        <a:sysClr val="windowText" lastClr="000000"/>
      </a:dk1>
      <a:lt1>
        <a:sysClr val="window" lastClr="FFFFFF"/>
      </a:lt1>
      <a:dk2>
        <a:srgbClr val="1F497D"/>
      </a:dk2>
      <a:lt2>
        <a:srgbClr val="EEECE1"/>
      </a:lt2>
      <a:accent1>
        <a:srgbClr val="C00000"/>
      </a:accent1>
      <a:accent2>
        <a:srgbClr val="FF0000"/>
      </a:accent2>
      <a:accent3>
        <a:srgbClr val="C00000"/>
      </a:accent3>
      <a:accent4>
        <a:srgbClr val="FF0000"/>
      </a:accent4>
      <a:accent5>
        <a:srgbClr val="C00000"/>
      </a:accent5>
      <a:accent6>
        <a:srgbClr val="FF0000"/>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7913</Words>
  <Application>WPS 演示</Application>
  <PresentationFormat>自定义</PresentationFormat>
  <Paragraphs>779</Paragraphs>
  <Slides>49</Slides>
  <Notes>25</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49</vt:i4>
      </vt:variant>
    </vt:vector>
  </HeadingPairs>
  <TitlesOfParts>
    <vt:vector size="72" baseType="lpstr">
      <vt:lpstr>Arial</vt:lpstr>
      <vt:lpstr>宋体</vt:lpstr>
      <vt:lpstr>Wingdings</vt:lpstr>
      <vt:lpstr>微软雅黑</vt:lpstr>
      <vt:lpstr>印品黑体</vt:lpstr>
      <vt:lpstr>黑体</vt:lpstr>
      <vt:lpstr>U.S. 101</vt:lpstr>
      <vt:lpstr>Segoe Print</vt:lpstr>
      <vt:lpstr>Roboto</vt:lpstr>
      <vt:lpstr>Open Sans Light</vt:lpstr>
      <vt:lpstr>Open Sans</vt:lpstr>
      <vt:lpstr>方正兰亭超细黑简体</vt:lpstr>
      <vt:lpstr>Arial</vt:lpstr>
      <vt:lpstr>Impact</vt:lpstr>
      <vt:lpstr>Wingdings</vt:lpstr>
      <vt:lpstr>Arial Unicode MS</vt:lpstr>
      <vt:lpstr>微软简标宋</vt:lpstr>
      <vt:lpstr>Times New Roman</vt:lpstr>
      <vt:lpstr>Calibri</vt:lpstr>
      <vt:lpstr>迷你简粗倩</vt:lpstr>
      <vt:lpstr>等线</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吴欣洳</cp:lastModifiedBy>
  <cp:revision>1</cp:revision>
  <dcterms:created xsi:type="dcterms:W3CDTF">2021-05-06T15:59:20Z</dcterms:created>
  <dcterms:modified xsi:type="dcterms:W3CDTF">2021-05-06T15:59:20Z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2052-11.1.0.10495</vt:lpwstr>
  </property>
  <property fmtid="{D5CDD505-2E9C-101B-9397-08002B2CF9AE}" pid="3" name="KSOTemplateUUID">
    <vt:lpwstr>v1.0_mb_K7zfbB4yN6WaMpIbtRvWKg==</vt:lpwstr>
  </property>
  <property fmtid="{D5CDD505-2E9C-101B-9397-08002B2CF9AE}" pid="4" name="ICV">
    <vt:lpwstr>EE09085C830C44AFA3435F7F297A38D9</vt:lpwstr>
  </property>
</Properties>
</file>