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6"/>
  </p:handoutMasterIdLst>
  <p:sldIdLst>
    <p:sldId id="256" r:id="rId3"/>
    <p:sldId id="306" r:id="rId5"/>
    <p:sldId id="307" r:id="rId6"/>
    <p:sldId id="316" r:id="rId7"/>
    <p:sldId id="317" r:id="rId8"/>
    <p:sldId id="263" r:id="rId9"/>
    <p:sldId id="264" r:id="rId10"/>
    <p:sldId id="265" r:id="rId11"/>
    <p:sldId id="308" r:id="rId12"/>
    <p:sldId id="318" r:id="rId13"/>
    <p:sldId id="272" r:id="rId14"/>
    <p:sldId id="273" r:id="rId15"/>
    <p:sldId id="274" r:id="rId16"/>
    <p:sldId id="309" r:id="rId17"/>
    <p:sldId id="276" r:id="rId18"/>
    <p:sldId id="310" r:id="rId19"/>
    <p:sldId id="278" r:id="rId20"/>
    <p:sldId id="279" r:id="rId21"/>
    <p:sldId id="311" r:id="rId22"/>
    <p:sldId id="281" r:id="rId23"/>
    <p:sldId id="282" r:id="rId24"/>
    <p:sldId id="283" r:id="rId25"/>
    <p:sldId id="284" r:id="rId26"/>
    <p:sldId id="285" r:id="rId27"/>
    <p:sldId id="286" r:id="rId28"/>
    <p:sldId id="287" r:id="rId29"/>
    <p:sldId id="288" r:id="rId30"/>
    <p:sldId id="312" r:id="rId31"/>
    <p:sldId id="290" r:id="rId32"/>
    <p:sldId id="319" r:id="rId33"/>
    <p:sldId id="292" r:id="rId34"/>
    <p:sldId id="313" r:id="rId35"/>
    <p:sldId id="294" r:id="rId36"/>
    <p:sldId id="295" r:id="rId37"/>
    <p:sldId id="296" r:id="rId38"/>
    <p:sldId id="314" r:id="rId39"/>
    <p:sldId id="297" r:id="rId40"/>
    <p:sldId id="298" r:id="rId41"/>
    <p:sldId id="299" r:id="rId42"/>
    <p:sldId id="315" r:id="rId43"/>
    <p:sldId id="300" r:id="rId44"/>
    <p:sldId id="302" r:id="rId45"/>
  </p:sldIdLst>
  <p:sldSz cx="12192000" cy="6858000"/>
  <p:notesSz cx="7103745" cy="10234295"/>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042F"/>
    <a:srgbClr val="2E295C"/>
    <a:srgbClr val="F0E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2" d="100"/>
          <a:sy n="122" d="100"/>
        </p:scale>
        <p:origin x="9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0" Type="http://schemas.openxmlformats.org/officeDocument/2006/relationships/tags" Target="tags/tag6.xml"/><Relationship Id="rId5" Type="http://schemas.openxmlformats.org/officeDocument/2006/relationships/slide" Target="slides/slide2.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handoutMaster" Target="handoutMasters/handoutMaster1.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tx2">
                <a:lumMod val="75000"/>
              </a:schemeClr>
            </a:solidFill>
          </c:spPr>
          <c:explosion val="0"/>
          <c:dPt>
            <c:idx val="0"/>
            <c:bubble3D val="0"/>
            <c:spPr>
              <a:solidFill>
                <a:srgbClr val="2E295C"/>
              </a:solidFill>
            </c:spPr>
          </c:dPt>
          <c:dPt>
            <c:idx val="1"/>
            <c:bubble3D val="0"/>
            <c:spPr>
              <a:solidFill>
                <a:schemeClr val="bg1">
                  <a:lumMod val="85000"/>
                </a:schemeClr>
              </a:solidFill>
            </c:spPr>
          </c:dPt>
          <c:dLbls>
            <c:delete val="1"/>
          </c:dLbls>
          <c:val>
            <c:numRef>
              <c:f>Sheet1!$B$2:$B$3</c:f>
              <c:numCache>
                <c:formatCode>General</c:formatCode>
                <c:ptCount val="2"/>
                <c:pt idx="0">
                  <c:v>70</c:v>
                </c:pt>
                <c:pt idx="1">
                  <c:v>30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1st Qtr</c:v>
                      </c:pt>
                      <c:pt idx="1">
                        <c:v>2nd Qtr</c:v>
                      </c:pt>
                    </c:strCache>
                  </c:strRef>
                </c15:cat>
              </c15:filteredCategoryTitle>
            </c:ext>
          </c:extLst>
        </c:ser>
        <c:dLbls>
          <c:showLegendKey val="0"/>
          <c:showVal val="0"/>
          <c:showCatName val="0"/>
          <c:showSerName val="0"/>
          <c:showPercent val="0"/>
          <c:showBubbleSize val="0"/>
          <c:showLeaderLines val="1"/>
        </c:dLbls>
        <c:firstSliceAng val="154"/>
        <c:holeSize val="7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charset="-122"/>
          <a:cs typeface="+mn-ea"/>
          <a:sym typeface="Arial" panose="020B0604020202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explosion val="0"/>
          <c:dPt>
            <c:idx val="0"/>
            <c:bubble3D val="0"/>
            <c:spPr>
              <a:solidFill>
                <a:schemeClr val="bg1">
                  <a:lumMod val="85000"/>
                </a:schemeClr>
              </a:solidFill>
            </c:spPr>
          </c:dPt>
          <c:dPt>
            <c:idx val="1"/>
            <c:bubble3D val="0"/>
            <c:spPr>
              <a:solidFill>
                <a:srgbClr val="2E295C"/>
              </a:solidFill>
            </c:spPr>
          </c:dPt>
          <c:dLbls>
            <c:delete val="1"/>
          </c:dLbls>
          <c:val>
            <c:numRef>
              <c:f>Sheet1!$B$2:$B$3</c:f>
              <c:numCache>
                <c:formatCode>General</c:formatCode>
                <c:ptCount val="2"/>
                <c:pt idx="0">
                  <c:v>30</c:v>
                </c:pt>
                <c:pt idx="1">
                  <c:v>30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1st Qtr</c:v>
                      </c:pt>
                      <c:pt idx="1">
                        <c:v>2nd Qtr</c:v>
                      </c:pt>
                    </c:strCache>
                  </c:strRef>
                </c15:cat>
              </c15:filteredCategoryTitle>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a:defRPr lang="zh-CN" sz="1800">
          <a:latin typeface="Arial" panose="020B0604020202020204" pitchFamily="34" charset="0"/>
          <a:ea typeface="微软雅黑" panose="020B0503020204020204" charset="-122"/>
          <a:cs typeface="+mn-ea"/>
          <a:sym typeface="Arial" panose="020B0604020202020204" pitchFamily="34" charset="0"/>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explosion val="0"/>
          <c:dPt>
            <c:idx val="0"/>
            <c:bubble3D val="0"/>
            <c:spPr>
              <a:solidFill>
                <a:schemeClr val="bg1">
                  <a:lumMod val="85000"/>
                </a:schemeClr>
              </a:solidFill>
            </c:spPr>
          </c:dPt>
          <c:dPt>
            <c:idx val="1"/>
            <c:bubble3D val="0"/>
            <c:spPr>
              <a:solidFill>
                <a:srgbClr val="39042F"/>
              </a:solidFill>
            </c:spPr>
          </c:dPt>
          <c:dLbls>
            <c:delete val="1"/>
          </c:dLbls>
          <c:val>
            <c:numRef>
              <c:f>Sheet1!$B$2:$B$3</c:f>
              <c:numCache>
                <c:formatCode>General</c:formatCode>
                <c:ptCount val="2"/>
                <c:pt idx="0">
                  <c:v>10</c:v>
                </c:pt>
                <c:pt idx="1">
                  <c:v>90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1st Qtr</c:v>
                      </c:pt>
                      <c:pt idx="1">
                        <c:v>2nd Qtr</c:v>
                      </c:pt>
                    </c:strCache>
                  </c:strRef>
                </c15:cat>
              </c15:filteredCategoryTitle>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a:defRPr lang="zh-CN" sz="1800">
          <a:latin typeface="Arial" panose="020B0604020202020204" pitchFamily="34" charset="0"/>
          <a:ea typeface="微软雅黑" panose="020B0503020204020204" charset="-122"/>
          <a:cs typeface="+mn-ea"/>
          <a:sym typeface="Arial" panose="020B0604020202020204" pitchFamily="34" charset="0"/>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accent4"/>
            </a:solidFill>
          </c:spPr>
          <c:explosion val="0"/>
          <c:dPt>
            <c:idx val="0"/>
            <c:bubble3D val="0"/>
            <c:spPr>
              <a:solidFill>
                <a:schemeClr val="accent4"/>
              </a:solidFill>
            </c:spPr>
          </c:dPt>
          <c:dPt>
            <c:idx val="1"/>
            <c:bubble3D val="0"/>
            <c:spPr>
              <a:solidFill>
                <a:srgbClr val="39042F"/>
              </a:solidFill>
            </c:spPr>
          </c:dPt>
          <c:dLbls>
            <c:delete val="1"/>
          </c:dLbls>
          <c:val>
            <c:numRef>
              <c:f>Sheet1!$B$2:$B$3</c:f>
              <c:numCache>
                <c:formatCode>General</c:formatCode>
                <c:ptCount val="2"/>
                <c:pt idx="0">
                  <c:v>0</c:v>
                </c:pt>
                <c:pt idx="1">
                  <c:v>100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1st Qtr</c:v>
                      </c:pt>
                      <c:pt idx="1">
                        <c:v>2nd Qtr</c:v>
                      </c:pt>
                    </c:strCache>
                  </c:strRef>
                </c15:cat>
              </c15:filteredCategoryTitle>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a:defRPr lang="zh-CN" sz="1800">
          <a:latin typeface="Arial" panose="020B0604020202020204" pitchFamily="34" charset="0"/>
          <a:ea typeface="微软雅黑" panose="020B0503020204020204" charset="-122"/>
          <a:cs typeface="+mn-ea"/>
          <a:sym typeface="Arial" panose="020B0604020202020204" pitchFamily="34" charset="0"/>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90"/>
            </a:lvl1pPr>
          </a:lstStyle>
          <a:p>
            <a:endParaRPr lang="zh-CN" altLang="en-US"/>
          </a:p>
        </p:txBody>
      </p:sp>
      <p:sp>
        <p:nvSpPr>
          <p:cNvPr id="3" name="日期占位符 2"/>
          <p:cNvSpPr>
            <a:spLocks noGrp="1"/>
          </p:cNvSpPr>
          <p:nvPr>
            <p:ph type="dt" sz="quarter" idx="1"/>
          </p:nvPr>
        </p:nvSpPr>
        <p:spPr>
          <a:xfrm>
            <a:off x="4167998" y="0"/>
            <a:ext cx="3188595" cy="574719"/>
          </a:xfrm>
          <a:prstGeom prst="rect">
            <a:avLst/>
          </a:prstGeom>
        </p:spPr>
        <p:txBody>
          <a:bodyPr vert="horz" lIns="91440" tIns="45720" rIns="91440" bIns="45720" rtlCol="0"/>
          <a:lstStyle>
            <a:lvl1pPr algn="r">
              <a:defRPr sz="129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879875"/>
            <a:ext cx="3188595" cy="574718"/>
          </a:xfrm>
          <a:prstGeom prst="rect">
            <a:avLst/>
          </a:prstGeom>
        </p:spPr>
        <p:txBody>
          <a:bodyPr vert="horz" lIns="91440" tIns="45720" rIns="91440" bIns="45720" rtlCol="0" anchor="b"/>
          <a:lstStyle>
            <a:lvl1pPr algn="l">
              <a:defRPr sz="1290"/>
            </a:lvl1pPr>
          </a:lstStyle>
          <a:p>
            <a:endParaRPr lang="zh-CN" altLang="en-US"/>
          </a:p>
        </p:txBody>
      </p:sp>
      <p:sp>
        <p:nvSpPr>
          <p:cNvPr id="5" name="灯片编号占位符 4"/>
          <p:cNvSpPr>
            <a:spLocks noGrp="1"/>
          </p:cNvSpPr>
          <p:nvPr>
            <p:ph type="sldNum" sz="quarter" idx="3"/>
          </p:nvPr>
        </p:nvSpPr>
        <p:spPr>
          <a:xfrm>
            <a:off x="4167998" y="10879875"/>
            <a:ext cx="3188595" cy="574718"/>
          </a:xfrm>
          <a:prstGeom prst="rect">
            <a:avLst/>
          </a:prstGeom>
        </p:spPr>
        <p:txBody>
          <a:bodyPr vert="horz" lIns="91440" tIns="45720" rIns="91440" bIns="45720" rtlCol="0" anchor="b"/>
          <a:lstStyle>
            <a:lvl1pPr algn="r">
              <a:defRPr sz="129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FC5F9A-03A2-4CBD-831C-BE6E2EBDD6C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1EB99-C7CA-4929-AC83-3355CA53740F}"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任意多边形 5"/>
          <p:cNvSpPr>
            <a:spLocks noGrp="1"/>
          </p:cNvSpPr>
          <p:nvPr>
            <p:ph type="pic" sz="quarter" idx="10"/>
          </p:nvPr>
        </p:nvSpPr>
        <p:spPr>
          <a:xfrm>
            <a:off x="1" y="560441"/>
            <a:ext cx="2868559" cy="5737121"/>
          </a:xfrm>
          <a:custGeom>
            <a:avLst/>
            <a:gdLst>
              <a:gd name="connsiteX0" fmla="*/ 0 w 2868559"/>
              <a:gd name="connsiteY0" fmla="*/ 0 h 5737121"/>
              <a:gd name="connsiteX1" fmla="*/ 2868559 w 2868559"/>
              <a:gd name="connsiteY1" fmla="*/ 2868561 h 5737121"/>
              <a:gd name="connsiteX2" fmla="*/ 0 w 2868559"/>
              <a:gd name="connsiteY2" fmla="*/ 5737121 h 5737121"/>
            </a:gdLst>
            <a:ahLst/>
            <a:cxnLst>
              <a:cxn ang="0">
                <a:pos x="connsiteX0" y="connsiteY0"/>
              </a:cxn>
              <a:cxn ang="0">
                <a:pos x="connsiteX1" y="connsiteY1"/>
              </a:cxn>
              <a:cxn ang="0">
                <a:pos x="connsiteX2" y="connsiteY2"/>
              </a:cxn>
            </a:cxnLst>
            <a:rect l="l" t="t" r="r" b="b"/>
            <a:pathLst>
              <a:path w="2868559" h="5737121">
                <a:moveTo>
                  <a:pt x="0" y="0"/>
                </a:moveTo>
                <a:lnTo>
                  <a:pt x="2868559" y="2868561"/>
                </a:lnTo>
                <a:lnTo>
                  <a:pt x="0" y="5737121"/>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9" name="任意多边形 8"/>
          <p:cNvSpPr>
            <a:spLocks noGrp="1"/>
          </p:cNvSpPr>
          <p:nvPr>
            <p:ph type="pic" sz="quarter" idx="10"/>
          </p:nvPr>
        </p:nvSpPr>
        <p:spPr>
          <a:xfrm>
            <a:off x="2880806" y="-1"/>
            <a:ext cx="6430391" cy="3214278"/>
          </a:xfrm>
          <a:custGeom>
            <a:avLst/>
            <a:gdLst>
              <a:gd name="connsiteX0" fmla="*/ 4011555 w 6430391"/>
              <a:gd name="connsiteY0" fmla="*/ 1 h 3214278"/>
              <a:gd name="connsiteX1" fmla="*/ 6430391 w 6430391"/>
              <a:gd name="connsiteY1" fmla="*/ 1 h 3214278"/>
              <a:gd name="connsiteX2" fmla="*/ 5220973 w 6430391"/>
              <a:gd name="connsiteY2" fmla="*/ 1209420 h 3214278"/>
              <a:gd name="connsiteX3" fmla="*/ 0 w 6430391"/>
              <a:gd name="connsiteY3" fmla="*/ 1 h 3214278"/>
              <a:gd name="connsiteX4" fmla="*/ 2418837 w 6430391"/>
              <a:gd name="connsiteY4" fmla="*/ 1 h 3214278"/>
              <a:gd name="connsiteX5" fmla="*/ 1209418 w 6430391"/>
              <a:gd name="connsiteY5" fmla="*/ 1209420 h 3214278"/>
              <a:gd name="connsiteX6" fmla="*/ 2594894 w 6430391"/>
              <a:gd name="connsiteY6" fmla="*/ 0 h 3214278"/>
              <a:gd name="connsiteX7" fmla="*/ 3835497 w 6430391"/>
              <a:gd name="connsiteY7" fmla="*/ 0 h 3214278"/>
              <a:gd name="connsiteX8" fmla="*/ 5132484 w 6430391"/>
              <a:gd name="connsiteY8" fmla="*/ 1296988 h 3214278"/>
              <a:gd name="connsiteX9" fmla="*/ 3215195 w 6430391"/>
              <a:gd name="connsiteY9" fmla="*/ 3214278 h 3214278"/>
              <a:gd name="connsiteX10" fmla="*/ 1297906 w 6430391"/>
              <a:gd name="connsiteY10" fmla="*/ 1296988 h 321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30391" h="3214278">
                <a:moveTo>
                  <a:pt x="4011555" y="1"/>
                </a:moveTo>
                <a:lnTo>
                  <a:pt x="6430391" y="1"/>
                </a:lnTo>
                <a:lnTo>
                  <a:pt x="5220973" y="1209420"/>
                </a:lnTo>
                <a:close/>
                <a:moveTo>
                  <a:pt x="0" y="1"/>
                </a:moveTo>
                <a:lnTo>
                  <a:pt x="2418837" y="1"/>
                </a:lnTo>
                <a:lnTo>
                  <a:pt x="1209418" y="1209420"/>
                </a:lnTo>
                <a:close/>
                <a:moveTo>
                  <a:pt x="2594894" y="0"/>
                </a:moveTo>
                <a:lnTo>
                  <a:pt x="3835497" y="0"/>
                </a:lnTo>
                <a:lnTo>
                  <a:pt x="5132484" y="1296988"/>
                </a:lnTo>
                <a:lnTo>
                  <a:pt x="3215195" y="3214278"/>
                </a:lnTo>
                <a:lnTo>
                  <a:pt x="1297906" y="1296988"/>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558861" y="4441228"/>
            <a:ext cx="2854097" cy="1295888"/>
          </a:xfrm>
          <a:custGeom>
            <a:avLst/>
            <a:gdLst>
              <a:gd name="connsiteX0" fmla="*/ 0 w 2854097"/>
              <a:gd name="connsiteY0" fmla="*/ 0 h 1295888"/>
              <a:gd name="connsiteX1" fmla="*/ 2854097 w 2854097"/>
              <a:gd name="connsiteY1" fmla="*/ 0 h 1295888"/>
              <a:gd name="connsiteX2" fmla="*/ 2854097 w 2854097"/>
              <a:gd name="connsiteY2" fmla="*/ 1295888 h 1295888"/>
              <a:gd name="connsiteX3" fmla="*/ 0 w 2854097"/>
              <a:gd name="connsiteY3" fmla="*/ 1295888 h 1295888"/>
            </a:gdLst>
            <a:ahLst/>
            <a:cxnLst>
              <a:cxn ang="0">
                <a:pos x="connsiteX0" y="connsiteY0"/>
              </a:cxn>
              <a:cxn ang="0">
                <a:pos x="connsiteX1" y="connsiteY1"/>
              </a:cxn>
              <a:cxn ang="0">
                <a:pos x="connsiteX2" y="connsiteY2"/>
              </a:cxn>
              <a:cxn ang="0">
                <a:pos x="connsiteX3" y="connsiteY3"/>
              </a:cxn>
            </a:cxnLst>
            <a:rect l="l" t="t" r="r" b="b"/>
            <a:pathLst>
              <a:path w="2854097" h="1295888">
                <a:moveTo>
                  <a:pt x="0" y="0"/>
                </a:moveTo>
                <a:lnTo>
                  <a:pt x="2854097" y="0"/>
                </a:lnTo>
                <a:lnTo>
                  <a:pt x="2854097" y="1295888"/>
                </a:lnTo>
                <a:lnTo>
                  <a:pt x="0" y="1295888"/>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670218" y="4441228"/>
            <a:ext cx="2854097" cy="1295888"/>
          </a:xfrm>
          <a:custGeom>
            <a:avLst/>
            <a:gdLst>
              <a:gd name="connsiteX0" fmla="*/ 0 w 2854097"/>
              <a:gd name="connsiteY0" fmla="*/ 0 h 1295888"/>
              <a:gd name="connsiteX1" fmla="*/ 2854097 w 2854097"/>
              <a:gd name="connsiteY1" fmla="*/ 0 h 1295888"/>
              <a:gd name="connsiteX2" fmla="*/ 2854097 w 2854097"/>
              <a:gd name="connsiteY2" fmla="*/ 1295888 h 1295888"/>
              <a:gd name="connsiteX3" fmla="*/ 0 w 2854097"/>
              <a:gd name="connsiteY3" fmla="*/ 1295888 h 1295888"/>
            </a:gdLst>
            <a:ahLst/>
            <a:cxnLst>
              <a:cxn ang="0">
                <a:pos x="connsiteX0" y="connsiteY0"/>
              </a:cxn>
              <a:cxn ang="0">
                <a:pos x="connsiteX1" y="connsiteY1"/>
              </a:cxn>
              <a:cxn ang="0">
                <a:pos x="connsiteX2" y="connsiteY2"/>
              </a:cxn>
              <a:cxn ang="0">
                <a:pos x="connsiteX3" y="connsiteY3"/>
              </a:cxn>
            </a:cxnLst>
            <a:rect l="l" t="t" r="r" b="b"/>
            <a:pathLst>
              <a:path w="2854097" h="1295888">
                <a:moveTo>
                  <a:pt x="0" y="0"/>
                </a:moveTo>
                <a:lnTo>
                  <a:pt x="2854097" y="0"/>
                </a:lnTo>
                <a:lnTo>
                  <a:pt x="2854097" y="1295888"/>
                </a:lnTo>
                <a:lnTo>
                  <a:pt x="0" y="1295888"/>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781575" y="4441228"/>
            <a:ext cx="2854097" cy="1295888"/>
          </a:xfrm>
          <a:custGeom>
            <a:avLst/>
            <a:gdLst>
              <a:gd name="connsiteX0" fmla="*/ 0 w 2854097"/>
              <a:gd name="connsiteY0" fmla="*/ 0 h 1295888"/>
              <a:gd name="connsiteX1" fmla="*/ 2854097 w 2854097"/>
              <a:gd name="connsiteY1" fmla="*/ 0 h 1295888"/>
              <a:gd name="connsiteX2" fmla="*/ 2854097 w 2854097"/>
              <a:gd name="connsiteY2" fmla="*/ 1295888 h 1295888"/>
              <a:gd name="connsiteX3" fmla="*/ 0 w 2854097"/>
              <a:gd name="connsiteY3" fmla="*/ 1295888 h 1295888"/>
            </a:gdLst>
            <a:ahLst/>
            <a:cxnLst>
              <a:cxn ang="0">
                <a:pos x="connsiteX0" y="connsiteY0"/>
              </a:cxn>
              <a:cxn ang="0">
                <a:pos x="connsiteX1" y="connsiteY1"/>
              </a:cxn>
              <a:cxn ang="0">
                <a:pos x="connsiteX2" y="connsiteY2"/>
              </a:cxn>
              <a:cxn ang="0">
                <a:pos x="connsiteX3" y="connsiteY3"/>
              </a:cxn>
            </a:cxnLst>
            <a:rect l="l" t="t" r="r" b="b"/>
            <a:pathLst>
              <a:path w="2854097" h="1295888">
                <a:moveTo>
                  <a:pt x="0" y="0"/>
                </a:moveTo>
                <a:lnTo>
                  <a:pt x="2854097" y="0"/>
                </a:lnTo>
                <a:lnTo>
                  <a:pt x="2854097" y="1295888"/>
                </a:lnTo>
                <a:lnTo>
                  <a:pt x="0" y="1295888"/>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3200399" y="2426302"/>
            <a:ext cx="3162302" cy="2726122"/>
          </a:xfrm>
          <a:custGeom>
            <a:avLst/>
            <a:gdLst>
              <a:gd name="connsiteX0" fmla="*/ 681531 w 3162302"/>
              <a:gd name="connsiteY0" fmla="*/ 0 h 2726122"/>
              <a:gd name="connsiteX1" fmla="*/ 2480771 w 3162302"/>
              <a:gd name="connsiteY1" fmla="*/ 0 h 2726122"/>
              <a:gd name="connsiteX2" fmla="*/ 3162302 w 3162302"/>
              <a:gd name="connsiteY2" fmla="*/ 1363061 h 2726122"/>
              <a:gd name="connsiteX3" fmla="*/ 2480771 w 3162302"/>
              <a:gd name="connsiteY3" fmla="*/ 2726122 h 2726122"/>
              <a:gd name="connsiteX4" fmla="*/ 681531 w 3162302"/>
              <a:gd name="connsiteY4" fmla="*/ 2726122 h 2726122"/>
              <a:gd name="connsiteX5" fmla="*/ 0 w 3162302"/>
              <a:gd name="connsiteY5" fmla="*/ 1363061 h 2726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62302" h="2726122">
                <a:moveTo>
                  <a:pt x="681531" y="0"/>
                </a:moveTo>
                <a:lnTo>
                  <a:pt x="2480771" y="0"/>
                </a:lnTo>
                <a:lnTo>
                  <a:pt x="3162302" y="1363061"/>
                </a:lnTo>
                <a:lnTo>
                  <a:pt x="2480771" y="2726122"/>
                </a:lnTo>
                <a:lnTo>
                  <a:pt x="681531" y="2726122"/>
                </a:lnTo>
                <a:lnTo>
                  <a:pt x="0" y="1363061"/>
                </a:lnTo>
                <a:close/>
              </a:path>
            </a:pathLst>
          </a:custGeom>
          <a:ln w="57150">
            <a:solidFill>
              <a:schemeClr val="accent1"/>
            </a:solidFill>
          </a:ln>
        </p:spPr>
        <p:txBody>
          <a:bodyPr wrap="square">
            <a:noAutofit/>
          </a:bodyPr>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180081" y="2803738"/>
            <a:ext cx="2996986" cy="2996986"/>
          </a:xfrm>
          <a:custGeom>
            <a:avLst/>
            <a:gdLst>
              <a:gd name="connsiteX0" fmla="*/ 0 w 2996986"/>
              <a:gd name="connsiteY0" fmla="*/ 0 h 2996986"/>
              <a:gd name="connsiteX1" fmla="*/ 2996986 w 2996986"/>
              <a:gd name="connsiteY1" fmla="*/ 0 h 2996986"/>
              <a:gd name="connsiteX2" fmla="*/ 2996986 w 2996986"/>
              <a:gd name="connsiteY2" fmla="*/ 2996986 h 2996986"/>
              <a:gd name="connsiteX3" fmla="*/ 0 w 2996986"/>
              <a:gd name="connsiteY3" fmla="*/ 2996986 h 2996986"/>
            </a:gdLst>
            <a:ahLst/>
            <a:cxnLst>
              <a:cxn ang="0">
                <a:pos x="connsiteX0" y="connsiteY0"/>
              </a:cxn>
              <a:cxn ang="0">
                <a:pos x="connsiteX1" y="connsiteY1"/>
              </a:cxn>
              <a:cxn ang="0">
                <a:pos x="connsiteX2" y="connsiteY2"/>
              </a:cxn>
              <a:cxn ang="0">
                <a:pos x="connsiteX3" y="connsiteY3"/>
              </a:cxn>
            </a:cxnLst>
            <a:rect l="l" t="t" r="r" b="b"/>
            <a:pathLst>
              <a:path w="2996986" h="2996986">
                <a:moveTo>
                  <a:pt x="0" y="0"/>
                </a:moveTo>
                <a:lnTo>
                  <a:pt x="2996986" y="0"/>
                </a:lnTo>
                <a:lnTo>
                  <a:pt x="2996986" y="2996986"/>
                </a:lnTo>
                <a:lnTo>
                  <a:pt x="0" y="2996986"/>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6" name="任意多边形 5"/>
          <p:cNvSpPr>
            <a:spLocks noGrp="1"/>
          </p:cNvSpPr>
          <p:nvPr>
            <p:ph type="pic" sz="quarter" idx="10"/>
          </p:nvPr>
        </p:nvSpPr>
        <p:spPr>
          <a:xfrm>
            <a:off x="0" y="1371003"/>
            <a:ext cx="12203008" cy="2625790"/>
          </a:xfrm>
          <a:custGeom>
            <a:avLst/>
            <a:gdLst>
              <a:gd name="connsiteX0" fmla="*/ 0 w 12203008"/>
              <a:gd name="connsiteY0" fmla="*/ 0 h 2625790"/>
              <a:gd name="connsiteX1" fmla="*/ 12203008 w 12203008"/>
              <a:gd name="connsiteY1" fmla="*/ 0 h 2625790"/>
              <a:gd name="connsiteX2" fmla="*/ 12203008 w 12203008"/>
              <a:gd name="connsiteY2" fmla="*/ 2625790 h 2625790"/>
              <a:gd name="connsiteX3" fmla="*/ 0 w 12203008"/>
              <a:gd name="connsiteY3" fmla="*/ 2625790 h 2625790"/>
            </a:gdLst>
            <a:ahLst/>
            <a:cxnLst>
              <a:cxn ang="0">
                <a:pos x="connsiteX0" y="connsiteY0"/>
              </a:cxn>
              <a:cxn ang="0">
                <a:pos x="connsiteX1" y="connsiteY1"/>
              </a:cxn>
              <a:cxn ang="0">
                <a:pos x="connsiteX2" y="connsiteY2"/>
              </a:cxn>
              <a:cxn ang="0">
                <a:pos x="connsiteX3" y="connsiteY3"/>
              </a:cxn>
            </a:cxnLst>
            <a:rect l="l" t="t" r="r" b="b"/>
            <a:pathLst>
              <a:path w="12203008" h="2625790">
                <a:moveTo>
                  <a:pt x="0" y="0"/>
                </a:moveTo>
                <a:lnTo>
                  <a:pt x="12203008" y="0"/>
                </a:lnTo>
                <a:lnTo>
                  <a:pt x="12203008" y="2625790"/>
                </a:lnTo>
                <a:lnTo>
                  <a:pt x="0" y="2625790"/>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ED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tags" Target="../tags/tag3.xml"/><Relationship Id="rId5" Type="http://schemas.openxmlformats.org/officeDocument/2006/relationships/image" Target="../media/image3.png"/><Relationship Id="rId4" Type="http://schemas.openxmlformats.org/officeDocument/2006/relationships/tags" Target="../tags/tag2.xml"/><Relationship Id="rId3" Type="http://schemas.openxmlformats.org/officeDocument/2006/relationships/image" Target="../media/image2.jpeg"/><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2.xml"/><Relationship Id="rId2" Type="http://schemas.microsoft.com/office/2007/relationships/hdphoto" Target="../media/image6.wdp"/><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3.xml"/><Relationship Id="rId4" Type="http://schemas.openxmlformats.org/officeDocument/2006/relationships/tags" Target="../tags/tag4.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12.jpeg"/><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2.xml"/><Relationship Id="rId2" Type="http://schemas.microsoft.com/office/2007/relationships/hdphoto" Target="../media/image6.wdp"/><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5.xml"/><Relationship Id="rId2" Type="http://schemas.openxmlformats.org/officeDocument/2006/relationships/tags" Target="../tags/tag5.xml"/><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2.xml"/><Relationship Id="rId2" Type="http://schemas.microsoft.com/office/2007/relationships/hdphoto" Target="../media/image6.wdp"/><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15.jpeg"/><Relationship Id="rId1" Type="http://schemas.openxmlformats.org/officeDocument/2006/relationships/image" Target="../media/image14.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2.xml"/><Relationship Id="rId2" Type="http://schemas.microsoft.com/office/2007/relationships/hdphoto" Target="../media/image6.wdp"/><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2.xml"/><Relationship Id="rId2" Type="http://schemas.microsoft.com/office/2007/relationships/hdphoto" Target="../media/image6.wdp"/><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2.xml"/><Relationship Id="rId2" Type="http://schemas.microsoft.com/office/2007/relationships/hdphoto" Target="../media/image6.wdp"/><Relationship Id="rId1" Type="http://schemas.openxmlformats.org/officeDocument/2006/relationships/image" Target="../media/image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6.xml"/><Relationship Id="rId1" Type="http://schemas.openxmlformats.org/officeDocument/2006/relationships/image" Target="../media/image21.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2.xml"/><Relationship Id="rId2" Type="http://schemas.microsoft.com/office/2007/relationships/hdphoto" Target="../media/image6.wdp"/><Relationship Id="rId1" Type="http://schemas.openxmlformats.org/officeDocument/2006/relationships/image" Target="../media/image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12.xml"/><Relationship Id="rId2" Type="http://schemas.microsoft.com/office/2007/relationships/hdphoto" Target="../media/image6.wdp"/><Relationship Id="rId1" Type="http://schemas.openxmlformats.org/officeDocument/2006/relationships/image" Target="../media/image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12.xml"/><Relationship Id="rId2" Type="http://schemas.microsoft.com/office/2007/relationships/hdphoto" Target="../media/image6.wdp"/><Relationship Id="rId1"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image" Target="../media/image2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2" name="图片 1" descr="2"/>
          <p:cNvPicPr>
            <a:picLocks noChangeAspect="1"/>
          </p:cNvPicPr>
          <p:nvPr>
            <p:custDataLst>
              <p:tags r:id="rId2"/>
            </p:custDataLst>
          </p:nvPr>
        </p:nvPicPr>
        <p:blipFill>
          <a:blip r:embed="rId3"/>
          <a:stretch>
            <a:fillRect/>
          </a:stretch>
        </p:blipFill>
        <p:spPr>
          <a:xfrm>
            <a:off x="169545" y="598805"/>
            <a:ext cx="6918960" cy="2339975"/>
          </a:xfrm>
          <a:prstGeom prst="rect">
            <a:avLst/>
          </a:prstGeom>
        </p:spPr>
      </p:pic>
      <p:pic>
        <p:nvPicPr>
          <p:cNvPr id="3" name="图片 2" descr="2"/>
          <p:cNvPicPr>
            <a:picLocks noChangeAspect="1"/>
          </p:cNvPicPr>
          <p:nvPr>
            <p:custDataLst>
              <p:tags r:id="rId4"/>
            </p:custDataLst>
          </p:nvPr>
        </p:nvPicPr>
        <p:blipFill>
          <a:blip r:embed="rId5"/>
          <a:stretch>
            <a:fillRect/>
          </a:stretch>
        </p:blipFill>
        <p:spPr>
          <a:xfrm>
            <a:off x="7361238" y="443865"/>
            <a:ext cx="4057015" cy="544830"/>
          </a:xfrm>
          <a:prstGeom prst="rect">
            <a:avLst/>
          </a:prstGeom>
        </p:spPr>
      </p:pic>
      <p:sp>
        <p:nvSpPr>
          <p:cNvPr id="4" name="文本框 3"/>
          <p:cNvSpPr txBox="1"/>
          <p:nvPr>
            <p:custDataLst>
              <p:tags r:id="rId6"/>
            </p:custDataLst>
          </p:nvPr>
        </p:nvSpPr>
        <p:spPr>
          <a:xfrm>
            <a:off x="349885" y="3248660"/>
            <a:ext cx="5815330" cy="360680"/>
          </a:xfrm>
          <a:prstGeom prst="rect">
            <a:avLst/>
          </a:prstGeom>
          <a:noFill/>
        </p:spPr>
        <p:txBody>
          <a:bodyPr wrap="square" rtlCol="0">
            <a:spAutoFit/>
          </a:bodyPr>
          <a:lstStyle/>
          <a:p>
            <a:pPr algn="ctr">
              <a:lnSpc>
                <a:spcPct val="70000"/>
              </a:lnSpc>
            </a:pPr>
            <a:r>
              <a:rPr lang="zh-CN" altLang="en-US" sz="2500" dirty="0">
                <a:solidFill>
                  <a:srgbClr val="39042F"/>
                </a:solidFill>
                <a:effectLst>
                  <a:reflection blurRad="6350" stA="28000" endPos="25000" dist="60007" dir="5400000" sy="-100000" algn="bl" rotWithShape="0"/>
                </a:effectLst>
                <a:latin typeface="隶书" panose="02010509060101010101" charset="-122"/>
                <a:ea typeface="隶书" panose="02010509060101010101" charset="-122"/>
              </a:rPr>
              <a:t>团队凝聚力培训</a:t>
            </a:r>
            <a:endParaRPr lang="zh-CN" altLang="en-US" sz="2500" dirty="0">
              <a:solidFill>
                <a:srgbClr val="39042F"/>
              </a:solidFill>
              <a:effectLst>
                <a:reflection blurRad="6350" stA="28000" endPos="25000" dist="60007" dir="5400000" sy="-100000" algn="bl" rotWithShape="0"/>
              </a:effectLst>
              <a:latin typeface="隶书" panose="02010509060101010101" charset="-122"/>
              <a:ea typeface="隶书" panose="020105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9"/>
          <p:cNvSpPr/>
          <p:nvPr/>
        </p:nvSpPr>
        <p:spPr>
          <a:xfrm>
            <a:off x="0" y="0"/>
            <a:ext cx="3428999" cy="6858001"/>
          </a:xfrm>
          <a:custGeom>
            <a:avLst/>
            <a:gdLst>
              <a:gd name="connsiteX0" fmla="*/ 0 w 3428999"/>
              <a:gd name="connsiteY0" fmla="*/ 0 h 6858001"/>
              <a:gd name="connsiteX1" fmla="*/ 3428999 w 3428999"/>
              <a:gd name="connsiteY1" fmla="*/ 3429001 h 6858001"/>
              <a:gd name="connsiteX2" fmla="*/ 0 w 3428999"/>
              <a:gd name="connsiteY2" fmla="*/ 6858001 h 6858001"/>
            </a:gdLst>
            <a:ahLst/>
            <a:cxnLst>
              <a:cxn ang="0">
                <a:pos x="connsiteX0" y="connsiteY0"/>
              </a:cxn>
              <a:cxn ang="0">
                <a:pos x="connsiteX1" y="connsiteY1"/>
              </a:cxn>
              <a:cxn ang="0">
                <a:pos x="connsiteX2" y="connsiteY2"/>
              </a:cxn>
            </a:cxnLst>
            <a:rect l="l" t="t" r="r" b="b"/>
            <a:pathLst>
              <a:path w="3428999" h="6858001">
                <a:moveTo>
                  <a:pt x="0" y="0"/>
                </a:moveTo>
                <a:lnTo>
                  <a:pt x="3428999" y="3429001"/>
                </a:lnTo>
                <a:lnTo>
                  <a:pt x="0" y="6858001"/>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4632068" y="488270"/>
            <a:ext cx="6623625" cy="731559"/>
            <a:chOff x="2204270" y="458879"/>
            <a:chExt cx="6623625" cy="731559"/>
          </a:xfrm>
        </p:grpSpPr>
        <p:sp>
          <p:nvSpPr>
            <p:cNvPr id="16" name="文本框 15"/>
            <p:cNvSpPr txBox="1"/>
            <p:nvPr/>
          </p:nvSpPr>
          <p:spPr>
            <a:xfrm>
              <a:off x="2204270" y="458879"/>
              <a:ext cx="3441700" cy="521970"/>
            </a:xfrm>
            <a:prstGeom prst="rect">
              <a:avLst/>
            </a:prstGeom>
            <a:noFill/>
          </p:spPr>
          <p:txBody>
            <a:bodyPr wrap="none" rtlCol="0">
              <a:spAutoFit/>
              <a:scene3d>
                <a:camera prst="orthographicFront"/>
                <a:lightRig rig="threePt" dir="t"/>
              </a:scene3d>
              <a:sp3d contourW="12700"/>
            </a:bodyPr>
            <a:lstStyle/>
            <a:p>
              <a:pPr algn="l"/>
              <a:r>
                <a:rPr lang="en-US" altLang="zh-CN" sz="2800" b="1" dirty="0">
                  <a:latin typeface="Century Gothic" panose="020B0502020202020204" pitchFamily="34" charset="0"/>
                </a:rPr>
                <a:t>1. </a:t>
              </a:r>
              <a:r>
                <a:rPr lang="zh-CN" altLang="en-US" sz="2800" b="1" dirty="0"/>
                <a:t>团队与团</a:t>
              </a:r>
              <a:r>
                <a:rPr lang="zh-CN" altLang="en-US" sz="2800" b="1" dirty="0">
                  <a:solidFill>
                    <a:srgbClr val="39042F"/>
                  </a:solidFill>
                </a:rPr>
                <a:t>队凝聚力</a:t>
              </a:r>
              <a:endParaRPr lang="zh-CN" altLang="en-US" sz="2800" b="1" dirty="0">
                <a:solidFill>
                  <a:srgbClr val="39042F"/>
                </a:solidFill>
              </a:endParaRPr>
            </a:p>
          </p:txBody>
        </p:sp>
        <p:sp>
          <p:nvSpPr>
            <p:cNvPr id="17" name="文本框 16"/>
            <p:cNvSpPr txBox="1"/>
            <p:nvPr/>
          </p:nvSpPr>
          <p:spPr>
            <a:xfrm>
              <a:off x="2204270" y="922031"/>
              <a:ext cx="6623625" cy="26840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Century Gothic" panose="020B0502020202020204" pitchFamily="34" charset="0"/>
                  <a:ea typeface="+mj-ea"/>
                </a:rPr>
                <a:t>The user can demonstrate on a projector or computer</a:t>
              </a:r>
              <a:endParaRPr lang="en-US" altLang="zh-CN" sz="1100" dirty="0">
                <a:solidFill>
                  <a:schemeClr val="bg1">
                    <a:lumMod val="50000"/>
                  </a:schemeClr>
                </a:solidFill>
                <a:latin typeface="Century Gothic" panose="020B0502020202020204" pitchFamily="34" charset="0"/>
                <a:ea typeface="+mj-ea"/>
              </a:endParaRPr>
            </a:p>
          </p:txBody>
        </p:sp>
      </p:grpSp>
      <p:grpSp>
        <p:nvGrpSpPr>
          <p:cNvPr id="21" name="组合 20"/>
          <p:cNvGrpSpPr/>
          <p:nvPr/>
        </p:nvGrpSpPr>
        <p:grpSpPr>
          <a:xfrm>
            <a:off x="4632068" y="1130294"/>
            <a:ext cx="6623625" cy="731520"/>
            <a:chOff x="2204270" y="458879"/>
            <a:chExt cx="6623625" cy="731559"/>
          </a:xfrm>
        </p:grpSpPr>
        <p:sp>
          <p:nvSpPr>
            <p:cNvPr id="22" name="文本框 21"/>
            <p:cNvSpPr txBox="1"/>
            <p:nvPr/>
          </p:nvSpPr>
          <p:spPr>
            <a:xfrm>
              <a:off x="2204270" y="458879"/>
              <a:ext cx="3799205" cy="521998"/>
            </a:xfrm>
            <a:prstGeom prst="rect">
              <a:avLst/>
            </a:prstGeom>
            <a:noFill/>
          </p:spPr>
          <p:txBody>
            <a:bodyPr wrap="none" rtlCol="0">
              <a:spAutoFit/>
              <a:scene3d>
                <a:camera prst="orthographicFront"/>
                <a:lightRig rig="threePt" dir="t"/>
              </a:scene3d>
              <a:sp3d contourW="12700"/>
            </a:bodyPr>
            <a:lstStyle/>
            <a:p>
              <a:pPr algn="l"/>
              <a:r>
                <a:rPr lang="en-US" altLang="zh-CN" sz="2800" b="1" dirty="0">
                  <a:latin typeface="Century Gothic" panose="020B0502020202020204" pitchFamily="34" charset="0"/>
                </a:rPr>
                <a:t>2. </a:t>
              </a:r>
              <a:r>
                <a:rPr lang="zh-CN" altLang="en-US" sz="2800" b="1" dirty="0"/>
                <a:t>凝聚力源</a:t>
              </a:r>
              <a:r>
                <a:rPr lang="zh-CN" altLang="en-US" sz="2800" b="1" dirty="0">
                  <a:solidFill>
                    <a:srgbClr val="39042F"/>
                  </a:solidFill>
                </a:rPr>
                <a:t>于共同目标</a:t>
              </a:r>
              <a:endParaRPr lang="zh-CN" altLang="en-US" sz="2800" b="1" dirty="0">
                <a:solidFill>
                  <a:srgbClr val="39042F"/>
                </a:solidFill>
              </a:endParaRPr>
            </a:p>
          </p:txBody>
        </p:sp>
        <p:sp>
          <p:nvSpPr>
            <p:cNvPr id="23" name="文本框 22"/>
            <p:cNvSpPr txBox="1"/>
            <p:nvPr/>
          </p:nvSpPr>
          <p:spPr>
            <a:xfrm>
              <a:off x="2204270" y="922031"/>
              <a:ext cx="6623625" cy="26840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Century Gothic" panose="020B0502020202020204" pitchFamily="34" charset="0"/>
                  <a:ea typeface="+mj-ea"/>
                </a:rPr>
                <a:t>The user can demonstrate on a projector or computer</a:t>
              </a:r>
              <a:endParaRPr lang="en-US" altLang="zh-CN" sz="1100" dirty="0">
                <a:solidFill>
                  <a:schemeClr val="bg1">
                    <a:lumMod val="50000"/>
                  </a:schemeClr>
                </a:solidFill>
                <a:latin typeface="Century Gothic" panose="020B0502020202020204" pitchFamily="34" charset="0"/>
                <a:ea typeface="+mj-ea"/>
              </a:endParaRPr>
            </a:p>
          </p:txBody>
        </p:sp>
      </p:grpSp>
      <p:grpSp>
        <p:nvGrpSpPr>
          <p:cNvPr id="24" name="组合 23"/>
          <p:cNvGrpSpPr/>
          <p:nvPr/>
        </p:nvGrpSpPr>
        <p:grpSpPr>
          <a:xfrm>
            <a:off x="4632068" y="1772279"/>
            <a:ext cx="6623625" cy="731520"/>
            <a:chOff x="2204270" y="458879"/>
            <a:chExt cx="6623625" cy="731559"/>
          </a:xfrm>
        </p:grpSpPr>
        <p:sp>
          <p:nvSpPr>
            <p:cNvPr id="25" name="文本框 24"/>
            <p:cNvSpPr txBox="1"/>
            <p:nvPr/>
          </p:nvSpPr>
          <p:spPr>
            <a:xfrm>
              <a:off x="2204270" y="458879"/>
              <a:ext cx="4514215" cy="521998"/>
            </a:xfrm>
            <a:prstGeom prst="rect">
              <a:avLst/>
            </a:prstGeom>
            <a:noFill/>
          </p:spPr>
          <p:txBody>
            <a:bodyPr wrap="none" rtlCol="0">
              <a:spAutoFit/>
              <a:scene3d>
                <a:camera prst="orthographicFront"/>
                <a:lightRig rig="threePt" dir="t"/>
              </a:scene3d>
              <a:sp3d contourW="12700"/>
            </a:bodyPr>
            <a:lstStyle/>
            <a:p>
              <a:pPr algn="l"/>
              <a:r>
                <a:rPr lang="en-US" altLang="zh-CN" sz="2800" b="1" dirty="0">
                  <a:latin typeface="Century Gothic" panose="020B0502020202020204" pitchFamily="34" charset="0"/>
                </a:rPr>
                <a:t>3. </a:t>
              </a:r>
              <a:r>
                <a:rPr lang="zh-CN" altLang="en-US" sz="2800" b="1" dirty="0"/>
                <a:t>信任：产</a:t>
              </a:r>
              <a:r>
                <a:rPr lang="zh-CN" altLang="en-US" sz="2800" b="1" dirty="0">
                  <a:solidFill>
                    <a:srgbClr val="39042F"/>
                  </a:solidFill>
                </a:rPr>
                <a:t>生凝聚力的基石</a:t>
              </a:r>
              <a:endParaRPr lang="zh-CN" altLang="en-US" sz="2800" b="1" dirty="0">
                <a:solidFill>
                  <a:srgbClr val="39042F"/>
                </a:solidFill>
              </a:endParaRPr>
            </a:p>
          </p:txBody>
        </p:sp>
        <p:sp>
          <p:nvSpPr>
            <p:cNvPr id="26" name="文本框 25"/>
            <p:cNvSpPr txBox="1"/>
            <p:nvPr/>
          </p:nvSpPr>
          <p:spPr>
            <a:xfrm>
              <a:off x="2204270" y="922031"/>
              <a:ext cx="6623625" cy="26840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Century Gothic" panose="020B0502020202020204" pitchFamily="34" charset="0"/>
                  <a:ea typeface="+mj-ea"/>
                </a:rPr>
                <a:t>The user can demonstrate on a projector or computer</a:t>
              </a:r>
              <a:endParaRPr lang="en-US" altLang="zh-CN" sz="1100" dirty="0">
                <a:solidFill>
                  <a:schemeClr val="bg1">
                    <a:lumMod val="50000"/>
                  </a:schemeClr>
                </a:solidFill>
                <a:latin typeface="Century Gothic" panose="020B0502020202020204" pitchFamily="34" charset="0"/>
                <a:ea typeface="+mj-ea"/>
              </a:endParaRPr>
            </a:p>
          </p:txBody>
        </p:sp>
      </p:grpSp>
      <p:grpSp>
        <p:nvGrpSpPr>
          <p:cNvPr id="27" name="组合 26"/>
          <p:cNvGrpSpPr/>
          <p:nvPr/>
        </p:nvGrpSpPr>
        <p:grpSpPr>
          <a:xfrm>
            <a:off x="4632068" y="2414264"/>
            <a:ext cx="6623625" cy="731520"/>
            <a:chOff x="2204270" y="458879"/>
            <a:chExt cx="6623625" cy="731559"/>
          </a:xfrm>
        </p:grpSpPr>
        <p:sp>
          <p:nvSpPr>
            <p:cNvPr id="28" name="文本框 27"/>
            <p:cNvSpPr txBox="1"/>
            <p:nvPr/>
          </p:nvSpPr>
          <p:spPr>
            <a:xfrm>
              <a:off x="2204270" y="458879"/>
              <a:ext cx="4514215" cy="521998"/>
            </a:xfrm>
            <a:prstGeom prst="rect">
              <a:avLst/>
            </a:prstGeom>
            <a:noFill/>
          </p:spPr>
          <p:txBody>
            <a:bodyPr wrap="none" rtlCol="0">
              <a:spAutoFit/>
              <a:scene3d>
                <a:camera prst="orthographicFront"/>
                <a:lightRig rig="threePt" dir="t"/>
              </a:scene3d>
              <a:sp3d contourW="12700"/>
            </a:bodyPr>
            <a:lstStyle/>
            <a:p>
              <a:pPr algn="l"/>
              <a:r>
                <a:rPr lang="en-US" altLang="zh-CN" sz="2800" b="1" dirty="0">
                  <a:latin typeface="Century Gothic" panose="020B0502020202020204" pitchFamily="34" charset="0"/>
                </a:rPr>
                <a:t>4. </a:t>
              </a:r>
              <a:r>
                <a:rPr lang="zh-CN" altLang="en-US" sz="2800" b="1" dirty="0"/>
                <a:t>团结：凝</a:t>
              </a:r>
              <a:r>
                <a:rPr lang="zh-CN" altLang="en-US" sz="2800" b="1" dirty="0">
                  <a:solidFill>
                    <a:srgbClr val="39042F"/>
                  </a:solidFill>
                </a:rPr>
                <a:t>聚力产生的源泉</a:t>
              </a:r>
              <a:endParaRPr lang="zh-CN" altLang="en-US" sz="2800" b="1" dirty="0">
                <a:solidFill>
                  <a:srgbClr val="39042F"/>
                </a:solidFill>
              </a:endParaRPr>
            </a:p>
          </p:txBody>
        </p:sp>
        <p:sp>
          <p:nvSpPr>
            <p:cNvPr id="29" name="文本框 28"/>
            <p:cNvSpPr txBox="1"/>
            <p:nvPr/>
          </p:nvSpPr>
          <p:spPr>
            <a:xfrm>
              <a:off x="2204270" y="922031"/>
              <a:ext cx="6623625" cy="26840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Century Gothic" panose="020B0502020202020204" pitchFamily="34" charset="0"/>
                  <a:ea typeface="+mj-ea"/>
                </a:rPr>
                <a:t>The user can demonstrate on a projector or computer</a:t>
              </a:r>
              <a:endParaRPr lang="en-US" altLang="zh-CN" sz="1100" dirty="0">
                <a:solidFill>
                  <a:schemeClr val="bg1">
                    <a:lumMod val="50000"/>
                  </a:schemeClr>
                </a:solidFill>
                <a:latin typeface="Century Gothic" panose="020B0502020202020204" pitchFamily="34" charset="0"/>
                <a:ea typeface="+mj-ea"/>
              </a:endParaRPr>
            </a:p>
          </p:txBody>
        </p:sp>
      </p:grpSp>
      <p:grpSp>
        <p:nvGrpSpPr>
          <p:cNvPr id="20" name="组合 19"/>
          <p:cNvGrpSpPr/>
          <p:nvPr/>
        </p:nvGrpSpPr>
        <p:grpSpPr>
          <a:xfrm>
            <a:off x="10304206" y="0"/>
            <a:ext cx="1887794" cy="3584189"/>
            <a:chOff x="10304206" y="0"/>
            <a:chExt cx="1887794" cy="3584189"/>
          </a:xfrm>
        </p:grpSpPr>
        <p:sp>
          <p:nvSpPr>
            <p:cNvPr id="32" name="文本框 31"/>
            <p:cNvSpPr txBox="1"/>
            <p:nvPr/>
          </p:nvSpPr>
          <p:spPr>
            <a:xfrm rot="5400000">
              <a:off x="9722979" y="2107104"/>
              <a:ext cx="2530218" cy="423951"/>
            </a:xfrm>
            <a:custGeom>
              <a:avLst/>
              <a:gdLst/>
              <a:ahLst/>
              <a:cxnLst/>
              <a:rect l="l" t="t" r="r" b="b"/>
              <a:pathLst>
                <a:path w="2530218" h="423951">
                  <a:moveTo>
                    <a:pt x="2274475" y="82046"/>
                  </a:moveTo>
                  <a:lnTo>
                    <a:pt x="2283805" y="10153"/>
                  </a:lnTo>
                  <a:lnTo>
                    <a:pt x="2530218" y="10153"/>
                  </a:lnTo>
                  <a:lnTo>
                    <a:pt x="2521437" y="82046"/>
                  </a:lnTo>
                  <a:lnTo>
                    <a:pt x="2437303" y="82046"/>
                  </a:lnTo>
                  <a:lnTo>
                    <a:pt x="2391971" y="413798"/>
                  </a:lnTo>
                  <a:lnTo>
                    <a:pt x="2316733" y="413798"/>
                  </a:lnTo>
                  <a:lnTo>
                    <a:pt x="2362065" y="82046"/>
                  </a:lnTo>
                  <a:close/>
                  <a:moveTo>
                    <a:pt x="1862479" y="413798"/>
                  </a:moveTo>
                  <a:lnTo>
                    <a:pt x="1917077" y="10153"/>
                  </a:lnTo>
                  <a:lnTo>
                    <a:pt x="1983212" y="10153"/>
                  </a:lnTo>
                  <a:lnTo>
                    <a:pt x="2128778" y="284555"/>
                  </a:lnTo>
                  <a:lnTo>
                    <a:pt x="2166272" y="10153"/>
                  </a:lnTo>
                  <a:lnTo>
                    <a:pt x="2240215" y="10153"/>
                  </a:lnTo>
                  <a:lnTo>
                    <a:pt x="2185339" y="413798"/>
                  </a:lnTo>
                  <a:lnTo>
                    <a:pt x="2120619" y="413798"/>
                  </a:lnTo>
                  <a:lnTo>
                    <a:pt x="1973132" y="136378"/>
                  </a:lnTo>
                  <a:lnTo>
                    <a:pt x="1935226" y="413798"/>
                  </a:lnTo>
                  <a:close/>
                  <a:moveTo>
                    <a:pt x="1562021" y="413798"/>
                  </a:moveTo>
                  <a:lnTo>
                    <a:pt x="1617175" y="10153"/>
                  </a:lnTo>
                  <a:lnTo>
                    <a:pt x="1834227" y="10153"/>
                  </a:lnTo>
                  <a:lnTo>
                    <a:pt x="1824932" y="81772"/>
                  </a:lnTo>
                  <a:lnTo>
                    <a:pt x="1684087" y="81772"/>
                  </a:lnTo>
                  <a:lnTo>
                    <a:pt x="1672510" y="165190"/>
                  </a:lnTo>
                  <a:lnTo>
                    <a:pt x="1814097" y="165190"/>
                  </a:lnTo>
                  <a:lnTo>
                    <a:pt x="1804875" y="236260"/>
                  </a:lnTo>
                  <a:lnTo>
                    <a:pt x="1662653" y="236260"/>
                  </a:lnTo>
                  <a:lnTo>
                    <a:pt x="1647801" y="343277"/>
                  </a:lnTo>
                  <a:lnTo>
                    <a:pt x="1790975" y="343277"/>
                  </a:lnTo>
                  <a:lnTo>
                    <a:pt x="1781817" y="413798"/>
                  </a:lnTo>
                  <a:close/>
                  <a:moveTo>
                    <a:pt x="1321975" y="82046"/>
                  </a:moveTo>
                  <a:lnTo>
                    <a:pt x="1331305" y="10153"/>
                  </a:lnTo>
                  <a:lnTo>
                    <a:pt x="1577717" y="10153"/>
                  </a:lnTo>
                  <a:lnTo>
                    <a:pt x="1568937" y="82046"/>
                  </a:lnTo>
                  <a:lnTo>
                    <a:pt x="1484802" y="82046"/>
                  </a:lnTo>
                  <a:lnTo>
                    <a:pt x="1439470" y="413798"/>
                  </a:lnTo>
                  <a:lnTo>
                    <a:pt x="1364233" y="413798"/>
                  </a:lnTo>
                  <a:lnTo>
                    <a:pt x="1409565" y="82046"/>
                  </a:lnTo>
                  <a:close/>
                  <a:moveTo>
                    <a:pt x="909980" y="413798"/>
                  </a:moveTo>
                  <a:lnTo>
                    <a:pt x="964577" y="10153"/>
                  </a:lnTo>
                  <a:lnTo>
                    <a:pt x="1030712" y="10153"/>
                  </a:lnTo>
                  <a:lnTo>
                    <a:pt x="1176278" y="284555"/>
                  </a:lnTo>
                  <a:lnTo>
                    <a:pt x="1213772" y="10153"/>
                  </a:lnTo>
                  <a:lnTo>
                    <a:pt x="1287715" y="10153"/>
                  </a:lnTo>
                  <a:lnTo>
                    <a:pt x="1232839" y="413798"/>
                  </a:lnTo>
                  <a:lnTo>
                    <a:pt x="1168119" y="413798"/>
                  </a:lnTo>
                  <a:lnTo>
                    <a:pt x="1020632" y="136378"/>
                  </a:lnTo>
                  <a:lnTo>
                    <a:pt x="982726" y="413798"/>
                  </a:lnTo>
                  <a:close/>
                  <a:moveTo>
                    <a:pt x="511964" y="234339"/>
                  </a:moveTo>
                  <a:cubicBezTo>
                    <a:pt x="511964" y="267450"/>
                    <a:pt x="522117" y="295531"/>
                    <a:pt x="542423" y="318581"/>
                  </a:cubicBezTo>
                  <a:cubicBezTo>
                    <a:pt x="562729" y="341630"/>
                    <a:pt x="591907" y="353155"/>
                    <a:pt x="629957" y="353155"/>
                  </a:cubicBezTo>
                  <a:cubicBezTo>
                    <a:pt x="674044" y="353155"/>
                    <a:pt x="711500" y="337606"/>
                    <a:pt x="742324" y="306507"/>
                  </a:cubicBezTo>
                  <a:cubicBezTo>
                    <a:pt x="773149" y="275408"/>
                    <a:pt x="788561" y="237632"/>
                    <a:pt x="788561" y="193179"/>
                  </a:cubicBezTo>
                  <a:cubicBezTo>
                    <a:pt x="788561" y="156409"/>
                    <a:pt x="777722" y="126957"/>
                    <a:pt x="756045" y="104822"/>
                  </a:cubicBezTo>
                  <a:cubicBezTo>
                    <a:pt x="734367" y="82686"/>
                    <a:pt x="705966" y="71619"/>
                    <a:pt x="670843" y="71619"/>
                  </a:cubicBezTo>
                  <a:cubicBezTo>
                    <a:pt x="641939" y="71619"/>
                    <a:pt x="615551" y="78616"/>
                    <a:pt x="591678" y="92611"/>
                  </a:cubicBezTo>
                  <a:cubicBezTo>
                    <a:pt x="567805" y="106605"/>
                    <a:pt x="548551" y="126728"/>
                    <a:pt x="533916" y="152979"/>
                  </a:cubicBezTo>
                  <a:cubicBezTo>
                    <a:pt x="519282" y="179230"/>
                    <a:pt x="511964" y="206350"/>
                    <a:pt x="511964" y="234339"/>
                  </a:cubicBezTo>
                  <a:close/>
                  <a:moveTo>
                    <a:pt x="436778" y="238455"/>
                  </a:moveTo>
                  <a:cubicBezTo>
                    <a:pt x="436778" y="175343"/>
                    <a:pt x="457267" y="121103"/>
                    <a:pt x="498244" y="75735"/>
                  </a:cubicBezTo>
                  <a:cubicBezTo>
                    <a:pt x="543978" y="25245"/>
                    <a:pt x="602425" y="0"/>
                    <a:pt x="673587" y="0"/>
                  </a:cubicBezTo>
                  <a:cubicBezTo>
                    <a:pt x="729016" y="0"/>
                    <a:pt x="774750" y="17836"/>
                    <a:pt x="810788" y="53508"/>
                  </a:cubicBezTo>
                  <a:cubicBezTo>
                    <a:pt x="846826" y="89181"/>
                    <a:pt x="864845" y="134457"/>
                    <a:pt x="864845" y="189337"/>
                  </a:cubicBezTo>
                  <a:cubicBezTo>
                    <a:pt x="864845" y="231412"/>
                    <a:pt x="854189" y="271063"/>
                    <a:pt x="832877" y="308290"/>
                  </a:cubicBezTo>
                  <a:cubicBezTo>
                    <a:pt x="811565" y="345518"/>
                    <a:pt x="783210" y="374101"/>
                    <a:pt x="747813" y="394041"/>
                  </a:cubicBezTo>
                  <a:cubicBezTo>
                    <a:pt x="712415" y="413981"/>
                    <a:pt x="671758" y="423951"/>
                    <a:pt x="625841" y="423951"/>
                  </a:cubicBezTo>
                  <a:cubicBezTo>
                    <a:pt x="568399" y="423951"/>
                    <a:pt x="522529" y="406938"/>
                    <a:pt x="488228" y="372912"/>
                  </a:cubicBezTo>
                  <a:cubicBezTo>
                    <a:pt x="453928" y="338886"/>
                    <a:pt x="436778" y="294067"/>
                    <a:pt x="436778" y="238455"/>
                  </a:cubicBezTo>
                  <a:close/>
                  <a:moveTo>
                    <a:pt x="0" y="227479"/>
                  </a:moveTo>
                  <a:cubicBezTo>
                    <a:pt x="0" y="188514"/>
                    <a:pt x="10656" y="151150"/>
                    <a:pt x="31968" y="115386"/>
                  </a:cubicBezTo>
                  <a:cubicBezTo>
                    <a:pt x="53280" y="79622"/>
                    <a:pt x="82138" y="51450"/>
                    <a:pt x="118542" y="30870"/>
                  </a:cubicBezTo>
                  <a:cubicBezTo>
                    <a:pt x="154946" y="10290"/>
                    <a:pt x="194642" y="0"/>
                    <a:pt x="237632" y="0"/>
                  </a:cubicBezTo>
                  <a:cubicBezTo>
                    <a:pt x="298001" y="0"/>
                    <a:pt x="350228" y="20806"/>
                    <a:pt x="394316" y="62418"/>
                  </a:cubicBezTo>
                  <a:lnTo>
                    <a:pt x="339161" y="113560"/>
                  </a:lnTo>
                  <a:cubicBezTo>
                    <a:pt x="327270" y="99854"/>
                    <a:pt x="312727" y="89300"/>
                    <a:pt x="295531" y="81898"/>
                  </a:cubicBezTo>
                  <a:cubicBezTo>
                    <a:pt x="278335" y="74496"/>
                    <a:pt x="259676" y="70796"/>
                    <a:pt x="239553" y="70796"/>
                  </a:cubicBezTo>
                  <a:cubicBezTo>
                    <a:pt x="211381" y="70796"/>
                    <a:pt x="184398" y="78014"/>
                    <a:pt x="158604" y="92452"/>
                  </a:cubicBezTo>
                  <a:cubicBezTo>
                    <a:pt x="132811" y="106890"/>
                    <a:pt x="112733" y="125988"/>
                    <a:pt x="98373" y="149746"/>
                  </a:cubicBezTo>
                  <a:cubicBezTo>
                    <a:pt x="84013" y="173505"/>
                    <a:pt x="76833" y="198817"/>
                    <a:pt x="76833" y="225683"/>
                  </a:cubicBezTo>
                  <a:cubicBezTo>
                    <a:pt x="76833" y="262232"/>
                    <a:pt x="89455" y="292615"/>
                    <a:pt x="114700" y="316831"/>
                  </a:cubicBezTo>
                  <a:cubicBezTo>
                    <a:pt x="139945" y="341047"/>
                    <a:pt x="172324" y="353155"/>
                    <a:pt x="211838" y="353155"/>
                  </a:cubicBezTo>
                  <a:cubicBezTo>
                    <a:pt x="254096" y="353155"/>
                    <a:pt x="290683" y="340899"/>
                    <a:pt x="321599" y="316385"/>
                  </a:cubicBezTo>
                  <a:lnTo>
                    <a:pt x="366327" y="375382"/>
                  </a:lnTo>
                  <a:cubicBezTo>
                    <a:pt x="320410" y="407761"/>
                    <a:pt x="267267" y="423951"/>
                    <a:pt x="206899" y="423951"/>
                  </a:cubicBezTo>
                  <a:cubicBezTo>
                    <a:pt x="164458" y="423951"/>
                    <a:pt x="128374" y="415902"/>
                    <a:pt x="98648" y="399804"/>
                  </a:cubicBezTo>
                  <a:cubicBezTo>
                    <a:pt x="68921" y="383705"/>
                    <a:pt x="45048" y="360061"/>
                    <a:pt x="27029" y="328871"/>
                  </a:cubicBezTo>
                  <a:cubicBezTo>
                    <a:pt x="9010" y="297680"/>
                    <a:pt x="0" y="263883"/>
                    <a:pt x="0" y="227479"/>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noAutofit/>
              <a:scene3d>
                <a:camera prst="orthographicFront"/>
                <a:lightRig rig="threePt" dir="t"/>
              </a:scene3d>
              <a:sp3d contourW="12700"/>
            </a:bodyPr>
            <a:lstStyle/>
            <a:p>
              <a:pPr algn="ctr"/>
              <a:endParaRPr lang="zh-CN" altLang="en-US" sz="4400" b="1" i="1" dirty="0">
                <a:latin typeface="Century Gothic" panose="020B0502020202020204" pitchFamily="34" charset="0"/>
              </a:endParaRPr>
            </a:p>
          </p:txBody>
        </p:sp>
        <p:sp>
          <p:nvSpPr>
            <p:cNvPr id="14" name="任意多边形 13"/>
            <p:cNvSpPr/>
            <p:nvPr/>
          </p:nvSpPr>
          <p:spPr>
            <a:xfrm>
              <a:off x="10304206" y="0"/>
              <a:ext cx="1887794" cy="3046772"/>
            </a:xfrm>
            <a:custGeom>
              <a:avLst/>
              <a:gdLst>
                <a:gd name="connsiteX0" fmla="*/ 1158976 w 1887794"/>
                <a:gd name="connsiteY0" fmla="*/ 0 h 3046772"/>
                <a:gd name="connsiteX1" fmla="*/ 1887794 w 1887794"/>
                <a:gd name="connsiteY1" fmla="*/ 0 h 3046772"/>
                <a:gd name="connsiteX2" fmla="*/ 1887794 w 1887794"/>
                <a:gd name="connsiteY2" fmla="*/ 3046772 h 3046772"/>
                <a:gd name="connsiteX3" fmla="*/ 0 w 1887794"/>
                <a:gd name="connsiteY3" fmla="*/ 1158977 h 3046772"/>
              </a:gdLst>
              <a:ahLst/>
              <a:cxnLst>
                <a:cxn ang="0">
                  <a:pos x="connsiteX0" y="connsiteY0"/>
                </a:cxn>
                <a:cxn ang="0">
                  <a:pos x="connsiteX1" y="connsiteY1"/>
                </a:cxn>
                <a:cxn ang="0">
                  <a:pos x="connsiteX2" y="connsiteY2"/>
                </a:cxn>
                <a:cxn ang="0">
                  <a:pos x="connsiteX3" y="connsiteY3"/>
                </a:cxn>
              </a:cxnLst>
              <a:rect l="l" t="t" r="r" b="b"/>
              <a:pathLst>
                <a:path w="1887794" h="3046772">
                  <a:moveTo>
                    <a:pt x="1158976" y="0"/>
                  </a:moveTo>
                  <a:lnTo>
                    <a:pt x="1887794" y="0"/>
                  </a:lnTo>
                  <a:lnTo>
                    <a:pt x="1887794" y="3046772"/>
                  </a:lnTo>
                  <a:lnTo>
                    <a:pt x="0" y="1158977"/>
                  </a:lnTo>
                  <a:close/>
                </a:path>
              </a:pathLst>
            </a:cu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10776112" y="1053972"/>
              <a:ext cx="423952" cy="990710"/>
            </a:xfrm>
            <a:custGeom>
              <a:avLst/>
              <a:gdLst>
                <a:gd name="connsiteX0" fmla="*/ 383577 w 423952"/>
                <a:gd name="connsiteY0" fmla="*/ 960489 h 990710"/>
                <a:gd name="connsiteX1" fmla="*/ 413798 w 423952"/>
                <a:gd name="connsiteY1" fmla="*/ 964577 h 990710"/>
                <a:gd name="connsiteX2" fmla="*/ 413798 w 423952"/>
                <a:gd name="connsiteY2" fmla="*/ 990710 h 990710"/>
                <a:gd name="connsiteX3" fmla="*/ 185496 w 423952"/>
                <a:gd name="connsiteY3" fmla="*/ 436778 h 990710"/>
                <a:gd name="connsiteX4" fmla="*/ 348216 w 423952"/>
                <a:gd name="connsiteY4" fmla="*/ 498244 h 990710"/>
                <a:gd name="connsiteX5" fmla="*/ 423952 w 423952"/>
                <a:gd name="connsiteY5" fmla="*/ 673587 h 990710"/>
                <a:gd name="connsiteX6" fmla="*/ 370444 w 423952"/>
                <a:gd name="connsiteY6" fmla="*/ 810788 h 990710"/>
                <a:gd name="connsiteX7" fmla="*/ 309731 w 423952"/>
                <a:gd name="connsiteY7" fmla="*/ 851330 h 990710"/>
                <a:gd name="connsiteX8" fmla="*/ 279803 w 423952"/>
                <a:gd name="connsiteY8" fmla="*/ 856715 h 990710"/>
                <a:gd name="connsiteX9" fmla="*/ 207238 w 423952"/>
                <a:gd name="connsiteY9" fmla="*/ 784150 h 990710"/>
                <a:gd name="connsiteX10" fmla="*/ 230772 w 423952"/>
                <a:gd name="connsiteY10" fmla="*/ 788561 h 990710"/>
                <a:gd name="connsiteX11" fmla="*/ 319130 w 423952"/>
                <a:gd name="connsiteY11" fmla="*/ 756045 h 990710"/>
                <a:gd name="connsiteX12" fmla="*/ 352332 w 423952"/>
                <a:gd name="connsiteY12" fmla="*/ 670843 h 990710"/>
                <a:gd name="connsiteX13" fmla="*/ 331340 w 423952"/>
                <a:gd name="connsiteY13" fmla="*/ 591678 h 990710"/>
                <a:gd name="connsiteX14" fmla="*/ 270972 w 423952"/>
                <a:gd name="connsiteY14" fmla="*/ 533916 h 990710"/>
                <a:gd name="connsiteX15" fmla="*/ 189612 w 423952"/>
                <a:gd name="connsiteY15" fmla="*/ 511964 h 990710"/>
                <a:gd name="connsiteX16" fmla="*/ 105370 w 423952"/>
                <a:gd name="connsiteY16" fmla="*/ 542423 h 990710"/>
                <a:gd name="connsiteX17" fmla="*/ 70796 w 423952"/>
                <a:gd name="connsiteY17" fmla="*/ 629957 h 990710"/>
                <a:gd name="connsiteX18" fmla="*/ 74979 w 423952"/>
                <a:gd name="connsiteY18" fmla="*/ 651890 h 990710"/>
                <a:gd name="connsiteX19" fmla="*/ 6918 w 423952"/>
                <a:gd name="connsiteY19" fmla="*/ 583830 h 990710"/>
                <a:gd name="connsiteX20" fmla="*/ 12760 w 423952"/>
                <a:gd name="connsiteY20" fmla="*/ 548356 h 990710"/>
                <a:gd name="connsiteX21" fmla="*/ 51040 w 423952"/>
                <a:gd name="connsiteY21" fmla="*/ 488228 h 990710"/>
                <a:gd name="connsiteX22" fmla="*/ 185496 w 423952"/>
                <a:gd name="connsiteY22" fmla="*/ 436778 h 990710"/>
                <a:gd name="connsiteX23" fmla="*/ 196472 w 423952"/>
                <a:gd name="connsiteY23" fmla="*/ 0 h 990710"/>
                <a:gd name="connsiteX24" fmla="*/ 308566 w 423952"/>
                <a:gd name="connsiteY24" fmla="*/ 31968 h 990710"/>
                <a:gd name="connsiteX25" fmla="*/ 393082 w 423952"/>
                <a:gd name="connsiteY25" fmla="*/ 118542 h 990710"/>
                <a:gd name="connsiteX26" fmla="*/ 423952 w 423952"/>
                <a:gd name="connsiteY26" fmla="*/ 237632 h 990710"/>
                <a:gd name="connsiteX27" fmla="*/ 361534 w 423952"/>
                <a:gd name="connsiteY27" fmla="*/ 394316 h 990710"/>
                <a:gd name="connsiteX28" fmla="*/ 310392 w 423952"/>
                <a:gd name="connsiteY28" fmla="*/ 339161 h 990710"/>
                <a:gd name="connsiteX29" fmla="*/ 342054 w 423952"/>
                <a:gd name="connsiteY29" fmla="*/ 295531 h 990710"/>
                <a:gd name="connsiteX30" fmla="*/ 353156 w 423952"/>
                <a:gd name="connsiteY30" fmla="*/ 239553 h 990710"/>
                <a:gd name="connsiteX31" fmla="*/ 331500 w 423952"/>
                <a:gd name="connsiteY31" fmla="*/ 158604 h 990710"/>
                <a:gd name="connsiteX32" fmla="*/ 274206 w 423952"/>
                <a:gd name="connsiteY32" fmla="*/ 98373 h 990710"/>
                <a:gd name="connsiteX33" fmla="*/ 198268 w 423952"/>
                <a:gd name="connsiteY33" fmla="*/ 76833 h 990710"/>
                <a:gd name="connsiteX34" fmla="*/ 107120 w 423952"/>
                <a:gd name="connsiteY34" fmla="*/ 114700 h 990710"/>
                <a:gd name="connsiteX35" fmla="*/ 70796 w 423952"/>
                <a:gd name="connsiteY35" fmla="*/ 211838 h 990710"/>
                <a:gd name="connsiteX36" fmla="*/ 107566 w 423952"/>
                <a:gd name="connsiteY36" fmla="*/ 321599 h 990710"/>
                <a:gd name="connsiteX37" fmla="*/ 48570 w 423952"/>
                <a:gd name="connsiteY37" fmla="*/ 366327 h 990710"/>
                <a:gd name="connsiteX38" fmla="*/ 0 w 423952"/>
                <a:gd name="connsiteY38" fmla="*/ 206899 h 990710"/>
                <a:gd name="connsiteX39" fmla="*/ 24148 w 423952"/>
                <a:gd name="connsiteY39" fmla="*/ 98648 h 990710"/>
                <a:gd name="connsiteX40" fmla="*/ 95080 w 423952"/>
                <a:gd name="connsiteY40" fmla="*/ 27029 h 990710"/>
                <a:gd name="connsiteX41" fmla="*/ 196472 w 423952"/>
                <a:gd name="connsiteY41" fmla="*/ 0 h 990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23952" h="990710">
                  <a:moveTo>
                    <a:pt x="383577" y="960489"/>
                  </a:moveTo>
                  <a:lnTo>
                    <a:pt x="413798" y="964577"/>
                  </a:lnTo>
                  <a:lnTo>
                    <a:pt x="413798" y="990710"/>
                  </a:lnTo>
                  <a:close/>
                  <a:moveTo>
                    <a:pt x="185496" y="436778"/>
                  </a:moveTo>
                  <a:cubicBezTo>
                    <a:pt x="248608" y="436778"/>
                    <a:pt x="302848" y="457267"/>
                    <a:pt x="348216" y="498244"/>
                  </a:cubicBezTo>
                  <a:cubicBezTo>
                    <a:pt x="398706" y="543978"/>
                    <a:pt x="423952" y="602425"/>
                    <a:pt x="423952" y="673587"/>
                  </a:cubicBezTo>
                  <a:cubicBezTo>
                    <a:pt x="423952" y="729016"/>
                    <a:pt x="406116" y="774750"/>
                    <a:pt x="370444" y="810788"/>
                  </a:cubicBezTo>
                  <a:cubicBezTo>
                    <a:pt x="352607" y="828807"/>
                    <a:pt x="332370" y="842321"/>
                    <a:pt x="309731" y="851330"/>
                  </a:cubicBezTo>
                  <a:lnTo>
                    <a:pt x="279803" y="856715"/>
                  </a:lnTo>
                  <a:lnTo>
                    <a:pt x="207238" y="784150"/>
                  </a:lnTo>
                  <a:lnTo>
                    <a:pt x="230772" y="788561"/>
                  </a:lnTo>
                  <a:cubicBezTo>
                    <a:pt x="267542" y="788561"/>
                    <a:pt x="296994" y="777722"/>
                    <a:pt x="319130" y="756045"/>
                  </a:cubicBezTo>
                  <a:cubicBezTo>
                    <a:pt x="341266" y="734367"/>
                    <a:pt x="352332" y="705966"/>
                    <a:pt x="352332" y="670843"/>
                  </a:cubicBezTo>
                  <a:cubicBezTo>
                    <a:pt x="352332" y="641939"/>
                    <a:pt x="345336" y="615551"/>
                    <a:pt x="331340" y="591678"/>
                  </a:cubicBezTo>
                  <a:cubicBezTo>
                    <a:pt x="317346" y="567805"/>
                    <a:pt x="297224" y="548551"/>
                    <a:pt x="270972" y="533916"/>
                  </a:cubicBezTo>
                  <a:cubicBezTo>
                    <a:pt x="244722" y="519282"/>
                    <a:pt x="217602" y="511964"/>
                    <a:pt x="189612" y="511964"/>
                  </a:cubicBezTo>
                  <a:cubicBezTo>
                    <a:pt x="156502" y="511964"/>
                    <a:pt x="128420" y="522117"/>
                    <a:pt x="105370" y="542423"/>
                  </a:cubicBezTo>
                  <a:cubicBezTo>
                    <a:pt x="82322" y="562729"/>
                    <a:pt x="70796" y="591907"/>
                    <a:pt x="70796" y="629957"/>
                  </a:cubicBezTo>
                  <a:lnTo>
                    <a:pt x="74979" y="651890"/>
                  </a:lnTo>
                  <a:lnTo>
                    <a:pt x="6918" y="583830"/>
                  </a:lnTo>
                  <a:lnTo>
                    <a:pt x="12760" y="548356"/>
                  </a:lnTo>
                  <a:cubicBezTo>
                    <a:pt x="21267" y="525421"/>
                    <a:pt x="34027" y="505378"/>
                    <a:pt x="51040" y="488228"/>
                  </a:cubicBezTo>
                  <a:cubicBezTo>
                    <a:pt x="85066" y="453928"/>
                    <a:pt x="129884" y="436778"/>
                    <a:pt x="185496" y="436778"/>
                  </a:cubicBezTo>
                  <a:close/>
                  <a:moveTo>
                    <a:pt x="196472" y="0"/>
                  </a:moveTo>
                  <a:cubicBezTo>
                    <a:pt x="235438" y="0"/>
                    <a:pt x="272802" y="10656"/>
                    <a:pt x="308566" y="31968"/>
                  </a:cubicBezTo>
                  <a:cubicBezTo>
                    <a:pt x="344330" y="53280"/>
                    <a:pt x="372502" y="82138"/>
                    <a:pt x="393082" y="118542"/>
                  </a:cubicBezTo>
                  <a:cubicBezTo>
                    <a:pt x="413662" y="154946"/>
                    <a:pt x="423952" y="194642"/>
                    <a:pt x="423952" y="237632"/>
                  </a:cubicBezTo>
                  <a:cubicBezTo>
                    <a:pt x="423952" y="298001"/>
                    <a:pt x="403146" y="350228"/>
                    <a:pt x="361534" y="394316"/>
                  </a:cubicBezTo>
                  <a:lnTo>
                    <a:pt x="310392" y="339161"/>
                  </a:lnTo>
                  <a:cubicBezTo>
                    <a:pt x="324098" y="327270"/>
                    <a:pt x="334652" y="312727"/>
                    <a:pt x="342054" y="295531"/>
                  </a:cubicBezTo>
                  <a:cubicBezTo>
                    <a:pt x="349456" y="278335"/>
                    <a:pt x="353156" y="259676"/>
                    <a:pt x="353156" y="239553"/>
                  </a:cubicBezTo>
                  <a:cubicBezTo>
                    <a:pt x="353156" y="211381"/>
                    <a:pt x="345938" y="184398"/>
                    <a:pt x="331500" y="158604"/>
                  </a:cubicBezTo>
                  <a:cubicBezTo>
                    <a:pt x="317062" y="132811"/>
                    <a:pt x="297964" y="112733"/>
                    <a:pt x="274206" y="98373"/>
                  </a:cubicBezTo>
                  <a:cubicBezTo>
                    <a:pt x="250446" y="84013"/>
                    <a:pt x="225134" y="76833"/>
                    <a:pt x="198268" y="76833"/>
                  </a:cubicBezTo>
                  <a:cubicBezTo>
                    <a:pt x="161720" y="76833"/>
                    <a:pt x="131336" y="89455"/>
                    <a:pt x="107120" y="114700"/>
                  </a:cubicBezTo>
                  <a:cubicBezTo>
                    <a:pt x="82904" y="139945"/>
                    <a:pt x="70796" y="172324"/>
                    <a:pt x="70796" y="211838"/>
                  </a:cubicBezTo>
                  <a:cubicBezTo>
                    <a:pt x="70796" y="254096"/>
                    <a:pt x="83052" y="290683"/>
                    <a:pt x="107566" y="321599"/>
                  </a:cubicBezTo>
                  <a:lnTo>
                    <a:pt x="48570" y="366327"/>
                  </a:lnTo>
                  <a:cubicBezTo>
                    <a:pt x="16190" y="320410"/>
                    <a:pt x="0" y="267267"/>
                    <a:pt x="0" y="206899"/>
                  </a:cubicBezTo>
                  <a:cubicBezTo>
                    <a:pt x="0" y="164458"/>
                    <a:pt x="8050" y="128374"/>
                    <a:pt x="24148" y="98648"/>
                  </a:cubicBezTo>
                  <a:cubicBezTo>
                    <a:pt x="40246" y="68921"/>
                    <a:pt x="63890" y="45048"/>
                    <a:pt x="95080" y="27029"/>
                  </a:cubicBezTo>
                  <a:cubicBezTo>
                    <a:pt x="126272" y="9010"/>
                    <a:pt x="160068" y="0"/>
                    <a:pt x="1964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9" name="图片占位符 18"/>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31250" r="31250"/>
          <a:stretch>
            <a:fillRect/>
          </a:stretch>
        </p:blipFill>
        <p:spPr/>
      </p:pic>
      <p:grpSp>
        <p:nvGrpSpPr>
          <p:cNvPr id="2" name="组合 1"/>
          <p:cNvGrpSpPr/>
          <p:nvPr/>
        </p:nvGrpSpPr>
        <p:grpSpPr>
          <a:xfrm>
            <a:off x="4632068" y="3056249"/>
            <a:ext cx="6623625" cy="731520"/>
            <a:chOff x="2204270" y="458879"/>
            <a:chExt cx="6623625" cy="731559"/>
          </a:xfrm>
        </p:grpSpPr>
        <p:sp>
          <p:nvSpPr>
            <p:cNvPr id="3" name="文本框 2"/>
            <p:cNvSpPr txBox="1"/>
            <p:nvPr/>
          </p:nvSpPr>
          <p:spPr>
            <a:xfrm>
              <a:off x="2204270" y="458879"/>
              <a:ext cx="3799205" cy="521998"/>
            </a:xfrm>
            <a:prstGeom prst="rect">
              <a:avLst/>
            </a:prstGeom>
            <a:noFill/>
          </p:spPr>
          <p:txBody>
            <a:bodyPr wrap="none" rtlCol="0">
              <a:spAutoFit/>
              <a:scene3d>
                <a:camera prst="orthographicFront"/>
                <a:lightRig rig="threePt" dir="t"/>
              </a:scene3d>
              <a:sp3d contourW="12700"/>
            </a:bodyPr>
            <a:lstStyle/>
            <a:p>
              <a:pPr algn="l"/>
              <a:r>
                <a:rPr lang="en-US" altLang="zh-CN" sz="2800" b="1" dirty="0">
                  <a:latin typeface="Century Gothic" panose="020B0502020202020204" pitchFamily="34" charset="0"/>
                </a:rPr>
                <a:t>5. </a:t>
              </a:r>
              <a:r>
                <a:rPr lang="zh-CN" altLang="en-US" sz="2800" b="1" dirty="0"/>
                <a:t>沟通是团</a:t>
              </a:r>
              <a:r>
                <a:rPr lang="zh-CN" altLang="en-US" sz="2800" b="1" dirty="0">
                  <a:solidFill>
                    <a:srgbClr val="39042F"/>
                  </a:solidFill>
                </a:rPr>
                <a:t>队的润滑剂</a:t>
              </a:r>
              <a:endParaRPr lang="zh-CN" altLang="en-US" sz="2800" b="1" dirty="0">
                <a:solidFill>
                  <a:srgbClr val="39042F"/>
                </a:solidFill>
              </a:endParaRPr>
            </a:p>
          </p:txBody>
        </p:sp>
        <p:sp>
          <p:nvSpPr>
            <p:cNvPr id="4" name="文本框 3"/>
            <p:cNvSpPr txBox="1"/>
            <p:nvPr/>
          </p:nvSpPr>
          <p:spPr>
            <a:xfrm>
              <a:off x="2204270" y="922031"/>
              <a:ext cx="6623625" cy="26840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Century Gothic" panose="020B0502020202020204" pitchFamily="34" charset="0"/>
                  <a:ea typeface="+mj-ea"/>
                </a:rPr>
                <a:t>The user can demonstrate on a projector or computer</a:t>
              </a:r>
              <a:endParaRPr lang="en-US" altLang="zh-CN" sz="1100" dirty="0">
                <a:solidFill>
                  <a:schemeClr val="bg1">
                    <a:lumMod val="50000"/>
                  </a:schemeClr>
                </a:solidFill>
                <a:latin typeface="Century Gothic" panose="020B0502020202020204" pitchFamily="34" charset="0"/>
                <a:ea typeface="+mj-ea"/>
              </a:endParaRPr>
            </a:p>
          </p:txBody>
        </p:sp>
      </p:grpSp>
      <p:grpSp>
        <p:nvGrpSpPr>
          <p:cNvPr id="7" name="组合 6"/>
          <p:cNvGrpSpPr/>
          <p:nvPr/>
        </p:nvGrpSpPr>
        <p:grpSpPr>
          <a:xfrm>
            <a:off x="4632068" y="3698234"/>
            <a:ext cx="6623625" cy="731520"/>
            <a:chOff x="2204270" y="458879"/>
            <a:chExt cx="6623625" cy="731559"/>
          </a:xfrm>
        </p:grpSpPr>
        <p:sp>
          <p:nvSpPr>
            <p:cNvPr id="8" name="文本框 7"/>
            <p:cNvSpPr txBox="1"/>
            <p:nvPr/>
          </p:nvSpPr>
          <p:spPr>
            <a:xfrm>
              <a:off x="2204270" y="458879"/>
              <a:ext cx="3441700" cy="521998"/>
            </a:xfrm>
            <a:prstGeom prst="rect">
              <a:avLst/>
            </a:prstGeom>
            <a:noFill/>
          </p:spPr>
          <p:txBody>
            <a:bodyPr wrap="none" rtlCol="0">
              <a:spAutoFit/>
              <a:scene3d>
                <a:camera prst="orthographicFront"/>
                <a:lightRig rig="threePt" dir="t"/>
              </a:scene3d>
              <a:sp3d contourW="12700"/>
            </a:bodyPr>
            <a:lstStyle/>
            <a:p>
              <a:pPr algn="l"/>
              <a:r>
                <a:rPr lang="en-US" altLang="zh-CN" sz="2800" b="1" dirty="0">
                  <a:latin typeface="Century Gothic" panose="020B0502020202020204" pitchFamily="34" charset="0"/>
                </a:rPr>
                <a:t>6. </a:t>
              </a:r>
              <a:r>
                <a:rPr lang="zh-CN" altLang="en-US" sz="2800" b="1" dirty="0"/>
                <a:t>责任心产</a:t>
              </a:r>
              <a:r>
                <a:rPr lang="zh-CN" altLang="en-US" sz="2800" b="1" dirty="0">
                  <a:solidFill>
                    <a:srgbClr val="39042F"/>
                  </a:solidFill>
                </a:rPr>
                <a:t>生凝聚力</a:t>
              </a:r>
              <a:endParaRPr lang="zh-CN" altLang="en-US" sz="2800" b="1" dirty="0">
                <a:solidFill>
                  <a:srgbClr val="39042F"/>
                </a:solidFill>
              </a:endParaRPr>
            </a:p>
          </p:txBody>
        </p:sp>
        <p:sp>
          <p:nvSpPr>
            <p:cNvPr id="9" name="文本框 8"/>
            <p:cNvSpPr txBox="1"/>
            <p:nvPr/>
          </p:nvSpPr>
          <p:spPr>
            <a:xfrm>
              <a:off x="2204270" y="922031"/>
              <a:ext cx="6623625" cy="26840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Century Gothic" panose="020B0502020202020204" pitchFamily="34" charset="0"/>
                  <a:ea typeface="+mj-ea"/>
                </a:rPr>
                <a:t>The user can demonstrate on a projector or computer</a:t>
              </a:r>
              <a:endParaRPr lang="en-US" altLang="zh-CN" sz="1100" dirty="0">
                <a:solidFill>
                  <a:schemeClr val="bg1">
                    <a:lumMod val="50000"/>
                  </a:schemeClr>
                </a:solidFill>
                <a:latin typeface="Century Gothic" panose="020B0502020202020204" pitchFamily="34" charset="0"/>
                <a:ea typeface="+mj-ea"/>
              </a:endParaRPr>
            </a:p>
          </p:txBody>
        </p:sp>
      </p:grpSp>
      <p:grpSp>
        <p:nvGrpSpPr>
          <p:cNvPr id="11" name="组合 10"/>
          <p:cNvGrpSpPr/>
          <p:nvPr/>
        </p:nvGrpSpPr>
        <p:grpSpPr>
          <a:xfrm>
            <a:off x="4632068" y="4340219"/>
            <a:ext cx="6623625" cy="730885"/>
            <a:chOff x="2204270" y="458879"/>
            <a:chExt cx="6623625" cy="731559"/>
          </a:xfrm>
        </p:grpSpPr>
        <p:sp>
          <p:nvSpPr>
            <p:cNvPr id="12" name="文本框 11"/>
            <p:cNvSpPr txBox="1"/>
            <p:nvPr/>
          </p:nvSpPr>
          <p:spPr>
            <a:xfrm>
              <a:off x="2204270" y="458879"/>
              <a:ext cx="4871720" cy="522451"/>
            </a:xfrm>
            <a:prstGeom prst="rect">
              <a:avLst/>
            </a:prstGeom>
            <a:noFill/>
          </p:spPr>
          <p:txBody>
            <a:bodyPr wrap="none" rtlCol="0">
              <a:spAutoFit/>
              <a:scene3d>
                <a:camera prst="orthographicFront"/>
                <a:lightRig rig="threePt" dir="t"/>
              </a:scene3d>
              <a:sp3d contourW="12700"/>
            </a:bodyPr>
            <a:lstStyle/>
            <a:p>
              <a:pPr algn="l"/>
              <a:r>
                <a:rPr lang="en-US" altLang="zh-CN" sz="2800" b="1" dirty="0">
                  <a:latin typeface="Century Gothic" panose="020B0502020202020204" pitchFamily="34" charset="0"/>
                </a:rPr>
                <a:t>7. </a:t>
              </a:r>
              <a:r>
                <a:rPr lang="zh-CN" altLang="en-US" sz="2800" b="1" dirty="0"/>
                <a:t>“爱”是</a:t>
              </a:r>
              <a:r>
                <a:rPr lang="zh-CN" altLang="en-US" sz="2800" b="1" dirty="0">
                  <a:solidFill>
                    <a:srgbClr val="39042F"/>
                  </a:solidFill>
                </a:rPr>
                <a:t>凝聚力滋生的土壤</a:t>
              </a:r>
              <a:endParaRPr lang="zh-CN" altLang="en-US" sz="2800" b="1" dirty="0">
                <a:solidFill>
                  <a:srgbClr val="39042F"/>
                </a:solidFill>
              </a:endParaRPr>
            </a:p>
          </p:txBody>
        </p:sp>
        <p:sp>
          <p:nvSpPr>
            <p:cNvPr id="13" name="文本框 12"/>
            <p:cNvSpPr txBox="1"/>
            <p:nvPr/>
          </p:nvSpPr>
          <p:spPr>
            <a:xfrm>
              <a:off x="2204270" y="922031"/>
              <a:ext cx="6623625" cy="26840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Century Gothic" panose="020B0502020202020204" pitchFamily="34" charset="0"/>
                  <a:ea typeface="+mj-ea"/>
                </a:rPr>
                <a:t>The user can demonstrate on a projector or computer</a:t>
              </a:r>
              <a:endParaRPr lang="en-US" altLang="zh-CN" sz="1100" dirty="0">
                <a:solidFill>
                  <a:schemeClr val="bg1">
                    <a:lumMod val="50000"/>
                  </a:schemeClr>
                </a:solidFill>
                <a:latin typeface="Century Gothic" panose="020B0502020202020204" pitchFamily="34" charset="0"/>
                <a:ea typeface="+mj-ea"/>
              </a:endParaRPr>
            </a:p>
          </p:txBody>
        </p:sp>
      </p:grpSp>
      <p:grpSp>
        <p:nvGrpSpPr>
          <p:cNvPr id="18" name="组合 17"/>
          <p:cNvGrpSpPr/>
          <p:nvPr/>
        </p:nvGrpSpPr>
        <p:grpSpPr>
          <a:xfrm>
            <a:off x="4632068" y="4981569"/>
            <a:ext cx="6623625" cy="731520"/>
            <a:chOff x="2204270" y="458879"/>
            <a:chExt cx="6623625" cy="731559"/>
          </a:xfrm>
        </p:grpSpPr>
        <p:sp>
          <p:nvSpPr>
            <p:cNvPr id="30" name="文本框 29"/>
            <p:cNvSpPr txBox="1"/>
            <p:nvPr/>
          </p:nvSpPr>
          <p:spPr>
            <a:xfrm>
              <a:off x="2204270" y="458879"/>
              <a:ext cx="5229225" cy="521998"/>
            </a:xfrm>
            <a:prstGeom prst="rect">
              <a:avLst/>
            </a:prstGeom>
            <a:noFill/>
          </p:spPr>
          <p:txBody>
            <a:bodyPr wrap="none" rtlCol="0">
              <a:spAutoFit/>
              <a:scene3d>
                <a:camera prst="orthographicFront"/>
                <a:lightRig rig="threePt" dir="t"/>
              </a:scene3d>
              <a:sp3d contourW="12700"/>
            </a:bodyPr>
            <a:lstStyle/>
            <a:p>
              <a:pPr algn="l"/>
              <a:r>
                <a:rPr lang="en-US" altLang="zh-CN" sz="2800" b="1" dirty="0">
                  <a:latin typeface="Century Gothic" panose="020B0502020202020204" pitchFamily="34" charset="0"/>
                </a:rPr>
                <a:t>8. </a:t>
              </a:r>
              <a:r>
                <a:rPr lang="zh-CN" altLang="en-US" sz="2800" b="1" dirty="0"/>
                <a:t>奖惩得当：</a:t>
              </a:r>
              <a:r>
                <a:rPr lang="zh-CN" altLang="en-US" sz="2800" b="1" dirty="0">
                  <a:solidFill>
                    <a:srgbClr val="39042F"/>
                  </a:solidFill>
                </a:rPr>
                <a:t>形成凝聚力的保障</a:t>
              </a:r>
              <a:endParaRPr lang="zh-CN" altLang="en-US" sz="2800" b="1" dirty="0">
                <a:solidFill>
                  <a:srgbClr val="39042F"/>
                </a:solidFill>
              </a:endParaRPr>
            </a:p>
          </p:txBody>
        </p:sp>
        <p:sp>
          <p:nvSpPr>
            <p:cNvPr id="31" name="文本框 30"/>
            <p:cNvSpPr txBox="1"/>
            <p:nvPr/>
          </p:nvSpPr>
          <p:spPr>
            <a:xfrm>
              <a:off x="2204270" y="922031"/>
              <a:ext cx="6623625" cy="26840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Century Gothic" panose="020B0502020202020204" pitchFamily="34" charset="0"/>
                  <a:ea typeface="+mj-ea"/>
                </a:rPr>
                <a:t>The user can demonstrate on a projector or computer</a:t>
              </a:r>
              <a:endParaRPr lang="en-US" altLang="zh-CN" sz="1100" dirty="0">
                <a:solidFill>
                  <a:schemeClr val="bg1">
                    <a:lumMod val="50000"/>
                  </a:schemeClr>
                </a:solidFill>
                <a:latin typeface="Century Gothic" panose="020B0502020202020204" pitchFamily="34" charset="0"/>
                <a:ea typeface="+mj-ea"/>
              </a:endParaRPr>
            </a:p>
          </p:txBody>
        </p:sp>
      </p:grpSp>
      <p:grpSp>
        <p:nvGrpSpPr>
          <p:cNvPr id="33" name="组合 32"/>
          <p:cNvGrpSpPr/>
          <p:nvPr/>
        </p:nvGrpSpPr>
        <p:grpSpPr>
          <a:xfrm>
            <a:off x="4632068" y="5623554"/>
            <a:ext cx="6623625" cy="731520"/>
            <a:chOff x="2204270" y="458879"/>
            <a:chExt cx="6623625" cy="731559"/>
          </a:xfrm>
        </p:grpSpPr>
        <p:sp>
          <p:nvSpPr>
            <p:cNvPr id="34" name="文本框 33"/>
            <p:cNvSpPr txBox="1"/>
            <p:nvPr/>
          </p:nvSpPr>
          <p:spPr>
            <a:xfrm>
              <a:off x="2204270" y="458879"/>
              <a:ext cx="4514215" cy="521998"/>
            </a:xfrm>
            <a:prstGeom prst="rect">
              <a:avLst/>
            </a:prstGeom>
            <a:noFill/>
          </p:spPr>
          <p:txBody>
            <a:bodyPr wrap="none" rtlCol="0">
              <a:spAutoFit/>
              <a:scene3d>
                <a:camera prst="orthographicFront"/>
                <a:lightRig rig="threePt" dir="t"/>
              </a:scene3d>
              <a:sp3d contourW="12700"/>
            </a:bodyPr>
            <a:lstStyle/>
            <a:p>
              <a:pPr algn="l"/>
              <a:r>
                <a:rPr lang="en-US" altLang="zh-CN" sz="2800" b="1" dirty="0">
                  <a:latin typeface="Century Gothic" panose="020B0502020202020204" pitchFamily="34" charset="0"/>
                </a:rPr>
                <a:t>9. </a:t>
              </a:r>
              <a:r>
                <a:rPr lang="zh-CN" altLang="en-US" sz="2800" b="1" dirty="0"/>
                <a:t>感恩：永</a:t>
              </a:r>
              <a:r>
                <a:rPr lang="zh-CN" altLang="en-US" sz="2800" b="1" dirty="0">
                  <a:solidFill>
                    <a:srgbClr val="39042F"/>
                  </a:solidFill>
                </a:rPr>
                <a:t>久的“凝结核”</a:t>
              </a:r>
              <a:endParaRPr lang="zh-CN" altLang="en-US" sz="2800" b="1" dirty="0">
                <a:solidFill>
                  <a:srgbClr val="39042F"/>
                </a:solidFill>
              </a:endParaRPr>
            </a:p>
          </p:txBody>
        </p:sp>
        <p:sp>
          <p:nvSpPr>
            <p:cNvPr id="35" name="文本框 34"/>
            <p:cNvSpPr txBox="1"/>
            <p:nvPr/>
          </p:nvSpPr>
          <p:spPr>
            <a:xfrm>
              <a:off x="2204270" y="922031"/>
              <a:ext cx="6623625" cy="26840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Century Gothic" panose="020B0502020202020204" pitchFamily="34" charset="0"/>
                  <a:ea typeface="+mj-ea"/>
                </a:rPr>
                <a:t>The user can demonstrate on a projector or computer</a:t>
              </a:r>
              <a:endParaRPr lang="en-US" altLang="zh-CN" sz="1100" dirty="0">
                <a:solidFill>
                  <a:schemeClr val="bg1">
                    <a:lumMod val="50000"/>
                  </a:schemeClr>
                </a:solidFill>
                <a:latin typeface="Century Gothic" panose="020B0502020202020204" pitchFamily="34" charset="0"/>
                <a:ea typeface="+mj-ea"/>
              </a:endParaRPr>
            </a:p>
          </p:txBody>
        </p:sp>
      </p:grpSp>
      <p:sp>
        <p:nvSpPr>
          <p:cNvPr id="36"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060725" y="1754087"/>
            <a:ext cx="4070550" cy="4070552"/>
            <a:chOff x="4060725" y="1754087"/>
            <a:chExt cx="4070550" cy="4070552"/>
          </a:xfrm>
        </p:grpSpPr>
        <p:sp>
          <p:nvSpPr>
            <p:cNvPr id="3" name="菱形 2"/>
            <p:cNvSpPr/>
            <p:nvPr/>
          </p:nvSpPr>
          <p:spPr>
            <a:xfrm>
              <a:off x="4060725" y="1754087"/>
              <a:ext cx="4070550" cy="4070552"/>
            </a:xfrm>
            <a:prstGeom prst="diamond">
              <a:avLst/>
            </a:prstGeom>
            <a:noFill/>
            <a:ln w="76200">
              <a:solidFill>
                <a:srgbClr val="3904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960913" y="3450458"/>
              <a:ext cx="2270173" cy="769441"/>
            </a:xfrm>
            <a:prstGeom prst="rect">
              <a:avLst/>
            </a:prstGeom>
            <a:noFill/>
          </p:spPr>
          <p:txBody>
            <a:bodyPr wrap="none" rtlCol="0">
              <a:spAutoFit/>
              <a:scene3d>
                <a:camera prst="orthographicFront"/>
                <a:lightRig rig="threePt" dir="t"/>
              </a:scene3d>
              <a:sp3d contourW="12700"/>
            </a:bodyPr>
            <a:lstStyle/>
            <a:p>
              <a:pPr algn="ctr"/>
              <a:r>
                <a:rPr lang="en-US" altLang="zh-CN" sz="4400" b="1" i="1" dirty="0">
                  <a:latin typeface="Century Gothic" panose="020B0502020202020204" pitchFamily="34" charset="0"/>
                </a:rPr>
                <a:t>PART 01</a:t>
              </a:r>
              <a:endParaRPr lang="zh-CN" altLang="en-US" sz="4400" b="1" i="1" dirty="0">
                <a:latin typeface="Century Gothic" panose="020B0502020202020204" pitchFamily="34" charset="0"/>
              </a:endParaRPr>
            </a:p>
          </p:txBody>
        </p:sp>
        <p:sp>
          <p:nvSpPr>
            <p:cNvPr id="13" name="文本框 12"/>
            <p:cNvSpPr txBox="1"/>
            <p:nvPr/>
          </p:nvSpPr>
          <p:spPr>
            <a:xfrm>
              <a:off x="5239384" y="4156291"/>
              <a:ext cx="1713230" cy="829945"/>
            </a:xfrm>
            <a:prstGeom prst="rect">
              <a:avLst/>
            </a:prstGeom>
            <a:noFill/>
          </p:spPr>
          <p:txBody>
            <a:bodyPr wrap="none" rtlCol="0">
              <a:spAutoFit/>
              <a:scene3d>
                <a:camera prst="orthographicFront"/>
                <a:lightRig rig="threePt" dir="t"/>
              </a:scene3d>
              <a:sp3d contourW="12700"/>
            </a:bodyPr>
            <a:lstStyle/>
            <a:p>
              <a:pPr algn="ctr"/>
              <a:r>
                <a:rPr lang="zh-CN" altLang="en-US" sz="2400" b="1" dirty="0"/>
                <a:t>团队与团队</a:t>
              </a:r>
              <a:endParaRPr lang="zh-CN" altLang="en-US" sz="2400" b="1" dirty="0"/>
            </a:p>
            <a:p>
              <a:pPr algn="ctr"/>
              <a:r>
                <a:rPr lang="zh-CN" altLang="en-US" sz="2400" b="1" dirty="0"/>
                <a:t>凝聚力</a:t>
              </a:r>
              <a:endParaRPr lang="zh-CN" altLang="en-US" sz="2400" b="1" dirty="0"/>
            </a:p>
          </p:txBody>
        </p:sp>
        <p:sp>
          <p:nvSpPr>
            <p:cNvPr id="14" name="椭圆 49"/>
            <p:cNvSpPr/>
            <p:nvPr/>
          </p:nvSpPr>
          <p:spPr>
            <a:xfrm>
              <a:off x="5923834" y="5100161"/>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8" name="图片占位符 17"/>
          <p:cNvPicPr>
            <a:picLocks noGrp="1" noChangeAspect="1"/>
          </p:cNvPicPr>
          <p:nvPr>
            <p:ph type="pic" sz="quarter" idx="10"/>
          </p:nvPr>
        </p:nvPicPr>
        <p:blipFill>
          <a:blip r:embed="rId1">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t="16667" b="16667"/>
          <a:stretch>
            <a:fillRect/>
          </a:stretch>
        </p:blipFill>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šḻïďê-Rectangle 2"/>
          <p:cNvSpPr/>
          <p:nvPr/>
        </p:nvSpPr>
        <p:spPr>
          <a:xfrm>
            <a:off x="1558860" y="2076450"/>
            <a:ext cx="2854097" cy="3660666"/>
          </a:xfrm>
          <a:prstGeom prst="rect">
            <a:avLst/>
          </a:prstGeom>
          <a:noFill/>
          <a:ln>
            <a:solidFill>
              <a:schemeClr val="bg1">
                <a:lumMod val="85000"/>
              </a:schemeClr>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p>
        </p:txBody>
      </p:sp>
      <p:sp>
        <p:nvSpPr>
          <p:cNvPr id="4" name="ïšḻïďê-Rectangle 3"/>
          <p:cNvSpPr/>
          <p:nvPr/>
        </p:nvSpPr>
        <p:spPr>
          <a:xfrm>
            <a:off x="7781575" y="2076450"/>
            <a:ext cx="2854097" cy="3660666"/>
          </a:xfrm>
          <a:prstGeom prst="rect">
            <a:avLst/>
          </a:prstGeom>
          <a:noFill/>
          <a:ln>
            <a:solidFill>
              <a:schemeClr val="bg1">
                <a:lumMod val="85000"/>
              </a:schemeClr>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p>
        </p:txBody>
      </p:sp>
      <p:sp>
        <p:nvSpPr>
          <p:cNvPr id="5" name="ïšḻïďê-Rectangle 4"/>
          <p:cNvSpPr/>
          <p:nvPr/>
        </p:nvSpPr>
        <p:spPr>
          <a:xfrm>
            <a:off x="4670218" y="2076450"/>
            <a:ext cx="2854097" cy="3660666"/>
          </a:xfrm>
          <a:prstGeom prst="rect">
            <a:avLst/>
          </a:prstGeom>
          <a:noFill/>
          <a:ln>
            <a:solidFill>
              <a:schemeClr val="bg1">
                <a:lumMod val="85000"/>
              </a:schemeClr>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p>
        </p:txBody>
      </p:sp>
      <p:sp>
        <p:nvSpPr>
          <p:cNvPr id="6" name="ïšḻïďê-Rectangle 5"/>
          <p:cNvSpPr/>
          <p:nvPr/>
        </p:nvSpPr>
        <p:spPr>
          <a:xfrm>
            <a:off x="1558860" y="2076450"/>
            <a:ext cx="951854" cy="851463"/>
          </a:xfrm>
          <a:prstGeom prst="rect">
            <a:avLst/>
          </a:prstGeom>
          <a:solidFill>
            <a:srgbClr val="39042F"/>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7" name="ïšḻïďê-Rectangle 6"/>
          <p:cNvSpPr/>
          <p:nvPr/>
        </p:nvSpPr>
        <p:spPr>
          <a:xfrm>
            <a:off x="4670218" y="2076450"/>
            <a:ext cx="951854" cy="851463"/>
          </a:xfrm>
          <a:prstGeom prst="rect">
            <a:avLst/>
          </a:prstGeom>
          <a:solidFill>
            <a:srgbClr val="2E295C"/>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8" name="ïšḻïďê-Rectangle 7"/>
          <p:cNvSpPr/>
          <p:nvPr/>
        </p:nvSpPr>
        <p:spPr>
          <a:xfrm>
            <a:off x="7781575" y="2076450"/>
            <a:ext cx="951854" cy="851463"/>
          </a:xfrm>
          <a:prstGeom prst="rect">
            <a:avLst/>
          </a:prstGeom>
          <a:solidFill>
            <a:schemeClr val="bg1">
              <a:lumMod val="50000"/>
            </a:schemeClr>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12" name="ïšḻïďê-任意多边形: 形状 11"/>
          <p:cNvSpPr>
            <a:spLocks noChangeAspect="1"/>
          </p:cNvSpPr>
          <p:nvPr/>
        </p:nvSpPr>
        <p:spPr bwMode="auto">
          <a:xfrm>
            <a:off x="4917678" y="2273715"/>
            <a:ext cx="456933" cy="456933"/>
          </a:xfrm>
          <a:custGeom>
            <a:avLst/>
            <a:gdLst>
              <a:gd name="T0" fmla="*/ 70 w 70"/>
              <a:gd name="T1" fmla="*/ 35 h 70"/>
              <a:gd name="T2" fmla="*/ 35 w 70"/>
              <a:gd name="T3" fmla="*/ 0 h 70"/>
              <a:gd name="T4" fmla="*/ 0 w 70"/>
              <a:gd name="T5" fmla="*/ 35 h 70"/>
              <a:gd name="T6" fmla="*/ 35 w 70"/>
              <a:gd name="T7" fmla="*/ 70 h 70"/>
              <a:gd name="T8" fmla="*/ 70 w 70"/>
              <a:gd name="T9" fmla="*/ 35 h 70"/>
              <a:gd name="T10" fmla="*/ 33 w 70"/>
              <a:gd name="T11" fmla="*/ 35 h 70"/>
              <a:gd name="T12" fmla="*/ 29 w 70"/>
              <a:gd name="T13" fmla="*/ 32 h 70"/>
              <a:gd name="T14" fmla="*/ 23 w 70"/>
              <a:gd name="T15" fmla="*/ 21 h 70"/>
              <a:gd name="T16" fmla="*/ 15 w 70"/>
              <a:gd name="T17" fmla="*/ 20 h 70"/>
              <a:gd name="T18" fmla="*/ 19 w 70"/>
              <a:gd name="T19" fmla="*/ 13 h 70"/>
              <a:gd name="T20" fmla="*/ 25 w 70"/>
              <a:gd name="T21" fmla="*/ 12 h 70"/>
              <a:gd name="T22" fmla="*/ 30 w 70"/>
              <a:gd name="T23" fmla="*/ 14 h 70"/>
              <a:gd name="T24" fmla="*/ 38 w 70"/>
              <a:gd name="T25" fmla="*/ 14 h 70"/>
              <a:gd name="T26" fmla="*/ 39 w 70"/>
              <a:gd name="T27" fmla="*/ 16 h 70"/>
              <a:gd name="T28" fmla="*/ 36 w 70"/>
              <a:gd name="T29" fmla="*/ 18 h 70"/>
              <a:gd name="T30" fmla="*/ 41 w 70"/>
              <a:gd name="T31" fmla="*/ 21 h 70"/>
              <a:gd name="T32" fmla="*/ 42 w 70"/>
              <a:gd name="T33" fmla="*/ 17 h 70"/>
              <a:gd name="T34" fmla="*/ 49 w 70"/>
              <a:gd name="T35" fmla="*/ 21 h 70"/>
              <a:gd name="T36" fmla="*/ 51 w 70"/>
              <a:gd name="T37" fmla="*/ 23 h 70"/>
              <a:gd name="T38" fmla="*/ 46 w 70"/>
              <a:gd name="T39" fmla="*/ 22 h 70"/>
              <a:gd name="T40" fmla="*/ 47 w 70"/>
              <a:gd name="T41" fmla="*/ 25 h 70"/>
              <a:gd name="T42" fmla="*/ 45 w 70"/>
              <a:gd name="T43" fmla="*/ 25 h 70"/>
              <a:gd name="T44" fmla="*/ 42 w 70"/>
              <a:gd name="T45" fmla="*/ 28 h 70"/>
              <a:gd name="T46" fmla="*/ 41 w 70"/>
              <a:gd name="T47" fmla="*/ 31 h 70"/>
              <a:gd name="T48" fmla="*/ 39 w 70"/>
              <a:gd name="T49" fmla="*/ 30 h 70"/>
              <a:gd name="T50" fmla="*/ 35 w 70"/>
              <a:gd name="T51" fmla="*/ 32 h 70"/>
              <a:gd name="T52" fmla="*/ 39 w 70"/>
              <a:gd name="T53" fmla="*/ 33 h 70"/>
              <a:gd name="T54" fmla="*/ 40 w 70"/>
              <a:gd name="T55" fmla="*/ 35 h 70"/>
              <a:gd name="T56" fmla="*/ 43 w 70"/>
              <a:gd name="T57" fmla="*/ 38 h 70"/>
              <a:gd name="T58" fmla="*/ 46 w 70"/>
              <a:gd name="T59" fmla="*/ 39 h 70"/>
              <a:gd name="T60" fmla="*/ 51 w 70"/>
              <a:gd name="T61" fmla="*/ 42 h 70"/>
              <a:gd name="T62" fmla="*/ 55 w 70"/>
              <a:gd name="T63" fmla="*/ 44 h 70"/>
              <a:gd name="T64" fmla="*/ 53 w 70"/>
              <a:gd name="T65" fmla="*/ 48 h 70"/>
              <a:gd name="T66" fmla="*/ 45 w 70"/>
              <a:gd name="T67" fmla="*/ 58 h 70"/>
              <a:gd name="T68" fmla="*/ 44 w 70"/>
              <a:gd name="T69" fmla="*/ 61 h 70"/>
              <a:gd name="T70" fmla="*/ 41 w 70"/>
              <a:gd name="T71" fmla="*/ 57 h 70"/>
              <a:gd name="T72" fmla="*/ 41 w 70"/>
              <a:gd name="T73" fmla="*/ 54 h 70"/>
              <a:gd name="T74" fmla="*/ 42 w 70"/>
              <a:gd name="T75" fmla="*/ 47 h 70"/>
              <a:gd name="T76" fmla="*/ 40 w 70"/>
              <a:gd name="T77" fmla="*/ 38 h 70"/>
              <a:gd name="T78" fmla="*/ 37 w 70"/>
              <a:gd name="T79" fmla="*/ 35 h 70"/>
              <a:gd name="T80" fmla="*/ 33 w 70"/>
              <a:gd name="T81" fmla="*/ 35 h 70"/>
              <a:gd name="T82" fmla="*/ 33 w 70"/>
              <a:gd name="T83" fmla="*/ 35 h 70"/>
              <a:gd name="T84" fmla="*/ 33 w 70"/>
              <a:gd name="T85"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 h="70">
                <a:moveTo>
                  <a:pt x="70" y="35"/>
                </a:moveTo>
                <a:cubicBezTo>
                  <a:pt x="70" y="16"/>
                  <a:pt x="55" y="0"/>
                  <a:pt x="35" y="0"/>
                </a:cubicBezTo>
                <a:cubicBezTo>
                  <a:pt x="16" y="0"/>
                  <a:pt x="0" y="16"/>
                  <a:pt x="0" y="35"/>
                </a:cubicBezTo>
                <a:cubicBezTo>
                  <a:pt x="0" y="55"/>
                  <a:pt x="16" y="70"/>
                  <a:pt x="35" y="70"/>
                </a:cubicBezTo>
                <a:cubicBezTo>
                  <a:pt x="55" y="70"/>
                  <a:pt x="70" y="55"/>
                  <a:pt x="70" y="35"/>
                </a:cubicBezTo>
                <a:close/>
                <a:moveTo>
                  <a:pt x="33" y="35"/>
                </a:moveTo>
                <a:cubicBezTo>
                  <a:pt x="32" y="30"/>
                  <a:pt x="30" y="33"/>
                  <a:pt x="29" y="32"/>
                </a:cubicBezTo>
                <a:cubicBezTo>
                  <a:pt x="28" y="29"/>
                  <a:pt x="23" y="24"/>
                  <a:pt x="23" y="21"/>
                </a:cubicBezTo>
                <a:cubicBezTo>
                  <a:pt x="24" y="19"/>
                  <a:pt x="18" y="17"/>
                  <a:pt x="15" y="20"/>
                </a:cubicBezTo>
                <a:cubicBezTo>
                  <a:pt x="16" y="18"/>
                  <a:pt x="16" y="12"/>
                  <a:pt x="19" y="13"/>
                </a:cubicBezTo>
                <a:cubicBezTo>
                  <a:pt x="22" y="13"/>
                  <a:pt x="24" y="12"/>
                  <a:pt x="25" y="12"/>
                </a:cubicBezTo>
                <a:cubicBezTo>
                  <a:pt x="29" y="13"/>
                  <a:pt x="27" y="14"/>
                  <a:pt x="30" y="14"/>
                </a:cubicBezTo>
                <a:cubicBezTo>
                  <a:pt x="32" y="15"/>
                  <a:pt x="36" y="13"/>
                  <a:pt x="38" y="14"/>
                </a:cubicBezTo>
                <a:cubicBezTo>
                  <a:pt x="39" y="14"/>
                  <a:pt x="40" y="15"/>
                  <a:pt x="39" y="16"/>
                </a:cubicBezTo>
                <a:cubicBezTo>
                  <a:pt x="38" y="17"/>
                  <a:pt x="34" y="17"/>
                  <a:pt x="36" y="18"/>
                </a:cubicBezTo>
                <a:cubicBezTo>
                  <a:pt x="37" y="19"/>
                  <a:pt x="39" y="21"/>
                  <a:pt x="41" y="21"/>
                </a:cubicBezTo>
                <a:cubicBezTo>
                  <a:pt x="43" y="22"/>
                  <a:pt x="41" y="17"/>
                  <a:pt x="42" y="17"/>
                </a:cubicBezTo>
                <a:cubicBezTo>
                  <a:pt x="44" y="16"/>
                  <a:pt x="50" y="21"/>
                  <a:pt x="49" y="21"/>
                </a:cubicBezTo>
                <a:cubicBezTo>
                  <a:pt x="47" y="22"/>
                  <a:pt x="52" y="23"/>
                  <a:pt x="51" y="23"/>
                </a:cubicBezTo>
                <a:cubicBezTo>
                  <a:pt x="51" y="24"/>
                  <a:pt x="46" y="22"/>
                  <a:pt x="46" y="22"/>
                </a:cubicBezTo>
                <a:cubicBezTo>
                  <a:pt x="45" y="24"/>
                  <a:pt x="47" y="23"/>
                  <a:pt x="47" y="25"/>
                </a:cubicBezTo>
                <a:cubicBezTo>
                  <a:pt x="47" y="25"/>
                  <a:pt x="46" y="25"/>
                  <a:pt x="45" y="25"/>
                </a:cubicBezTo>
                <a:cubicBezTo>
                  <a:pt x="44" y="26"/>
                  <a:pt x="42" y="28"/>
                  <a:pt x="42" y="28"/>
                </a:cubicBezTo>
                <a:cubicBezTo>
                  <a:pt x="40" y="30"/>
                  <a:pt x="41" y="30"/>
                  <a:pt x="41" y="31"/>
                </a:cubicBezTo>
                <a:cubicBezTo>
                  <a:pt x="40" y="31"/>
                  <a:pt x="40" y="30"/>
                  <a:pt x="39" y="30"/>
                </a:cubicBezTo>
                <a:cubicBezTo>
                  <a:pt x="38" y="31"/>
                  <a:pt x="35" y="31"/>
                  <a:pt x="35" y="32"/>
                </a:cubicBezTo>
                <a:cubicBezTo>
                  <a:pt x="35" y="33"/>
                  <a:pt x="38" y="33"/>
                  <a:pt x="39" y="33"/>
                </a:cubicBezTo>
                <a:cubicBezTo>
                  <a:pt x="40" y="34"/>
                  <a:pt x="39" y="35"/>
                  <a:pt x="40" y="35"/>
                </a:cubicBezTo>
                <a:cubicBezTo>
                  <a:pt x="41" y="35"/>
                  <a:pt x="43" y="38"/>
                  <a:pt x="43" y="38"/>
                </a:cubicBezTo>
                <a:cubicBezTo>
                  <a:pt x="43" y="38"/>
                  <a:pt x="44" y="39"/>
                  <a:pt x="46" y="39"/>
                </a:cubicBezTo>
                <a:cubicBezTo>
                  <a:pt x="51" y="38"/>
                  <a:pt x="51" y="42"/>
                  <a:pt x="51" y="42"/>
                </a:cubicBezTo>
                <a:cubicBezTo>
                  <a:pt x="53" y="41"/>
                  <a:pt x="56" y="43"/>
                  <a:pt x="55" y="44"/>
                </a:cubicBezTo>
                <a:cubicBezTo>
                  <a:pt x="53" y="46"/>
                  <a:pt x="53" y="48"/>
                  <a:pt x="53" y="48"/>
                </a:cubicBezTo>
                <a:cubicBezTo>
                  <a:pt x="51" y="49"/>
                  <a:pt x="44" y="55"/>
                  <a:pt x="45" y="58"/>
                </a:cubicBezTo>
                <a:cubicBezTo>
                  <a:pt x="44" y="59"/>
                  <a:pt x="45" y="60"/>
                  <a:pt x="44" y="61"/>
                </a:cubicBezTo>
                <a:cubicBezTo>
                  <a:pt x="42" y="62"/>
                  <a:pt x="39" y="57"/>
                  <a:pt x="41" y="57"/>
                </a:cubicBezTo>
                <a:cubicBezTo>
                  <a:pt x="41" y="56"/>
                  <a:pt x="41" y="56"/>
                  <a:pt x="41" y="54"/>
                </a:cubicBezTo>
                <a:cubicBezTo>
                  <a:pt x="42" y="54"/>
                  <a:pt x="42" y="51"/>
                  <a:pt x="42" y="47"/>
                </a:cubicBezTo>
                <a:cubicBezTo>
                  <a:pt x="33" y="41"/>
                  <a:pt x="42" y="39"/>
                  <a:pt x="40" y="38"/>
                </a:cubicBezTo>
                <a:cubicBezTo>
                  <a:pt x="40" y="37"/>
                  <a:pt x="39" y="36"/>
                  <a:pt x="37" y="35"/>
                </a:cubicBezTo>
                <a:cubicBezTo>
                  <a:pt x="35" y="35"/>
                  <a:pt x="34" y="36"/>
                  <a:pt x="33" y="35"/>
                </a:cubicBezTo>
                <a:close/>
                <a:moveTo>
                  <a:pt x="33" y="35"/>
                </a:moveTo>
                <a:cubicBezTo>
                  <a:pt x="33" y="35"/>
                  <a:pt x="33" y="35"/>
                  <a:pt x="33" y="35"/>
                </a:cubicBezTo>
              </a:path>
            </a:pathLst>
          </a:custGeom>
          <a:solidFill>
            <a:schemeClr val="bg1"/>
          </a:solidFill>
          <a:ln>
            <a:noFill/>
          </a:ln>
        </p:spPr>
        <p:txBody>
          <a:bodyPr anchor="ctr"/>
          <a:lstStyle/>
          <a:p>
            <a:pPr algn="ctr"/>
            <a:endParaRPr>
              <a:latin typeface="微软雅黑" panose="020B0503020204020204" charset="-122"/>
              <a:ea typeface="微软雅黑" panose="020B0503020204020204" charset="-122"/>
            </a:endParaRPr>
          </a:p>
        </p:txBody>
      </p:sp>
      <p:sp>
        <p:nvSpPr>
          <p:cNvPr id="13" name="ïšḻïďê-任意多边形: 形状 12"/>
          <p:cNvSpPr>
            <a:spLocks noChangeAspect="1"/>
          </p:cNvSpPr>
          <p:nvPr/>
        </p:nvSpPr>
        <p:spPr bwMode="auto">
          <a:xfrm>
            <a:off x="8029036" y="2273715"/>
            <a:ext cx="456933" cy="456933"/>
          </a:xfrm>
          <a:custGeom>
            <a:avLst/>
            <a:gdLst>
              <a:gd name="connsiteX0" fmla="*/ 225702 w 508000"/>
              <a:gd name="connsiteY0" fmla="*/ 59797 h 508000"/>
              <a:gd name="connsiteX1" fmla="*/ 392654 w 508000"/>
              <a:gd name="connsiteY1" fmla="*/ 115241 h 508000"/>
              <a:gd name="connsiteX2" fmla="*/ 392654 w 508000"/>
              <a:gd name="connsiteY2" fmla="*/ 392809 h 508000"/>
              <a:gd name="connsiteX3" fmla="*/ 115086 w 508000"/>
              <a:gd name="connsiteY3" fmla="*/ 392809 h 508000"/>
              <a:gd name="connsiteX4" fmla="*/ 77168 w 508000"/>
              <a:gd name="connsiteY4" fmla="*/ 168251 h 508000"/>
              <a:gd name="connsiteX5" fmla="*/ 259760 w 508000"/>
              <a:gd name="connsiteY5" fmla="*/ 259915 h 508000"/>
              <a:gd name="connsiteX6" fmla="*/ 168464 w 508000"/>
              <a:gd name="connsiteY6" fmla="*/ 77323 h 508000"/>
              <a:gd name="connsiteX7" fmla="*/ 225702 w 508000"/>
              <a:gd name="connsiteY7" fmla="*/ 59797 h 508000"/>
              <a:gd name="connsiteX8" fmla="*/ 109644 w 508000"/>
              <a:gd name="connsiteY8" fmla="*/ 18815 h 508000"/>
              <a:gd name="connsiteX9" fmla="*/ 201365 w 508000"/>
              <a:gd name="connsiteY9" fmla="*/ 201365 h 508000"/>
              <a:gd name="connsiteX10" fmla="*/ 18659 w 508000"/>
              <a:gd name="connsiteY10" fmla="*/ 109722 h 508000"/>
              <a:gd name="connsiteX11" fmla="*/ 56600 w 508000"/>
              <a:gd name="connsiteY11" fmla="*/ 56724 h 508000"/>
              <a:gd name="connsiteX12" fmla="*/ 109644 w 508000"/>
              <a:gd name="connsiteY12" fmla="*/ 18815 h 508000"/>
              <a:gd name="connsiteX13" fmla="*/ 254000 w 508000"/>
              <a:gd name="connsiteY13" fmla="*/ 0 h 508000"/>
              <a:gd name="connsiteX14" fmla="*/ 433641 w 508000"/>
              <a:gd name="connsiteY14" fmla="*/ 74359 h 508000"/>
              <a:gd name="connsiteX15" fmla="*/ 508000 w 508000"/>
              <a:gd name="connsiteY15" fmla="*/ 254000 h 508000"/>
              <a:gd name="connsiteX16" fmla="*/ 433641 w 508000"/>
              <a:gd name="connsiteY16" fmla="*/ 433641 h 508000"/>
              <a:gd name="connsiteX17" fmla="*/ 254000 w 508000"/>
              <a:gd name="connsiteY17" fmla="*/ 508000 h 508000"/>
              <a:gd name="connsiteX18" fmla="*/ 74360 w 508000"/>
              <a:gd name="connsiteY18" fmla="*/ 433641 h 508000"/>
              <a:gd name="connsiteX19" fmla="*/ 0 w 508000"/>
              <a:gd name="connsiteY19" fmla="*/ 254000 h 508000"/>
              <a:gd name="connsiteX20" fmla="*/ 25768 w 508000"/>
              <a:gd name="connsiteY20" fmla="*/ 142461 h 508000"/>
              <a:gd name="connsiteX21" fmla="*/ 46751 w 508000"/>
              <a:gd name="connsiteY21" fmla="*/ 153136 h 508000"/>
              <a:gd name="connsiteX22" fmla="*/ 90925 w 508000"/>
              <a:gd name="connsiteY22" fmla="*/ 417075 h 508000"/>
              <a:gd name="connsiteX23" fmla="*/ 417076 w 508000"/>
              <a:gd name="connsiteY23" fmla="*/ 417075 h 508000"/>
              <a:gd name="connsiteX24" fmla="*/ 417076 w 508000"/>
              <a:gd name="connsiteY24" fmla="*/ 90925 h 508000"/>
              <a:gd name="connsiteX25" fmla="*/ 153136 w 508000"/>
              <a:gd name="connsiteY25" fmla="*/ 46751 h 508000"/>
              <a:gd name="connsiteX26" fmla="*/ 142461 w 508000"/>
              <a:gd name="connsiteY26" fmla="*/ 25768 h 508000"/>
              <a:gd name="connsiteX27" fmla="*/ 254000 w 508000"/>
              <a:gd name="connsiteY27"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08000" h="508000">
                <a:moveTo>
                  <a:pt x="225702" y="59797"/>
                </a:moveTo>
                <a:cubicBezTo>
                  <a:pt x="284770" y="51255"/>
                  <a:pt x="347098" y="69685"/>
                  <a:pt x="392654" y="115241"/>
                </a:cubicBezTo>
                <a:cubicBezTo>
                  <a:pt x="469593" y="191811"/>
                  <a:pt x="469593" y="316239"/>
                  <a:pt x="392654" y="392809"/>
                </a:cubicBezTo>
                <a:cubicBezTo>
                  <a:pt x="316084" y="469748"/>
                  <a:pt x="191656" y="469748"/>
                  <a:pt x="115086" y="392809"/>
                </a:cubicBezTo>
                <a:cubicBezTo>
                  <a:pt x="54344" y="332068"/>
                  <a:pt x="41828" y="241509"/>
                  <a:pt x="77168" y="168251"/>
                </a:cubicBezTo>
                <a:lnTo>
                  <a:pt x="259760" y="259915"/>
                </a:lnTo>
                <a:cubicBezTo>
                  <a:pt x="259760" y="259915"/>
                  <a:pt x="259760" y="259915"/>
                  <a:pt x="168464" y="77323"/>
                </a:cubicBezTo>
                <a:cubicBezTo>
                  <a:pt x="186687" y="68488"/>
                  <a:pt x="206013" y="62644"/>
                  <a:pt x="225702" y="59797"/>
                </a:cubicBezTo>
                <a:close/>
                <a:moveTo>
                  <a:pt x="109644" y="18815"/>
                </a:moveTo>
                <a:lnTo>
                  <a:pt x="201365" y="201365"/>
                </a:lnTo>
                <a:cubicBezTo>
                  <a:pt x="201365" y="201365"/>
                  <a:pt x="201365" y="201365"/>
                  <a:pt x="18659" y="109722"/>
                </a:cubicBezTo>
                <a:cubicBezTo>
                  <a:pt x="27868" y="90584"/>
                  <a:pt x="40392" y="72549"/>
                  <a:pt x="56600" y="56724"/>
                </a:cubicBezTo>
                <a:cubicBezTo>
                  <a:pt x="72440" y="40530"/>
                  <a:pt x="90489" y="28016"/>
                  <a:pt x="109644" y="18815"/>
                </a:cubicBezTo>
                <a:close/>
                <a:moveTo>
                  <a:pt x="254000" y="0"/>
                </a:moveTo>
                <a:cubicBezTo>
                  <a:pt x="322102" y="0"/>
                  <a:pt x="385786" y="26504"/>
                  <a:pt x="433641" y="74359"/>
                </a:cubicBezTo>
                <a:cubicBezTo>
                  <a:pt x="481864" y="122583"/>
                  <a:pt x="508000" y="186267"/>
                  <a:pt x="508000" y="254000"/>
                </a:cubicBezTo>
                <a:cubicBezTo>
                  <a:pt x="508000" y="322101"/>
                  <a:pt x="481864" y="385786"/>
                  <a:pt x="433641" y="433641"/>
                </a:cubicBezTo>
                <a:cubicBezTo>
                  <a:pt x="385786" y="481864"/>
                  <a:pt x="322102" y="508000"/>
                  <a:pt x="254000" y="508000"/>
                </a:cubicBezTo>
                <a:cubicBezTo>
                  <a:pt x="186267" y="508000"/>
                  <a:pt x="122215" y="481864"/>
                  <a:pt x="74360" y="433641"/>
                </a:cubicBezTo>
                <a:cubicBezTo>
                  <a:pt x="26504" y="385786"/>
                  <a:pt x="0" y="322101"/>
                  <a:pt x="0" y="254000"/>
                </a:cubicBezTo>
                <a:cubicBezTo>
                  <a:pt x="0" y="214612"/>
                  <a:pt x="8835" y="176696"/>
                  <a:pt x="25768" y="142461"/>
                </a:cubicBezTo>
                <a:cubicBezTo>
                  <a:pt x="25768" y="142461"/>
                  <a:pt x="25768" y="142461"/>
                  <a:pt x="46751" y="153136"/>
                </a:cubicBezTo>
                <a:cubicBezTo>
                  <a:pt x="5153" y="238907"/>
                  <a:pt x="19878" y="345661"/>
                  <a:pt x="90925" y="417075"/>
                </a:cubicBezTo>
                <a:cubicBezTo>
                  <a:pt x="181113" y="506896"/>
                  <a:pt x="327255" y="506896"/>
                  <a:pt x="417076" y="417075"/>
                </a:cubicBezTo>
                <a:cubicBezTo>
                  <a:pt x="506896" y="327255"/>
                  <a:pt x="506896" y="181113"/>
                  <a:pt x="417076" y="90925"/>
                </a:cubicBezTo>
                <a:cubicBezTo>
                  <a:pt x="345661" y="19878"/>
                  <a:pt x="238907" y="5154"/>
                  <a:pt x="153136" y="46751"/>
                </a:cubicBezTo>
                <a:cubicBezTo>
                  <a:pt x="153136" y="46751"/>
                  <a:pt x="153136" y="46751"/>
                  <a:pt x="142461" y="25768"/>
                </a:cubicBezTo>
                <a:cubicBezTo>
                  <a:pt x="176696" y="8835"/>
                  <a:pt x="214612" y="0"/>
                  <a:pt x="254000" y="0"/>
                </a:cubicBezTo>
                <a:close/>
              </a:path>
            </a:pathLst>
          </a:custGeom>
          <a:solidFill>
            <a:schemeClr val="bg1"/>
          </a:solidFill>
          <a:ln>
            <a:noFill/>
          </a:ln>
        </p:spPr>
        <p:txBody>
          <a:bodyPr anchor="ctr"/>
          <a:lstStyle/>
          <a:p>
            <a:pPr algn="ctr"/>
            <a:endParaRPr>
              <a:latin typeface="微软雅黑" panose="020B0503020204020204" charset="-122"/>
              <a:ea typeface="微软雅黑" panose="020B0503020204020204" charset="-122"/>
            </a:endParaRPr>
          </a:p>
        </p:txBody>
      </p:sp>
      <p:sp>
        <p:nvSpPr>
          <p:cNvPr id="14" name="ïšḻïďê-任意多边形: 形状 13"/>
          <p:cNvSpPr>
            <a:spLocks noChangeAspect="1"/>
          </p:cNvSpPr>
          <p:nvPr/>
        </p:nvSpPr>
        <p:spPr bwMode="auto">
          <a:xfrm>
            <a:off x="1806320" y="2273715"/>
            <a:ext cx="456933" cy="456933"/>
          </a:xfrm>
          <a:custGeom>
            <a:avLst/>
            <a:gdLst>
              <a:gd name="connsiteX0" fmla="*/ 304145 w 508000"/>
              <a:gd name="connsiteY0" fmla="*/ 402460 h 508000"/>
              <a:gd name="connsiteX1" fmla="*/ 321059 w 508000"/>
              <a:gd name="connsiteY1" fmla="*/ 426292 h 508000"/>
              <a:gd name="connsiteX2" fmla="*/ 361651 w 508000"/>
              <a:gd name="connsiteY2" fmla="*/ 480764 h 508000"/>
              <a:gd name="connsiteX3" fmla="*/ 253405 w 508000"/>
              <a:gd name="connsiteY3" fmla="*/ 508000 h 508000"/>
              <a:gd name="connsiteX4" fmla="*/ 185751 w 508000"/>
              <a:gd name="connsiteY4" fmla="*/ 497787 h 508000"/>
              <a:gd name="connsiteX5" fmla="*/ 304145 w 508000"/>
              <a:gd name="connsiteY5" fmla="*/ 402460 h 508000"/>
              <a:gd name="connsiteX6" fmla="*/ 291291 w 508000"/>
              <a:gd name="connsiteY6" fmla="*/ 348986 h 508000"/>
              <a:gd name="connsiteX7" fmla="*/ 308378 w 508000"/>
              <a:gd name="connsiteY7" fmla="*/ 348986 h 508000"/>
              <a:gd name="connsiteX8" fmla="*/ 315213 w 508000"/>
              <a:gd name="connsiteY8" fmla="*/ 358837 h 508000"/>
              <a:gd name="connsiteX9" fmla="*/ 304961 w 508000"/>
              <a:gd name="connsiteY9" fmla="*/ 368687 h 508000"/>
              <a:gd name="connsiteX10" fmla="*/ 291291 w 508000"/>
              <a:gd name="connsiteY10" fmla="*/ 348986 h 508000"/>
              <a:gd name="connsiteX11" fmla="*/ 223414 w 508000"/>
              <a:gd name="connsiteY11" fmla="*/ 348986 h 508000"/>
              <a:gd name="connsiteX12" fmla="*/ 250565 w 508000"/>
              <a:gd name="connsiteY12" fmla="*/ 348986 h 508000"/>
              <a:gd name="connsiteX13" fmla="*/ 253959 w 508000"/>
              <a:gd name="connsiteY13" fmla="*/ 348986 h 508000"/>
              <a:gd name="connsiteX14" fmla="*/ 264140 w 508000"/>
              <a:gd name="connsiteY14" fmla="*/ 348986 h 508000"/>
              <a:gd name="connsiteX15" fmla="*/ 291291 w 508000"/>
              <a:gd name="connsiteY15" fmla="*/ 385985 h 508000"/>
              <a:gd name="connsiteX16" fmla="*/ 158931 w 508000"/>
              <a:gd name="connsiteY16" fmla="*/ 486892 h 508000"/>
              <a:gd name="connsiteX17" fmla="*/ 118205 w 508000"/>
              <a:gd name="connsiteY17" fmla="*/ 466711 h 508000"/>
              <a:gd name="connsiteX18" fmla="*/ 172506 w 508000"/>
              <a:gd name="connsiteY18" fmla="*/ 372531 h 508000"/>
              <a:gd name="connsiteX19" fmla="*/ 186082 w 508000"/>
              <a:gd name="connsiteY19" fmla="*/ 375895 h 508000"/>
              <a:gd name="connsiteX20" fmla="*/ 223414 w 508000"/>
              <a:gd name="connsiteY20" fmla="*/ 348986 h 508000"/>
              <a:gd name="connsiteX21" fmla="*/ 493928 w 508000"/>
              <a:gd name="connsiteY21" fmla="*/ 332100 h 508000"/>
              <a:gd name="connsiteX22" fmla="*/ 382299 w 508000"/>
              <a:gd name="connsiteY22" fmla="*/ 470006 h 508000"/>
              <a:gd name="connsiteX23" fmla="*/ 318028 w 508000"/>
              <a:gd name="connsiteY23" fmla="*/ 385917 h 508000"/>
              <a:gd name="connsiteX24" fmla="*/ 334941 w 508000"/>
              <a:gd name="connsiteY24" fmla="*/ 372463 h 508000"/>
              <a:gd name="connsiteX25" fmla="*/ 348472 w 508000"/>
              <a:gd name="connsiteY25" fmla="*/ 375826 h 508000"/>
              <a:gd name="connsiteX26" fmla="*/ 389065 w 508000"/>
              <a:gd name="connsiteY26" fmla="*/ 342191 h 508000"/>
              <a:gd name="connsiteX27" fmla="*/ 493928 w 508000"/>
              <a:gd name="connsiteY27" fmla="*/ 332100 h 508000"/>
              <a:gd name="connsiteX28" fmla="*/ 2814 w 508000"/>
              <a:gd name="connsiteY28" fmla="*/ 301141 h 508000"/>
              <a:gd name="connsiteX29" fmla="*/ 145973 w 508000"/>
              <a:gd name="connsiteY29" fmla="*/ 338291 h 508000"/>
              <a:gd name="connsiteX30" fmla="*/ 156199 w 508000"/>
              <a:gd name="connsiteY30" fmla="*/ 358555 h 508000"/>
              <a:gd name="connsiteX31" fmla="*/ 98254 w 508000"/>
              <a:gd name="connsiteY31" fmla="*/ 453119 h 508000"/>
              <a:gd name="connsiteX32" fmla="*/ 2814 w 508000"/>
              <a:gd name="connsiteY32" fmla="*/ 301141 h 508000"/>
              <a:gd name="connsiteX33" fmla="*/ 223589 w 508000"/>
              <a:gd name="connsiteY33" fmla="*/ 291291 h 508000"/>
              <a:gd name="connsiteX34" fmla="*/ 247667 w 508000"/>
              <a:gd name="connsiteY34" fmla="*/ 327878 h 508000"/>
              <a:gd name="connsiteX35" fmla="*/ 227028 w 508000"/>
              <a:gd name="connsiteY35" fmla="*/ 327878 h 508000"/>
              <a:gd name="connsiteX36" fmla="*/ 216709 w 508000"/>
              <a:gd name="connsiteY36" fmla="*/ 304595 h 508000"/>
              <a:gd name="connsiteX37" fmla="*/ 223589 w 508000"/>
              <a:gd name="connsiteY37" fmla="*/ 291291 h 508000"/>
              <a:gd name="connsiteX38" fmla="*/ 426916 w 508000"/>
              <a:gd name="connsiteY38" fmla="*/ 246260 h 508000"/>
              <a:gd name="connsiteX39" fmla="*/ 481263 w 508000"/>
              <a:gd name="connsiteY39" fmla="*/ 310672 h 508000"/>
              <a:gd name="connsiteX40" fmla="*/ 389552 w 508000"/>
              <a:gd name="connsiteY40" fmla="*/ 320842 h 508000"/>
              <a:gd name="connsiteX41" fmla="*/ 382759 w 508000"/>
              <a:gd name="connsiteY41" fmla="*/ 307282 h 508000"/>
              <a:gd name="connsiteX42" fmla="*/ 426916 w 508000"/>
              <a:gd name="connsiteY42" fmla="*/ 246260 h 508000"/>
              <a:gd name="connsiteX43" fmla="*/ 447490 w 508000"/>
              <a:gd name="connsiteY43" fmla="*/ 236410 h 508000"/>
              <a:gd name="connsiteX44" fmla="*/ 508000 w 508000"/>
              <a:gd name="connsiteY44" fmla="*/ 256851 h 508000"/>
              <a:gd name="connsiteX45" fmla="*/ 501277 w 508000"/>
              <a:gd name="connsiteY45" fmla="*/ 301141 h 508000"/>
              <a:gd name="connsiteX46" fmla="*/ 447490 w 508000"/>
              <a:gd name="connsiteY46" fmla="*/ 236410 h 508000"/>
              <a:gd name="connsiteX47" fmla="*/ 172473 w 508000"/>
              <a:gd name="connsiteY47" fmla="*/ 212488 h 508000"/>
              <a:gd name="connsiteX48" fmla="*/ 199528 w 508000"/>
              <a:gd name="connsiteY48" fmla="*/ 260151 h 508000"/>
              <a:gd name="connsiteX49" fmla="*/ 209673 w 508000"/>
              <a:gd name="connsiteY49" fmla="*/ 273769 h 508000"/>
              <a:gd name="connsiteX50" fmla="*/ 196146 w 508000"/>
              <a:gd name="connsiteY50" fmla="*/ 290792 h 508000"/>
              <a:gd name="connsiteX51" fmla="*/ 186000 w 508000"/>
              <a:gd name="connsiteY51" fmla="*/ 290792 h 508000"/>
              <a:gd name="connsiteX52" fmla="*/ 145418 w 508000"/>
              <a:gd name="connsiteY52" fmla="*/ 318028 h 508000"/>
              <a:gd name="connsiteX53" fmla="*/ 0 w 508000"/>
              <a:gd name="connsiteY53" fmla="*/ 273769 h 508000"/>
              <a:gd name="connsiteX54" fmla="*/ 0 w 508000"/>
              <a:gd name="connsiteY54" fmla="*/ 253342 h 508000"/>
              <a:gd name="connsiteX55" fmla="*/ 0 w 508000"/>
              <a:gd name="connsiteY55" fmla="*/ 229510 h 508000"/>
              <a:gd name="connsiteX56" fmla="*/ 172473 w 508000"/>
              <a:gd name="connsiteY56" fmla="*/ 212488 h 508000"/>
              <a:gd name="connsiteX57" fmla="*/ 284146 w 508000"/>
              <a:gd name="connsiteY57" fmla="*/ 209673 h 508000"/>
              <a:gd name="connsiteX58" fmla="*/ 413717 w 508000"/>
              <a:gd name="connsiteY58" fmla="*/ 226559 h 508000"/>
              <a:gd name="connsiteX59" fmla="*/ 365980 w 508000"/>
              <a:gd name="connsiteY59" fmla="*/ 294105 h 508000"/>
              <a:gd name="connsiteX60" fmla="*/ 348932 w 508000"/>
              <a:gd name="connsiteY60" fmla="*/ 290728 h 508000"/>
              <a:gd name="connsiteX61" fmla="*/ 304605 w 508000"/>
              <a:gd name="connsiteY61" fmla="*/ 324501 h 508000"/>
              <a:gd name="connsiteX62" fmla="*/ 273917 w 508000"/>
              <a:gd name="connsiteY62" fmla="*/ 327878 h 508000"/>
              <a:gd name="connsiteX63" fmla="*/ 236410 w 508000"/>
              <a:gd name="connsiteY63" fmla="*/ 273842 h 508000"/>
              <a:gd name="connsiteX64" fmla="*/ 263688 w 508000"/>
              <a:gd name="connsiteY64" fmla="*/ 233314 h 508000"/>
              <a:gd name="connsiteX65" fmla="*/ 284146 w 508000"/>
              <a:gd name="connsiteY65" fmla="*/ 209673 h 508000"/>
              <a:gd name="connsiteX66" fmla="*/ 257518 w 508000"/>
              <a:gd name="connsiteY66" fmla="*/ 209673 h 508000"/>
              <a:gd name="connsiteX67" fmla="*/ 247433 w 508000"/>
              <a:gd name="connsiteY67" fmla="*/ 223095 h 508000"/>
              <a:gd name="connsiteX68" fmla="*/ 223901 w 508000"/>
              <a:gd name="connsiteY68" fmla="*/ 253296 h 508000"/>
              <a:gd name="connsiteX69" fmla="*/ 220540 w 508000"/>
              <a:gd name="connsiteY69" fmla="*/ 246585 h 508000"/>
              <a:gd name="connsiteX70" fmla="*/ 197008 w 508000"/>
              <a:gd name="connsiteY70" fmla="*/ 213028 h 508000"/>
              <a:gd name="connsiteX71" fmla="*/ 257518 w 508000"/>
              <a:gd name="connsiteY71" fmla="*/ 209673 h 508000"/>
              <a:gd name="connsiteX72" fmla="*/ 335564 w 508000"/>
              <a:gd name="connsiteY72" fmla="*/ 154792 h 508000"/>
              <a:gd name="connsiteX73" fmla="*/ 355698 w 508000"/>
              <a:gd name="connsiteY73" fmla="*/ 158256 h 508000"/>
              <a:gd name="connsiteX74" fmla="*/ 365765 w 508000"/>
              <a:gd name="connsiteY74" fmla="*/ 158256 h 508000"/>
              <a:gd name="connsiteX75" fmla="*/ 379187 w 508000"/>
              <a:gd name="connsiteY75" fmla="*/ 179039 h 508000"/>
              <a:gd name="connsiteX76" fmla="*/ 392610 w 508000"/>
              <a:gd name="connsiteY76" fmla="*/ 199822 h 508000"/>
              <a:gd name="connsiteX77" fmla="*/ 305363 w 508000"/>
              <a:gd name="connsiteY77" fmla="*/ 189430 h 508000"/>
              <a:gd name="connsiteX78" fmla="*/ 335564 w 508000"/>
              <a:gd name="connsiteY78" fmla="*/ 154792 h 508000"/>
              <a:gd name="connsiteX79" fmla="*/ 483912 w 508000"/>
              <a:gd name="connsiteY79" fmla="*/ 151978 h 508000"/>
              <a:gd name="connsiteX80" fmla="*/ 503778 w 508000"/>
              <a:gd name="connsiteY80" fmla="*/ 233596 h 508000"/>
              <a:gd name="connsiteX81" fmla="*/ 447490 w 508000"/>
              <a:gd name="connsiteY81" fmla="*/ 213191 h 508000"/>
              <a:gd name="connsiteX82" fmla="*/ 483912 w 508000"/>
              <a:gd name="connsiteY82" fmla="*/ 151978 h 508000"/>
              <a:gd name="connsiteX83" fmla="*/ 436962 w 508000"/>
              <a:gd name="connsiteY83" fmla="*/ 77396 h 508000"/>
              <a:gd name="connsiteX84" fmla="*/ 474227 w 508000"/>
              <a:gd name="connsiteY84" fmla="*/ 127944 h 508000"/>
              <a:gd name="connsiteX85" fmla="*/ 426799 w 508000"/>
              <a:gd name="connsiteY85" fmla="*/ 205451 h 508000"/>
              <a:gd name="connsiteX86" fmla="*/ 423411 w 508000"/>
              <a:gd name="connsiteY86" fmla="*/ 205451 h 508000"/>
              <a:gd name="connsiteX87" fmla="*/ 396310 w 508000"/>
              <a:gd name="connsiteY87" fmla="*/ 168382 h 508000"/>
              <a:gd name="connsiteX88" fmla="*/ 382759 w 508000"/>
              <a:gd name="connsiteY88" fmla="*/ 148163 h 508000"/>
              <a:gd name="connsiteX89" fmla="*/ 399698 w 508000"/>
              <a:gd name="connsiteY89" fmla="*/ 117834 h 508000"/>
              <a:gd name="connsiteX90" fmla="*/ 396310 w 508000"/>
              <a:gd name="connsiteY90" fmla="*/ 104355 h 508000"/>
              <a:gd name="connsiteX91" fmla="*/ 436962 w 508000"/>
              <a:gd name="connsiteY91" fmla="*/ 77396 h 508000"/>
              <a:gd name="connsiteX92" fmla="*/ 111079 w 508000"/>
              <a:gd name="connsiteY92" fmla="*/ 43623 h 508000"/>
              <a:gd name="connsiteX93" fmla="*/ 161828 w 508000"/>
              <a:gd name="connsiteY93" fmla="*/ 192729 h 508000"/>
              <a:gd name="connsiteX94" fmla="*/ 2814 w 508000"/>
              <a:gd name="connsiteY94" fmla="*/ 209673 h 508000"/>
              <a:gd name="connsiteX95" fmla="*/ 111079 w 508000"/>
              <a:gd name="connsiteY95" fmla="*/ 43623 h 508000"/>
              <a:gd name="connsiteX96" fmla="*/ 310992 w 508000"/>
              <a:gd name="connsiteY96" fmla="*/ 5629 h 508000"/>
              <a:gd name="connsiteX97" fmla="*/ 419347 w 508000"/>
              <a:gd name="connsiteY97" fmla="*/ 63442 h 508000"/>
              <a:gd name="connsiteX98" fmla="*/ 382100 w 508000"/>
              <a:gd name="connsiteY98" fmla="*/ 87247 h 508000"/>
              <a:gd name="connsiteX99" fmla="*/ 355011 w 508000"/>
              <a:gd name="connsiteY99" fmla="*/ 77045 h 508000"/>
              <a:gd name="connsiteX100" fmla="*/ 344853 w 508000"/>
              <a:gd name="connsiteY100" fmla="*/ 77045 h 508000"/>
              <a:gd name="connsiteX101" fmla="*/ 310992 w 508000"/>
              <a:gd name="connsiteY101" fmla="*/ 5629 h 508000"/>
              <a:gd name="connsiteX102" fmla="*/ 253733 w 508000"/>
              <a:gd name="connsiteY102" fmla="*/ 0 h 508000"/>
              <a:gd name="connsiteX103" fmla="*/ 284303 w 508000"/>
              <a:gd name="connsiteY103" fmla="*/ 3367 h 508000"/>
              <a:gd name="connsiteX104" fmla="*/ 325063 w 508000"/>
              <a:gd name="connsiteY104" fmla="*/ 90915 h 508000"/>
              <a:gd name="connsiteX105" fmla="*/ 314873 w 508000"/>
              <a:gd name="connsiteY105" fmla="*/ 117853 h 508000"/>
              <a:gd name="connsiteX106" fmla="*/ 321666 w 508000"/>
              <a:gd name="connsiteY106" fmla="*/ 141424 h 508000"/>
              <a:gd name="connsiteX107" fmla="*/ 274113 w 508000"/>
              <a:gd name="connsiteY107" fmla="*/ 188565 h 508000"/>
              <a:gd name="connsiteX108" fmla="*/ 270716 w 508000"/>
              <a:gd name="connsiteY108" fmla="*/ 188565 h 508000"/>
              <a:gd name="connsiteX109" fmla="*/ 185799 w 508000"/>
              <a:gd name="connsiteY109" fmla="*/ 188565 h 508000"/>
              <a:gd name="connsiteX110" fmla="*/ 128055 w 508000"/>
              <a:gd name="connsiteY110" fmla="*/ 33672 h 508000"/>
              <a:gd name="connsiteX111" fmla="*/ 253733 w 508000"/>
              <a:gd name="connsiteY111"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08000" h="508000">
                <a:moveTo>
                  <a:pt x="304145" y="402460"/>
                </a:moveTo>
                <a:cubicBezTo>
                  <a:pt x="307528" y="409269"/>
                  <a:pt x="314293" y="419483"/>
                  <a:pt x="321059" y="426292"/>
                </a:cubicBezTo>
                <a:cubicBezTo>
                  <a:pt x="337972" y="450123"/>
                  <a:pt x="351503" y="467146"/>
                  <a:pt x="361651" y="480764"/>
                </a:cubicBezTo>
                <a:cubicBezTo>
                  <a:pt x="327824" y="497787"/>
                  <a:pt x="290614" y="508000"/>
                  <a:pt x="253405" y="508000"/>
                </a:cubicBezTo>
                <a:cubicBezTo>
                  <a:pt x="229726" y="508000"/>
                  <a:pt x="206047" y="504596"/>
                  <a:pt x="185751" y="497787"/>
                </a:cubicBezTo>
                <a:cubicBezTo>
                  <a:pt x="216195" y="477359"/>
                  <a:pt x="260170" y="446719"/>
                  <a:pt x="304145" y="402460"/>
                </a:cubicBezTo>
                <a:close/>
                <a:moveTo>
                  <a:pt x="291291" y="348986"/>
                </a:moveTo>
                <a:cubicBezTo>
                  <a:pt x="298126" y="348986"/>
                  <a:pt x="301543" y="348986"/>
                  <a:pt x="308378" y="348986"/>
                </a:cubicBezTo>
                <a:cubicBezTo>
                  <a:pt x="311796" y="352270"/>
                  <a:pt x="311796" y="355553"/>
                  <a:pt x="315213" y="358837"/>
                </a:cubicBezTo>
                <a:cubicBezTo>
                  <a:pt x="311796" y="362120"/>
                  <a:pt x="308378" y="365404"/>
                  <a:pt x="304961" y="368687"/>
                </a:cubicBezTo>
                <a:cubicBezTo>
                  <a:pt x="301543" y="362120"/>
                  <a:pt x="294708" y="355553"/>
                  <a:pt x="291291" y="348986"/>
                </a:cubicBezTo>
                <a:close/>
                <a:moveTo>
                  <a:pt x="223414" y="348986"/>
                </a:moveTo>
                <a:cubicBezTo>
                  <a:pt x="233596" y="348986"/>
                  <a:pt x="243777" y="348986"/>
                  <a:pt x="250565" y="348986"/>
                </a:cubicBezTo>
                <a:cubicBezTo>
                  <a:pt x="250565" y="348986"/>
                  <a:pt x="250565" y="348986"/>
                  <a:pt x="253959" y="348986"/>
                </a:cubicBezTo>
                <a:cubicBezTo>
                  <a:pt x="257353" y="348986"/>
                  <a:pt x="260746" y="348986"/>
                  <a:pt x="264140" y="348986"/>
                </a:cubicBezTo>
                <a:cubicBezTo>
                  <a:pt x="274322" y="362440"/>
                  <a:pt x="281109" y="372531"/>
                  <a:pt x="291291" y="385985"/>
                </a:cubicBezTo>
                <a:cubicBezTo>
                  <a:pt x="240383" y="436439"/>
                  <a:pt x="186082" y="470074"/>
                  <a:pt x="158931" y="486892"/>
                </a:cubicBezTo>
                <a:cubicBezTo>
                  <a:pt x="145356" y="480165"/>
                  <a:pt x="131780" y="473438"/>
                  <a:pt x="118205" y="466711"/>
                </a:cubicBezTo>
                <a:cubicBezTo>
                  <a:pt x="128387" y="446529"/>
                  <a:pt x="148750" y="412894"/>
                  <a:pt x="172506" y="372531"/>
                </a:cubicBezTo>
                <a:cubicBezTo>
                  <a:pt x="175900" y="372531"/>
                  <a:pt x="179294" y="375895"/>
                  <a:pt x="186082" y="375895"/>
                </a:cubicBezTo>
                <a:cubicBezTo>
                  <a:pt x="203051" y="375895"/>
                  <a:pt x="216626" y="362440"/>
                  <a:pt x="223414" y="348986"/>
                </a:cubicBezTo>
                <a:close/>
                <a:moveTo>
                  <a:pt x="493928" y="332100"/>
                </a:moveTo>
                <a:cubicBezTo>
                  <a:pt x="473632" y="389281"/>
                  <a:pt x="433040" y="439734"/>
                  <a:pt x="382299" y="470006"/>
                </a:cubicBezTo>
                <a:cubicBezTo>
                  <a:pt x="365386" y="449825"/>
                  <a:pt x="345090" y="419553"/>
                  <a:pt x="318028" y="385917"/>
                </a:cubicBezTo>
                <a:cubicBezTo>
                  <a:pt x="324793" y="382554"/>
                  <a:pt x="328176" y="375826"/>
                  <a:pt x="334941" y="372463"/>
                </a:cubicBezTo>
                <a:cubicBezTo>
                  <a:pt x="338324" y="372463"/>
                  <a:pt x="341707" y="375826"/>
                  <a:pt x="348472" y="375826"/>
                </a:cubicBezTo>
                <a:cubicBezTo>
                  <a:pt x="365386" y="375826"/>
                  <a:pt x="382299" y="362372"/>
                  <a:pt x="389065" y="342191"/>
                </a:cubicBezTo>
                <a:cubicBezTo>
                  <a:pt x="429657" y="342191"/>
                  <a:pt x="466866" y="335464"/>
                  <a:pt x="493928" y="332100"/>
                </a:cubicBezTo>
                <a:close/>
                <a:moveTo>
                  <a:pt x="2814" y="301141"/>
                </a:moveTo>
                <a:cubicBezTo>
                  <a:pt x="33491" y="311273"/>
                  <a:pt x="84619" y="328159"/>
                  <a:pt x="145973" y="338291"/>
                </a:cubicBezTo>
                <a:cubicBezTo>
                  <a:pt x="145973" y="348423"/>
                  <a:pt x="149382" y="355178"/>
                  <a:pt x="156199" y="358555"/>
                </a:cubicBezTo>
                <a:cubicBezTo>
                  <a:pt x="128931" y="399083"/>
                  <a:pt x="111888" y="432855"/>
                  <a:pt x="98254" y="453119"/>
                </a:cubicBezTo>
                <a:cubicBezTo>
                  <a:pt x="50534" y="415969"/>
                  <a:pt x="16448" y="361932"/>
                  <a:pt x="2814" y="301141"/>
                </a:cubicBezTo>
                <a:close/>
                <a:moveTo>
                  <a:pt x="223589" y="291291"/>
                </a:moveTo>
                <a:cubicBezTo>
                  <a:pt x="230468" y="304595"/>
                  <a:pt x="240787" y="314574"/>
                  <a:pt x="247667" y="327878"/>
                </a:cubicBezTo>
                <a:cubicBezTo>
                  <a:pt x="240787" y="327878"/>
                  <a:pt x="233908" y="327878"/>
                  <a:pt x="227028" y="327878"/>
                </a:cubicBezTo>
                <a:cubicBezTo>
                  <a:pt x="227028" y="317900"/>
                  <a:pt x="220149" y="311248"/>
                  <a:pt x="216709" y="304595"/>
                </a:cubicBezTo>
                <a:cubicBezTo>
                  <a:pt x="220149" y="301269"/>
                  <a:pt x="220149" y="297943"/>
                  <a:pt x="223589" y="291291"/>
                </a:cubicBezTo>
                <a:close/>
                <a:moveTo>
                  <a:pt x="426916" y="246260"/>
                </a:moveTo>
                <a:cubicBezTo>
                  <a:pt x="443899" y="266601"/>
                  <a:pt x="464280" y="290331"/>
                  <a:pt x="481263" y="310672"/>
                </a:cubicBezTo>
                <a:cubicBezTo>
                  <a:pt x="454089" y="314062"/>
                  <a:pt x="423519" y="317452"/>
                  <a:pt x="389552" y="320842"/>
                </a:cubicBezTo>
                <a:cubicBezTo>
                  <a:pt x="386156" y="317452"/>
                  <a:pt x="386156" y="314062"/>
                  <a:pt x="382759" y="307282"/>
                </a:cubicBezTo>
                <a:cubicBezTo>
                  <a:pt x="399742" y="286941"/>
                  <a:pt x="413329" y="266601"/>
                  <a:pt x="426916" y="246260"/>
                </a:cubicBezTo>
                <a:close/>
                <a:moveTo>
                  <a:pt x="447490" y="236410"/>
                </a:moveTo>
                <a:cubicBezTo>
                  <a:pt x="471022" y="243224"/>
                  <a:pt x="491192" y="250038"/>
                  <a:pt x="508000" y="256851"/>
                </a:cubicBezTo>
                <a:cubicBezTo>
                  <a:pt x="508000" y="270479"/>
                  <a:pt x="504638" y="287514"/>
                  <a:pt x="501277" y="301141"/>
                </a:cubicBezTo>
                <a:cubicBezTo>
                  <a:pt x="484468" y="284107"/>
                  <a:pt x="464298" y="260258"/>
                  <a:pt x="447490" y="236410"/>
                </a:cubicBezTo>
                <a:close/>
                <a:moveTo>
                  <a:pt x="172473" y="212488"/>
                </a:moveTo>
                <a:cubicBezTo>
                  <a:pt x="182618" y="229510"/>
                  <a:pt x="189382" y="243129"/>
                  <a:pt x="199528" y="260151"/>
                </a:cubicBezTo>
                <a:cubicBezTo>
                  <a:pt x="202909" y="263556"/>
                  <a:pt x="206291" y="266960"/>
                  <a:pt x="209673" y="273769"/>
                </a:cubicBezTo>
                <a:cubicBezTo>
                  <a:pt x="206291" y="280578"/>
                  <a:pt x="202909" y="287387"/>
                  <a:pt x="196146" y="290792"/>
                </a:cubicBezTo>
                <a:cubicBezTo>
                  <a:pt x="192764" y="290792"/>
                  <a:pt x="189382" y="290792"/>
                  <a:pt x="186000" y="290792"/>
                </a:cubicBezTo>
                <a:cubicBezTo>
                  <a:pt x="165709" y="290792"/>
                  <a:pt x="152182" y="301006"/>
                  <a:pt x="145418" y="318028"/>
                </a:cubicBezTo>
                <a:cubicBezTo>
                  <a:pt x="81164" y="304410"/>
                  <a:pt x="30436" y="287387"/>
                  <a:pt x="0" y="273769"/>
                </a:cubicBezTo>
                <a:cubicBezTo>
                  <a:pt x="0" y="266960"/>
                  <a:pt x="0" y="260151"/>
                  <a:pt x="0" y="253342"/>
                </a:cubicBezTo>
                <a:cubicBezTo>
                  <a:pt x="0" y="246533"/>
                  <a:pt x="0" y="236319"/>
                  <a:pt x="0" y="229510"/>
                </a:cubicBezTo>
                <a:cubicBezTo>
                  <a:pt x="33818" y="226106"/>
                  <a:pt x="98073" y="215892"/>
                  <a:pt x="172473" y="212488"/>
                </a:cubicBezTo>
                <a:close/>
                <a:moveTo>
                  <a:pt x="284146" y="209673"/>
                </a:moveTo>
                <a:cubicBezTo>
                  <a:pt x="331883" y="209673"/>
                  <a:pt x="372800" y="216427"/>
                  <a:pt x="413717" y="226559"/>
                </a:cubicBezTo>
                <a:cubicBezTo>
                  <a:pt x="400078" y="250201"/>
                  <a:pt x="383029" y="270464"/>
                  <a:pt x="365980" y="294105"/>
                </a:cubicBezTo>
                <a:cubicBezTo>
                  <a:pt x="362571" y="290728"/>
                  <a:pt x="355751" y="290728"/>
                  <a:pt x="348932" y="290728"/>
                </a:cubicBezTo>
                <a:cubicBezTo>
                  <a:pt x="325064" y="290728"/>
                  <a:pt x="308015" y="304237"/>
                  <a:pt x="304605" y="324501"/>
                </a:cubicBezTo>
                <a:cubicBezTo>
                  <a:pt x="294376" y="327878"/>
                  <a:pt x="284146" y="327878"/>
                  <a:pt x="273917" y="327878"/>
                </a:cubicBezTo>
                <a:cubicBezTo>
                  <a:pt x="260278" y="307614"/>
                  <a:pt x="250049" y="290728"/>
                  <a:pt x="236410" y="273842"/>
                </a:cubicBezTo>
                <a:cubicBezTo>
                  <a:pt x="246639" y="260332"/>
                  <a:pt x="253459" y="246823"/>
                  <a:pt x="263688" y="233314"/>
                </a:cubicBezTo>
                <a:cubicBezTo>
                  <a:pt x="270508" y="226559"/>
                  <a:pt x="277327" y="216427"/>
                  <a:pt x="284146" y="209673"/>
                </a:cubicBezTo>
                <a:close/>
                <a:moveTo>
                  <a:pt x="257518" y="209673"/>
                </a:moveTo>
                <a:cubicBezTo>
                  <a:pt x="254156" y="213028"/>
                  <a:pt x="250795" y="216384"/>
                  <a:pt x="247433" y="223095"/>
                </a:cubicBezTo>
                <a:cubicBezTo>
                  <a:pt x="240710" y="233162"/>
                  <a:pt x="230625" y="243229"/>
                  <a:pt x="223901" y="253296"/>
                </a:cubicBezTo>
                <a:cubicBezTo>
                  <a:pt x="223901" y="253296"/>
                  <a:pt x="220540" y="249941"/>
                  <a:pt x="220540" y="246585"/>
                </a:cubicBezTo>
                <a:cubicBezTo>
                  <a:pt x="210455" y="236518"/>
                  <a:pt x="203731" y="223095"/>
                  <a:pt x="197008" y="213028"/>
                </a:cubicBezTo>
                <a:cubicBezTo>
                  <a:pt x="217178" y="209673"/>
                  <a:pt x="237348" y="209673"/>
                  <a:pt x="257518" y="209673"/>
                </a:cubicBezTo>
                <a:close/>
                <a:moveTo>
                  <a:pt x="335564" y="154792"/>
                </a:moveTo>
                <a:cubicBezTo>
                  <a:pt x="342275" y="158256"/>
                  <a:pt x="348986" y="158256"/>
                  <a:pt x="355698" y="158256"/>
                </a:cubicBezTo>
                <a:cubicBezTo>
                  <a:pt x="359053" y="158256"/>
                  <a:pt x="362409" y="158256"/>
                  <a:pt x="365765" y="158256"/>
                </a:cubicBezTo>
                <a:cubicBezTo>
                  <a:pt x="369120" y="165183"/>
                  <a:pt x="372476" y="172111"/>
                  <a:pt x="379187" y="179039"/>
                </a:cubicBezTo>
                <a:cubicBezTo>
                  <a:pt x="382543" y="185966"/>
                  <a:pt x="385899" y="192894"/>
                  <a:pt x="392610" y="199822"/>
                </a:cubicBezTo>
                <a:cubicBezTo>
                  <a:pt x="365765" y="196358"/>
                  <a:pt x="335564" y="189430"/>
                  <a:pt x="305363" y="189430"/>
                </a:cubicBezTo>
                <a:cubicBezTo>
                  <a:pt x="315430" y="175575"/>
                  <a:pt x="325497" y="165183"/>
                  <a:pt x="335564" y="154792"/>
                </a:cubicBezTo>
                <a:close/>
                <a:moveTo>
                  <a:pt x="483912" y="151978"/>
                </a:moveTo>
                <a:cubicBezTo>
                  <a:pt x="493845" y="175783"/>
                  <a:pt x="503778" y="202989"/>
                  <a:pt x="503778" y="233596"/>
                </a:cubicBezTo>
                <a:cubicBezTo>
                  <a:pt x="490534" y="226794"/>
                  <a:pt x="470667" y="219993"/>
                  <a:pt x="447490" y="213191"/>
                </a:cubicBezTo>
                <a:cubicBezTo>
                  <a:pt x="460734" y="189386"/>
                  <a:pt x="473978" y="168982"/>
                  <a:pt x="483912" y="151978"/>
                </a:cubicBezTo>
                <a:close/>
                <a:moveTo>
                  <a:pt x="436962" y="77396"/>
                </a:moveTo>
                <a:cubicBezTo>
                  <a:pt x="450513" y="94245"/>
                  <a:pt x="464064" y="107725"/>
                  <a:pt x="474227" y="127944"/>
                </a:cubicBezTo>
                <a:cubicBezTo>
                  <a:pt x="460676" y="148163"/>
                  <a:pt x="443738" y="175122"/>
                  <a:pt x="426799" y="205451"/>
                </a:cubicBezTo>
                <a:cubicBezTo>
                  <a:pt x="423411" y="205451"/>
                  <a:pt x="423411" y="205451"/>
                  <a:pt x="423411" y="205451"/>
                </a:cubicBezTo>
                <a:cubicBezTo>
                  <a:pt x="413248" y="191971"/>
                  <a:pt x="406473" y="181862"/>
                  <a:pt x="396310" y="168382"/>
                </a:cubicBezTo>
                <a:cubicBezTo>
                  <a:pt x="392922" y="161643"/>
                  <a:pt x="389534" y="154903"/>
                  <a:pt x="382759" y="148163"/>
                </a:cubicBezTo>
                <a:cubicBezTo>
                  <a:pt x="392922" y="141423"/>
                  <a:pt x="399698" y="131314"/>
                  <a:pt x="399698" y="117834"/>
                </a:cubicBezTo>
                <a:cubicBezTo>
                  <a:pt x="399698" y="114464"/>
                  <a:pt x="396310" y="111095"/>
                  <a:pt x="396310" y="104355"/>
                </a:cubicBezTo>
                <a:cubicBezTo>
                  <a:pt x="409861" y="94245"/>
                  <a:pt x="423411" y="84136"/>
                  <a:pt x="436962" y="77396"/>
                </a:cubicBezTo>
                <a:close/>
                <a:moveTo>
                  <a:pt x="111079" y="43623"/>
                </a:moveTo>
                <a:cubicBezTo>
                  <a:pt x="121229" y="80899"/>
                  <a:pt x="138145" y="138509"/>
                  <a:pt x="161828" y="192729"/>
                </a:cubicBezTo>
                <a:cubicBezTo>
                  <a:pt x="94162" y="196118"/>
                  <a:pt x="36647" y="202895"/>
                  <a:pt x="2814" y="209673"/>
                </a:cubicBezTo>
                <a:cubicBezTo>
                  <a:pt x="16347" y="141897"/>
                  <a:pt x="53563" y="80899"/>
                  <a:pt x="111079" y="43623"/>
                </a:cubicBezTo>
                <a:close/>
                <a:moveTo>
                  <a:pt x="310992" y="5629"/>
                </a:moveTo>
                <a:cubicBezTo>
                  <a:pt x="351625" y="15831"/>
                  <a:pt x="388872" y="36236"/>
                  <a:pt x="419347" y="63442"/>
                </a:cubicBezTo>
                <a:cubicBezTo>
                  <a:pt x="409189" y="70243"/>
                  <a:pt x="395644" y="77045"/>
                  <a:pt x="382100" y="87247"/>
                </a:cubicBezTo>
                <a:cubicBezTo>
                  <a:pt x="375328" y="80445"/>
                  <a:pt x="365170" y="77045"/>
                  <a:pt x="355011" y="77045"/>
                </a:cubicBezTo>
                <a:cubicBezTo>
                  <a:pt x="351625" y="77045"/>
                  <a:pt x="348239" y="77045"/>
                  <a:pt x="344853" y="77045"/>
                </a:cubicBezTo>
                <a:cubicBezTo>
                  <a:pt x="327922" y="49839"/>
                  <a:pt x="317764" y="26033"/>
                  <a:pt x="310992" y="5629"/>
                </a:cubicBezTo>
                <a:close/>
                <a:moveTo>
                  <a:pt x="253733" y="0"/>
                </a:moveTo>
                <a:cubicBezTo>
                  <a:pt x="263923" y="0"/>
                  <a:pt x="274113" y="0"/>
                  <a:pt x="284303" y="3367"/>
                </a:cubicBezTo>
                <a:cubicBezTo>
                  <a:pt x="294493" y="23570"/>
                  <a:pt x="308080" y="53876"/>
                  <a:pt x="325063" y="90915"/>
                </a:cubicBezTo>
                <a:cubicBezTo>
                  <a:pt x="318270" y="97650"/>
                  <a:pt x="314873" y="107751"/>
                  <a:pt x="314873" y="117853"/>
                </a:cubicBezTo>
                <a:cubicBezTo>
                  <a:pt x="314873" y="124587"/>
                  <a:pt x="318270" y="134689"/>
                  <a:pt x="321666" y="141424"/>
                </a:cubicBezTo>
                <a:cubicBezTo>
                  <a:pt x="304683" y="154893"/>
                  <a:pt x="291096" y="171729"/>
                  <a:pt x="274113" y="188565"/>
                </a:cubicBezTo>
                <a:cubicBezTo>
                  <a:pt x="274113" y="188565"/>
                  <a:pt x="270716" y="188565"/>
                  <a:pt x="270716" y="188565"/>
                </a:cubicBezTo>
                <a:cubicBezTo>
                  <a:pt x="243542" y="188565"/>
                  <a:pt x="212972" y="188565"/>
                  <a:pt x="185799" y="188565"/>
                </a:cubicBezTo>
                <a:cubicBezTo>
                  <a:pt x="158625" y="134689"/>
                  <a:pt x="138245" y="70712"/>
                  <a:pt x="128055" y="33672"/>
                </a:cubicBezTo>
                <a:cubicBezTo>
                  <a:pt x="165419" y="10102"/>
                  <a:pt x="209576" y="0"/>
                  <a:pt x="253733" y="0"/>
                </a:cubicBezTo>
                <a:close/>
              </a:path>
            </a:pathLst>
          </a:custGeom>
          <a:solidFill>
            <a:schemeClr val="bg1"/>
          </a:solidFill>
          <a:ln>
            <a:noFill/>
          </a:ln>
        </p:spPr>
        <p:txBody>
          <a:bodyPr anchor="ctr"/>
          <a:lstStyle/>
          <a:p>
            <a:pPr algn="ctr"/>
            <a:endParaRPr>
              <a:latin typeface="微软雅黑" panose="020B0503020204020204" charset="-122"/>
              <a:ea typeface="微软雅黑" panose="020B0503020204020204" charset="-122"/>
            </a:endParaRPr>
          </a:p>
        </p:txBody>
      </p:sp>
      <p:sp>
        <p:nvSpPr>
          <p:cNvPr id="85" name="矩形 84"/>
          <p:cNvSpPr/>
          <p:nvPr/>
        </p:nvSpPr>
        <p:spPr>
          <a:xfrm>
            <a:off x="1558925" y="3072765"/>
            <a:ext cx="2854960" cy="1168400"/>
          </a:xfrm>
          <a:prstGeom prst="rect">
            <a:avLst/>
          </a:prstGeom>
        </p:spPr>
        <p:txBody>
          <a:bodyPr wrap="square">
            <a:spAutoFit/>
            <a:scene3d>
              <a:camera prst="orthographicFront"/>
              <a:lightRig rig="threePt" dir="t"/>
            </a:scene3d>
            <a:sp3d contourW="12700"/>
          </a:bodyPr>
          <a:lstStyle/>
          <a:p>
            <a:pPr>
              <a:lnSpc>
                <a:spcPct val="125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团队是由员工和管理层组成的一个共同体，他们合理利用每一个成员的知识和技能协同工作，解决问题，达到共同的目标。</a:t>
            </a:r>
            <a:endParaRPr lang="zh-CN" altLang="en-US" sz="1400" dirty="0">
              <a:solidFill>
                <a:schemeClr val="tx1">
                  <a:lumMod val="85000"/>
                  <a:lumOff val="15000"/>
                </a:schemeClr>
              </a:solidFill>
              <a:latin typeface="微软雅黑" panose="020B0503020204020204" charset="-122"/>
              <a:ea typeface="微软雅黑" panose="020B0503020204020204" charset="-122"/>
            </a:endParaRPr>
          </a:p>
        </p:txBody>
      </p:sp>
      <p:sp>
        <p:nvSpPr>
          <p:cNvPr id="86" name="矩形 85"/>
          <p:cNvSpPr/>
          <p:nvPr/>
        </p:nvSpPr>
        <p:spPr>
          <a:xfrm>
            <a:off x="2645103" y="2452705"/>
            <a:ext cx="1767854" cy="423545"/>
          </a:xfrm>
          <a:prstGeom prst="rect">
            <a:avLst/>
          </a:prstGeom>
        </p:spPr>
        <p:txBody>
          <a:bodyPr wrap="square">
            <a:spAutoFit/>
            <a:scene3d>
              <a:camera prst="orthographicFront"/>
              <a:lightRig rig="threePt" dir="t"/>
            </a:scene3d>
            <a:sp3d contourW="12700"/>
          </a:bodyPr>
          <a:lstStyle/>
          <a:p>
            <a:pPr>
              <a:lnSpc>
                <a:spcPct val="120000"/>
              </a:lnSpc>
            </a:pPr>
            <a:r>
              <a:rPr lang="en-US" altLang="zh-CN" b="1" dirty="0">
                <a:solidFill>
                  <a:schemeClr val="tx1">
                    <a:lumMod val="85000"/>
                    <a:lumOff val="15000"/>
                  </a:schemeClr>
                </a:solidFill>
                <a:latin typeface="微软雅黑" panose="020B0503020204020204" charset="-122"/>
                <a:ea typeface="微软雅黑" panose="020B0503020204020204" charset="-122"/>
              </a:rPr>
              <a:t>01</a:t>
            </a:r>
            <a:endParaRPr lang="en-US" altLang="zh-CN" b="1" dirty="0">
              <a:solidFill>
                <a:schemeClr val="tx1">
                  <a:lumMod val="85000"/>
                  <a:lumOff val="15000"/>
                </a:schemeClr>
              </a:solidFill>
              <a:latin typeface="微软雅黑" panose="020B0503020204020204" charset="-122"/>
              <a:ea typeface="微软雅黑" panose="020B0503020204020204" charset="-122"/>
            </a:endParaRPr>
          </a:p>
        </p:txBody>
      </p:sp>
      <p:sp>
        <p:nvSpPr>
          <p:cNvPr id="87" name="矩形 86"/>
          <p:cNvSpPr/>
          <p:nvPr/>
        </p:nvSpPr>
        <p:spPr>
          <a:xfrm>
            <a:off x="5756461" y="2452705"/>
            <a:ext cx="1767854" cy="423545"/>
          </a:xfrm>
          <a:prstGeom prst="rect">
            <a:avLst/>
          </a:prstGeom>
        </p:spPr>
        <p:txBody>
          <a:bodyPr wrap="square">
            <a:spAutoFit/>
            <a:scene3d>
              <a:camera prst="orthographicFront"/>
              <a:lightRig rig="threePt" dir="t"/>
            </a:scene3d>
            <a:sp3d contourW="12700"/>
          </a:bodyPr>
          <a:lstStyle/>
          <a:p>
            <a:pPr>
              <a:lnSpc>
                <a:spcPct val="120000"/>
              </a:lnSpc>
            </a:pPr>
            <a:r>
              <a:rPr lang="en-US" altLang="zh-CN" b="1" dirty="0">
                <a:solidFill>
                  <a:schemeClr val="tx1">
                    <a:lumMod val="85000"/>
                    <a:lumOff val="15000"/>
                  </a:schemeClr>
                </a:solidFill>
                <a:latin typeface="微软雅黑" panose="020B0503020204020204" charset="-122"/>
                <a:ea typeface="微软雅黑" panose="020B0503020204020204" charset="-122"/>
              </a:rPr>
              <a:t>02</a:t>
            </a:r>
            <a:endParaRPr lang="en-US" altLang="zh-CN" b="1" dirty="0">
              <a:solidFill>
                <a:schemeClr val="tx1">
                  <a:lumMod val="85000"/>
                  <a:lumOff val="15000"/>
                </a:schemeClr>
              </a:solidFill>
              <a:latin typeface="微软雅黑" panose="020B0503020204020204" charset="-122"/>
              <a:ea typeface="微软雅黑" panose="020B0503020204020204" charset="-122"/>
            </a:endParaRPr>
          </a:p>
        </p:txBody>
      </p:sp>
      <p:sp>
        <p:nvSpPr>
          <p:cNvPr id="88" name="矩形 87"/>
          <p:cNvSpPr/>
          <p:nvPr/>
        </p:nvSpPr>
        <p:spPr>
          <a:xfrm>
            <a:off x="8870858" y="2452705"/>
            <a:ext cx="1767854" cy="423545"/>
          </a:xfrm>
          <a:prstGeom prst="rect">
            <a:avLst/>
          </a:prstGeom>
        </p:spPr>
        <p:txBody>
          <a:bodyPr wrap="square">
            <a:spAutoFit/>
            <a:scene3d>
              <a:camera prst="orthographicFront"/>
              <a:lightRig rig="threePt" dir="t"/>
            </a:scene3d>
            <a:sp3d contourW="12700"/>
          </a:bodyPr>
          <a:lstStyle/>
          <a:p>
            <a:pPr>
              <a:lnSpc>
                <a:spcPct val="120000"/>
              </a:lnSpc>
            </a:pPr>
            <a:r>
              <a:rPr lang="en-US" altLang="zh-CN" b="1" dirty="0">
                <a:solidFill>
                  <a:schemeClr val="tx1">
                    <a:lumMod val="85000"/>
                    <a:lumOff val="15000"/>
                  </a:schemeClr>
                </a:solidFill>
                <a:latin typeface="微软雅黑" panose="020B0503020204020204" charset="-122"/>
                <a:ea typeface="微软雅黑" panose="020B0503020204020204" charset="-122"/>
              </a:rPr>
              <a:t>03</a:t>
            </a:r>
            <a:endParaRPr lang="en-US" altLang="zh-CN" b="1" dirty="0">
              <a:solidFill>
                <a:schemeClr val="tx1">
                  <a:lumMod val="85000"/>
                  <a:lumOff val="15000"/>
                </a:schemeClr>
              </a:solidFill>
              <a:latin typeface="微软雅黑" panose="020B0503020204020204" charset="-122"/>
              <a:ea typeface="微软雅黑" panose="020B0503020204020204" charset="-122"/>
            </a:endParaRPr>
          </a:p>
        </p:txBody>
      </p:sp>
      <p:sp>
        <p:nvSpPr>
          <p:cNvPr id="90" name="矩形 89"/>
          <p:cNvSpPr/>
          <p:nvPr/>
        </p:nvSpPr>
        <p:spPr>
          <a:xfrm>
            <a:off x="4777740" y="3072765"/>
            <a:ext cx="2639695" cy="1245235"/>
          </a:xfrm>
          <a:prstGeom prst="rect">
            <a:avLst/>
          </a:prstGeom>
        </p:spPr>
        <p:txBody>
          <a:bodyPr wrap="square">
            <a:spAutoFit/>
            <a:scene3d>
              <a:camera prst="orthographicFront"/>
              <a:lightRig rig="threePt" dir="t"/>
            </a:scene3d>
            <a:sp3d contourW="12700"/>
          </a:bodyPr>
          <a:lstStyle/>
          <a:p>
            <a:pPr>
              <a:lnSpc>
                <a:spcPct val="125000"/>
              </a:lnSpc>
            </a:pPr>
            <a:r>
              <a:rPr lang="zh-CN" altLang="en-US" sz="1500" dirty="0">
                <a:solidFill>
                  <a:schemeClr val="tx1">
                    <a:lumMod val="85000"/>
                    <a:lumOff val="15000"/>
                  </a:schemeClr>
                </a:solidFill>
                <a:latin typeface="微软雅黑" panose="020B0503020204020204" charset="-122"/>
                <a:ea typeface="微软雅黑" panose="020B0503020204020204" charset="-122"/>
              </a:rPr>
              <a:t>团队凝聚力是指团队对成员的吸引力，成员对团队的向心力，以及团队成员之间的相互吸引。</a:t>
            </a:r>
            <a:endParaRPr lang="zh-CN" altLang="en-US" sz="1500" dirty="0">
              <a:solidFill>
                <a:schemeClr val="tx1">
                  <a:lumMod val="85000"/>
                  <a:lumOff val="15000"/>
                </a:schemeClr>
              </a:solidFill>
              <a:latin typeface="微软雅黑" panose="020B0503020204020204" charset="-122"/>
              <a:ea typeface="微软雅黑" panose="020B0503020204020204" charset="-122"/>
            </a:endParaRPr>
          </a:p>
        </p:txBody>
      </p:sp>
      <p:sp>
        <p:nvSpPr>
          <p:cNvPr id="92" name="矩形 91"/>
          <p:cNvSpPr/>
          <p:nvPr/>
        </p:nvSpPr>
        <p:spPr>
          <a:xfrm>
            <a:off x="7929880" y="3072765"/>
            <a:ext cx="2569210" cy="1245235"/>
          </a:xfrm>
          <a:prstGeom prst="rect">
            <a:avLst/>
          </a:prstGeom>
        </p:spPr>
        <p:txBody>
          <a:bodyPr wrap="square">
            <a:spAutoFit/>
            <a:scene3d>
              <a:camera prst="orthographicFront"/>
              <a:lightRig rig="threePt" dir="t"/>
            </a:scene3d>
            <a:sp3d contourW="12700"/>
          </a:bodyPr>
          <a:lstStyle/>
          <a:p>
            <a:pPr>
              <a:lnSpc>
                <a:spcPct val="125000"/>
              </a:lnSpc>
            </a:pPr>
            <a:r>
              <a:rPr lang="zh-CN" altLang="en-US" sz="1500" dirty="0">
                <a:solidFill>
                  <a:schemeClr val="tx1">
                    <a:lumMod val="85000"/>
                    <a:lumOff val="15000"/>
                  </a:schemeClr>
                </a:solidFill>
                <a:latin typeface="微软雅黑" panose="020B0503020204020204" charset="-122"/>
                <a:ea typeface="微软雅黑" panose="020B0503020204020204" charset="-122"/>
              </a:rPr>
              <a:t>团队凝聚力不仅是维持团队存在的必要条件，而且对团队潜能的发挥有着重要的作用。</a:t>
            </a:r>
            <a:endParaRPr lang="zh-CN" altLang="en-US" sz="1500" dirty="0">
              <a:solidFill>
                <a:schemeClr val="tx1">
                  <a:lumMod val="85000"/>
                  <a:lumOff val="15000"/>
                </a:schemeClr>
              </a:solidFill>
              <a:latin typeface="微软雅黑" panose="020B0503020204020204" charset="-122"/>
              <a:ea typeface="微软雅黑" panose="020B0503020204020204" charset="-122"/>
            </a:endParaRPr>
          </a:p>
        </p:txBody>
      </p:sp>
      <p:pic>
        <p:nvPicPr>
          <p:cNvPr id="97" name="图片占位符 96"/>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t="15962" b="15962"/>
          <a:stretch>
            <a:fillRect/>
          </a:stretch>
        </p:blipFill>
        <p:spPr/>
      </p:pic>
      <p:pic>
        <p:nvPicPr>
          <p:cNvPr id="98" name="图片占位符 97"/>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15962" b="15962"/>
          <a:stretch>
            <a:fillRect/>
          </a:stretch>
        </p:blipFill>
        <p:spPr/>
      </p:pic>
      <p:pic>
        <p:nvPicPr>
          <p:cNvPr id="99" name="图片占位符 98"/>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t="15841" b="15841"/>
          <a:stretch>
            <a:fillRect/>
          </a:stretch>
        </p:blipFill>
        <p:spPr/>
      </p:pic>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242370" y="458879"/>
            <a:ext cx="6623625" cy="809534"/>
            <a:chOff x="2204270" y="458879"/>
            <a:chExt cx="6623625" cy="809534"/>
          </a:xfrm>
        </p:grpSpPr>
        <p:sp>
          <p:nvSpPr>
            <p:cNvPr id="10" name="文本框 9"/>
            <p:cNvSpPr txBox="1"/>
            <p:nvPr/>
          </p:nvSpPr>
          <p:spPr>
            <a:xfrm>
              <a:off x="2204270" y="458879"/>
              <a:ext cx="344932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团队与团</a:t>
              </a:r>
              <a:r>
                <a:rPr lang="zh-CN" altLang="en-US" sz="3200" b="1" dirty="0">
                  <a:solidFill>
                    <a:srgbClr val="39042F"/>
                  </a:solidFill>
                </a:rPr>
                <a:t>队凝聚力</a:t>
              </a:r>
              <a:endParaRPr lang="zh-CN" altLang="en-US" sz="3200" b="1" dirty="0">
                <a:solidFill>
                  <a:srgbClr val="39042F"/>
                </a:solidFill>
              </a:endParaRPr>
            </a:p>
          </p:txBody>
        </p:sp>
        <p:sp>
          <p:nvSpPr>
            <p:cNvPr id="11" name="文本框 10"/>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15"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任意多边形 15"/>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fade">
                                      <p:cBhvr>
                                        <p:cTn id="22" dur="1000"/>
                                        <p:tgtEl>
                                          <p:spTgt spid="85"/>
                                        </p:tgtEl>
                                      </p:cBhvr>
                                    </p:animEffect>
                                    <p:anim calcmode="lin" valueType="num">
                                      <p:cBhvr>
                                        <p:cTn id="23" dur="1000" fill="hold"/>
                                        <p:tgtEl>
                                          <p:spTgt spid="85"/>
                                        </p:tgtEl>
                                        <p:attrNameLst>
                                          <p:attrName>ppt_x</p:attrName>
                                        </p:attrNameLst>
                                      </p:cBhvr>
                                      <p:tavLst>
                                        <p:tav tm="0">
                                          <p:val>
                                            <p:strVal val="#ppt_x"/>
                                          </p:val>
                                        </p:tav>
                                        <p:tav tm="100000">
                                          <p:val>
                                            <p:strVal val="#ppt_x"/>
                                          </p:val>
                                        </p:tav>
                                      </p:tavLst>
                                    </p:anim>
                                    <p:anim calcmode="lin" valueType="num">
                                      <p:cBhvr>
                                        <p:cTn id="24" dur="1000" fill="hold"/>
                                        <p:tgtEl>
                                          <p:spTgt spid="8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1000"/>
                                        <p:tgtEl>
                                          <p:spTgt spid="86"/>
                                        </p:tgtEl>
                                      </p:cBhvr>
                                    </p:animEffect>
                                    <p:anim calcmode="lin" valueType="num">
                                      <p:cBhvr>
                                        <p:cTn id="28" dur="1000" fill="hold"/>
                                        <p:tgtEl>
                                          <p:spTgt spid="86"/>
                                        </p:tgtEl>
                                        <p:attrNameLst>
                                          <p:attrName>ppt_x</p:attrName>
                                        </p:attrNameLst>
                                      </p:cBhvr>
                                      <p:tavLst>
                                        <p:tav tm="0">
                                          <p:val>
                                            <p:strVal val="#ppt_x"/>
                                          </p:val>
                                        </p:tav>
                                        <p:tav tm="100000">
                                          <p:val>
                                            <p:strVal val="#ppt_x"/>
                                          </p:val>
                                        </p:tav>
                                      </p:tavLst>
                                    </p:anim>
                                    <p:anim calcmode="lin" valueType="num">
                                      <p:cBhvr>
                                        <p:cTn id="29" dur="1000" fill="hold"/>
                                        <p:tgtEl>
                                          <p:spTgt spid="8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fade">
                                      <p:cBhvr>
                                        <p:cTn id="32" dur="1000"/>
                                        <p:tgtEl>
                                          <p:spTgt spid="97"/>
                                        </p:tgtEl>
                                      </p:cBhvr>
                                    </p:animEffect>
                                    <p:anim calcmode="lin" valueType="num">
                                      <p:cBhvr>
                                        <p:cTn id="33" dur="1000" fill="hold"/>
                                        <p:tgtEl>
                                          <p:spTgt spid="97"/>
                                        </p:tgtEl>
                                        <p:attrNameLst>
                                          <p:attrName>ppt_x</p:attrName>
                                        </p:attrNameLst>
                                      </p:cBhvr>
                                      <p:tavLst>
                                        <p:tav tm="0">
                                          <p:val>
                                            <p:strVal val="#ppt_x"/>
                                          </p:val>
                                        </p:tav>
                                        <p:tav tm="100000">
                                          <p:val>
                                            <p:strVal val="#ppt_x"/>
                                          </p:val>
                                        </p:tav>
                                      </p:tavLst>
                                    </p:anim>
                                    <p:anim calcmode="lin" valueType="num">
                                      <p:cBhvr>
                                        <p:cTn id="34" dur="1000" fill="hold"/>
                                        <p:tgtEl>
                                          <p:spTgt spid="97"/>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fade">
                                      <p:cBhvr>
                                        <p:cTn id="53" dur="1000"/>
                                        <p:tgtEl>
                                          <p:spTgt spid="87"/>
                                        </p:tgtEl>
                                      </p:cBhvr>
                                    </p:animEffect>
                                    <p:anim calcmode="lin" valueType="num">
                                      <p:cBhvr>
                                        <p:cTn id="54" dur="1000" fill="hold"/>
                                        <p:tgtEl>
                                          <p:spTgt spid="87"/>
                                        </p:tgtEl>
                                        <p:attrNameLst>
                                          <p:attrName>ppt_x</p:attrName>
                                        </p:attrNameLst>
                                      </p:cBhvr>
                                      <p:tavLst>
                                        <p:tav tm="0">
                                          <p:val>
                                            <p:strVal val="#ppt_x"/>
                                          </p:val>
                                        </p:tav>
                                        <p:tav tm="100000">
                                          <p:val>
                                            <p:strVal val="#ppt_x"/>
                                          </p:val>
                                        </p:tav>
                                      </p:tavLst>
                                    </p:anim>
                                    <p:anim calcmode="lin" valueType="num">
                                      <p:cBhvr>
                                        <p:cTn id="55" dur="1000" fill="hold"/>
                                        <p:tgtEl>
                                          <p:spTgt spid="8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fade">
                                      <p:cBhvr>
                                        <p:cTn id="58" dur="1000"/>
                                        <p:tgtEl>
                                          <p:spTgt spid="90"/>
                                        </p:tgtEl>
                                      </p:cBhvr>
                                    </p:animEffect>
                                    <p:anim calcmode="lin" valueType="num">
                                      <p:cBhvr>
                                        <p:cTn id="59" dur="1000" fill="hold"/>
                                        <p:tgtEl>
                                          <p:spTgt spid="90"/>
                                        </p:tgtEl>
                                        <p:attrNameLst>
                                          <p:attrName>ppt_x</p:attrName>
                                        </p:attrNameLst>
                                      </p:cBhvr>
                                      <p:tavLst>
                                        <p:tav tm="0">
                                          <p:val>
                                            <p:strVal val="#ppt_x"/>
                                          </p:val>
                                        </p:tav>
                                        <p:tav tm="100000">
                                          <p:val>
                                            <p:strVal val="#ppt_x"/>
                                          </p:val>
                                        </p:tav>
                                      </p:tavLst>
                                    </p:anim>
                                    <p:anim calcmode="lin" valueType="num">
                                      <p:cBhvr>
                                        <p:cTn id="60" dur="1000" fill="hold"/>
                                        <p:tgtEl>
                                          <p:spTgt spid="90"/>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98"/>
                                        </p:tgtEl>
                                        <p:attrNameLst>
                                          <p:attrName>style.visibility</p:attrName>
                                        </p:attrNameLst>
                                      </p:cBhvr>
                                      <p:to>
                                        <p:strVal val="visible"/>
                                      </p:to>
                                    </p:set>
                                    <p:animEffect transition="in" filter="fade">
                                      <p:cBhvr>
                                        <p:cTn id="63" dur="1000"/>
                                        <p:tgtEl>
                                          <p:spTgt spid="98"/>
                                        </p:tgtEl>
                                      </p:cBhvr>
                                    </p:animEffect>
                                    <p:anim calcmode="lin" valueType="num">
                                      <p:cBhvr>
                                        <p:cTn id="64" dur="1000" fill="hold"/>
                                        <p:tgtEl>
                                          <p:spTgt spid="98"/>
                                        </p:tgtEl>
                                        <p:attrNameLst>
                                          <p:attrName>ppt_x</p:attrName>
                                        </p:attrNameLst>
                                      </p:cBhvr>
                                      <p:tavLst>
                                        <p:tav tm="0">
                                          <p:val>
                                            <p:strVal val="#ppt_x"/>
                                          </p:val>
                                        </p:tav>
                                        <p:tav tm="100000">
                                          <p:val>
                                            <p:strVal val="#ppt_x"/>
                                          </p:val>
                                        </p:tav>
                                      </p:tavLst>
                                    </p:anim>
                                    <p:anim calcmode="lin" valueType="num">
                                      <p:cBhvr>
                                        <p:cTn id="65" dur="1000" fill="hold"/>
                                        <p:tgtEl>
                                          <p:spTgt spid="98"/>
                                        </p:tgtEl>
                                        <p:attrNameLst>
                                          <p:attrName>ppt_y</p:attrName>
                                        </p:attrNameLst>
                                      </p:cBhvr>
                                      <p:tavLst>
                                        <p:tav tm="0">
                                          <p:val>
                                            <p:strVal val="#ppt_y+.1"/>
                                          </p:val>
                                        </p:tav>
                                        <p:tav tm="100000">
                                          <p:val>
                                            <p:strVal val="#ppt_y"/>
                                          </p:val>
                                        </p:tav>
                                      </p:tavLst>
                                    </p:anim>
                                  </p:childTnLst>
                                </p:cTn>
                              </p:par>
                            </p:childTnLst>
                          </p:cTn>
                        </p:par>
                        <p:par>
                          <p:cTn id="66" fill="hold">
                            <p:stCondLst>
                              <p:cond delay="2000"/>
                            </p:stCondLst>
                            <p:childTnLst>
                              <p:par>
                                <p:cTn id="67" presetID="42" presetClass="entr" presetSubtype="0"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fade">
                                      <p:cBhvr>
                                        <p:cTn id="69" dur="1000"/>
                                        <p:tgtEl>
                                          <p:spTgt spid="4"/>
                                        </p:tgtEl>
                                      </p:cBhvr>
                                    </p:animEffect>
                                    <p:anim calcmode="lin" valueType="num">
                                      <p:cBhvr>
                                        <p:cTn id="70" dur="1000" fill="hold"/>
                                        <p:tgtEl>
                                          <p:spTgt spid="4"/>
                                        </p:tgtEl>
                                        <p:attrNameLst>
                                          <p:attrName>ppt_x</p:attrName>
                                        </p:attrNameLst>
                                      </p:cBhvr>
                                      <p:tavLst>
                                        <p:tav tm="0">
                                          <p:val>
                                            <p:strVal val="#ppt_x"/>
                                          </p:val>
                                        </p:tav>
                                        <p:tav tm="100000">
                                          <p:val>
                                            <p:strVal val="#ppt_x"/>
                                          </p:val>
                                        </p:tav>
                                      </p:tavLst>
                                    </p:anim>
                                    <p:anim calcmode="lin" valueType="num">
                                      <p:cBhvr>
                                        <p:cTn id="71" dur="1000" fill="hold"/>
                                        <p:tgtEl>
                                          <p:spTgt spid="4"/>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1000"/>
                                        <p:tgtEl>
                                          <p:spTgt spid="8"/>
                                        </p:tgtEl>
                                      </p:cBhvr>
                                    </p:animEffect>
                                    <p:anim calcmode="lin" valueType="num">
                                      <p:cBhvr>
                                        <p:cTn id="75" dur="1000" fill="hold"/>
                                        <p:tgtEl>
                                          <p:spTgt spid="8"/>
                                        </p:tgtEl>
                                        <p:attrNameLst>
                                          <p:attrName>ppt_x</p:attrName>
                                        </p:attrNameLst>
                                      </p:cBhvr>
                                      <p:tavLst>
                                        <p:tav tm="0">
                                          <p:val>
                                            <p:strVal val="#ppt_x"/>
                                          </p:val>
                                        </p:tav>
                                        <p:tav tm="100000">
                                          <p:val>
                                            <p:strVal val="#ppt_x"/>
                                          </p:val>
                                        </p:tav>
                                      </p:tavLst>
                                    </p:anim>
                                    <p:anim calcmode="lin" valueType="num">
                                      <p:cBhvr>
                                        <p:cTn id="76" dur="1000" fill="hold"/>
                                        <p:tgtEl>
                                          <p:spTgt spid="8"/>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1000"/>
                                        <p:tgtEl>
                                          <p:spTgt spid="13"/>
                                        </p:tgtEl>
                                      </p:cBhvr>
                                    </p:animEffect>
                                    <p:anim calcmode="lin" valueType="num">
                                      <p:cBhvr>
                                        <p:cTn id="80" dur="1000" fill="hold"/>
                                        <p:tgtEl>
                                          <p:spTgt spid="13"/>
                                        </p:tgtEl>
                                        <p:attrNameLst>
                                          <p:attrName>ppt_x</p:attrName>
                                        </p:attrNameLst>
                                      </p:cBhvr>
                                      <p:tavLst>
                                        <p:tav tm="0">
                                          <p:val>
                                            <p:strVal val="#ppt_x"/>
                                          </p:val>
                                        </p:tav>
                                        <p:tav tm="100000">
                                          <p:val>
                                            <p:strVal val="#ppt_x"/>
                                          </p:val>
                                        </p:tav>
                                      </p:tavLst>
                                    </p:anim>
                                    <p:anim calcmode="lin" valueType="num">
                                      <p:cBhvr>
                                        <p:cTn id="81" dur="1000" fill="hold"/>
                                        <p:tgtEl>
                                          <p:spTgt spid="1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animEffect transition="in" filter="fade">
                                      <p:cBhvr>
                                        <p:cTn id="84" dur="1000"/>
                                        <p:tgtEl>
                                          <p:spTgt spid="88"/>
                                        </p:tgtEl>
                                      </p:cBhvr>
                                    </p:animEffect>
                                    <p:anim calcmode="lin" valueType="num">
                                      <p:cBhvr>
                                        <p:cTn id="85" dur="1000" fill="hold"/>
                                        <p:tgtEl>
                                          <p:spTgt spid="88"/>
                                        </p:tgtEl>
                                        <p:attrNameLst>
                                          <p:attrName>ppt_x</p:attrName>
                                        </p:attrNameLst>
                                      </p:cBhvr>
                                      <p:tavLst>
                                        <p:tav tm="0">
                                          <p:val>
                                            <p:strVal val="#ppt_x"/>
                                          </p:val>
                                        </p:tav>
                                        <p:tav tm="100000">
                                          <p:val>
                                            <p:strVal val="#ppt_x"/>
                                          </p:val>
                                        </p:tav>
                                      </p:tavLst>
                                    </p:anim>
                                    <p:anim calcmode="lin" valueType="num">
                                      <p:cBhvr>
                                        <p:cTn id="86" dur="1000" fill="hold"/>
                                        <p:tgtEl>
                                          <p:spTgt spid="8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92"/>
                                        </p:tgtEl>
                                        <p:attrNameLst>
                                          <p:attrName>style.visibility</p:attrName>
                                        </p:attrNameLst>
                                      </p:cBhvr>
                                      <p:to>
                                        <p:strVal val="visible"/>
                                      </p:to>
                                    </p:set>
                                    <p:animEffect transition="in" filter="fade">
                                      <p:cBhvr>
                                        <p:cTn id="89" dur="1000"/>
                                        <p:tgtEl>
                                          <p:spTgt spid="92"/>
                                        </p:tgtEl>
                                      </p:cBhvr>
                                    </p:animEffect>
                                    <p:anim calcmode="lin" valueType="num">
                                      <p:cBhvr>
                                        <p:cTn id="90" dur="1000" fill="hold"/>
                                        <p:tgtEl>
                                          <p:spTgt spid="92"/>
                                        </p:tgtEl>
                                        <p:attrNameLst>
                                          <p:attrName>ppt_x</p:attrName>
                                        </p:attrNameLst>
                                      </p:cBhvr>
                                      <p:tavLst>
                                        <p:tav tm="0">
                                          <p:val>
                                            <p:strVal val="#ppt_x"/>
                                          </p:val>
                                        </p:tav>
                                        <p:tav tm="100000">
                                          <p:val>
                                            <p:strVal val="#ppt_x"/>
                                          </p:val>
                                        </p:tav>
                                      </p:tavLst>
                                    </p:anim>
                                    <p:anim calcmode="lin" valueType="num">
                                      <p:cBhvr>
                                        <p:cTn id="91" dur="1000" fill="hold"/>
                                        <p:tgtEl>
                                          <p:spTgt spid="92"/>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99"/>
                                        </p:tgtEl>
                                        <p:attrNameLst>
                                          <p:attrName>style.visibility</p:attrName>
                                        </p:attrNameLst>
                                      </p:cBhvr>
                                      <p:to>
                                        <p:strVal val="visible"/>
                                      </p:to>
                                    </p:set>
                                    <p:animEffect transition="in" filter="fade">
                                      <p:cBhvr>
                                        <p:cTn id="94" dur="1000"/>
                                        <p:tgtEl>
                                          <p:spTgt spid="99"/>
                                        </p:tgtEl>
                                      </p:cBhvr>
                                    </p:animEffect>
                                    <p:anim calcmode="lin" valueType="num">
                                      <p:cBhvr>
                                        <p:cTn id="95" dur="1000" fill="hold"/>
                                        <p:tgtEl>
                                          <p:spTgt spid="99"/>
                                        </p:tgtEl>
                                        <p:attrNameLst>
                                          <p:attrName>ppt_x</p:attrName>
                                        </p:attrNameLst>
                                      </p:cBhvr>
                                      <p:tavLst>
                                        <p:tav tm="0">
                                          <p:val>
                                            <p:strVal val="#ppt_x"/>
                                          </p:val>
                                        </p:tav>
                                        <p:tav tm="100000">
                                          <p:val>
                                            <p:strVal val="#ppt_x"/>
                                          </p:val>
                                        </p:tav>
                                      </p:tavLst>
                                    </p:anim>
                                    <p:anim calcmode="lin" valueType="num">
                                      <p:cBhvr>
                                        <p:cTn id="96" dur="1000" fill="hold"/>
                                        <p:tgtEl>
                                          <p:spTgt spid="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bldLvl="0" animBg="1"/>
      <p:bldP spid="8" grpId="0" bldLvl="0" animBg="1"/>
      <p:bldP spid="12" grpId="0" bldLvl="0" animBg="1"/>
      <p:bldP spid="13" grpId="0" bldLvl="0" animBg="1"/>
      <p:bldP spid="14" grpId="0" bldLvl="0" animBg="1"/>
      <p:bldP spid="85" grpId="0"/>
      <p:bldP spid="86" grpId="0"/>
      <p:bldP spid="87" grpId="0"/>
      <p:bldP spid="88" grpId="0"/>
      <p:bldP spid="90" grpId="0"/>
      <p:bldP spid="9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25" r="25"/>
          <a:stretch>
            <a:fillRect/>
          </a:stretch>
        </p:blipFill>
        <p:spPr>
          <a:ln>
            <a:solidFill>
              <a:srgbClr val="2E295C"/>
            </a:solidFill>
          </a:ln>
        </p:spPr>
      </p:pic>
      <p:sp>
        <p:nvSpPr>
          <p:cNvPr id="3" name="六边形 2"/>
          <p:cNvSpPr/>
          <p:nvPr/>
        </p:nvSpPr>
        <p:spPr>
          <a:xfrm>
            <a:off x="5834190" y="3333750"/>
            <a:ext cx="1057022" cy="911226"/>
          </a:xfrm>
          <a:prstGeom prst="hexag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8"/>
          <p:cNvSpPr/>
          <p:nvPr/>
        </p:nvSpPr>
        <p:spPr>
          <a:xfrm>
            <a:off x="6058326" y="3489294"/>
            <a:ext cx="608750" cy="600138"/>
          </a:xfrm>
          <a:custGeom>
            <a:avLst/>
            <a:gdLst>
              <a:gd name="connsiteX0" fmla="*/ 481576 w 607554"/>
              <a:gd name="connsiteY0" fmla="*/ 446886 h 598959"/>
              <a:gd name="connsiteX1" fmla="*/ 481576 w 607554"/>
              <a:gd name="connsiteY1" fmla="*/ 503769 h 598959"/>
              <a:gd name="connsiteX2" fmla="*/ 519134 w 607554"/>
              <a:gd name="connsiteY2" fmla="*/ 503769 h 598959"/>
              <a:gd name="connsiteX3" fmla="*/ 519134 w 607554"/>
              <a:gd name="connsiteY3" fmla="*/ 446886 h 598959"/>
              <a:gd name="connsiteX4" fmla="*/ 481576 w 607554"/>
              <a:gd name="connsiteY4" fmla="*/ 270994 h 598959"/>
              <a:gd name="connsiteX5" fmla="*/ 481576 w 607554"/>
              <a:gd name="connsiteY5" fmla="*/ 327877 h 598959"/>
              <a:gd name="connsiteX6" fmla="*/ 519134 w 607554"/>
              <a:gd name="connsiteY6" fmla="*/ 327877 h 598959"/>
              <a:gd name="connsiteX7" fmla="*/ 519134 w 607554"/>
              <a:gd name="connsiteY7" fmla="*/ 270994 h 598959"/>
              <a:gd name="connsiteX8" fmla="*/ 195909 w 607554"/>
              <a:gd name="connsiteY8" fmla="*/ 265961 h 598959"/>
              <a:gd name="connsiteX9" fmla="*/ 358877 w 607554"/>
              <a:gd name="connsiteY9" fmla="*/ 265961 h 598959"/>
              <a:gd name="connsiteX10" fmla="*/ 378725 w 607554"/>
              <a:gd name="connsiteY10" fmla="*/ 285870 h 598959"/>
              <a:gd name="connsiteX11" fmla="*/ 358877 w 607554"/>
              <a:gd name="connsiteY11" fmla="*/ 305689 h 598959"/>
              <a:gd name="connsiteX12" fmla="*/ 195909 w 607554"/>
              <a:gd name="connsiteY12" fmla="*/ 305689 h 598959"/>
              <a:gd name="connsiteX13" fmla="*/ 176061 w 607554"/>
              <a:gd name="connsiteY13" fmla="*/ 285870 h 598959"/>
              <a:gd name="connsiteX14" fmla="*/ 195909 w 607554"/>
              <a:gd name="connsiteY14" fmla="*/ 265961 h 598959"/>
              <a:gd name="connsiteX15" fmla="*/ 195909 w 607554"/>
              <a:gd name="connsiteY15" fmla="*/ 169145 h 598959"/>
              <a:gd name="connsiteX16" fmla="*/ 358877 w 607554"/>
              <a:gd name="connsiteY16" fmla="*/ 169145 h 598959"/>
              <a:gd name="connsiteX17" fmla="*/ 378725 w 607554"/>
              <a:gd name="connsiteY17" fmla="*/ 189053 h 598959"/>
              <a:gd name="connsiteX18" fmla="*/ 358877 w 607554"/>
              <a:gd name="connsiteY18" fmla="*/ 208873 h 598959"/>
              <a:gd name="connsiteX19" fmla="*/ 195909 w 607554"/>
              <a:gd name="connsiteY19" fmla="*/ 208873 h 598959"/>
              <a:gd name="connsiteX20" fmla="*/ 176061 w 607554"/>
              <a:gd name="connsiteY20" fmla="*/ 189053 h 598959"/>
              <a:gd name="connsiteX21" fmla="*/ 195909 w 607554"/>
              <a:gd name="connsiteY21" fmla="*/ 169145 h 598959"/>
              <a:gd name="connsiteX22" fmla="*/ 481576 w 607554"/>
              <a:gd name="connsiteY22" fmla="*/ 95190 h 598959"/>
              <a:gd name="connsiteX23" fmla="*/ 481576 w 607554"/>
              <a:gd name="connsiteY23" fmla="*/ 152073 h 598959"/>
              <a:gd name="connsiteX24" fmla="*/ 552954 w 607554"/>
              <a:gd name="connsiteY24" fmla="*/ 152073 h 598959"/>
              <a:gd name="connsiteX25" fmla="*/ 565858 w 607554"/>
              <a:gd name="connsiteY25" fmla="*/ 123631 h 598959"/>
              <a:gd name="connsiteX26" fmla="*/ 552954 w 607554"/>
              <a:gd name="connsiteY26" fmla="*/ 95190 h 598959"/>
              <a:gd name="connsiteX27" fmla="*/ 118547 w 607554"/>
              <a:gd name="connsiteY27" fmla="*/ 39640 h 598959"/>
              <a:gd name="connsiteX28" fmla="*/ 118547 w 607554"/>
              <a:gd name="connsiteY28" fmla="*/ 559230 h 598959"/>
              <a:gd name="connsiteX29" fmla="*/ 441793 w 607554"/>
              <a:gd name="connsiteY29" fmla="*/ 559230 h 598959"/>
              <a:gd name="connsiteX30" fmla="*/ 441793 w 607554"/>
              <a:gd name="connsiteY30" fmla="*/ 39640 h 598959"/>
              <a:gd name="connsiteX31" fmla="*/ 39783 w 607554"/>
              <a:gd name="connsiteY31" fmla="*/ 39640 h 598959"/>
              <a:gd name="connsiteX32" fmla="*/ 39783 w 607554"/>
              <a:gd name="connsiteY32" fmla="*/ 559230 h 598959"/>
              <a:gd name="connsiteX33" fmla="*/ 78764 w 607554"/>
              <a:gd name="connsiteY33" fmla="*/ 559230 h 598959"/>
              <a:gd name="connsiteX34" fmla="*/ 78764 w 607554"/>
              <a:gd name="connsiteY34" fmla="*/ 39640 h 598959"/>
              <a:gd name="connsiteX35" fmla="*/ 19847 w 607554"/>
              <a:gd name="connsiteY35" fmla="*/ 0 h 598959"/>
              <a:gd name="connsiteX36" fmla="*/ 461729 w 607554"/>
              <a:gd name="connsiteY36" fmla="*/ 0 h 598959"/>
              <a:gd name="connsiteX37" fmla="*/ 481576 w 607554"/>
              <a:gd name="connsiteY37" fmla="*/ 19820 h 598959"/>
              <a:gd name="connsiteX38" fmla="*/ 481576 w 607554"/>
              <a:gd name="connsiteY38" fmla="*/ 55461 h 598959"/>
              <a:gd name="connsiteX39" fmla="*/ 565769 w 607554"/>
              <a:gd name="connsiteY39" fmla="*/ 55461 h 598959"/>
              <a:gd name="connsiteX40" fmla="*/ 583836 w 607554"/>
              <a:gd name="connsiteY40" fmla="*/ 67104 h 598959"/>
              <a:gd name="connsiteX41" fmla="*/ 605819 w 607554"/>
              <a:gd name="connsiteY41" fmla="*/ 115454 h 598959"/>
              <a:gd name="connsiteX42" fmla="*/ 605819 w 607554"/>
              <a:gd name="connsiteY42" fmla="*/ 131808 h 598959"/>
              <a:gd name="connsiteX43" fmla="*/ 583836 w 607554"/>
              <a:gd name="connsiteY43" fmla="*/ 180159 h 598959"/>
              <a:gd name="connsiteX44" fmla="*/ 565769 w 607554"/>
              <a:gd name="connsiteY44" fmla="*/ 191802 h 598959"/>
              <a:gd name="connsiteX45" fmla="*/ 481576 w 607554"/>
              <a:gd name="connsiteY45" fmla="*/ 191802 h 598959"/>
              <a:gd name="connsiteX46" fmla="*/ 481576 w 607554"/>
              <a:gd name="connsiteY46" fmla="*/ 231264 h 598959"/>
              <a:gd name="connsiteX47" fmla="*/ 539070 w 607554"/>
              <a:gd name="connsiteY47" fmla="*/ 231264 h 598959"/>
              <a:gd name="connsiteX48" fmla="*/ 558916 w 607554"/>
              <a:gd name="connsiteY48" fmla="*/ 251173 h 598959"/>
              <a:gd name="connsiteX49" fmla="*/ 558916 w 607554"/>
              <a:gd name="connsiteY49" fmla="*/ 347786 h 598959"/>
              <a:gd name="connsiteX50" fmla="*/ 539070 w 607554"/>
              <a:gd name="connsiteY50" fmla="*/ 367606 h 598959"/>
              <a:gd name="connsiteX51" fmla="*/ 481576 w 607554"/>
              <a:gd name="connsiteY51" fmla="*/ 367606 h 598959"/>
              <a:gd name="connsiteX52" fmla="*/ 481576 w 607554"/>
              <a:gd name="connsiteY52" fmla="*/ 407157 h 598959"/>
              <a:gd name="connsiteX53" fmla="*/ 539070 w 607554"/>
              <a:gd name="connsiteY53" fmla="*/ 407157 h 598959"/>
              <a:gd name="connsiteX54" fmla="*/ 558916 w 607554"/>
              <a:gd name="connsiteY54" fmla="*/ 426977 h 598959"/>
              <a:gd name="connsiteX55" fmla="*/ 558916 w 607554"/>
              <a:gd name="connsiteY55" fmla="*/ 523589 h 598959"/>
              <a:gd name="connsiteX56" fmla="*/ 539070 w 607554"/>
              <a:gd name="connsiteY56" fmla="*/ 543498 h 598959"/>
              <a:gd name="connsiteX57" fmla="*/ 481576 w 607554"/>
              <a:gd name="connsiteY57" fmla="*/ 543498 h 598959"/>
              <a:gd name="connsiteX58" fmla="*/ 481576 w 607554"/>
              <a:gd name="connsiteY58" fmla="*/ 579139 h 598959"/>
              <a:gd name="connsiteX59" fmla="*/ 461729 w 607554"/>
              <a:gd name="connsiteY59" fmla="*/ 598959 h 598959"/>
              <a:gd name="connsiteX60" fmla="*/ 19847 w 607554"/>
              <a:gd name="connsiteY60" fmla="*/ 598959 h 598959"/>
              <a:gd name="connsiteX61" fmla="*/ 0 w 607554"/>
              <a:gd name="connsiteY61" fmla="*/ 579139 h 598959"/>
              <a:gd name="connsiteX62" fmla="*/ 0 w 607554"/>
              <a:gd name="connsiteY62" fmla="*/ 19820 h 598959"/>
              <a:gd name="connsiteX63" fmla="*/ 19847 w 607554"/>
              <a:gd name="connsiteY63" fmla="*/ 0 h 59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07554" h="598959">
                <a:moveTo>
                  <a:pt x="481576" y="446886"/>
                </a:moveTo>
                <a:lnTo>
                  <a:pt x="481576" y="503769"/>
                </a:lnTo>
                <a:lnTo>
                  <a:pt x="519134" y="503769"/>
                </a:lnTo>
                <a:lnTo>
                  <a:pt x="519134" y="446886"/>
                </a:lnTo>
                <a:close/>
                <a:moveTo>
                  <a:pt x="481576" y="270994"/>
                </a:moveTo>
                <a:lnTo>
                  <a:pt x="481576" y="327877"/>
                </a:lnTo>
                <a:lnTo>
                  <a:pt x="519134" y="327877"/>
                </a:lnTo>
                <a:lnTo>
                  <a:pt x="519134" y="270994"/>
                </a:lnTo>
                <a:close/>
                <a:moveTo>
                  <a:pt x="195909" y="265961"/>
                </a:moveTo>
                <a:lnTo>
                  <a:pt x="358877" y="265961"/>
                </a:lnTo>
                <a:cubicBezTo>
                  <a:pt x="369825" y="265961"/>
                  <a:pt x="378725" y="274849"/>
                  <a:pt x="378725" y="285870"/>
                </a:cubicBezTo>
                <a:cubicBezTo>
                  <a:pt x="378725" y="296801"/>
                  <a:pt x="369825" y="305689"/>
                  <a:pt x="358877" y="305689"/>
                </a:cubicBezTo>
                <a:lnTo>
                  <a:pt x="195909" y="305689"/>
                </a:lnTo>
                <a:cubicBezTo>
                  <a:pt x="184962" y="305689"/>
                  <a:pt x="176061" y="296801"/>
                  <a:pt x="176061" y="285870"/>
                </a:cubicBezTo>
                <a:cubicBezTo>
                  <a:pt x="176061" y="274849"/>
                  <a:pt x="184962" y="265961"/>
                  <a:pt x="195909" y="265961"/>
                </a:cubicBezTo>
                <a:close/>
                <a:moveTo>
                  <a:pt x="195909" y="169145"/>
                </a:moveTo>
                <a:lnTo>
                  <a:pt x="358877" y="169145"/>
                </a:lnTo>
                <a:cubicBezTo>
                  <a:pt x="369825" y="169145"/>
                  <a:pt x="378725" y="178033"/>
                  <a:pt x="378725" y="189053"/>
                </a:cubicBezTo>
                <a:cubicBezTo>
                  <a:pt x="378725" y="199985"/>
                  <a:pt x="369825" y="208873"/>
                  <a:pt x="358877" y="208873"/>
                </a:cubicBezTo>
                <a:lnTo>
                  <a:pt x="195909" y="208873"/>
                </a:lnTo>
                <a:cubicBezTo>
                  <a:pt x="184962" y="208873"/>
                  <a:pt x="176061" y="199985"/>
                  <a:pt x="176061" y="189053"/>
                </a:cubicBezTo>
                <a:cubicBezTo>
                  <a:pt x="176061" y="178033"/>
                  <a:pt x="184962" y="169145"/>
                  <a:pt x="195909" y="169145"/>
                </a:cubicBezTo>
                <a:close/>
                <a:moveTo>
                  <a:pt x="481576" y="95190"/>
                </a:moveTo>
                <a:lnTo>
                  <a:pt x="481576" y="152073"/>
                </a:lnTo>
                <a:lnTo>
                  <a:pt x="552954" y="152073"/>
                </a:lnTo>
                <a:lnTo>
                  <a:pt x="565858" y="123631"/>
                </a:lnTo>
                <a:lnTo>
                  <a:pt x="552954" y="95190"/>
                </a:lnTo>
                <a:close/>
                <a:moveTo>
                  <a:pt x="118547" y="39640"/>
                </a:moveTo>
                <a:lnTo>
                  <a:pt x="118547" y="559230"/>
                </a:lnTo>
                <a:lnTo>
                  <a:pt x="441793" y="559230"/>
                </a:lnTo>
                <a:lnTo>
                  <a:pt x="441793" y="39640"/>
                </a:lnTo>
                <a:close/>
                <a:moveTo>
                  <a:pt x="39783" y="39640"/>
                </a:moveTo>
                <a:lnTo>
                  <a:pt x="39783" y="559230"/>
                </a:lnTo>
                <a:lnTo>
                  <a:pt x="78764" y="559230"/>
                </a:lnTo>
                <a:lnTo>
                  <a:pt x="78764" y="39640"/>
                </a:lnTo>
                <a:close/>
                <a:moveTo>
                  <a:pt x="19847" y="0"/>
                </a:moveTo>
                <a:lnTo>
                  <a:pt x="461729" y="0"/>
                </a:lnTo>
                <a:cubicBezTo>
                  <a:pt x="472676" y="0"/>
                  <a:pt x="481576" y="8888"/>
                  <a:pt x="481576" y="19820"/>
                </a:cubicBezTo>
                <a:lnTo>
                  <a:pt x="481576" y="55461"/>
                </a:lnTo>
                <a:lnTo>
                  <a:pt x="565769" y="55461"/>
                </a:lnTo>
                <a:cubicBezTo>
                  <a:pt x="573512" y="55461"/>
                  <a:pt x="580632" y="59994"/>
                  <a:pt x="583836" y="67104"/>
                </a:cubicBezTo>
                <a:lnTo>
                  <a:pt x="605819" y="115454"/>
                </a:lnTo>
                <a:cubicBezTo>
                  <a:pt x="608133" y="120609"/>
                  <a:pt x="608133" y="126653"/>
                  <a:pt x="605819" y="131808"/>
                </a:cubicBezTo>
                <a:lnTo>
                  <a:pt x="583836" y="180159"/>
                </a:lnTo>
                <a:cubicBezTo>
                  <a:pt x="580632" y="187269"/>
                  <a:pt x="573512" y="191802"/>
                  <a:pt x="565769" y="191802"/>
                </a:cubicBezTo>
                <a:lnTo>
                  <a:pt x="481576" y="191802"/>
                </a:lnTo>
                <a:lnTo>
                  <a:pt x="481576" y="231264"/>
                </a:lnTo>
                <a:lnTo>
                  <a:pt x="539070" y="231264"/>
                </a:lnTo>
                <a:cubicBezTo>
                  <a:pt x="550017" y="231264"/>
                  <a:pt x="558916" y="240152"/>
                  <a:pt x="558916" y="251173"/>
                </a:cubicBezTo>
                <a:lnTo>
                  <a:pt x="558916" y="347786"/>
                </a:lnTo>
                <a:cubicBezTo>
                  <a:pt x="558916" y="358718"/>
                  <a:pt x="550017" y="367606"/>
                  <a:pt x="539070" y="367606"/>
                </a:cubicBezTo>
                <a:lnTo>
                  <a:pt x="481576" y="367606"/>
                </a:lnTo>
                <a:lnTo>
                  <a:pt x="481576" y="407157"/>
                </a:lnTo>
                <a:lnTo>
                  <a:pt x="539070" y="407157"/>
                </a:lnTo>
                <a:cubicBezTo>
                  <a:pt x="550017" y="407157"/>
                  <a:pt x="558916" y="416045"/>
                  <a:pt x="558916" y="426977"/>
                </a:cubicBezTo>
                <a:lnTo>
                  <a:pt x="558916" y="523589"/>
                </a:lnTo>
                <a:cubicBezTo>
                  <a:pt x="558916" y="534610"/>
                  <a:pt x="550017" y="543498"/>
                  <a:pt x="539070" y="543498"/>
                </a:cubicBezTo>
                <a:lnTo>
                  <a:pt x="481576" y="543498"/>
                </a:lnTo>
                <a:lnTo>
                  <a:pt x="481576" y="579139"/>
                </a:lnTo>
                <a:cubicBezTo>
                  <a:pt x="481576" y="590071"/>
                  <a:pt x="472676" y="598959"/>
                  <a:pt x="461729" y="598959"/>
                </a:cubicBezTo>
                <a:lnTo>
                  <a:pt x="19847" y="598959"/>
                </a:lnTo>
                <a:cubicBezTo>
                  <a:pt x="8900" y="598959"/>
                  <a:pt x="0" y="590071"/>
                  <a:pt x="0" y="579139"/>
                </a:cubicBezTo>
                <a:lnTo>
                  <a:pt x="0" y="19820"/>
                </a:lnTo>
                <a:cubicBezTo>
                  <a:pt x="0" y="8888"/>
                  <a:pt x="8900" y="0"/>
                  <a:pt x="1984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0" name="组合 9"/>
          <p:cNvGrpSpPr/>
          <p:nvPr/>
        </p:nvGrpSpPr>
        <p:grpSpPr>
          <a:xfrm>
            <a:off x="7123117" y="2591402"/>
            <a:ext cx="4057556" cy="1052076"/>
            <a:chOff x="7885240" y="3362977"/>
            <a:chExt cx="3677691" cy="1052076"/>
          </a:xfrm>
        </p:grpSpPr>
        <p:sp>
          <p:nvSpPr>
            <p:cNvPr id="11" name="矩形 10"/>
            <p:cNvSpPr/>
            <p:nvPr/>
          </p:nvSpPr>
          <p:spPr>
            <a:xfrm>
              <a:off x="7885240" y="3747033"/>
              <a:ext cx="3677691" cy="668020"/>
            </a:xfrm>
            <a:prstGeom prst="rect">
              <a:avLst/>
            </a:prstGeom>
          </p:spPr>
          <p:txBody>
            <a:bodyPr wrap="square">
              <a:spAutoFit/>
              <a:scene3d>
                <a:camera prst="orthographicFront"/>
                <a:lightRig rig="threePt" dir="t"/>
              </a:scene3d>
              <a:sp3d contourW="12700"/>
            </a:bodyPr>
            <a:lstStyle/>
            <a:p>
              <a:pPr>
                <a:lnSpc>
                  <a:spcPct val="125000"/>
                </a:lnSpc>
              </a:pPr>
              <a:r>
                <a:rPr lang="zh-CN" altLang="en-US" sz="1500" dirty="0">
                  <a:solidFill>
                    <a:schemeClr val="tx1">
                      <a:lumMod val="85000"/>
                      <a:lumOff val="15000"/>
                    </a:schemeClr>
                  </a:solidFill>
                  <a:latin typeface="微软雅黑" panose="020B0503020204020204" charset="-122"/>
                  <a:ea typeface="微软雅黑" panose="020B0503020204020204" charset="-122"/>
                </a:rPr>
                <a:t>一个人敷衍了事，两个人互相推诿，三个人则永无成事之日。</a:t>
              </a:r>
              <a:endParaRPr lang="zh-CN" altLang="en-US" sz="1500" dirty="0">
                <a:solidFill>
                  <a:schemeClr val="tx1">
                    <a:lumMod val="85000"/>
                    <a:lumOff val="15000"/>
                  </a:schemeClr>
                </a:solidFill>
                <a:latin typeface="微软雅黑" panose="020B0503020204020204" charset="-122"/>
                <a:ea typeface="微软雅黑" panose="020B0503020204020204" charset="-122"/>
              </a:endParaRPr>
            </a:p>
          </p:txBody>
        </p:sp>
        <p:sp>
          <p:nvSpPr>
            <p:cNvPr id="12" name="矩形 11"/>
            <p:cNvSpPr/>
            <p:nvPr/>
          </p:nvSpPr>
          <p:spPr>
            <a:xfrm>
              <a:off x="7885240" y="3362977"/>
              <a:ext cx="2050552" cy="423545"/>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85000"/>
                      <a:lumOff val="15000"/>
                    </a:schemeClr>
                  </a:solidFill>
                  <a:latin typeface="微软雅黑" panose="020B0503020204020204" charset="-122"/>
                  <a:ea typeface="微软雅黑" panose="020B0503020204020204" charset="-122"/>
                </a:rPr>
                <a:t>华盛顿合作规律：</a:t>
              </a:r>
              <a:endParaRPr lang="zh-CN" altLang="en-US" b="1" dirty="0">
                <a:solidFill>
                  <a:schemeClr val="tx1">
                    <a:lumMod val="85000"/>
                    <a:lumOff val="15000"/>
                  </a:schemeClr>
                </a:solidFill>
                <a:latin typeface="微软雅黑" panose="020B0503020204020204" charset="-122"/>
                <a:ea typeface="微软雅黑" panose="020B0503020204020204" charset="-122"/>
              </a:endParaRPr>
            </a:p>
          </p:txBody>
        </p:sp>
      </p:grpSp>
      <p:grpSp>
        <p:nvGrpSpPr>
          <p:cNvPr id="13" name="组合 12"/>
          <p:cNvGrpSpPr/>
          <p:nvPr/>
        </p:nvGrpSpPr>
        <p:grpSpPr>
          <a:xfrm>
            <a:off x="7123117" y="3775858"/>
            <a:ext cx="4057556" cy="1052076"/>
            <a:chOff x="7885240" y="3362977"/>
            <a:chExt cx="3677691" cy="1052076"/>
          </a:xfrm>
        </p:grpSpPr>
        <p:sp>
          <p:nvSpPr>
            <p:cNvPr id="14" name="矩形 13"/>
            <p:cNvSpPr/>
            <p:nvPr/>
          </p:nvSpPr>
          <p:spPr>
            <a:xfrm>
              <a:off x="7885240" y="3747033"/>
              <a:ext cx="3677691" cy="668020"/>
            </a:xfrm>
            <a:prstGeom prst="rect">
              <a:avLst/>
            </a:prstGeom>
          </p:spPr>
          <p:txBody>
            <a:bodyPr wrap="square">
              <a:spAutoFit/>
              <a:scene3d>
                <a:camera prst="orthographicFront"/>
                <a:lightRig rig="threePt" dir="t"/>
              </a:scene3d>
              <a:sp3d contourW="12700"/>
            </a:bodyPr>
            <a:lstStyle/>
            <a:p>
              <a:pPr>
                <a:lnSpc>
                  <a:spcPct val="125000"/>
                </a:lnSpc>
              </a:pPr>
              <a:r>
                <a:rPr lang="zh-CN" altLang="en-US" sz="1500" dirty="0">
                  <a:solidFill>
                    <a:schemeClr val="tx1">
                      <a:lumMod val="85000"/>
                      <a:lumOff val="15000"/>
                    </a:schemeClr>
                  </a:solidFill>
                  <a:latin typeface="微软雅黑" panose="020B0503020204020204" charset="-122"/>
                  <a:ea typeface="微软雅黑" panose="020B0503020204020204" charset="-122"/>
                </a:rPr>
                <a:t>一个人一分钟可挖一个洞，六十个人一秒种却挖不了一个洞。</a:t>
              </a:r>
              <a:endParaRPr lang="zh-CN" altLang="en-US" sz="1500" dirty="0">
                <a:solidFill>
                  <a:schemeClr val="tx1">
                    <a:lumMod val="85000"/>
                    <a:lumOff val="15000"/>
                  </a:schemeClr>
                </a:solidFill>
                <a:latin typeface="微软雅黑" panose="020B0503020204020204" charset="-122"/>
                <a:ea typeface="微软雅黑" panose="020B0503020204020204" charset="-122"/>
              </a:endParaRPr>
            </a:p>
          </p:txBody>
        </p:sp>
        <p:sp>
          <p:nvSpPr>
            <p:cNvPr id="15" name="矩形 14"/>
            <p:cNvSpPr/>
            <p:nvPr/>
          </p:nvSpPr>
          <p:spPr>
            <a:xfrm>
              <a:off x="7885240" y="3362977"/>
              <a:ext cx="2050552" cy="423545"/>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85000"/>
                      <a:lumOff val="15000"/>
                    </a:schemeClr>
                  </a:solidFill>
                  <a:latin typeface="微软雅黑" panose="020B0503020204020204" charset="-122"/>
                  <a:ea typeface="微软雅黑" panose="020B0503020204020204" charset="-122"/>
                </a:rPr>
                <a:t>邦尼人力定律：</a:t>
              </a:r>
              <a:endParaRPr lang="zh-CN" altLang="en-US" b="1" dirty="0">
                <a:solidFill>
                  <a:schemeClr val="tx1">
                    <a:lumMod val="85000"/>
                    <a:lumOff val="15000"/>
                  </a:schemeClr>
                </a:solidFill>
                <a:latin typeface="微软雅黑" panose="020B0503020204020204" charset="-122"/>
                <a:ea typeface="微软雅黑" panose="020B0503020204020204" charset="-122"/>
              </a:endParaRPr>
            </a:p>
          </p:txBody>
        </p:sp>
      </p:grpSp>
      <p:grpSp>
        <p:nvGrpSpPr>
          <p:cNvPr id="16" name="组合 15"/>
          <p:cNvGrpSpPr/>
          <p:nvPr/>
        </p:nvGrpSpPr>
        <p:grpSpPr>
          <a:xfrm>
            <a:off x="1023335" y="2605320"/>
            <a:ext cx="2050552" cy="2275630"/>
            <a:chOff x="7885240" y="3348463"/>
            <a:chExt cx="2050552" cy="2275630"/>
          </a:xfrm>
        </p:grpSpPr>
        <p:sp>
          <p:nvSpPr>
            <p:cNvPr id="17" name="矩形 16"/>
            <p:cNvSpPr/>
            <p:nvPr/>
          </p:nvSpPr>
          <p:spPr>
            <a:xfrm>
              <a:off x="7885240" y="4089933"/>
              <a:ext cx="1865843" cy="1534160"/>
            </a:xfrm>
            <a:prstGeom prst="rect">
              <a:avLst/>
            </a:prstGeom>
          </p:spPr>
          <p:txBody>
            <a:bodyPr wrap="square">
              <a:spAutoFit/>
              <a:scene3d>
                <a:camera prst="orthographicFront"/>
                <a:lightRig rig="threePt" dir="t"/>
              </a:scene3d>
              <a:sp3d contourW="12700"/>
            </a:bodyPr>
            <a:lstStyle/>
            <a:p>
              <a:pPr>
                <a:lnSpc>
                  <a:spcPct val="125000"/>
                </a:lnSpc>
              </a:pPr>
              <a:r>
                <a:rPr lang="zh-CN" altLang="en-US" sz="1500" dirty="0">
                  <a:solidFill>
                    <a:schemeClr val="tx1">
                      <a:lumMod val="85000"/>
                      <a:lumOff val="15000"/>
                    </a:schemeClr>
                  </a:solidFill>
                  <a:latin typeface="微软雅黑" panose="020B0503020204020204" charset="-122"/>
                  <a:ea typeface="微软雅黑" panose="020B0503020204020204" charset="-122"/>
                </a:rPr>
                <a:t>管理、分工、互补、激励、合作、考核、检查、流程、制度、领导、目标、教练、授权、培训……</a:t>
              </a:r>
              <a:endParaRPr lang="zh-CN" altLang="en-US" sz="1500" dirty="0">
                <a:solidFill>
                  <a:schemeClr val="tx1">
                    <a:lumMod val="85000"/>
                    <a:lumOff val="15000"/>
                  </a:schemeClr>
                </a:solidFill>
                <a:latin typeface="微软雅黑" panose="020B0503020204020204" charset="-122"/>
                <a:ea typeface="微软雅黑" panose="020B0503020204020204" charset="-122"/>
              </a:endParaRPr>
            </a:p>
          </p:txBody>
        </p:sp>
        <p:sp>
          <p:nvSpPr>
            <p:cNvPr id="18" name="矩形 17"/>
            <p:cNvSpPr/>
            <p:nvPr/>
          </p:nvSpPr>
          <p:spPr>
            <a:xfrm>
              <a:off x="7885240" y="3348463"/>
              <a:ext cx="2050552" cy="82994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85000"/>
                      <a:lumOff val="15000"/>
                    </a:schemeClr>
                  </a:solidFill>
                  <a:latin typeface="微软雅黑" panose="020B0503020204020204" charset="-122"/>
                  <a:ea typeface="微软雅黑" panose="020B0503020204020204" charset="-122"/>
                </a:rPr>
                <a:t>团队与团</a:t>
              </a:r>
              <a:endParaRPr lang="zh-CN" altLang="en-US" sz="2000" b="1"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r>
                <a:rPr lang="zh-CN" altLang="en-US" sz="2000" b="1" dirty="0">
                  <a:solidFill>
                    <a:schemeClr val="tx1">
                      <a:lumMod val="85000"/>
                      <a:lumOff val="15000"/>
                    </a:schemeClr>
                  </a:solidFill>
                  <a:latin typeface="微软雅黑" panose="020B0503020204020204" charset="-122"/>
                  <a:ea typeface="微软雅黑" panose="020B0503020204020204" charset="-122"/>
                </a:rPr>
                <a:t>队凝聚力</a:t>
              </a:r>
              <a:endParaRPr lang="zh-CN" altLang="en-US" sz="2000" b="1" dirty="0">
                <a:solidFill>
                  <a:schemeClr val="tx1">
                    <a:lumMod val="85000"/>
                    <a:lumOff val="15000"/>
                  </a:schemeClr>
                </a:solidFill>
                <a:latin typeface="微软雅黑" panose="020B0503020204020204" charset="-122"/>
                <a:ea typeface="微软雅黑" panose="020B0503020204020204" charset="-122"/>
              </a:endParaRPr>
            </a:p>
          </p:txBody>
        </p:sp>
      </p:grpSp>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242370" y="458879"/>
            <a:ext cx="6623625" cy="809534"/>
            <a:chOff x="2204270" y="458879"/>
            <a:chExt cx="6623625" cy="809534"/>
          </a:xfrm>
        </p:grpSpPr>
        <p:sp>
          <p:nvSpPr>
            <p:cNvPr id="5" name="文本框 4"/>
            <p:cNvSpPr txBox="1"/>
            <p:nvPr/>
          </p:nvSpPr>
          <p:spPr>
            <a:xfrm>
              <a:off x="2204270" y="458879"/>
              <a:ext cx="344932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团队与团</a:t>
              </a:r>
              <a:r>
                <a:rPr lang="zh-CN" altLang="en-US" sz="3200" b="1" dirty="0">
                  <a:solidFill>
                    <a:srgbClr val="39042F"/>
                  </a:solidFill>
                </a:rPr>
                <a:t>队凝聚力</a:t>
              </a:r>
              <a:endParaRPr lang="zh-CN" altLang="en-US" sz="3200" b="1" dirty="0">
                <a:solidFill>
                  <a:srgbClr val="39042F"/>
                </a:solidFill>
              </a:endParaRPr>
            </a:p>
          </p:txBody>
        </p:sp>
        <p:sp>
          <p:nvSpPr>
            <p:cNvPr id="6" name="文本框 5"/>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7"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任意多边形 8"/>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任意多边形 30"/>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1500"/>
                            </p:stCondLst>
                            <p:childTnLst>
                              <p:par>
                                <p:cTn id="23" presetID="2" presetClass="entr" presetSubtype="2"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9"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344932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动不动</a:t>
              </a:r>
              <a:r>
                <a:rPr lang="zh-CN" altLang="en-US" sz="3200" b="1" dirty="0">
                  <a:solidFill>
                    <a:srgbClr val="39042F"/>
                  </a:solidFill>
                </a:rPr>
                <a:t>“无所谓”</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0"/>
          <p:cNvSpPr txBox="1"/>
          <p:nvPr/>
        </p:nvSpPr>
        <p:spPr>
          <a:xfrm>
            <a:off x="2678370" y="2340239"/>
            <a:ext cx="3304373" cy="706755"/>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做了错事，没什么感觉，事不关己；</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 name="TextBox 11"/>
          <p:cNvSpPr txBox="1"/>
          <p:nvPr/>
        </p:nvSpPr>
        <p:spPr>
          <a:xfrm>
            <a:off x="2678370" y="3390988"/>
            <a:ext cx="3304374" cy="398780"/>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被人批评与指责无动于衷；</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2" name="TextBox 12"/>
          <p:cNvSpPr txBox="1"/>
          <p:nvPr/>
        </p:nvSpPr>
        <p:spPr>
          <a:xfrm>
            <a:off x="2678370" y="4434402"/>
            <a:ext cx="3304373" cy="706755"/>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别人忙得不可开交，他一副无所谓的态度。</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43" name="Group 18"/>
          <p:cNvGrpSpPr/>
          <p:nvPr/>
        </p:nvGrpSpPr>
        <p:grpSpPr>
          <a:xfrm>
            <a:off x="1963742" y="2368683"/>
            <a:ext cx="657826" cy="638993"/>
            <a:chOff x="860271" y="1518068"/>
            <a:chExt cx="493370" cy="479245"/>
          </a:xfrm>
        </p:grpSpPr>
        <p:sp>
          <p:nvSpPr>
            <p:cNvPr id="44" name="Rounded Rectangle 19"/>
            <p:cNvSpPr/>
            <p:nvPr/>
          </p:nvSpPr>
          <p:spPr>
            <a:xfrm>
              <a:off x="860271" y="1518068"/>
              <a:ext cx="493370" cy="479245"/>
            </a:xfrm>
            <a:prstGeom prst="roundRect">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5"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6" name="Group 21"/>
          <p:cNvGrpSpPr/>
          <p:nvPr/>
        </p:nvGrpSpPr>
        <p:grpSpPr>
          <a:xfrm>
            <a:off x="1963742" y="3419433"/>
            <a:ext cx="657826" cy="638993"/>
            <a:chOff x="840159" y="2185414"/>
            <a:chExt cx="493370" cy="479245"/>
          </a:xfrm>
        </p:grpSpPr>
        <p:sp>
          <p:nvSpPr>
            <p:cNvPr id="47" name="Rounded Rectangle 22"/>
            <p:cNvSpPr/>
            <p:nvPr/>
          </p:nvSpPr>
          <p:spPr>
            <a:xfrm>
              <a:off x="840159" y="2185414"/>
              <a:ext cx="493370" cy="479245"/>
            </a:xfrm>
            <a:prstGeom prst="roundRect">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8" name="Freeform 100"/>
            <p:cNvSpPr>
              <a:spLocks noEditPoints="1"/>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9" name="Group 24"/>
          <p:cNvGrpSpPr/>
          <p:nvPr/>
        </p:nvGrpSpPr>
        <p:grpSpPr>
          <a:xfrm>
            <a:off x="1963742" y="4462846"/>
            <a:ext cx="657826" cy="638993"/>
            <a:chOff x="840159" y="2852760"/>
            <a:chExt cx="493370" cy="479245"/>
          </a:xfrm>
        </p:grpSpPr>
        <p:sp>
          <p:nvSpPr>
            <p:cNvPr id="50" name="Rounded Rectangle 25"/>
            <p:cNvSpPr/>
            <p:nvPr/>
          </p:nvSpPr>
          <p:spPr>
            <a:xfrm>
              <a:off x="840159" y="2852760"/>
              <a:ext cx="493370" cy="479245"/>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1" name="Freeform 144"/>
            <p:cNvSpPr>
              <a:spLocks noEditPoints="1"/>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sp>
        <p:nvSpPr>
          <p:cNvPr id="55" name="TextBox 10"/>
          <p:cNvSpPr txBox="1"/>
          <p:nvPr/>
        </p:nvSpPr>
        <p:spPr>
          <a:xfrm>
            <a:off x="7317680" y="2345954"/>
            <a:ext cx="3304373" cy="706755"/>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活干不好，丢不起人——耻感文化；</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6" name="TextBox 11"/>
          <p:cNvSpPr txBox="1"/>
          <p:nvPr/>
        </p:nvSpPr>
        <p:spPr>
          <a:xfrm>
            <a:off x="7317680" y="3396703"/>
            <a:ext cx="3304374" cy="706755"/>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主动承认错误，勇于担当责任——担当文化；</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7" name="TextBox 12"/>
          <p:cNvSpPr txBox="1"/>
          <p:nvPr/>
        </p:nvSpPr>
        <p:spPr>
          <a:xfrm>
            <a:off x="7317680" y="4440117"/>
            <a:ext cx="3304373" cy="706755"/>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深刻表达自己的歉意——道歉文化。</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58" name="Group 18"/>
          <p:cNvGrpSpPr/>
          <p:nvPr/>
        </p:nvGrpSpPr>
        <p:grpSpPr>
          <a:xfrm>
            <a:off x="6603052" y="2374398"/>
            <a:ext cx="657826" cy="638993"/>
            <a:chOff x="860271" y="1518068"/>
            <a:chExt cx="493370" cy="479245"/>
          </a:xfrm>
        </p:grpSpPr>
        <p:sp>
          <p:nvSpPr>
            <p:cNvPr id="59" name="Rounded Rectangle 19"/>
            <p:cNvSpPr/>
            <p:nvPr/>
          </p:nvSpPr>
          <p:spPr>
            <a:xfrm>
              <a:off x="860271" y="1518068"/>
              <a:ext cx="493370" cy="479245"/>
            </a:xfrm>
            <a:prstGeom prst="roundRect">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0"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61" name="Group 21"/>
          <p:cNvGrpSpPr/>
          <p:nvPr/>
        </p:nvGrpSpPr>
        <p:grpSpPr>
          <a:xfrm>
            <a:off x="6603052" y="3425148"/>
            <a:ext cx="657826" cy="638993"/>
            <a:chOff x="840159" y="2185414"/>
            <a:chExt cx="493370" cy="479245"/>
          </a:xfrm>
        </p:grpSpPr>
        <p:sp>
          <p:nvSpPr>
            <p:cNvPr id="62" name="Rounded Rectangle 22"/>
            <p:cNvSpPr/>
            <p:nvPr/>
          </p:nvSpPr>
          <p:spPr>
            <a:xfrm>
              <a:off x="840159" y="2185414"/>
              <a:ext cx="493370" cy="479245"/>
            </a:xfrm>
            <a:prstGeom prst="roundRect">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3" name="Freeform 100"/>
            <p:cNvSpPr>
              <a:spLocks noEditPoints="1"/>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64" name="Group 24"/>
          <p:cNvGrpSpPr/>
          <p:nvPr/>
        </p:nvGrpSpPr>
        <p:grpSpPr>
          <a:xfrm>
            <a:off x="6603052" y="4468561"/>
            <a:ext cx="657826" cy="638993"/>
            <a:chOff x="840159" y="2852760"/>
            <a:chExt cx="493370" cy="479245"/>
          </a:xfrm>
        </p:grpSpPr>
        <p:sp>
          <p:nvSpPr>
            <p:cNvPr id="65" name="Rounded Rectangle 25"/>
            <p:cNvSpPr/>
            <p:nvPr/>
          </p:nvSpPr>
          <p:spPr>
            <a:xfrm>
              <a:off x="840159" y="2852760"/>
              <a:ext cx="493370" cy="479245"/>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6" name="Freeform 144"/>
            <p:cNvSpPr>
              <a:spLocks noEditPoints="1"/>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53" presetClass="entr" presetSubtype="16"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fltVal val="0"/>
                                          </p:val>
                                        </p:tav>
                                        <p:tav tm="100000">
                                          <p:val>
                                            <p:strVal val="#ppt_w"/>
                                          </p:val>
                                        </p:tav>
                                      </p:tavLst>
                                    </p:anim>
                                    <p:anim calcmode="lin" valueType="num">
                                      <p:cBhvr>
                                        <p:cTn id="16" dur="500" fill="hold"/>
                                        <p:tgtEl>
                                          <p:spTgt spid="46"/>
                                        </p:tgtEl>
                                        <p:attrNameLst>
                                          <p:attrName>ppt_h</p:attrName>
                                        </p:attrNameLst>
                                      </p:cBhvr>
                                      <p:tavLst>
                                        <p:tav tm="0">
                                          <p:val>
                                            <p:fltVal val="0"/>
                                          </p:val>
                                        </p:tav>
                                        <p:tav tm="100000">
                                          <p:val>
                                            <p:strVal val="#ppt_h"/>
                                          </p:val>
                                        </p:tav>
                                      </p:tavLst>
                                    </p:anim>
                                    <p:animEffect transition="in" filter="fade">
                                      <p:cBhvr>
                                        <p:cTn id="17" dur="500"/>
                                        <p:tgtEl>
                                          <p:spTgt spid="46"/>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53" presetClass="entr" presetSubtype="16"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Effect transition="in" filter="fade">
                                      <p:cBhvr>
                                        <p:cTn id="25" dur="500"/>
                                        <p:tgtEl>
                                          <p:spTgt spid="4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53" presetClass="entr" presetSubtype="16"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p:cTn id="31" dur="500" fill="hold"/>
                                        <p:tgtEl>
                                          <p:spTgt spid="58"/>
                                        </p:tgtEl>
                                        <p:attrNameLst>
                                          <p:attrName>ppt_w</p:attrName>
                                        </p:attrNameLst>
                                      </p:cBhvr>
                                      <p:tavLst>
                                        <p:tav tm="0">
                                          <p:val>
                                            <p:fltVal val="0"/>
                                          </p:val>
                                        </p:tav>
                                        <p:tav tm="100000">
                                          <p:val>
                                            <p:strVal val="#ppt_w"/>
                                          </p:val>
                                        </p:tav>
                                      </p:tavLst>
                                    </p:anim>
                                    <p:anim calcmode="lin" valueType="num">
                                      <p:cBhvr>
                                        <p:cTn id="32" dur="500" fill="hold"/>
                                        <p:tgtEl>
                                          <p:spTgt spid="58"/>
                                        </p:tgtEl>
                                        <p:attrNameLst>
                                          <p:attrName>ppt_h</p:attrName>
                                        </p:attrNameLst>
                                      </p:cBhvr>
                                      <p:tavLst>
                                        <p:tav tm="0">
                                          <p:val>
                                            <p:fltVal val="0"/>
                                          </p:val>
                                        </p:tav>
                                        <p:tav tm="100000">
                                          <p:val>
                                            <p:strVal val="#ppt_h"/>
                                          </p:val>
                                        </p:tav>
                                      </p:tavLst>
                                    </p:anim>
                                    <p:animEffect transition="in" filter="fade">
                                      <p:cBhvr>
                                        <p:cTn id="33" dur="500"/>
                                        <p:tgtEl>
                                          <p:spTgt spid="58"/>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wipe(left)">
                                      <p:cBhvr>
                                        <p:cTn id="36" dur="500"/>
                                        <p:tgtEl>
                                          <p:spTgt spid="55"/>
                                        </p:tgtEl>
                                      </p:cBhvr>
                                    </p:animEffect>
                                  </p:childTnLst>
                                </p:cTn>
                              </p:par>
                              <p:par>
                                <p:cTn id="37" presetID="53" presetClass="entr" presetSubtype="16" fill="hold" nodeType="withEffect">
                                  <p:stCondLst>
                                    <p:cond delay="0"/>
                                  </p:stCondLst>
                                  <p:childTnLst>
                                    <p:set>
                                      <p:cBhvr>
                                        <p:cTn id="38" dur="1" fill="hold">
                                          <p:stCondLst>
                                            <p:cond delay="0"/>
                                          </p:stCondLst>
                                        </p:cTn>
                                        <p:tgtEl>
                                          <p:spTgt spid="61"/>
                                        </p:tgtEl>
                                        <p:attrNameLst>
                                          <p:attrName>style.visibility</p:attrName>
                                        </p:attrNameLst>
                                      </p:cBhvr>
                                      <p:to>
                                        <p:strVal val="visible"/>
                                      </p:to>
                                    </p:set>
                                    <p:anim calcmode="lin" valueType="num">
                                      <p:cBhvr>
                                        <p:cTn id="39" dur="500" fill="hold"/>
                                        <p:tgtEl>
                                          <p:spTgt spid="61"/>
                                        </p:tgtEl>
                                        <p:attrNameLst>
                                          <p:attrName>ppt_w</p:attrName>
                                        </p:attrNameLst>
                                      </p:cBhvr>
                                      <p:tavLst>
                                        <p:tav tm="0">
                                          <p:val>
                                            <p:fltVal val="0"/>
                                          </p:val>
                                        </p:tav>
                                        <p:tav tm="100000">
                                          <p:val>
                                            <p:strVal val="#ppt_w"/>
                                          </p:val>
                                        </p:tav>
                                      </p:tavLst>
                                    </p:anim>
                                    <p:anim calcmode="lin" valueType="num">
                                      <p:cBhvr>
                                        <p:cTn id="40" dur="500" fill="hold"/>
                                        <p:tgtEl>
                                          <p:spTgt spid="61"/>
                                        </p:tgtEl>
                                        <p:attrNameLst>
                                          <p:attrName>ppt_h</p:attrName>
                                        </p:attrNameLst>
                                      </p:cBhvr>
                                      <p:tavLst>
                                        <p:tav tm="0">
                                          <p:val>
                                            <p:fltVal val="0"/>
                                          </p:val>
                                        </p:tav>
                                        <p:tav tm="100000">
                                          <p:val>
                                            <p:strVal val="#ppt_h"/>
                                          </p:val>
                                        </p:tav>
                                      </p:tavLst>
                                    </p:anim>
                                    <p:animEffect transition="in" filter="fade">
                                      <p:cBhvr>
                                        <p:cTn id="41" dur="500"/>
                                        <p:tgtEl>
                                          <p:spTgt spid="6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wipe(left)">
                                      <p:cBhvr>
                                        <p:cTn id="44" dur="500"/>
                                        <p:tgtEl>
                                          <p:spTgt spid="56"/>
                                        </p:tgtEl>
                                      </p:cBhvr>
                                    </p:animEffect>
                                  </p:childTnLst>
                                </p:cTn>
                              </p:par>
                              <p:par>
                                <p:cTn id="45" presetID="53" presetClass="entr" presetSubtype="16" fill="hold" nodeType="with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ppt_w</p:attrName>
                                        </p:attrNameLst>
                                      </p:cBhvr>
                                      <p:tavLst>
                                        <p:tav tm="0">
                                          <p:val>
                                            <p:fltVal val="0"/>
                                          </p:val>
                                        </p:tav>
                                        <p:tav tm="100000">
                                          <p:val>
                                            <p:strVal val="#ppt_w"/>
                                          </p:val>
                                        </p:tav>
                                      </p:tavLst>
                                    </p:anim>
                                    <p:anim calcmode="lin" valueType="num">
                                      <p:cBhvr>
                                        <p:cTn id="48" dur="500" fill="hold"/>
                                        <p:tgtEl>
                                          <p:spTgt spid="64"/>
                                        </p:tgtEl>
                                        <p:attrNameLst>
                                          <p:attrName>ppt_h</p:attrName>
                                        </p:attrNameLst>
                                      </p:cBhvr>
                                      <p:tavLst>
                                        <p:tav tm="0">
                                          <p:val>
                                            <p:fltVal val="0"/>
                                          </p:val>
                                        </p:tav>
                                        <p:tav tm="100000">
                                          <p:val>
                                            <p:strVal val="#ppt_h"/>
                                          </p:val>
                                        </p:tav>
                                      </p:tavLst>
                                    </p:anim>
                                    <p:animEffect transition="in" filter="fade">
                                      <p:cBhvr>
                                        <p:cTn id="49" dur="500"/>
                                        <p:tgtEl>
                                          <p:spTgt spid="6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wipe(left)">
                                      <p:cBhvr>
                                        <p:cTn id="5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P spid="55" grpId="0"/>
      <p:bldP spid="56" grpId="0"/>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3857625"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事前不沟通</a:t>
              </a:r>
              <a:r>
                <a:rPr lang="zh-CN" altLang="en-US" sz="3200" b="1" dirty="0">
                  <a:solidFill>
                    <a:srgbClr val="39042F"/>
                  </a:solidFill>
                </a:rPr>
                <a:t>，事后推</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4654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6724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10"/>
          <p:cNvSpPr txBox="1"/>
          <p:nvPr/>
        </p:nvSpPr>
        <p:spPr>
          <a:xfrm>
            <a:off x="2322135" y="2211969"/>
            <a:ext cx="3304373" cy="398780"/>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主动汇报工作的进展；</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8" name="TextBox 11"/>
          <p:cNvSpPr txBox="1"/>
          <p:nvPr/>
        </p:nvSpPr>
        <p:spPr>
          <a:xfrm>
            <a:off x="2322135" y="3262718"/>
            <a:ext cx="3304374" cy="398780"/>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主动反馈工作的感受；</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9" name="TextBox 12"/>
          <p:cNvSpPr txBox="1"/>
          <p:nvPr/>
        </p:nvSpPr>
        <p:spPr>
          <a:xfrm>
            <a:off x="2322135" y="4306132"/>
            <a:ext cx="3304373" cy="398780"/>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主动提出工作的建议；</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50" name="Group 18"/>
          <p:cNvGrpSpPr/>
          <p:nvPr/>
        </p:nvGrpSpPr>
        <p:grpSpPr>
          <a:xfrm>
            <a:off x="1607507" y="2086743"/>
            <a:ext cx="657826" cy="638993"/>
            <a:chOff x="860271" y="1518068"/>
            <a:chExt cx="493370" cy="479245"/>
          </a:xfrm>
        </p:grpSpPr>
        <p:sp>
          <p:nvSpPr>
            <p:cNvPr id="51" name="Rounded Rectangle 19"/>
            <p:cNvSpPr/>
            <p:nvPr/>
          </p:nvSpPr>
          <p:spPr>
            <a:xfrm>
              <a:off x="860271" y="1518068"/>
              <a:ext cx="493370" cy="479245"/>
            </a:xfrm>
            <a:prstGeom prst="roundRect">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2"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53" name="Group 21"/>
          <p:cNvGrpSpPr/>
          <p:nvPr/>
        </p:nvGrpSpPr>
        <p:grpSpPr>
          <a:xfrm>
            <a:off x="1607507" y="3137493"/>
            <a:ext cx="657826" cy="638993"/>
            <a:chOff x="840159" y="2185414"/>
            <a:chExt cx="493370" cy="479245"/>
          </a:xfrm>
        </p:grpSpPr>
        <p:sp>
          <p:nvSpPr>
            <p:cNvPr id="54" name="Rounded Rectangle 22"/>
            <p:cNvSpPr/>
            <p:nvPr/>
          </p:nvSpPr>
          <p:spPr>
            <a:xfrm>
              <a:off x="840159" y="2185414"/>
              <a:ext cx="493370" cy="479245"/>
            </a:xfrm>
            <a:prstGeom prst="roundRect">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5" name="Freeform 100"/>
            <p:cNvSpPr>
              <a:spLocks noEditPoints="1"/>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56" name="Group 24"/>
          <p:cNvGrpSpPr/>
          <p:nvPr/>
        </p:nvGrpSpPr>
        <p:grpSpPr>
          <a:xfrm>
            <a:off x="1607507" y="4180906"/>
            <a:ext cx="657826" cy="638993"/>
            <a:chOff x="840159" y="2852760"/>
            <a:chExt cx="493370" cy="479245"/>
          </a:xfrm>
        </p:grpSpPr>
        <p:sp>
          <p:nvSpPr>
            <p:cNvPr id="57" name="Rounded Rectangle 25"/>
            <p:cNvSpPr/>
            <p:nvPr/>
          </p:nvSpPr>
          <p:spPr>
            <a:xfrm>
              <a:off x="840159" y="2852760"/>
              <a:ext cx="493370" cy="479245"/>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8" name="Freeform 144"/>
            <p:cNvSpPr>
              <a:spLocks noEditPoints="1"/>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sp>
        <p:nvSpPr>
          <p:cNvPr id="59" name="TextBox 10"/>
          <p:cNvSpPr txBox="1"/>
          <p:nvPr/>
        </p:nvSpPr>
        <p:spPr>
          <a:xfrm>
            <a:off x="6430645" y="2086610"/>
            <a:ext cx="4533900" cy="706755"/>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能当面沟通的，尽量不要电话——必要以书面的文件或邮件证明；</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0" name="TextBox 11"/>
          <p:cNvSpPr txBox="1"/>
          <p:nvPr/>
        </p:nvSpPr>
        <p:spPr>
          <a:xfrm>
            <a:off x="6430645" y="3137535"/>
            <a:ext cx="4533900" cy="706755"/>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能电话沟通的，就不要用邮件——即使邮件还辅以电话补充强调；</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2" name="TextBox 12"/>
          <p:cNvSpPr txBox="1"/>
          <p:nvPr/>
        </p:nvSpPr>
        <p:spPr>
          <a:xfrm>
            <a:off x="6430645" y="4157980"/>
            <a:ext cx="4533900" cy="706755"/>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表扬用正式渠道，要高声广播；批评则用非正式渠道，电话进行。</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63" name="Group 18"/>
          <p:cNvGrpSpPr/>
          <p:nvPr/>
        </p:nvGrpSpPr>
        <p:grpSpPr>
          <a:xfrm>
            <a:off x="5715957" y="2092458"/>
            <a:ext cx="657826" cy="638993"/>
            <a:chOff x="860271" y="1518068"/>
            <a:chExt cx="493370" cy="479245"/>
          </a:xfrm>
        </p:grpSpPr>
        <p:sp>
          <p:nvSpPr>
            <p:cNvPr id="64" name="Rounded Rectangle 19"/>
            <p:cNvSpPr/>
            <p:nvPr/>
          </p:nvSpPr>
          <p:spPr>
            <a:xfrm>
              <a:off x="860271" y="1518068"/>
              <a:ext cx="493370" cy="479245"/>
            </a:xfrm>
            <a:prstGeom prst="roundRect">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5"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66" name="Group 21"/>
          <p:cNvGrpSpPr/>
          <p:nvPr/>
        </p:nvGrpSpPr>
        <p:grpSpPr>
          <a:xfrm>
            <a:off x="5715957" y="3143208"/>
            <a:ext cx="657826" cy="638993"/>
            <a:chOff x="840159" y="2185414"/>
            <a:chExt cx="493370" cy="479245"/>
          </a:xfrm>
        </p:grpSpPr>
        <p:sp>
          <p:nvSpPr>
            <p:cNvPr id="67" name="Rounded Rectangle 22"/>
            <p:cNvSpPr/>
            <p:nvPr/>
          </p:nvSpPr>
          <p:spPr>
            <a:xfrm>
              <a:off x="840159" y="2185414"/>
              <a:ext cx="493370" cy="479245"/>
            </a:xfrm>
            <a:prstGeom prst="roundRect">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8" name="Freeform 100"/>
            <p:cNvSpPr>
              <a:spLocks noEditPoints="1"/>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69" name="Group 24"/>
          <p:cNvGrpSpPr/>
          <p:nvPr/>
        </p:nvGrpSpPr>
        <p:grpSpPr>
          <a:xfrm>
            <a:off x="5715957" y="4186621"/>
            <a:ext cx="657826" cy="638993"/>
            <a:chOff x="840159" y="2852760"/>
            <a:chExt cx="493370" cy="479245"/>
          </a:xfrm>
        </p:grpSpPr>
        <p:sp>
          <p:nvSpPr>
            <p:cNvPr id="70" name="Rounded Rectangle 25"/>
            <p:cNvSpPr/>
            <p:nvPr/>
          </p:nvSpPr>
          <p:spPr>
            <a:xfrm>
              <a:off x="840159" y="2852760"/>
              <a:ext cx="493370" cy="479245"/>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1" name="Freeform 144"/>
            <p:cNvSpPr>
              <a:spLocks noEditPoints="1"/>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sp>
        <p:nvSpPr>
          <p:cNvPr id="72" name="TextBox 10"/>
          <p:cNvSpPr txBox="1"/>
          <p:nvPr/>
        </p:nvSpPr>
        <p:spPr>
          <a:xfrm>
            <a:off x="2322135" y="5320929"/>
            <a:ext cx="3304373" cy="398780"/>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主动复述倾听的内容。</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73" name="Group 18"/>
          <p:cNvGrpSpPr/>
          <p:nvPr/>
        </p:nvGrpSpPr>
        <p:grpSpPr>
          <a:xfrm>
            <a:off x="1607507" y="5195703"/>
            <a:ext cx="657826" cy="638993"/>
            <a:chOff x="860271" y="1518068"/>
            <a:chExt cx="493370" cy="479245"/>
          </a:xfrm>
        </p:grpSpPr>
        <p:sp>
          <p:nvSpPr>
            <p:cNvPr id="74" name="Rounded Rectangle 19"/>
            <p:cNvSpPr/>
            <p:nvPr/>
          </p:nvSpPr>
          <p:spPr>
            <a:xfrm>
              <a:off x="860271" y="1518068"/>
              <a:ext cx="493370" cy="479245"/>
            </a:xfrm>
            <a:prstGeom prst="roundRect">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5"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sp>
        <p:nvSpPr>
          <p:cNvPr id="76" name="TextBox 10"/>
          <p:cNvSpPr txBox="1"/>
          <p:nvPr/>
        </p:nvSpPr>
        <p:spPr>
          <a:xfrm>
            <a:off x="6430645" y="5172710"/>
            <a:ext cx="4533900" cy="706755"/>
          </a:xfrm>
          <a:prstGeom prst="rect">
            <a:avLst/>
          </a:prstGeom>
          <a:noFill/>
        </p:spPr>
        <p:txBody>
          <a:bodyPr wrap="square" rtlCol="0">
            <a:spAutoFit/>
          </a:bodyPr>
          <a:lstStyle/>
          <a:p>
            <a:pPr>
              <a:lnSpc>
                <a:spcPct val="100000"/>
              </a:lnSpc>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知会全体或集思广益的采取会议，要保密的则要采取单独的方式。</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77" name="Group 18"/>
          <p:cNvGrpSpPr/>
          <p:nvPr/>
        </p:nvGrpSpPr>
        <p:grpSpPr>
          <a:xfrm>
            <a:off x="5715957" y="5201418"/>
            <a:ext cx="657826" cy="638993"/>
            <a:chOff x="860271" y="1518068"/>
            <a:chExt cx="493370" cy="479245"/>
          </a:xfrm>
        </p:grpSpPr>
        <p:sp>
          <p:nvSpPr>
            <p:cNvPr id="78" name="Rounded Rectangle 19"/>
            <p:cNvSpPr/>
            <p:nvPr/>
          </p:nvSpPr>
          <p:spPr>
            <a:xfrm>
              <a:off x="860271" y="1518068"/>
              <a:ext cx="493370" cy="479245"/>
            </a:xfrm>
            <a:prstGeom prst="roundRect">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9"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left)">
                                      <p:cBhvr>
                                        <p:cTn id="12" dur="500"/>
                                        <p:tgtEl>
                                          <p:spTgt spid="47"/>
                                        </p:tgtEl>
                                      </p:cBhvr>
                                    </p:animEffect>
                                  </p:childTnLst>
                                </p:cTn>
                              </p:par>
                              <p:par>
                                <p:cTn id="13" presetID="53" presetClass="entr" presetSubtype="16"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p:cTn id="15" dur="500" fill="hold"/>
                                        <p:tgtEl>
                                          <p:spTgt spid="53"/>
                                        </p:tgtEl>
                                        <p:attrNameLst>
                                          <p:attrName>ppt_w</p:attrName>
                                        </p:attrNameLst>
                                      </p:cBhvr>
                                      <p:tavLst>
                                        <p:tav tm="0">
                                          <p:val>
                                            <p:fltVal val="0"/>
                                          </p:val>
                                        </p:tav>
                                        <p:tav tm="100000">
                                          <p:val>
                                            <p:strVal val="#ppt_w"/>
                                          </p:val>
                                        </p:tav>
                                      </p:tavLst>
                                    </p:anim>
                                    <p:anim calcmode="lin" valueType="num">
                                      <p:cBhvr>
                                        <p:cTn id="16" dur="500" fill="hold"/>
                                        <p:tgtEl>
                                          <p:spTgt spid="53"/>
                                        </p:tgtEl>
                                        <p:attrNameLst>
                                          <p:attrName>ppt_h</p:attrName>
                                        </p:attrNameLst>
                                      </p:cBhvr>
                                      <p:tavLst>
                                        <p:tav tm="0">
                                          <p:val>
                                            <p:fltVal val="0"/>
                                          </p:val>
                                        </p:tav>
                                        <p:tav tm="100000">
                                          <p:val>
                                            <p:strVal val="#ppt_h"/>
                                          </p:val>
                                        </p:tav>
                                      </p:tavLst>
                                    </p:anim>
                                    <p:animEffect transition="in" filter="fade">
                                      <p:cBhvr>
                                        <p:cTn id="17" dur="500"/>
                                        <p:tgtEl>
                                          <p:spTgt spid="5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left)">
                                      <p:cBhvr>
                                        <p:cTn id="20" dur="500"/>
                                        <p:tgtEl>
                                          <p:spTgt spid="48"/>
                                        </p:tgtEl>
                                      </p:cBhvr>
                                    </p:animEffect>
                                  </p:childTnLst>
                                </p:cTn>
                              </p:par>
                              <p:par>
                                <p:cTn id="21" presetID="53" presetClass="entr" presetSubtype="16"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animEffect transition="in" filter="fade">
                                      <p:cBhvr>
                                        <p:cTn id="25" dur="500"/>
                                        <p:tgtEl>
                                          <p:spTgt spid="5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left)">
                                      <p:cBhvr>
                                        <p:cTn id="28" dur="500"/>
                                        <p:tgtEl>
                                          <p:spTgt spid="49"/>
                                        </p:tgtEl>
                                      </p:cBhvr>
                                    </p:animEffect>
                                  </p:childTnLst>
                                </p:cTn>
                              </p:par>
                              <p:par>
                                <p:cTn id="29" presetID="53" presetClass="entr" presetSubtype="16" fill="hold" nodeType="withEffect">
                                  <p:stCondLst>
                                    <p:cond delay="0"/>
                                  </p:stCondLst>
                                  <p:childTnLst>
                                    <p:set>
                                      <p:cBhvr>
                                        <p:cTn id="30" dur="1" fill="hold">
                                          <p:stCondLst>
                                            <p:cond delay="0"/>
                                          </p:stCondLst>
                                        </p:cTn>
                                        <p:tgtEl>
                                          <p:spTgt spid="63"/>
                                        </p:tgtEl>
                                        <p:attrNameLst>
                                          <p:attrName>style.visibility</p:attrName>
                                        </p:attrNameLst>
                                      </p:cBhvr>
                                      <p:to>
                                        <p:strVal val="visible"/>
                                      </p:to>
                                    </p:set>
                                    <p:anim calcmode="lin" valueType="num">
                                      <p:cBhvr>
                                        <p:cTn id="31" dur="500" fill="hold"/>
                                        <p:tgtEl>
                                          <p:spTgt spid="63"/>
                                        </p:tgtEl>
                                        <p:attrNameLst>
                                          <p:attrName>ppt_w</p:attrName>
                                        </p:attrNameLst>
                                      </p:cBhvr>
                                      <p:tavLst>
                                        <p:tav tm="0">
                                          <p:val>
                                            <p:fltVal val="0"/>
                                          </p:val>
                                        </p:tav>
                                        <p:tav tm="100000">
                                          <p:val>
                                            <p:strVal val="#ppt_w"/>
                                          </p:val>
                                        </p:tav>
                                      </p:tavLst>
                                    </p:anim>
                                    <p:anim calcmode="lin" valueType="num">
                                      <p:cBhvr>
                                        <p:cTn id="32" dur="500" fill="hold"/>
                                        <p:tgtEl>
                                          <p:spTgt spid="63"/>
                                        </p:tgtEl>
                                        <p:attrNameLst>
                                          <p:attrName>ppt_h</p:attrName>
                                        </p:attrNameLst>
                                      </p:cBhvr>
                                      <p:tavLst>
                                        <p:tav tm="0">
                                          <p:val>
                                            <p:fltVal val="0"/>
                                          </p:val>
                                        </p:tav>
                                        <p:tav tm="100000">
                                          <p:val>
                                            <p:strVal val="#ppt_h"/>
                                          </p:val>
                                        </p:tav>
                                      </p:tavLst>
                                    </p:anim>
                                    <p:animEffect transition="in" filter="fade">
                                      <p:cBhvr>
                                        <p:cTn id="33" dur="500"/>
                                        <p:tgtEl>
                                          <p:spTgt spid="6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wipe(left)">
                                      <p:cBhvr>
                                        <p:cTn id="36" dur="500"/>
                                        <p:tgtEl>
                                          <p:spTgt spid="59"/>
                                        </p:tgtEl>
                                      </p:cBhvr>
                                    </p:animEffect>
                                  </p:childTnLst>
                                </p:cTn>
                              </p:par>
                              <p:par>
                                <p:cTn id="37" presetID="53" presetClass="entr" presetSubtype="16" fill="hold" nodeType="withEffect">
                                  <p:stCondLst>
                                    <p:cond delay="0"/>
                                  </p:stCondLst>
                                  <p:childTnLst>
                                    <p:set>
                                      <p:cBhvr>
                                        <p:cTn id="38" dur="1" fill="hold">
                                          <p:stCondLst>
                                            <p:cond delay="0"/>
                                          </p:stCondLst>
                                        </p:cTn>
                                        <p:tgtEl>
                                          <p:spTgt spid="66"/>
                                        </p:tgtEl>
                                        <p:attrNameLst>
                                          <p:attrName>style.visibility</p:attrName>
                                        </p:attrNameLst>
                                      </p:cBhvr>
                                      <p:to>
                                        <p:strVal val="visible"/>
                                      </p:to>
                                    </p:set>
                                    <p:anim calcmode="lin" valueType="num">
                                      <p:cBhvr>
                                        <p:cTn id="39" dur="500" fill="hold"/>
                                        <p:tgtEl>
                                          <p:spTgt spid="66"/>
                                        </p:tgtEl>
                                        <p:attrNameLst>
                                          <p:attrName>ppt_w</p:attrName>
                                        </p:attrNameLst>
                                      </p:cBhvr>
                                      <p:tavLst>
                                        <p:tav tm="0">
                                          <p:val>
                                            <p:fltVal val="0"/>
                                          </p:val>
                                        </p:tav>
                                        <p:tav tm="100000">
                                          <p:val>
                                            <p:strVal val="#ppt_w"/>
                                          </p:val>
                                        </p:tav>
                                      </p:tavLst>
                                    </p:anim>
                                    <p:anim calcmode="lin" valueType="num">
                                      <p:cBhvr>
                                        <p:cTn id="40" dur="500" fill="hold"/>
                                        <p:tgtEl>
                                          <p:spTgt spid="66"/>
                                        </p:tgtEl>
                                        <p:attrNameLst>
                                          <p:attrName>ppt_h</p:attrName>
                                        </p:attrNameLst>
                                      </p:cBhvr>
                                      <p:tavLst>
                                        <p:tav tm="0">
                                          <p:val>
                                            <p:fltVal val="0"/>
                                          </p:val>
                                        </p:tav>
                                        <p:tav tm="100000">
                                          <p:val>
                                            <p:strVal val="#ppt_h"/>
                                          </p:val>
                                        </p:tav>
                                      </p:tavLst>
                                    </p:anim>
                                    <p:animEffect transition="in" filter="fade">
                                      <p:cBhvr>
                                        <p:cTn id="41" dur="500"/>
                                        <p:tgtEl>
                                          <p:spTgt spid="6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wipe(left)">
                                      <p:cBhvr>
                                        <p:cTn id="44" dur="500"/>
                                        <p:tgtEl>
                                          <p:spTgt spid="60"/>
                                        </p:tgtEl>
                                      </p:cBhvr>
                                    </p:animEffect>
                                  </p:childTnLst>
                                </p:cTn>
                              </p:par>
                              <p:par>
                                <p:cTn id="45" presetID="53" presetClass="entr" presetSubtype="16" fill="hold" nodeType="withEffect">
                                  <p:stCondLst>
                                    <p:cond delay="0"/>
                                  </p:stCondLst>
                                  <p:childTnLst>
                                    <p:set>
                                      <p:cBhvr>
                                        <p:cTn id="46" dur="1" fill="hold">
                                          <p:stCondLst>
                                            <p:cond delay="0"/>
                                          </p:stCondLst>
                                        </p:cTn>
                                        <p:tgtEl>
                                          <p:spTgt spid="69"/>
                                        </p:tgtEl>
                                        <p:attrNameLst>
                                          <p:attrName>style.visibility</p:attrName>
                                        </p:attrNameLst>
                                      </p:cBhvr>
                                      <p:to>
                                        <p:strVal val="visible"/>
                                      </p:to>
                                    </p:set>
                                    <p:anim calcmode="lin" valueType="num">
                                      <p:cBhvr>
                                        <p:cTn id="47" dur="500" fill="hold"/>
                                        <p:tgtEl>
                                          <p:spTgt spid="69"/>
                                        </p:tgtEl>
                                        <p:attrNameLst>
                                          <p:attrName>ppt_w</p:attrName>
                                        </p:attrNameLst>
                                      </p:cBhvr>
                                      <p:tavLst>
                                        <p:tav tm="0">
                                          <p:val>
                                            <p:fltVal val="0"/>
                                          </p:val>
                                        </p:tav>
                                        <p:tav tm="100000">
                                          <p:val>
                                            <p:strVal val="#ppt_w"/>
                                          </p:val>
                                        </p:tav>
                                      </p:tavLst>
                                    </p:anim>
                                    <p:anim calcmode="lin" valueType="num">
                                      <p:cBhvr>
                                        <p:cTn id="48" dur="500" fill="hold"/>
                                        <p:tgtEl>
                                          <p:spTgt spid="69"/>
                                        </p:tgtEl>
                                        <p:attrNameLst>
                                          <p:attrName>ppt_h</p:attrName>
                                        </p:attrNameLst>
                                      </p:cBhvr>
                                      <p:tavLst>
                                        <p:tav tm="0">
                                          <p:val>
                                            <p:fltVal val="0"/>
                                          </p:val>
                                        </p:tav>
                                        <p:tav tm="100000">
                                          <p:val>
                                            <p:strVal val="#ppt_h"/>
                                          </p:val>
                                        </p:tav>
                                      </p:tavLst>
                                    </p:anim>
                                    <p:animEffect transition="in" filter="fade">
                                      <p:cBhvr>
                                        <p:cTn id="49" dur="500"/>
                                        <p:tgtEl>
                                          <p:spTgt spid="6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wipe(left)">
                                      <p:cBhvr>
                                        <p:cTn id="52" dur="500"/>
                                        <p:tgtEl>
                                          <p:spTgt spid="62"/>
                                        </p:tgtEl>
                                      </p:cBhvr>
                                    </p:animEffect>
                                  </p:childTnLst>
                                </p:cTn>
                              </p:par>
                              <p:par>
                                <p:cTn id="53" presetID="53" presetClass="entr" presetSubtype="16" fill="hold" nodeType="with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p:cTn id="55" dur="500" fill="hold"/>
                                        <p:tgtEl>
                                          <p:spTgt spid="73"/>
                                        </p:tgtEl>
                                        <p:attrNameLst>
                                          <p:attrName>ppt_w</p:attrName>
                                        </p:attrNameLst>
                                      </p:cBhvr>
                                      <p:tavLst>
                                        <p:tav tm="0">
                                          <p:val>
                                            <p:fltVal val="0"/>
                                          </p:val>
                                        </p:tav>
                                        <p:tav tm="100000">
                                          <p:val>
                                            <p:strVal val="#ppt_w"/>
                                          </p:val>
                                        </p:tav>
                                      </p:tavLst>
                                    </p:anim>
                                    <p:anim calcmode="lin" valueType="num">
                                      <p:cBhvr>
                                        <p:cTn id="56" dur="500" fill="hold"/>
                                        <p:tgtEl>
                                          <p:spTgt spid="73"/>
                                        </p:tgtEl>
                                        <p:attrNameLst>
                                          <p:attrName>ppt_h</p:attrName>
                                        </p:attrNameLst>
                                      </p:cBhvr>
                                      <p:tavLst>
                                        <p:tav tm="0">
                                          <p:val>
                                            <p:fltVal val="0"/>
                                          </p:val>
                                        </p:tav>
                                        <p:tav tm="100000">
                                          <p:val>
                                            <p:strVal val="#ppt_h"/>
                                          </p:val>
                                        </p:tav>
                                      </p:tavLst>
                                    </p:anim>
                                    <p:animEffect transition="in" filter="fade">
                                      <p:cBhvr>
                                        <p:cTn id="57" dur="500"/>
                                        <p:tgtEl>
                                          <p:spTgt spid="73"/>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500"/>
                                        <p:tgtEl>
                                          <p:spTgt spid="72"/>
                                        </p:tgtEl>
                                      </p:cBhvr>
                                    </p:animEffect>
                                  </p:childTnLst>
                                </p:cTn>
                              </p:par>
                              <p:par>
                                <p:cTn id="61" presetID="53" presetClass="entr" presetSubtype="16" fill="hold" nodeType="withEffect">
                                  <p:stCondLst>
                                    <p:cond delay="0"/>
                                  </p:stCondLst>
                                  <p:childTnLst>
                                    <p:set>
                                      <p:cBhvr>
                                        <p:cTn id="62" dur="1" fill="hold">
                                          <p:stCondLst>
                                            <p:cond delay="0"/>
                                          </p:stCondLst>
                                        </p:cTn>
                                        <p:tgtEl>
                                          <p:spTgt spid="77"/>
                                        </p:tgtEl>
                                        <p:attrNameLst>
                                          <p:attrName>style.visibility</p:attrName>
                                        </p:attrNameLst>
                                      </p:cBhvr>
                                      <p:to>
                                        <p:strVal val="visible"/>
                                      </p:to>
                                    </p:set>
                                    <p:anim calcmode="lin" valueType="num">
                                      <p:cBhvr>
                                        <p:cTn id="63" dur="500" fill="hold"/>
                                        <p:tgtEl>
                                          <p:spTgt spid="77"/>
                                        </p:tgtEl>
                                        <p:attrNameLst>
                                          <p:attrName>ppt_w</p:attrName>
                                        </p:attrNameLst>
                                      </p:cBhvr>
                                      <p:tavLst>
                                        <p:tav tm="0">
                                          <p:val>
                                            <p:fltVal val="0"/>
                                          </p:val>
                                        </p:tav>
                                        <p:tav tm="100000">
                                          <p:val>
                                            <p:strVal val="#ppt_w"/>
                                          </p:val>
                                        </p:tav>
                                      </p:tavLst>
                                    </p:anim>
                                    <p:anim calcmode="lin" valueType="num">
                                      <p:cBhvr>
                                        <p:cTn id="64" dur="500" fill="hold"/>
                                        <p:tgtEl>
                                          <p:spTgt spid="77"/>
                                        </p:tgtEl>
                                        <p:attrNameLst>
                                          <p:attrName>ppt_h</p:attrName>
                                        </p:attrNameLst>
                                      </p:cBhvr>
                                      <p:tavLst>
                                        <p:tav tm="0">
                                          <p:val>
                                            <p:fltVal val="0"/>
                                          </p:val>
                                        </p:tav>
                                        <p:tav tm="100000">
                                          <p:val>
                                            <p:strVal val="#ppt_h"/>
                                          </p:val>
                                        </p:tav>
                                      </p:tavLst>
                                    </p:anim>
                                    <p:animEffect transition="in" filter="fade">
                                      <p:cBhvr>
                                        <p:cTn id="65" dur="500"/>
                                        <p:tgtEl>
                                          <p:spTgt spid="7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9" grpId="0"/>
      <p:bldP spid="60" grpId="0"/>
      <p:bldP spid="62" grpId="0"/>
      <p:bldP spid="72" grpId="0"/>
      <p:bldP spid="7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426593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工作从不</a:t>
              </a:r>
              <a:r>
                <a:rPr lang="zh-CN" altLang="en-US" sz="3200" b="1" dirty="0">
                  <a:solidFill>
                    <a:srgbClr val="39042F"/>
                  </a:solidFill>
                </a:rPr>
                <a:t>“自动自发”</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1"/>
          <p:cNvSpPr/>
          <p:nvPr/>
        </p:nvSpPr>
        <p:spPr>
          <a:xfrm>
            <a:off x="1383278" y="3415088"/>
            <a:ext cx="2032000" cy="203200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sp>
        <p:nvSpPr>
          <p:cNvPr id="45" name="Rectangle 44"/>
          <p:cNvSpPr/>
          <p:nvPr/>
        </p:nvSpPr>
        <p:spPr>
          <a:xfrm>
            <a:off x="4110063" y="3415088"/>
            <a:ext cx="2032000" cy="2032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cxnSp>
        <p:nvCxnSpPr>
          <p:cNvPr id="8" name="Straight Connector 7"/>
          <p:cNvCxnSpPr/>
          <p:nvPr/>
        </p:nvCxnSpPr>
        <p:spPr>
          <a:xfrm flipV="1">
            <a:off x="1383278" y="2304416"/>
            <a:ext cx="0" cy="1110673"/>
          </a:xfrm>
          <a:prstGeom prst="line">
            <a:avLst/>
          </a:prstGeom>
          <a:ln>
            <a:solidFill>
              <a:srgbClr val="39042F"/>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4110062" y="2304416"/>
            <a:ext cx="0" cy="1110673"/>
          </a:xfrm>
          <a:prstGeom prst="line">
            <a:avLst/>
          </a:prstGeom>
          <a:ln>
            <a:solidFill>
              <a:srgbClr val="2E295C"/>
            </a:solidFill>
          </a:ln>
        </p:spPr>
        <p:style>
          <a:lnRef idx="1">
            <a:schemeClr val="accent1"/>
          </a:lnRef>
          <a:fillRef idx="0">
            <a:schemeClr val="accent1"/>
          </a:fillRef>
          <a:effectRef idx="0">
            <a:schemeClr val="accent1"/>
          </a:effectRef>
          <a:fontRef idx="minor">
            <a:schemeClr val="tx1"/>
          </a:fontRef>
        </p:style>
      </p:cxnSp>
      <p:sp>
        <p:nvSpPr>
          <p:cNvPr id="68" name="Rectangle 14"/>
          <p:cNvSpPr/>
          <p:nvPr/>
        </p:nvSpPr>
        <p:spPr bwMode="auto">
          <a:xfrm>
            <a:off x="1530599" y="2458972"/>
            <a:ext cx="2343465" cy="801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14:hiddenLine>
            </a:ext>
          </a:extLst>
        </p:spPr>
        <p:txBody>
          <a:bodyPr lIns="50799" tIns="50799" rIns="50799" bIns="50799" anchor="b"/>
          <a:lstStyle/>
          <a:p>
            <a:pPr marL="0" indent="0">
              <a:lnSpc>
                <a:spcPct val="100000"/>
              </a:lnSpc>
              <a:buNone/>
            </a:pPr>
            <a:r>
              <a:rPr lang="zh-CN" altLang="en-US" sz="2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拔一下动一下；</a:t>
            </a:r>
            <a:endParaRPr lang="zh-CN" altLang="en-US" sz="2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p>
            <a:pPr marL="0" indent="0">
              <a:lnSpc>
                <a:spcPct val="100000"/>
              </a:lnSpc>
              <a:buNone/>
            </a:pPr>
            <a:r>
              <a:rPr lang="zh-CN" altLang="en-US" sz="2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把做了当执行；</a:t>
            </a:r>
            <a:endParaRPr lang="zh-CN" altLang="en-US" sz="2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p>
            <a:pPr marL="0" indent="0">
              <a:lnSpc>
                <a:spcPct val="100000"/>
              </a:lnSpc>
              <a:buNone/>
            </a:pPr>
            <a:r>
              <a:rPr lang="zh-CN" altLang="en-US" sz="2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布置等于完成。</a:t>
            </a:r>
            <a:endParaRPr lang="zh-CN" altLang="en-US" sz="2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69" name="Rectangle 14"/>
          <p:cNvSpPr/>
          <p:nvPr/>
        </p:nvSpPr>
        <p:spPr bwMode="auto">
          <a:xfrm>
            <a:off x="4196715" y="2458720"/>
            <a:ext cx="3134360" cy="80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14:hiddenLine>
            </a:ext>
          </a:extLst>
        </p:spPr>
        <p:txBody>
          <a:bodyPr lIns="50799" tIns="50799" rIns="50799" bIns="50799" anchor="b"/>
          <a:lstStyle/>
          <a:p>
            <a:pPr marL="0" indent="0">
              <a:lnSpc>
                <a:spcPct val="100000"/>
              </a:lnSpc>
              <a:buNone/>
            </a:pPr>
            <a:r>
              <a:rPr lang="zh-CN" altLang="en-US" sz="2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螃蟹定律：</a:t>
            </a:r>
            <a:endParaRPr lang="zh-CN" altLang="en-US" sz="2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p>
            <a:pPr marL="0" indent="0">
              <a:lnSpc>
                <a:spcPct val="100000"/>
              </a:lnSpc>
              <a:buNone/>
            </a:pPr>
            <a:r>
              <a:rPr lang="zh-CN" altLang="en-US" sz="2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绝不因他人不到位而降低自我的要求</a:t>
            </a:r>
            <a:endParaRPr lang="zh-CN" altLang="en-US" sz="20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2" name="Freeform 228"/>
          <p:cNvSpPr/>
          <p:nvPr/>
        </p:nvSpPr>
        <p:spPr bwMode="auto">
          <a:xfrm>
            <a:off x="2179415" y="4610903"/>
            <a:ext cx="439725" cy="484014"/>
          </a:xfrm>
          <a:custGeom>
            <a:avLst/>
            <a:gdLst>
              <a:gd name="T0" fmla="*/ 102 w 204"/>
              <a:gd name="T1" fmla="*/ 42 h 224"/>
              <a:gd name="T2" fmla="*/ 150 w 204"/>
              <a:gd name="T3" fmla="*/ 1 h 224"/>
              <a:gd name="T4" fmla="*/ 188 w 204"/>
              <a:gd name="T5" fmla="*/ 20 h 224"/>
              <a:gd name="T6" fmla="*/ 204 w 204"/>
              <a:gd name="T7" fmla="*/ 58 h 224"/>
              <a:gd name="T8" fmla="*/ 188 w 204"/>
              <a:gd name="T9" fmla="*/ 117 h 224"/>
              <a:gd name="T10" fmla="*/ 150 w 204"/>
              <a:gd name="T11" fmla="*/ 173 h 224"/>
              <a:gd name="T12" fmla="*/ 101 w 204"/>
              <a:gd name="T13" fmla="*/ 224 h 224"/>
              <a:gd name="T14" fmla="*/ 55 w 204"/>
              <a:gd name="T15" fmla="*/ 175 h 224"/>
              <a:gd name="T16" fmla="*/ 16 w 204"/>
              <a:gd name="T17" fmla="*/ 119 h 224"/>
              <a:gd name="T18" fmla="*/ 0 w 204"/>
              <a:gd name="T19" fmla="*/ 63 h 224"/>
              <a:gd name="T20" fmla="*/ 15 w 204"/>
              <a:gd name="T21" fmla="*/ 21 h 224"/>
              <a:gd name="T22" fmla="*/ 53 w 204"/>
              <a:gd name="T23" fmla="*/ 0 h 224"/>
              <a:gd name="T24" fmla="*/ 102 w 204"/>
              <a:gd name="T25" fmla="*/ 4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4" h="224">
                <a:moveTo>
                  <a:pt x="102" y="42"/>
                </a:moveTo>
                <a:cubicBezTo>
                  <a:pt x="111" y="21"/>
                  <a:pt x="127" y="1"/>
                  <a:pt x="150" y="1"/>
                </a:cubicBezTo>
                <a:cubicBezTo>
                  <a:pt x="164" y="1"/>
                  <a:pt x="176" y="7"/>
                  <a:pt x="188" y="20"/>
                </a:cubicBezTo>
                <a:cubicBezTo>
                  <a:pt x="198" y="33"/>
                  <a:pt x="204" y="45"/>
                  <a:pt x="204" y="58"/>
                </a:cubicBezTo>
                <a:cubicBezTo>
                  <a:pt x="204" y="77"/>
                  <a:pt x="199" y="96"/>
                  <a:pt x="188" y="117"/>
                </a:cubicBezTo>
                <a:cubicBezTo>
                  <a:pt x="180" y="135"/>
                  <a:pt x="167" y="153"/>
                  <a:pt x="150" y="173"/>
                </a:cubicBezTo>
                <a:cubicBezTo>
                  <a:pt x="138" y="188"/>
                  <a:pt x="121" y="205"/>
                  <a:pt x="101" y="224"/>
                </a:cubicBezTo>
                <a:cubicBezTo>
                  <a:pt x="84" y="207"/>
                  <a:pt x="69" y="191"/>
                  <a:pt x="55" y="175"/>
                </a:cubicBezTo>
                <a:cubicBezTo>
                  <a:pt x="39" y="155"/>
                  <a:pt x="26" y="136"/>
                  <a:pt x="16" y="119"/>
                </a:cubicBezTo>
                <a:cubicBezTo>
                  <a:pt x="6" y="98"/>
                  <a:pt x="0" y="80"/>
                  <a:pt x="0" y="63"/>
                </a:cubicBezTo>
                <a:cubicBezTo>
                  <a:pt x="0" y="48"/>
                  <a:pt x="5" y="34"/>
                  <a:pt x="15" y="21"/>
                </a:cubicBezTo>
                <a:cubicBezTo>
                  <a:pt x="25" y="7"/>
                  <a:pt x="38" y="0"/>
                  <a:pt x="53" y="0"/>
                </a:cubicBezTo>
                <a:cubicBezTo>
                  <a:pt x="77" y="0"/>
                  <a:pt x="93" y="20"/>
                  <a:pt x="102" y="42"/>
                </a:cubicBezTo>
                <a:close/>
              </a:path>
            </a:pathLst>
          </a:custGeom>
          <a:noFill/>
          <a:ln>
            <a:solidFill>
              <a:schemeClr val="bg1"/>
            </a:solidFill>
          </a:ln>
        </p:spPr>
        <p:txBody>
          <a:bodyPr vert="horz" wrap="square" lIns="121919" tIns="60959" rIns="121919" bIns="60959" numCol="1" anchor="t" anchorCtr="0" compatLnSpc="1"/>
          <a:lstStyle/>
          <a:p>
            <a:endParaRPr lang="en-US" sz="100"/>
          </a:p>
        </p:txBody>
      </p:sp>
      <p:grpSp>
        <p:nvGrpSpPr>
          <p:cNvPr id="43" name="Group 42"/>
          <p:cNvGrpSpPr>
            <a:grpSpLocks noChangeAspect="1"/>
          </p:cNvGrpSpPr>
          <p:nvPr/>
        </p:nvGrpSpPr>
        <p:grpSpPr>
          <a:xfrm>
            <a:off x="4839934" y="4641215"/>
            <a:ext cx="584629" cy="487680"/>
            <a:chOff x="2292350" y="272256"/>
            <a:chExt cx="315913" cy="263525"/>
          </a:xfrm>
          <a:noFill/>
        </p:grpSpPr>
        <p:sp>
          <p:nvSpPr>
            <p:cNvPr id="44" name="Rectangle 47"/>
            <p:cNvSpPr>
              <a:spLocks noChangeArrowheads="1"/>
            </p:cNvSpPr>
            <p:nvPr/>
          </p:nvSpPr>
          <p:spPr bwMode="auto">
            <a:xfrm>
              <a:off x="2292350" y="451643"/>
              <a:ext cx="53975" cy="84138"/>
            </a:xfrm>
            <a:prstGeom prst="rect">
              <a:avLst/>
            </a:prstGeom>
            <a:grpFill/>
            <a:ln w="9525">
              <a:solidFill>
                <a:schemeClr val="bg1"/>
              </a:solidFill>
              <a:miter lim="800000"/>
            </a:ln>
          </p:spPr>
          <p:txBody>
            <a:bodyPr vert="horz" wrap="square" lIns="121919" tIns="60959" rIns="121919" bIns="60959" numCol="1" anchor="t" anchorCtr="0" compatLnSpc="1"/>
            <a:lstStyle/>
            <a:p>
              <a:endParaRPr lang="en-US" sz="100"/>
            </a:p>
          </p:txBody>
        </p:sp>
        <p:sp>
          <p:nvSpPr>
            <p:cNvPr id="46" name="Rectangle 48"/>
            <p:cNvSpPr>
              <a:spLocks noChangeArrowheads="1"/>
            </p:cNvSpPr>
            <p:nvPr/>
          </p:nvSpPr>
          <p:spPr bwMode="auto">
            <a:xfrm>
              <a:off x="2379663" y="391318"/>
              <a:ext cx="53975" cy="144463"/>
            </a:xfrm>
            <a:prstGeom prst="rect">
              <a:avLst/>
            </a:prstGeom>
            <a:grpFill/>
            <a:ln w="9525">
              <a:solidFill>
                <a:schemeClr val="bg1"/>
              </a:solidFill>
              <a:miter lim="800000"/>
            </a:ln>
          </p:spPr>
          <p:txBody>
            <a:bodyPr vert="horz" wrap="square" lIns="121919" tIns="60959" rIns="121919" bIns="60959" numCol="1" anchor="t" anchorCtr="0" compatLnSpc="1"/>
            <a:lstStyle/>
            <a:p>
              <a:endParaRPr lang="en-US" sz="100"/>
            </a:p>
          </p:txBody>
        </p:sp>
        <p:sp>
          <p:nvSpPr>
            <p:cNvPr id="47" name="Rectangle 49"/>
            <p:cNvSpPr>
              <a:spLocks noChangeArrowheads="1"/>
            </p:cNvSpPr>
            <p:nvPr/>
          </p:nvSpPr>
          <p:spPr bwMode="auto">
            <a:xfrm>
              <a:off x="2466975" y="332581"/>
              <a:ext cx="55563" cy="203200"/>
            </a:xfrm>
            <a:prstGeom prst="rect">
              <a:avLst/>
            </a:prstGeom>
            <a:grpFill/>
            <a:ln w="9525">
              <a:solidFill>
                <a:schemeClr val="bg1"/>
              </a:solidFill>
              <a:miter lim="800000"/>
            </a:ln>
          </p:spPr>
          <p:txBody>
            <a:bodyPr vert="horz" wrap="square" lIns="121919" tIns="60959" rIns="121919" bIns="60959" numCol="1" anchor="t" anchorCtr="0" compatLnSpc="1"/>
            <a:lstStyle/>
            <a:p>
              <a:endParaRPr lang="en-US" sz="100"/>
            </a:p>
          </p:txBody>
        </p:sp>
        <p:sp>
          <p:nvSpPr>
            <p:cNvPr id="48" name="Rectangle 50"/>
            <p:cNvSpPr>
              <a:spLocks noChangeArrowheads="1"/>
            </p:cNvSpPr>
            <p:nvPr/>
          </p:nvSpPr>
          <p:spPr bwMode="auto">
            <a:xfrm>
              <a:off x="2554288" y="272256"/>
              <a:ext cx="53975" cy="263525"/>
            </a:xfrm>
            <a:prstGeom prst="rect">
              <a:avLst/>
            </a:prstGeom>
            <a:grpFill/>
            <a:ln w="9525">
              <a:solidFill>
                <a:schemeClr val="bg1"/>
              </a:solidFill>
              <a:miter lim="800000"/>
            </a:ln>
          </p:spPr>
          <p:txBody>
            <a:bodyPr vert="horz" wrap="square" lIns="121919" tIns="60959" rIns="121919" bIns="60959" numCol="1" anchor="t" anchorCtr="0" compatLnSpc="1"/>
            <a:lstStyle/>
            <a:p>
              <a:endParaRPr lang="en-US" sz="100"/>
            </a:p>
          </p:txBody>
        </p:sp>
      </p:grpSp>
      <p:sp>
        <p:nvSpPr>
          <p:cNvPr id="160" name="Text Placeholder 3"/>
          <p:cNvSpPr txBox="1"/>
          <p:nvPr/>
        </p:nvSpPr>
        <p:spPr>
          <a:xfrm>
            <a:off x="6691630" y="3582670"/>
            <a:ext cx="5350510" cy="141541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a:lnSpc>
                <a:spcPct val="140000"/>
              </a:lnSpc>
              <a:spcBef>
                <a:spcPct val="20000"/>
              </a:spcBef>
              <a:defRPr/>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我行我素，不懂协同作业；</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a:p>
            <a:pPr algn="l" defTabSz="1285240">
              <a:lnSpc>
                <a:spcPct val="140000"/>
              </a:lnSpc>
              <a:spcBef>
                <a:spcPct val="20000"/>
              </a:spcBef>
              <a:defRPr/>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没有深刻理解自己的工作对他人的影响；</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a:p>
            <a:pPr algn="l" defTabSz="1285240">
              <a:lnSpc>
                <a:spcPct val="140000"/>
              </a:lnSpc>
              <a:spcBef>
                <a:spcPct val="20000"/>
              </a:spcBef>
              <a:defRPr/>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个人英雄主义好大喜功；</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up)">
                                      <p:cBhvr>
                                        <p:cTn id="15" dur="500"/>
                                        <p:tgtEl>
                                          <p:spTgt spid="6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fade">
                                      <p:cBhvr>
                                        <p:cTn id="23" dur="500"/>
                                        <p:tgtEl>
                                          <p:spTgt spid="5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wipe(up)">
                                      <p:cBhvr>
                                        <p:cTn id="27" dur="500"/>
                                        <p:tgtEl>
                                          <p:spTgt spid="6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0"/>
                                        </p:tgtEl>
                                        <p:attrNameLst>
                                          <p:attrName>style.visibility</p:attrName>
                                        </p:attrNameLst>
                                      </p:cBhvr>
                                      <p:to>
                                        <p:strVal val="visible"/>
                                      </p:to>
                                    </p:set>
                                    <p:animEffect transition="in" filter="wipe(left)">
                                      <p:cBhvr>
                                        <p:cTn id="31"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45" grpId="0" bldLvl="0" animBg="1"/>
      <p:bldP spid="68" grpId="0"/>
      <p:bldP spid="69" grpId="0"/>
      <p:bldP spid="1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060725" y="1754087"/>
            <a:ext cx="4070550" cy="4070552"/>
            <a:chOff x="4060725" y="1754087"/>
            <a:chExt cx="4070550" cy="4070552"/>
          </a:xfrm>
        </p:grpSpPr>
        <p:sp>
          <p:nvSpPr>
            <p:cNvPr id="3" name="菱形 2"/>
            <p:cNvSpPr/>
            <p:nvPr/>
          </p:nvSpPr>
          <p:spPr>
            <a:xfrm>
              <a:off x="4060725" y="1754087"/>
              <a:ext cx="4070550" cy="4070552"/>
            </a:xfrm>
            <a:prstGeom prst="diamond">
              <a:avLst/>
            </a:prstGeom>
            <a:noFill/>
            <a:ln w="76200">
              <a:solidFill>
                <a:srgbClr val="3904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970780" y="3450458"/>
              <a:ext cx="2250440" cy="768350"/>
            </a:xfrm>
            <a:prstGeom prst="rect">
              <a:avLst/>
            </a:prstGeom>
            <a:noFill/>
          </p:spPr>
          <p:txBody>
            <a:bodyPr wrap="none" rtlCol="0">
              <a:spAutoFit/>
              <a:scene3d>
                <a:camera prst="orthographicFront"/>
                <a:lightRig rig="threePt" dir="t"/>
              </a:scene3d>
              <a:sp3d contourW="12700"/>
            </a:bodyPr>
            <a:lstStyle/>
            <a:p>
              <a:pPr algn="ctr"/>
              <a:r>
                <a:rPr lang="en-US" altLang="zh-CN" sz="4400" b="1" i="1" dirty="0">
                  <a:latin typeface="Century Gothic" panose="020B0502020202020204" pitchFamily="34" charset="0"/>
                </a:rPr>
                <a:t>PART 0</a:t>
              </a:r>
              <a:r>
                <a:rPr lang="en-US" sz="4400" b="1" i="1" dirty="0">
                  <a:latin typeface="Century Gothic" panose="020B0502020202020204" pitchFamily="34" charset="0"/>
                </a:rPr>
                <a:t>2</a:t>
              </a:r>
              <a:endParaRPr lang="en-US" sz="4400" b="1" i="1" dirty="0">
                <a:latin typeface="Century Gothic" panose="020B0502020202020204" pitchFamily="34" charset="0"/>
              </a:endParaRPr>
            </a:p>
          </p:txBody>
        </p:sp>
        <p:sp>
          <p:nvSpPr>
            <p:cNvPr id="13" name="文本框 12"/>
            <p:cNvSpPr txBox="1"/>
            <p:nvPr/>
          </p:nvSpPr>
          <p:spPr>
            <a:xfrm>
              <a:off x="5239384" y="4156291"/>
              <a:ext cx="1713230" cy="829945"/>
            </a:xfrm>
            <a:prstGeom prst="rect">
              <a:avLst/>
            </a:prstGeom>
            <a:noFill/>
          </p:spPr>
          <p:txBody>
            <a:bodyPr wrap="none" rtlCol="0">
              <a:spAutoFit/>
              <a:scene3d>
                <a:camera prst="orthographicFront"/>
                <a:lightRig rig="threePt" dir="t"/>
              </a:scene3d>
              <a:sp3d contourW="12700"/>
            </a:bodyPr>
            <a:lstStyle/>
            <a:p>
              <a:pPr algn="ctr"/>
              <a:r>
                <a:rPr lang="zh-CN" altLang="en-US" sz="2400" b="1" dirty="0"/>
                <a:t>凝聚力源于</a:t>
              </a:r>
              <a:endParaRPr lang="zh-CN" altLang="en-US" sz="2400" b="1" dirty="0"/>
            </a:p>
            <a:p>
              <a:pPr algn="ctr"/>
              <a:r>
                <a:rPr lang="zh-CN" altLang="en-US" sz="2400" b="1" dirty="0"/>
                <a:t>共同目标</a:t>
              </a:r>
              <a:endParaRPr lang="zh-CN" altLang="en-US" sz="2400" b="1" dirty="0"/>
            </a:p>
          </p:txBody>
        </p:sp>
        <p:sp>
          <p:nvSpPr>
            <p:cNvPr id="14" name="椭圆 49"/>
            <p:cNvSpPr/>
            <p:nvPr/>
          </p:nvSpPr>
          <p:spPr>
            <a:xfrm>
              <a:off x="5923834" y="5100161"/>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8" name="图片占位符 17"/>
          <p:cNvPicPr>
            <a:picLocks noGrp="1" noChangeAspect="1"/>
          </p:cNvPicPr>
          <p:nvPr>
            <p:ph type="pic" sz="quarter" idx="10"/>
          </p:nvPr>
        </p:nvPicPr>
        <p:blipFill>
          <a:blip r:embed="rId1">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t="16667" b="16667"/>
          <a:stretch>
            <a:fillRect/>
          </a:stretch>
        </p:blipFill>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îŝḷîḓé-Rectangle 2"/>
          <p:cNvSpPr/>
          <p:nvPr/>
        </p:nvSpPr>
        <p:spPr>
          <a:xfrm>
            <a:off x="2922377" y="2206625"/>
            <a:ext cx="1980309" cy="1980309"/>
          </a:xfrm>
          <a:prstGeom prst="rect">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pic>
        <p:nvPicPr>
          <p:cNvPr id="62" name="图片占位符 61"/>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a:stretch>
            <a:fillRect/>
          </a:stretch>
        </p:blipFill>
        <p:spPr/>
      </p:pic>
      <p:sp>
        <p:nvSpPr>
          <p:cNvPr id="6" name="îŝḷîḓé-Rectangle 5"/>
          <p:cNvSpPr/>
          <p:nvPr/>
        </p:nvSpPr>
        <p:spPr>
          <a:xfrm>
            <a:off x="1348054" y="5168618"/>
            <a:ext cx="468555" cy="468555"/>
          </a:xfrm>
          <a:prstGeom prst="rect">
            <a:avLst/>
          </a:prstGeom>
          <a:noFill/>
          <a:ln w="57150">
            <a:solidFill>
              <a:srgbClr val="2E295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îŝḷîḓé-Rectangle 8"/>
          <p:cNvSpPr/>
          <p:nvPr/>
        </p:nvSpPr>
        <p:spPr>
          <a:xfrm>
            <a:off x="5523907" y="3973148"/>
            <a:ext cx="503918" cy="503918"/>
          </a:xfrm>
          <a:prstGeom prst="rect">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p>
        </p:txBody>
      </p:sp>
      <p:sp>
        <p:nvSpPr>
          <p:cNvPr id="10" name="îŝḷîḓé-Rectangle 9"/>
          <p:cNvSpPr/>
          <p:nvPr/>
        </p:nvSpPr>
        <p:spPr>
          <a:xfrm>
            <a:off x="5523907" y="5034394"/>
            <a:ext cx="503918" cy="503918"/>
          </a:xfrm>
          <a:prstGeom prst="rect">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p>
        </p:txBody>
      </p:sp>
      <p:sp>
        <p:nvSpPr>
          <p:cNvPr id="15" name="îŝḷîḓé-Rectangle 14"/>
          <p:cNvSpPr/>
          <p:nvPr/>
        </p:nvSpPr>
        <p:spPr>
          <a:xfrm>
            <a:off x="8455012" y="3973148"/>
            <a:ext cx="503918" cy="503918"/>
          </a:xfrm>
          <a:prstGeom prst="rect">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p>
        </p:txBody>
      </p:sp>
      <p:sp>
        <p:nvSpPr>
          <p:cNvPr id="16" name="îŝḷîḓé-Rectangle 15"/>
          <p:cNvSpPr/>
          <p:nvPr/>
        </p:nvSpPr>
        <p:spPr>
          <a:xfrm>
            <a:off x="8455012" y="5034394"/>
            <a:ext cx="503918" cy="503918"/>
          </a:xfrm>
          <a:prstGeom prst="rect">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p>
        </p:txBody>
      </p:sp>
      <p:sp>
        <p:nvSpPr>
          <p:cNvPr id="49" name="矩形 48"/>
          <p:cNvSpPr/>
          <p:nvPr/>
        </p:nvSpPr>
        <p:spPr>
          <a:xfrm>
            <a:off x="6037350" y="3861546"/>
            <a:ext cx="2088652" cy="514350"/>
          </a:xfrm>
          <a:prstGeom prst="rect">
            <a:avLst/>
          </a:prstGeom>
        </p:spPr>
        <p:txBody>
          <a:bodyPr wrap="square">
            <a:spAutoFit/>
            <a:scene3d>
              <a:camera prst="orthographicFront"/>
              <a:lightRig rig="threePt" dir="t"/>
            </a:scene3d>
            <a:sp3d contourW="12700"/>
          </a:bodyPr>
          <a:lstStyle/>
          <a:p>
            <a:pPr algn="l">
              <a:lnSpc>
                <a:spcPct val="125000"/>
              </a:lnSpc>
            </a:pPr>
            <a:r>
              <a:rPr lang="zh-CN" altLang="en-US" sz="1100" dirty="0">
                <a:solidFill>
                  <a:schemeClr val="tx1">
                    <a:lumMod val="85000"/>
                    <a:lumOff val="15000"/>
                  </a:schemeClr>
                </a:solidFill>
                <a:latin typeface="微软雅黑" panose="020B0503020204020204" charset="-122"/>
                <a:ea typeface="微软雅黑" panose="020B0503020204020204" charset="-122"/>
              </a:rPr>
              <a:t>27%的人没有目标，在社会最底层，过得很不如意；</a:t>
            </a:r>
            <a:endParaRPr lang="zh-CN" altLang="en-US" sz="1100" dirty="0">
              <a:solidFill>
                <a:schemeClr val="tx1">
                  <a:lumMod val="85000"/>
                  <a:lumOff val="15000"/>
                </a:schemeClr>
              </a:solidFill>
              <a:latin typeface="微软雅黑" panose="020B0503020204020204" charset="-122"/>
              <a:ea typeface="微软雅黑" panose="020B0503020204020204" charset="-122"/>
            </a:endParaRPr>
          </a:p>
        </p:txBody>
      </p:sp>
      <p:sp>
        <p:nvSpPr>
          <p:cNvPr id="51" name="矩形 50"/>
          <p:cNvSpPr/>
          <p:nvPr/>
        </p:nvSpPr>
        <p:spPr>
          <a:xfrm>
            <a:off x="8968455" y="3861546"/>
            <a:ext cx="2088652" cy="514350"/>
          </a:xfrm>
          <a:prstGeom prst="rect">
            <a:avLst/>
          </a:prstGeom>
        </p:spPr>
        <p:txBody>
          <a:bodyPr wrap="square">
            <a:spAutoFit/>
            <a:scene3d>
              <a:camera prst="orthographicFront"/>
              <a:lightRig rig="threePt" dir="t"/>
            </a:scene3d>
            <a:sp3d contourW="12700"/>
          </a:bodyPr>
          <a:lstStyle/>
          <a:p>
            <a:pPr algn="l">
              <a:lnSpc>
                <a:spcPct val="125000"/>
              </a:lnSpc>
            </a:pPr>
            <a:r>
              <a:rPr lang="zh-CN" altLang="en-US" sz="1100" dirty="0">
                <a:solidFill>
                  <a:schemeClr val="tx1">
                    <a:lumMod val="85000"/>
                    <a:lumOff val="15000"/>
                  </a:schemeClr>
                </a:solidFill>
                <a:latin typeface="微软雅黑" panose="020B0503020204020204" charset="-122"/>
                <a:ea typeface="微软雅黑" panose="020B0503020204020204" charset="-122"/>
              </a:rPr>
              <a:t>60%的人目标模糊，在社会的中下层，无突出成就；</a:t>
            </a:r>
            <a:endParaRPr lang="zh-CN" altLang="en-US" sz="1100" dirty="0">
              <a:solidFill>
                <a:schemeClr val="tx1">
                  <a:lumMod val="85000"/>
                  <a:lumOff val="15000"/>
                </a:schemeClr>
              </a:solidFill>
              <a:latin typeface="微软雅黑" panose="020B0503020204020204" charset="-122"/>
              <a:ea typeface="微软雅黑" panose="020B0503020204020204" charset="-122"/>
            </a:endParaRPr>
          </a:p>
        </p:txBody>
      </p:sp>
      <p:sp>
        <p:nvSpPr>
          <p:cNvPr id="52" name="矩形 51"/>
          <p:cNvSpPr/>
          <p:nvPr/>
        </p:nvSpPr>
        <p:spPr>
          <a:xfrm>
            <a:off x="6037350" y="4910051"/>
            <a:ext cx="2088652" cy="725805"/>
          </a:xfrm>
          <a:prstGeom prst="rect">
            <a:avLst/>
          </a:prstGeom>
        </p:spPr>
        <p:txBody>
          <a:bodyPr wrap="square">
            <a:spAutoFit/>
            <a:scene3d>
              <a:camera prst="orthographicFront"/>
              <a:lightRig rig="threePt" dir="t"/>
            </a:scene3d>
            <a:sp3d contourW="12700"/>
          </a:bodyPr>
          <a:lstStyle/>
          <a:p>
            <a:pPr algn="l">
              <a:lnSpc>
                <a:spcPct val="125000"/>
              </a:lnSpc>
            </a:pPr>
            <a:r>
              <a:rPr lang="zh-CN" altLang="en-US" sz="1100" dirty="0">
                <a:solidFill>
                  <a:schemeClr val="tx1">
                    <a:lumMod val="85000"/>
                    <a:lumOff val="15000"/>
                  </a:schemeClr>
                </a:solidFill>
                <a:latin typeface="微软雅黑" panose="020B0503020204020204" charset="-122"/>
                <a:ea typeface="微软雅黑" panose="020B0503020204020204" charset="-122"/>
              </a:rPr>
              <a:t>10%的人有清晰但较短期目标，在社会的中上层，在各自的领域里取得了相当的成就；</a:t>
            </a:r>
            <a:endParaRPr lang="zh-CN" altLang="en-US" sz="1100" dirty="0">
              <a:solidFill>
                <a:schemeClr val="tx1">
                  <a:lumMod val="85000"/>
                  <a:lumOff val="15000"/>
                </a:schemeClr>
              </a:solidFill>
              <a:latin typeface="微软雅黑" panose="020B0503020204020204" charset="-122"/>
              <a:ea typeface="微软雅黑" panose="020B0503020204020204" charset="-122"/>
            </a:endParaRPr>
          </a:p>
        </p:txBody>
      </p:sp>
      <p:sp>
        <p:nvSpPr>
          <p:cNvPr id="53" name="矩形 52"/>
          <p:cNvSpPr/>
          <p:nvPr/>
        </p:nvSpPr>
        <p:spPr>
          <a:xfrm>
            <a:off x="8968455" y="4910051"/>
            <a:ext cx="2088652" cy="514350"/>
          </a:xfrm>
          <a:prstGeom prst="rect">
            <a:avLst/>
          </a:prstGeom>
        </p:spPr>
        <p:txBody>
          <a:bodyPr wrap="square">
            <a:spAutoFit/>
            <a:scene3d>
              <a:camera prst="orthographicFront"/>
              <a:lightRig rig="threePt" dir="t"/>
            </a:scene3d>
            <a:sp3d contourW="12700"/>
          </a:bodyPr>
          <a:lstStyle/>
          <a:p>
            <a:pPr algn="l">
              <a:lnSpc>
                <a:spcPct val="125000"/>
              </a:lnSpc>
            </a:pPr>
            <a:r>
              <a:rPr lang="zh-CN" altLang="en-US" sz="1100" dirty="0">
                <a:solidFill>
                  <a:schemeClr val="tx1">
                    <a:lumMod val="85000"/>
                    <a:lumOff val="15000"/>
                  </a:schemeClr>
                </a:solidFill>
                <a:latin typeface="微软雅黑" panose="020B0503020204020204" charset="-122"/>
                <a:ea typeface="微软雅黑" panose="020B0503020204020204" charset="-122"/>
              </a:rPr>
              <a:t>3%的人有清晰且长期目标，成为各领域顶尖。</a:t>
            </a:r>
            <a:endParaRPr lang="zh-CN" altLang="en-US" sz="1100" dirty="0">
              <a:solidFill>
                <a:schemeClr val="tx1">
                  <a:lumMod val="85000"/>
                  <a:lumOff val="15000"/>
                </a:schemeClr>
              </a:solidFill>
              <a:latin typeface="微软雅黑" panose="020B0503020204020204" charset="-122"/>
              <a:ea typeface="微软雅黑" panose="020B0503020204020204" charset="-122"/>
            </a:endParaRPr>
          </a:p>
        </p:txBody>
      </p:sp>
      <p:grpSp>
        <p:nvGrpSpPr>
          <p:cNvPr id="54" name="组合 53"/>
          <p:cNvGrpSpPr/>
          <p:nvPr/>
        </p:nvGrpSpPr>
        <p:grpSpPr>
          <a:xfrm>
            <a:off x="5407304" y="2279650"/>
            <a:ext cx="5555971" cy="1139288"/>
            <a:chOff x="7583812" y="3362125"/>
            <a:chExt cx="5555971" cy="1139288"/>
          </a:xfrm>
        </p:grpSpPr>
        <p:sp>
          <p:nvSpPr>
            <p:cNvPr id="55" name="矩形 54"/>
            <p:cNvSpPr/>
            <p:nvPr/>
          </p:nvSpPr>
          <p:spPr>
            <a:xfrm>
              <a:off x="7583812" y="3775608"/>
              <a:ext cx="5555971" cy="725805"/>
            </a:xfrm>
            <a:prstGeom prst="rect">
              <a:avLst/>
            </a:prstGeom>
          </p:spPr>
          <p:txBody>
            <a:bodyPr wrap="square">
              <a:spAutoFit/>
              <a:scene3d>
                <a:camera prst="orthographicFront"/>
                <a:lightRig rig="threePt" dir="t"/>
              </a:scene3d>
              <a:sp3d contourW="12700"/>
            </a:bodyPr>
            <a:lstStyle/>
            <a:p>
              <a:pPr>
                <a:lnSpc>
                  <a:spcPct val="125000"/>
                </a:lnSpc>
              </a:pPr>
              <a:r>
                <a:rPr lang="zh-CN" altLang="en-US" sz="1100" dirty="0">
                  <a:solidFill>
                    <a:schemeClr val="tx1">
                      <a:lumMod val="85000"/>
                      <a:lumOff val="15000"/>
                    </a:schemeClr>
                  </a:solidFill>
                  <a:latin typeface="微软雅黑" panose="020B0503020204020204" charset="-122"/>
                  <a:ea typeface="微软雅黑" panose="020B0503020204020204" charset="-122"/>
                </a:rPr>
                <a:t>叫醒你的不是闹钟，而是目标；</a:t>
              </a:r>
              <a:endParaRPr lang="zh-CN" altLang="en-US" sz="1100" dirty="0">
                <a:solidFill>
                  <a:schemeClr val="tx1">
                    <a:lumMod val="85000"/>
                    <a:lumOff val="15000"/>
                  </a:schemeClr>
                </a:solidFill>
                <a:latin typeface="微软雅黑" panose="020B0503020204020204" charset="-122"/>
                <a:ea typeface="微软雅黑" panose="020B0503020204020204" charset="-122"/>
              </a:endParaRPr>
            </a:p>
            <a:p>
              <a:pPr>
                <a:lnSpc>
                  <a:spcPct val="125000"/>
                </a:lnSpc>
              </a:pPr>
              <a:r>
                <a:rPr lang="zh-CN" altLang="en-US" sz="1100" dirty="0">
                  <a:solidFill>
                    <a:schemeClr val="tx1">
                      <a:lumMod val="85000"/>
                      <a:lumOff val="15000"/>
                    </a:schemeClr>
                  </a:solidFill>
                  <a:latin typeface="微软雅黑" panose="020B0503020204020204" charset="-122"/>
                  <a:ea typeface="微软雅黑" panose="020B0503020204020204" charset="-122"/>
                </a:rPr>
                <a:t>明确想要什么，才能得到什么；</a:t>
              </a:r>
              <a:endParaRPr lang="zh-CN" altLang="en-US" sz="1100" dirty="0">
                <a:solidFill>
                  <a:schemeClr val="tx1">
                    <a:lumMod val="85000"/>
                    <a:lumOff val="15000"/>
                  </a:schemeClr>
                </a:solidFill>
                <a:latin typeface="微软雅黑" panose="020B0503020204020204" charset="-122"/>
                <a:ea typeface="微软雅黑" panose="020B0503020204020204" charset="-122"/>
              </a:endParaRPr>
            </a:p>
            <a:p>
              <a:pPr>
                <a:lnSpc>
                  <a:spcPct val="125000"/>
                </a:lnSpc>
              </a:pPr>
              <a:r>
                <a:rPr lang="zh-CN" altLang="en-US" sz="1100" dirty="0">
                  <a:solidFill>
                    <a:schemeClr val="tx1">
                      <a:lumMod val="85000"/>
                      <a:lumOff val="15000"/>
                    </a:schemeClr>
                  </a:solidFill>
                  <a:latin typeface="微软雅黑" panose="020B0503020204020204" charset="-122"/>
                  <a:ea typeface="微软雅黑" panose="020B0503020204020204" charset="-122"/>
                </a:rPr>
                <a:t>成功等于设定目标并达成目标。</a:t>
              </a:r>
              <a:endParaRPr lang="zh-CN" altLang="en-US" sz="1100" dirty="0">
                <a:solidFill>
                  <a:schemeClr val="tx1">
                    <a:lumMod val="85000"/>
                    <a:lumOff val="15000"/>
                  </a:schemeClr>
                </a:solidFill>
                <a:latin typeface="微软雅黑" panose="020B0503020204020204" charset="-122"/>
                <a:ea typeface="微软雅黑" panose="020B0503020204020204" charset="-122"/>
              </a:endParaRPr>
            </a:p>
          </p:txBody>
        </p:sp>
        <p:sp>
          <p:nvSpPr>
            <p:cNvPr id="56" name="矩形 55"/>
            <p:cNvSpPr/>
            <p:nvPr/>
          </p:nvSpPr>
          <p:spPr>
            <a:xfrm>
              <a:off x="7583812" y="3362125"/>
              <a:ext cx="2050552"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85000"/>
                      <a:lumOff val="15000"/>
                    </a:schemeClr>
                  </a:solidFill>
                  <a:latin typeface="微软雅黑" panose="020B0503020204020204" charset="-122"/>
                  <a:ea typeface="微软雅黑" panose="020B0503020204020204" charset="-122"/>
                </a:rPr>
                <a:t>文字添加</a:t>
              </a:r>
              <a:endParaRPr lang="zh-CN" altLang="en-US" b="1" dirty="0">
                <a:solidFill>
                  <a:schemeClr val="tx1">
                    <a:lumMod val="85000"/>
                    <a:lumOff val="15000"/>
                  </a:schemeClr>
                </a:solidFill>
                <a:latin typeface="微软雅黑" panose="020B0503020204020204" charset="-122"/>
                <a:ea typeface="微软雅黑" panose="020B0503020204020204" charset="-122"/>
              </a:endParaRPr>
            </a:p>
          </p:txBody>
        </p:sp>
      </p:grpSp>
      <p:sp>
        <p:nvSpPr>
          <p:cNvPr id="63" name="îŝḷîḓé-Rectangle 8"/>
          <p:cNvSpPr/>
          <p:nvPr/>
        </p:nvSpPr>
        <p:spPr>
          <a:xfrm>
            <a:off x="5641894" y="4095165"/>
            <a:ext cx="267944" cy="257079"/>
          </a:xfrm>
          <a:custGeom>
            <a:avLst/>
            <a:gdLst>
              <a:gd name="connsiteX0" fmla="*/ 427522 w 607356"/>
              <a:gd name="connsiteY0" fmla="*/ 464667 h 582729"/>
              <a:gd name="connsiteX1" fmla="*/ 427522 w 607356"/>
              <a:gd name="connsiteY1" fmla="*/ 557525 h 582729"/>
              <a:gd name="connsiteX2" fmla="*/ 463773 w 607356"/>
              <a:gd name="connsiteY2" fmla="*/ 557525 h 582729"/>
              <a:gd name="connsiteX3" fmla="*/ 463773 w 607356"/>
              <a:gd name="connsiteY3" fmla="*/ 464667 h 582729"/>
              <a:gd name="connsiteX4" fmla="*/ 318672 w 607356"/>
              <a:gd name="connsiteY4" fmla="*/ 407910 h 582729"/>
              <a:gd name="connsiteX5" fmla="*/ 318672 w 607356"/>
              <a:gd name="connsiteY5" fmla="*/ 557525 h 582729"/>
              <a:gd name="connsiteX6" fmla="*/ 354924 w 607356"/>
              <a:gd name="connsiteY6" fmla="*/ 557525 h 582729"/>
              <a:gd name="connsiteX7" fmla="*/ 354924 w 607356"/>
              <a:gd name="connsiteY7" fmla="*/ 407910 h 582729"/>
              <a:gd name="connsiteX8" fmla="*/ 200428 w 607356"/>
              <a:gd name="connsiteY8" fmla="*/ 346511 h 582729"/>
              <a:gd name="connsiteX9" fmla="*/ 200428 w 607356"/>
              <a:gd name="connsiteY9" fmla="*/ 557525 h 582729"/>
              <a:gd name="connsiteX10" fmla="*/ 236584 w 607356"/>
              <a:gd name="connsiteY10" fmla="*/ 557525 h 582729"/>
              <a:gd name="connsiteX11" fmla="*/ 236584 w 607356"/>
              <a:gd name="connsiteY11" fmla="*/ 346511 h 582729"/>
              <a:gd name="connsiteX12" fmla="*/ 82088 w 607356"/>
              <a:gd name="connsiteY12" fmla="*/ 247305 h 582729"/>
              <a:gd name="connsiteX13" fmla="*/ 82088 w 607356"/>
              <a:gd name="connsiteY13" fmla="*/ 557525 h 582729"/>
              <a:gd name="connsiteX14" fmla="*/ 118340 w 607356"/>
              <a:gd name="connsiteY14" fmla="*/ 557525 h 582729"/>
              <a:gd name="connsiteX15" fmla="*/ 118340 w 607356"/>
              <a:gd name="connsiteY15" fmla="*/ 247305 h 582729"/>
              <a:gd name="connsiteX16" fmla="*/ 126248 w 607356"/>
              <a:gd name="connsiteY16" fmla="*/ 108462 h 582729"/>
              <a:gd name="connsiteX17" fmla="*/ 135809 w 607356"/>
              <a:gd name="connsiteY17" fmla="*/ 110203 h 582729"/>
              <a:gd name="connsiteX18" fmla="*/ 466717 w 607356"/>
              <a:gd name="connsiteY18" fmla="*/ 325367 h 582729"/>
              <a:gd name="connsiteX19" fmla="*/ 463111 w 607356"/>
              <a:gd name="connsiteY19" fmla="*/ 306324 h 582729"/>
              <a:gd name="connsiteX20" fmla="*/ 473265 w 607356"/>
              <a:gd name="connsiteY20" fmla="*/ 291638 h 582729"/>
              <a:gd name="connsiteX21" fmla="*/ 487974 w 607356"/>
              <a:gd name="connsiteY21" fmla="*/ 301681 h 582729"/>
              <a:gd name="connsiteX22" fmla="*/ 496894 w 607356"/>
              <a:gd name="connsiteY22" fmla="*/ 349148 h 582729"/>
              <a:gd name="connsiteX23" fmla="*/ 497274 w 607356"/>
              <a:gd name="connsiteY23" fmla="*/ 351232 h 582729"/>
              <a:gd name="connsiteX24" fmla="*/ 497274 w 607356"/>
              <a:gd name="connsiteY24" fmla="*/ 351327 h 582729"/>
              <a:gd name="connsiteX25" fmla="*/ 497274 w 607356"/>
              <a:gd name="connsiteY25" fmla="*/ 352180 h 582729"/>
              <a:gd name="connsiteX26" fmla="*/ 497274 w 607356"/>
              <a:gd name="connsiteY26" fmla="*/ 353033 h 582729"/>
              <a:gd name="connsiteX27" fmla="*/ 497274 w 607356"/>
              <a:gd name="connsiteY27" fmla="*/ 353127 h 582729"/>
              <a:gd name="connsiteX28" fmla="*/ 487025 w 607356"/>
              <a:gd name="connsiteY28" fmla="*/ 364686 h 582729"/>
              <a:gd name="connsiteX29" fmla="*/ 437299 w 607356"/>
              <a:gd name="connsiteY29" fmla="*/ 374161 h 582729"/>
              <a:gd name="connsiteX30" fmla="*/ 434926 w 607356"/>
              <a:gd name="connsiteY30" fmla="*/ 374350 h 582729"/>
              <a:gd name="connsiteX31" fmla="*/ 422495 w 607356"/>
              <a:gd name="connsiteY31" fmla="*/ 364118 h 582729"/>
              <a:gd name="connsiteX32" fmla="*/ 432554 w 607356"/>
              <a:gd name="connsiteY32" fmla="*/ 349338 h 582729"/>
              <a:gd name="connsiteX33" fmla="*/ 451628 w 607356"/>
              <a:gd name="connsiteY33" fmla="*/ 345737 h 582729"/>
              <a:gd name="connsiteX34" fmla="*/ 121954 w 607356"/>
              <a:gd name="connsiteY34" fmla="*/ 131426 h 582729"/>
              <a:gd name="connsiteX35" fmla="*/ 118253 w 607356"/>
              <a:gd name="connsiteY35" fmla="*/ 113898 h 582729"/>
              <a:gd name="connsiteX36" fmla="*/ 126248 w 607356"/>
              <a:gd name="connsiteY36" fmla="*/ 108462 h 582729"/>
              <a:gd name="connsiteX37" fmla="*/ 12622 w 607356"/>
              <a:gd name="connsiteY37" fmla="*/ 0 h 582729"/>
              <a:gd name="connsiteX38" fmla="*/ 25338 w 607356"/>
              <a:gd name="connsiteY38" fmla="*/ 12602 h 582729"/>
              <a:gd name="connsiteX39" fmla="*/ 25338 w 607356"/>
              <a:gd name="connsiteY39" fmla="*/ 557525 h 582729"/>
              <a:gd name="connsiteX40" fmla="*/ 56750 w 607356"/>
              <a:gd name="connsiteY40" fmla="*/ 557525 h 582729"/>
              <a:gd name="connsiteX41" fmla="*/ 56750 w 607356"/>
              <a:gd name="connsiteY41" fmla="*/ 234702 h 582729"/>
              <a:gd name="connsiteX42" fmla="*/ 69466 w 607356"/>
              <a:gd name="connsiteY42" fmla="*/ 222006 h 582729"/>
              <a:gd name="connsiteX43" fmla="*/ 130961 w 607356"/>
              <a:gd name="connsiteY43" fmla="*/ 222006 h 582729"/>
              <a:gd name="connsiteX44" fmla="*/ 143583 w 607356"/>
              <a:gd name="connsiteY44" fmla="*/ 234702 h 582729"/>
              <a:gd name="connsiteX45" fmla="*/ 143583 w 607356"/>
              <a:gd name="connsiteY45" fmla="*/ 557525 h 582729"/>
              <a:gd name="connsiteX46" fmla="*/ 175089 w 607356"/>
              <a:gd name="connsiteY46" fmla="*/ 557525 h 582729"/>
              <a:gd name="connsiteX47" fmla="*/ 175089 w 607356"/>
              <a:gd name="connsiteY47" fmla="*/ 333908 h 582729"/>
              <a:gd name="connsiteX48" fmla="*/ 187711 w 607356"/>
              <a:gd name="connsiteY48" fmla="*/ 321212 h 582729"/>
              <a:gd name="connsiteX49" fmla="*/ 249301 w 607356"/>
              <a:gd name="connsiteY49" fmla="*/ 321212 h 582729"/>
              <a:gd name="connsiteX50" fmla="*/ 261922 w 607356"/>
              <a:gd name="connsiteY50" fmla="*/ 333908 h 582729"/>
              <a:gd name="connsiteX51" fmla="*/ 261922 w 607356"/>
              <a:gd name="connsiteY51" fmla="*/ 557525 h 582729"/>
              <a:gd name="connsiteX52" fmla="*/ 293429 w 607356"/>
              <a:gd name="connsiteY52" fmla="*/ 557525 h 582729"/>
              <a:gd name="connsiteX53" fmla="*/ 293429 w 607356"/>
              <a:gd name="connsiteY53" fmla="*/ 395308 h 582729"/>
              <a:gd name="connsiteX54" fmla="*/ 306051 w 607356"/>
              <a:gd name="connsiteY54" fmla="*/ 382706 h 582729"/>
              <a:gd name="connsiteX55" fmla="*/ 367545 w 607356"/>
              <a:gd name="connsiteY55" fmla="*/ 382706 h 582729"/>
              <a:gd name="connsiteX56" fmla="*/ 380262 w 607356"/>
              <a:gd name="connsiteY56" fmla="*/ 395308 h 582729"/>
              <a:gd name="connsiteX57" fmla="*/ 380262 w 607356"/>
              <a:gd name="connsiteY57" fmla="*/ 557525 h 582729"/>
              <a:gd name="connsiteX58" fmla="*/ 402184 w 607356"/>
              <a:gd name="connsiteY58" fmla="*/ 557525 h 582729"/>
              <a:gd name="connsiteX59" fmla="*/ 402184 w 607356"/>
              <a:gd name="connsiteY59" fmla="*/ 451970 h 582729"/>
              <a:gd name="connsiteX60" fmla="*/ 414900 w 607356"/>
              <a:gd name="connsiteY60" fmla="*/ 439368 h 582729"/>
              <a:gd name="connsiteX61" fmla="*/ 476395 w 607356"/>
              <a:gd name="connsiteY61" fmla="*/ 439368 h 582729"/>
              <a:gd name="connsiteX62" fmla="*/ 489016 w 607356"/>
              <a:gd name="connsiteY62" fmla="*/ 451970 h 582729"/>
              <a:gd name="connsiteX63" fmla="*/ 489016 w 607356"/>
              <a:gd name="connsiteY63" fmla="*/ 557525 h 582729"/>
              <a:gd name="connsiteX64" fmla="*/ 594734 w 607356"/>
              <a:gd name="connsiteY64" fmla="*/ 557525 h 582729"/>
              <a:gd name="connsiteX65" fmla="*/ 607356 w 607356"/>
              <a:gd name="connsiteY65" fmla="*/ 570127 h 582729"/>
              <a:gd name="connsiteX66" fmla="*/ 594734 w 607356"/>
              <a:gd name="connsiteY66" fmla="*/ 582729 h 582729"/>
              <a:gd name="connsiteX67" fmla="*/ 476395 w 607356"/>
              <a:gd name="connsiteY67" fmla="*/ 582729 h 582729"/>
              <a:gd name="connsiteX68" fmla="*/ 414900 w 607356"/>
              <a:gd name="connsiteY68" fmla="*/ 582729 h 582729"/>
              <a:gd name="connsiteX69" fmla="*/ 367545 w 607356"/>
              <a:gd name="connsiteY69" fmla="*/ 582729 h 582729"/>
              <a:gd name="connsiteX70" fmla="*/ 306051 w 607356"/>
              <a:gd name="connsiteY70" fmla="*/ 582729 h 582729"/>
              <a:gd name="connsiteX71" fmla="*/ 249301 w 607356"/>
              <a:gd name="connsiteY71" fmla="*/ 582729 h 582729"/>
              <a:gd name="connsiteX72" fmla="*/ 187711 w 607356"/>
              <a:gd name="connsiteY72" fmla="*/ 582729 h 582729"/>
              <a:gd name="connsiteX73" fmla="*/ 130961 w 607356"/>
              <a:gd name="connsiteY73" fmla="*/ 582729 h 582729"/>
              <a:gd name="connsiteX74" fmla="*/ 69466 w 607356"/>
              <a:gd name="connsiteY74" fmla="*/ 582729 h 582729"/>
              <a:gd name="connsiteX75" fmla="*/ 12622 w 607356"/>
              <a:gd name="connsiteY75" fmla="*/ 582729 h 582729"/>
              <a:gd name="connsiteX76" fmla="*/ 0 w 607356"/>
              <a:gd name="connsiteY76" fmla="*/ 570127 h 582729"/>
              <a:gd name="connsiteX77" fmla="*/ 0 w 607356"/>
              <a:gd name="connsiteY77" fmla="*/ 12602 h 582729"/>
              <a:gd name="connsiteX78" fmla="*/ 12622 w 607356"/>
              <a:gd name="connsiteY78" fmla="*/ 0 h 58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7356" h="582729">
                <a:moveTo>
                  <a:pt x="427522" y="464667"/>
                </a:moveTo>
                <a:lnTo>
                  <a:pt x="427522" y="557525"/>
                </a:lnTo>
                <a:lnTo>
                  <a:pt x="463773" y="557525"/>
                </a:lnTo>
                <a:lnTo>
                  <a:pt x="463773" y="464667"/>
                </a:lnTo>
                <a:close/>
                <a:moveTo>
                  <a:pt x="318672" y="407910"/>
                </a:moveTo>
                <a:lnTo>
                  <a:pt x="318672" y="557525"/>
                </a:lnTo>
                <a:lnTo>
                  <a:pt x="354924" y="557525"/>
                </a:lnTo>
                <a:lnTo>
                  <a:pt x="354924" y="407910"/>
                </a:lnTo>
                <a:close/>
                <a:moveTo>
                  <a:pt x="200428" y="346511"/>
                </a:moveTo>
                <a:lnTo>
                  <a:pt x="200428" y="557525"/>
                </a:lnTo>
                <a:lnTo>
                  <a:pt x="236584" y="557525"/>
                </a:lnTo>
                <a:lnTo>
                  <a:pt x="236584" y="346511"/>
                </a:lnTo>
                <a:close/>
                <a:moveTo>
                  <a:pt x="82088" y="247305"/>
                </a:moveTo>
                <a:lnTo>
                  <a:pt x="82088" y="557525"/>
                </a:lnTo>
                <a:lnTo>
                  <a:pt x="118340" y="557525"/>
                </a:lnTo>
                <a:lnTo>
                  <a:pt x="118340" y="247305"/>
                </a:lnTo>
                <a:close/>
                <a:moveTo>
                  <a:pt x="126248" y="108462"/>
                </a:moveTo>
                <a:cubicBezTo>
                  <a:pt x="129427" y="107787"/>
                  <a:pt x="132867" y="108308"/>
                  <a:pt x="135809" y="110203"/>
                </a:cubicBezTo>
                <a:lnTo>
                  <a:pt x="466717" y="325367"/>
                </a:lnTo>
                <a:lnTo>
                  <a:pt x="463111" y="306324"/>
                </a:lnTo>
                <a:cubicBezTo>
                  <a:pt x="461877" y="299502"/>
                  <a:pt x="466337" y="292870"/>
                  <a:pt x="473265" y="291638"/>
                </a:cubicBezTo>
                <a:cubicBezTo>
                  <a:pt x="480098" y="290312"/>
                  <a:pt x="486740" y="294860"/>
                  <a:pt x="487974" y="301681"/>
                </a:cubicBezTo>
                <a:lnTo>
                  <a:pt x="496894" y="349148"/>
                </a:lnTo>
                <a:cubicBezTo>
                  <a:pt x="497084" y="349811"/>
                  <a:pt x="497179" y="350474"/>
                  <a:pt x="497274" y="351232"/>
                </a:cubicBezTo>
                <a:cubicBezTo>
                  <a:pt x="497274" y="351232"/>
                  <a:pt x="497274" y="351232"/>
                  <a:pt x="497274" y="351327"/>
                </a:cubicBezTo>
                <a:cubicBezTo>
                  <a:pt x="497274" y="351611"/>
                  <a:pt x="497274" y="351896"/>
                  <a:pt x="497274" y="352180"/>
                </a:cubicBezTo>
                <a:cubicBezTo>
                  <a:pt x="497274" y="352464"/>
                  <a:pt x="497274" y="352748"/>
                  <a:pt x="497274" y="353033"/>
                </a:cubicBezTo>
                <a:cubicBezTo>
                  <a:pt x="497274" y="353127"/>
                  <a:pt x="497274" y="353127"/>
                  <a:pt x="497274" y="353127"/>
                </a:cubicBezTo>
                <a:cubicBezTo>
                  <a:pt x="496800" y="358717"/>
                  <a:pt x="492719" y="363549"/>
                  <a:pt x="487025" y="364686"/>
                </a:cubicBezTo>
                <a:lnTo>
                  <a:pt x="437299" y="374161"/>
                </a:lnTo>
                <a:cubicBezTo>
                  <a:pt x="436445" y="374350"/>
                  <a:pt x="435685" y="374350"/>
                  <a:pt x="434926" y="374350"/>
                </a:cubicBezTo>
                <a:cubicBezTo>
                  <a:pt x="428948" y="374350"/>
                  <a:pt x="423633" y="370181"/>
                  <a:pt x="422495" y="364118"/>
                </a:cubicBezTo>
                <a:cubicBezTo>
                  <a:pt x="421166" y="357296"/>
                  <a:pt x="425626" y="350664"/>
                  <a:pt x="432554" y="349338"/>
                </a:cubicBezTo>
                <a:lnTo>
                  <a:pt x="451628" y="345737"/>
                </a:lnTo>
                <a:lnTo>
                  <a:pt x="121954" y="131426"/>
                </a:lnTo>
                <a:cubicBezTo>
                  <a:pt x="116070" y="127636"/>
                  <a:pt x="114457" y="119772"/>
                  <a:pt x="118253" y="113898"/>
                </a:cubicBezTo>
                <a:cubicBezTo>
                  <a:pt x="120181" y="111008"/>
                  <a:pt x="123069" y="109137"/>
                  <a:pt x="126248" y="108462"/>
                </a:cubicBezTo>
                <a:close/>
                <a:moveTo>
                  <a:pt x="12622" y="0"/>
                </a:moveTo>
                <a:cubicBezTo>
                  <a:pt x="19644" y="0"/>
                  <a:pt x="25338" y="5590"/>
                  <a:pt x="25338" y="12602"/>
                </a:cubicBezTo>
                <a:lnTo>
                  <a:pt x="25338" y="557525"/>
                </a:lnTo>
                <a:lnTo>
                  <a:pt x="56750" y="557525"/>
                </a:lnTo>
                <a:lnTo>
                  <a:pt x="56750" y="234702"/>
                </a:lnTo>
                <a:cubicBezTo>
                  <a:pt x="56750" y="227691"/>
                  <a:pt x="62444" y="222006"/>
                  <a:pt x="69466" y="222006"/>
                </a:cubicBezTo>
                <a:lnTo>
                  <a:pt x="130961" y="222006"/>
                </a:lnTo>
                <a:cubicBezTo>
                  <a:pt x="137984" y="222006"/>
                  <a:pt x="143583" y="227691"/>
                  <a:pt x="143583" y="234702"/>
                </a:cubicBezTo>
                <a:lnTo>
                  <a:pt x="143583" y="557525"/>
                </a:lnTo>
                <a:lnTo>
                  <a:pt x="175089" y="557525"/>
                </a:lnTo>
                <a:lnTo>
                  <a:pt x="175089" y="333908"/>
                </a:lnTo>
                <a:cubicBezTo>
                  <a:pt x="175089" y="326897"/>
                  <a:pt x="180783" y="321212"/>
                  <a:pt x="187711" y="321212"/>
                </a:cubicBezTo>
                <a:lnTo>
                  <a:pt x="249301" y="321212"/>
                </a:lnTo>
                <a:cubicBezTo>
                  <a:pt x="256228" y="321212"/>
                  <a:pt x="261922" y="326897"/>
                  <a:pt x="261922" y="333908"/>
                </a:cubicBezTo>
                <a:lnTo>
                  <a:pt x="261922" y="557525"/>
                </a:lnTo>
                <a:lnTo>
                  <a:pt x="293429" y="557525"/>
                </a:lnTo>
                <a:lnTo>
                  <a:pt x="293429" y="395308"/>
                </a:lnTo>
                <a:cubicBezTo>
                  <a:pt x="293429" y="388297"/>
                  <a:pt x="299028" y="382706"/>
                  <a:pt x="306051" y="382706"/>
                </a:cubicBezTo>
                <a:lnTo>
                  <a:pt x="367545" y="382706"/>
                </a:lnTo>
                <a:cubicBezTo>
                  <a:pt x="374568" y="382706"/>
                  <a:pt x="380262" y="388297"/>
                  <a:pt x="380262" y="395308"/>
                </a:cubicBezTo>
                <a:lnTo>
                  <a:pt x="380262" y="557525"/>
                </a:lnTo>
                <a:lnTo>
                  <a:pt x="402184" y="557525"/>
                </a:lnTo>
                <a:lnTo>
                  <a:pt x="402184" y="451970"/>
                </a:lnTo>
                <a:cubicBezTo>
                  <a:pt x="402184" y="445053"/>
                  <a:pt x="407878" y="439368"/>
                  <a:pt x="414900" y="439368"/>
                </a:cubicBezTo>
                <a:lnTo>
                  <a:pt x="476395" y="439368"/>
                </a:lnTo>
                <a:cubicBezTo>
                  <a:pt x="483417" y="439368"/>
                  <a:pt x="489016" y="445053"/>
                  <a:pt x="489016" y="451970"/>
                </a:cubicBezTo>
                <a:lnTo>
                  <a:pt x="489016" y="557525"/>
                </a:lnTo>
                <a:lnTo>
                  <a:pt x="594734" y="557525"/>
                </a:lnTo>
                <a:cubicBezTo>
                  <a:pt x="601662" y="557525"/>
                  <a:pt x="607356" y="563115"/>
                  <a:pt x="607356" y="570127"/>
                </a:cubicBezTo>
                <a:cubicBezTo>
                  <a:pt x="607356" y="577139"/>
                  <a:pt x="601662" y="582729"/>
                  <a:pt x="594734" y="582729"/>
                </a:cubicBezTo>
                <a:lnTo>
                  <a:pt x="476395" y="582729"/>
                </a:lnTo>
                <a:lnTo>
                  <a:pt x="414900" y="582729"/>
                </a:lnTo>
                <a:lnTo>
                  <a:pt x="367545" y="582729"/>
                </a:lnTo>
                <a:lnTo>
                  <a:pt x="306051" y="582729"/>
                </a:lnTo>
                <a:lnTo>
                  <a:pt x="249301" y="582729"/>
                </a:lnTo>
                <a:lnTo>
                  <a:pt x="187711" y="582729"/>
                </a:lnTo>
                <a:lnTo>
                  <a:pt x="130961" y="582729"/>
                </a:lnTo>
                <a:lnTo>
                  <a:pt x="69466" y="582729"/>
                </a:lnTo>
                <a:lnTo>
                  <a:pt x="12622" y="582729"/>
                </a:lnTo>
                <a:cubicBezTo>
                  <a:pt x="5694" y="582729"/>
                  <a:pt x="0" y="577139"/>
                  <a:pt x="0" y="570127"/>
                </a:cubicBezTo>
                <a:lnTo>
                  <a:pt x="0" y="12602"/>
                </a:lnTo>
                <a:cubicBezTo>
                  <a:pt x="0" y="5590"/>
                  <a:pt x="5694" y="0"/>
                  <a:pt x="126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p>
        </p:txBody>
      </p:sp>
      <p:sp>
        <p:nvSpPr>
          <p:cNvPr id="65" name="îŝḷîḓé-Rectangle 9"/>
          <p:cNvSpPr/>
          <p:nvPr/>
        </p:nvSpPr>
        <p:spPr>
          <a:xfrm>
            <a:off x="5644809" y="5150978"/>
            <a:ext cx="262114" cy="267944"/>
          </a:xfrm>
          <a:custGeom>
            <a:avLst/>
            <a:gdLst>
              <a:gd name="connsiteX0" fmla="*/ 59789 w 593384"/>
              <a:gd name="connsiteY0" fmla="*/ 323835 h 606580"/>
              <a:gd name="connsiteX1" fmla="*/ 44670 w 593384"/>
              <a:gd name="connsiteY1" fmla="*/ 338857 h 606580"/>
              <a:gd name="connsiteX2" fmla="*/ 44670 w 593384"/>
              <a:gd name="connsiteY2" fmla="*/ 477027 h 606580"/>
              <a:gd name="connsiteX3" fmla="*/ 59713 w 593384"/>
              <a:gd name="connsiteY3" fmla="*/ 492048 h 606580"/>
              <a:gd name="connsiteX4" fmla="*/ 386834 w 593384"/>
              <a:gd name="connsiteY4" fmla="*/ 492048 h 606580"/>
              <a:gd name="connsiteX5" fmla="*/ 402946 w 593384"/>
              <a:gd name="connsiteY5" fmla="*/ 508138 h 606580"/>
              <a:gd name="connsiteX6" fmla="*/ 402946 w 593384"/>
              <a:gd name="connsiteY6" fmla="*/ 545959 h 606580"/>
              <a:gd name="connsiteX7" fmla="*/ 419058 w 593384"/>
              <a:gd name="connsiteY7" fmla="*/ 561972 h 606580"/>
              <a:gd name="connsiteX8" fmla="*/ 429137 w 593384"/>
              <a:gd name="connsiteY8" fmla="*/ 558388 h 606580"/>
              <a:gd name="connsiteX9" fmla="*/ 543981 w 593384"/>
              <a:gd name="connsiteY9" fmla="*/ 464369 h 606580"/>
              <a:gd name="connsiteX10" fmla="*/ 544897 w 593384"/>
              <a:gd name="connsiteY10" fmla="*/ 463606 h 606580"/>
              <a:gd name="connsiteX11" fmla="*/ 544897 w 593384"/>
              <a:gd name="connsiteY11" fmla="*/ 445000 h 606580"/>
              <a:gd name="connsiteX12" fmla="*/ 543904 w 593384"/>
              <a:gd name="connsiteY12" fmla="*/ 444162 h 606580"/>
              <a:gd name="connsiteX13" fmla="*/ 427533 w 593384"/>
              <a:gd name="connsiteY13" fmla="*/ 349990 h 606580"/>
              <a:gd name="connsiteX14" fmla="*/ 418065 w 593384"/>
              <a:gd name="connsiteY14" fmla="*/ 346634 h 606580"/>
              <a:gd name="connsiteX15" fmla="*/ 402946 w 593384"/>
              <a:gd name="connsiteY15" fmla="*/ 361656 h 606580"/>
              <a:gd name="connsiteX16" fmla="*/ 402946 w 593384"/>
              <a:gd name="connsiteY16" fmla="*/ 400469 h 606580"/>
              <a:gd name="connsiteX17" fmla="*/ 386834 w 593384"/>
              <a:gd name="connsiteY17" fmla="*/ 416482 h 606580"/>
              <a:gd name="connsiteX18" fmla="*/ 136453 w 593384"/>
              <a:gd name="connsiteY18" fmla="*/ 416482 h 606580"/>
              <a:gd name="connsiteX19" fmla="*/ 120342 w 593384"/>
              <a:gd name="connsiteY19" fmla="*/ 400469 h 606580"/>
              <a:gd name="connsiteX20" fmla="*/ 120342 w 593384"/>
              <a:gd name="connsiteY20" fmla="*/ 376602 h 606580"/>
              <a:gd name="connsiteX21" fmla="*/ 113469 w 593384"/>
              <a:gd name="connsiteY21" fmla="*/ 362342 h 606580"/>
              <a:gd name="connsiteX22" fmla="*/ 69105 w 593384"/>
              <a:gd name="connsiteY22" fmla="*/ 327114 h 606580"/>
              <a:gd name="connsiteX23" fmla="*/ 59789 w 593384"/>
              <a:gd name="connsiteY23" fmla="*/ 323835 h 606580"/>
              <a:gd name="connsiteX24" fmla="*/ 59757 w 593384"/>
              <a:gd name="connsiteY24" fmla="*/ 323324 h 606580"/>
              <a:gd name="connsiteX25" fmla="*/ 69379 w 593384"/>
              <a:gd name="connsiteY25" fmla="*/ 326755 h 606580"/>
              <a:gd name="connsiteX26" fmla="*/ 113750 w 593384"/>
              <a:gd name="connsiteY26" fmla="*/ 361977 h 606580"/>
              <a:gd name="connsiteX27" fmla="*/ 120852 w 593384"/>
              <a:gd name="connsiteY27" fmla="*/ 376615 h 606580"/>
              <a:gd name="connsiteX28" fmla="*/ 120852 w 593384"/>
              <a:gd name="connsiteY28" fmla="*/ 400477 h 606580"/>
              <a:gd name="connsiteX29" fmla="*/ 136431 w 593384"/>
              <a:gd name="connsiteY29" fmla="*/ 416030 h 606580"/>
              <a:gd name="connsiteX30" fmla="*/ 386846 w 593384"/>
              <a:gd name="connsiteY30" fmla="*/ 416030 h 606580"/>
              <a:gd name="connsiteX31" fmla="*/ 402425 w 593384"/>
              <a:gd name="connsiteY31" fmla="*/ 400477 h 606580"/>
              <a:gd name="connsiteX32" fmla="*/ 402425 w 593384"/>
              <a:gd name="connsiteY32" fmla="*/ 361672 h 606580"/>
              <a:gd name="connsiteX33" fmla="*/ 418081 w 593384"/>
              <a:gd name="connsiteY33" fmla="*/ 346119 h 606580"/>
              <a:gd name="connsiteX34" fmla="*/ 427856 w 593384"/>
              <a:gd name="connsiteY34" fmla="*/ 349626 h 606580"/>
              <a:gd name="connsiteX35" fmla="*/ 544319 w 593384"/>
              <a:gd name="connsiteY35" fmla="*/ 443781 h 606580"/>
              <a:gd name="connsiteX36" fmla="*/ 545312 w 593384"/>
              <a:gd name="connsiteY36" fmla="*/ 444696 h 606580"/>
              <a:gd name="connsiteX37" fmla="*/ 545236 w 593384"/>
              <a:gd name="connsiteY37" fmla="*/ 463908 h 606580"/>
              <a:gd name="connsiteX38" fmla="*/ 544319 w 593384"/>
              <a:gd name="connsiteY38" fmla="*/ 464746 h 606580"/>
              <a:gd name="connsiteX39" fmla="*/ 429460 w 593384"/>
              <a:gd name="connsiteY39" fmla="*/ 558748 h 606580"/>
              <a:gd name="connsiteX40" fmla="*/ 419074 w 593384"/>
              <a:gd name="connsiteY40" fmla="*/ 562484 h 606580"/>
              <a:gd name="connsiteX41" fmla="*/ 402425 w 593384"/>
              <a:gd name="connsiteY41" fmla="*/ 545940 h 606580"/>
              <a:gd name="connsiteX42" fmla="*/ 402425 w 593384"/>
              <a:gd name="connsiteY42" fmla="*/ 508126 h 606580"/>
              <a:gd name="connsiteX43" fmla="*/ 386846 w 593384"/>
              <a:gd name="connsiteY43" fmla="*/ 492573 h 606580"/>
              <a:gd name="connsiteX44" fmla="*/ 59680 w 593384"/>
              <a:gd name="connsiteY44" fmla="*/ 492573 h 606580"/>
              <a:gd name="connsiteX45" fmla="*/ 44101 w 593384"/>
              <a:gd name="connsiteY45" fmla="*/ 477021 h 606580"/>
              <a:gd name="connsiteX46" fmla="*/ 44101 w 593384"/>
              <a:gd name="connsiteY46" fmla="*/ 338877 h 606580"/>
              <a:gd name="connsiteX47" fmla="*/ 59757 w 593384"/>
              <a:gd name="connsiteY47" fmla="*/ 323324 h 606580"/>
              <a:gd name="connsiteX48" fmla="*/ 59789 w 593384"/>
              <a:gd name="connsiteY48" fmla="*/ 322767 h 606580"/>
              <a:gd name="connsiteX49" fmla="*/ 43677 w 593384"/>
              <a:gd name="connsiteY49" fmla="*/ 338857 h 606580"/>
              <a:gd name="connsiteX50" fmla="*/ 43677 w 593384"/>
              <a:gd name="connsiteY50" fmla="*/ 477027 h 606580"/>
              <a:gd name="connsiteX51" fmla="*/ 59713 w 593384"/>
              <a:gd name="connsiteY51" fmla="*/ 493116 h 606580"/>
              <a:gd name="connsiteX52" fmla="*/ 386834 w 593384"/>
              <a:gd name="connsiteY52" fmla="*/ 493116 h 606580"/>
              <a:gd name="connsiteX53" fmla="*/ 401953 w 593384"/>
              <a:gd name="connsiteY53" fmla="*/ 508138 h 606580"/>
              <a:gd name="connsiteX54" fmla="*/ 401953 w 593384"/>
              <a:gd name="connsiteY54" fmla="*/ 545959 h 606580"/>
              <a:gd name="connsiteX55" fmla="*/ 419058 w 593384"/>
              <a:gd name="connsiteY55" fmla="*/ 563040 h 606580"/>
              <a:gd name="connsiteX56" fmla="*/ 429748 w 593384"/>
              <a:gd name="connsiteY56" fmla="*/ 559151 h 606580"/>
              <a:gd name="connsiteX57" fmla="*/ 544592 w 593384"/>
              <a:gd name="connsiteY57" fmla="*/ 465131 h 606580"/>
              <a:gd name="connsiteX58" fmla="*/ 545584 w 593384"/>
              <a:gd name="connsiteY58" fmla="*/ 464292 h 606580"/>
              <a:gd name="connsiteX59" fmla="*/ 545584 w 593384"/>
              <a:gd name="connsiteY59" fmla="*/ 444314 h 606580"/>
              <a:gd name="connsiteX60" fmla="*/ 544592 w 593384"/>
              <a:gd name="connsiteY60" fmla="*/ 443399 h 606580"/>
              <a:gd name="connsiteX61" fmla="*/ 428144 w 593384"/>
              <a:gd name="connsiteY61" fmla="*/ 349227 h 606580"/>
              <a:gd name="connsiteX62" fmla="*/ 418065 w 593384"/>
              <a:gd name="connsiteY62" fmla="*/ 345567 h 606580"/>
              <a:gd name="connsiteX63" fmla="*/ 401953 w 593384"/>
              <a:gd name="connsiteY63" fmla="*/ 361656 h 606580"/>
              <a:gd name="connsiteX64" fmla="*/ 401953 w 593384"/>
              <a:gd name="connsiteY64" fmla="*/ 400469 h 606580"/>
              <a:gd name="connsiteX65" fmla="*/ 386834 w 593384"/>
              <a:gd name="connsiteY65" fmla="*/ 415491 h 606580"/>
              <a:gd name="connsiteX66" fmla="*/ 136453 w 593384"/>
              <a:gd name="connsiteY66" fmla="*/ 415491 h 606580"/>
              <a:gd name="connsiteX67" fmla="*/ 121334 w 593384"/>
              <a:gd name="connsiteY67" fmla="*/ 400469 h 606580"/>
              <a:gd name="connsiteX68" fmla="*/ 121334 w 593384"/>
              <a:gd name="connsiteY68" fmla="*/ 376602 h 606580"/>
              <a:gd name="connsiteX69" fmla="*/ 114080 w 593384"/>
              <a:gd name="connsiteY69" fmla="*/ 361580 h 606580"/>
              <a:gd name="connsiteX70" fmla="*/ 69716 w 593384"/>
              <a:gd name="connsiteY70" fmla="*/ 326351 h 606580"/>
              <a:gd name="connsiteX71" fmla="*/ 59789 w 593384"/>
              <a:gd name="connsiteY71" fmla="*/ 322767 h 606580"/>
              <a:gd name="connsiteX72" fmla="*/ 59789 w 593384"/>
              <a:gd name="connsiteY72" fmla="*/ 280218 h 606580"/>
              <a:gd name="connsiteX73" fmla="*/ 96289 w 593384"/>
              <a:gd name="connsiteY73" fmla="*/ 293029 h 606580"/>
              <a:gd name="connsiteX74" fmla="*/ 140653 w 593384"/>
              <a:gd name="connsiteY74" fmla="*/ 328258 h 606580"/>
              <a:gd name="connsiteX75" fmla="*/ 157834 w 593384"/>
              <a:gd name="connsiteY75" fmla="*/ 349761 h 606580"/>
              <a:gd name="connsiteX76" fmla="*/ 163790 w 593384"/>
              <a:gd name="connsiteY76" fmla="*/ 372484 h 606580"/>
              <a:gd name="connsiteX77" fmla="*/ 163866 w 593384"/>
              <a:gd name="connsiteY77" fmla="*/ 372942 h 606580"/>
              <a:gd name="connsiteX78" fmla="*/ 359345 w 593384"/>
              <a:gd name="connsiteY78" fmla="*/ 372942 h 606580"/>
              <a:gd name="connsiteX79" fmla="*/ 359345 w 593384"/>
              <a:gd name="connsiteY79" fmla="*/ 361656 h 606580"/>
              <a:gd name="connsiteX80" fmla="*/ 364308 w 593384"/>
              <a:gd name="connsiteY80" fmla="*/ 337942 h 606580"/>
              <a:gd name="connsiteX81" fmla="*/ 377671 w 593384"/>
              <a:gd name="connsiteY81" fmla="*/ 319107 h 606580"/>
              <a:gd name="connsiteX82" fmla="*/ 418065 w 593384"/>
              <a:gd name="connsiteY82" fmla="*/ 303018 h 606580"/>
              <a:gd name="connsiteX83" fmla="*/ 454946 w 593384"/>
              <a:gd name="connsiteY83" fmla="*/ 316133 h 606580"/>
              <a:gd name="connsiteX84" fmla="*/ 571393 w 593384"/>
              <a:gd name="connsiteY84" fmla="*/ 410305 h 606580"/>
              <a:gd name="connsiteX85" fmla="*/ 575822 w 593384"/>
              <a:gd name="connsiteY85" fmla="*/ 414271 h 606580"/>
              <a:gd name="connsiteX86" fmla="*/ 575670 w 593384"/>
              <a:gd name="connsiteY86" fmla="*/ 494412 h 606580"/>
              <a:gd name="connsiteX87" fmla="*/ 571623 w 593384"/>
              <a:gd name="connsiteY87" fmla="*/ 498072 h 606580"/>
              <a:gd name="connsiteX88" fmla="*/ 456779 w 593384"/>
              <a:gd name="connsiteY88" fmla="*/ 592018 h 606580"/>
              <a:gd name="connsiteX89" fmla="*/ 419058 w 593384"/>
              <a:gd name="connsiteY89" fmla="*/ 605589 h 606580"/>
              <a:gd name="connsiteX90" fmla="*/ 377976 w 593384"/>
              <a:gd name="connsiteY90" fmla="*/ 589271 h 606580"/>
              <a:gd name="connsiteX91" fmla="*/ 364385 w 593384"/>
              <a:gd name="connsiteY91" fmla="*/ 570131 h 606580"/>
              <a:gd name="connsiteX92" fmla="*/ 359345 w 593384"/>
              <a:gd name="connsiteY92" fmla="*/ 545959 h 606580"/>
              <a:gd name="connsiteX93" fmla="*/ 359345 w 593384"/>
              <a:gd name="connsiteY93" fmla="*/ 535665 h 606580"/>
              <a:gd name="connsiteX94" fmla="*/ 59713 w 593384"/>
              <a:gd name="connsiteY94" fmla="*/ 535665 h 606580"/>
              <a:gd name="connsiteX95" fmla="*/ 1069 w 593384"/>
              <a:gd name="connsiteY95" fmla="*/ 477027 h 606580"/>
              <a:gd name="connsiteX96" fmla="*/ 1069 w 593384"/>
              <a:gd name="connsiteY96" fmla="*/ 338857 h 606580"/>
              <a:gd name="connsiteX97" fmla="*/ 6032 w 593384"/>
              <a:gd name="connsiteY97" fmla="*/ 315142 h 606580"/>
              <a:gd name="connsiteX98" fmla="*/ 19395 w 593384"/>
              <a:gd name="connsiteY98" fmla="*/ 296308 h 606580"/>
              <a:gd name="connsiteX99" fmla="*/ 59789 w 593384"/>
              <a:gd name="connsiteY99" fmla="*/ 280218 h 606580"/>
              <a:gd name="connsiteX100" fmla="*/ 59757 w 593384"/>
              <a:gd name="connsiteY100" fmla="*/ 279792 h 606580"/>
              <a:gd name="connsiteX101" fmla="*/ 18975 w 593384"/>
              <a:gd name="connsiteY101" fmla="*/ 295955 h 606580"/>
              <a:gd name="connsiteX102" fmla="*/ 5534 w 593384"/>
              <a:gd name="connsiteY102" fmla="*/ 315014 h 606580"/>
              <a:gd name="connsiteX103" fmla="*/ 494 w 593384"/>
              <a:gd name="connsiteY103" fmla="*/ 338877 h 606580"/>
              <a:gd name="connsiteX104" fmla="*/ 494 w 593384"/>
              <a:gd name="connsiteY104" fmla="*/ 477021 h 606580"/>
              <a:gd name="connsiteX105" fmla="*/ 59680 w 593384"/>
              <a:gd name="connsiteY105" fmla="*/ 536105 h 606580"/>
              <a:gd name="connsiteX106" fmla="*/ 358818 w 593384"/>
              <a:gd name="connsiteY106" fmla="*/ 536105 h 606580"/>
              <a:gd name="connsiteX107" fmla="*/ 358818 w 593384"/>
              <a:gd name="connsiteY107" fmla="*/ 545940 h 606580"/>
              <a:gd name="connsiteX108" fmla="*/ 363935 w 593384"/>
              <a:gd name="connsiteY108" fmla="*/ 570260 h 606580"/>
              <a:gd name="connsiteX109" fmla="*/ 377605 w 593384"/>
              <a:gd name="connsiteY109" fmla="*/ 589625 h 606580"/>
              <a:gd name="connsiteX110" fmla="*/ 419074 w 593384"/>
              <a:gd name="connsiteY110" fmla="*/ 606016 h 606580"/>
              <a:gd name="connsiteX111" fmla="*/ 457106 w 593384"/>
              <a:gd name="connsiteY111" fmla="*/ 592446 h 606580"/>
              <a:gd name="connsiteX112" fmla="*/ 571965 w 593384"/>
              <a:gd name="connsiteY112" fmla="*/ 498444 h 606580"/>
              <a:gd name="connsiteX113" fmla="*/ 576089 w 593384"/>
              <a:gd name="connsiteY113" fmla="*/ 494784 h 606580"/>
              <a:gd name="connsiteX114" fmla="*/ 576165 w 593384"/>
              <a:gd name="connsiteY114" fmla="*/ 413895 h 606580"/>
              <a:gd name="connsiteX115" fmla="*/ 571736 w 593384"/>
              <a:gd name="connsiteY115" fmla="*/ 409931 h 606580"/>
              <a:gd name="connsiteX116" fmla="*/ 455273 w 593384"/>
              <a:gd name="connsiteY116" fmla="*/ 315777 h 606580"/>
              <a:gd name="connsiteX117" fmla="*/ 418081 w 593384"/>
              <a:gd name="connsiteY117" fmla="*/ 302587 h 606580"/>
              <a:gd name="connsiteX118" fmla="*/ 377300 w 593384"/>
              <a:gd name="connsiteY118" fmla="*/ 318750 h 606580"/>
              <a:gd name="connsiteX119" fmla="*/ 363859 w 593384"/>
              <a:gd name="connsiteY119" fmla="*/ 337733 h 606580"/>
              <a:gd name="connsiteX120" fmla="*/ 358818 w 593384"/>
              <a:gd name="connsiteY120" fmla="*/ 361672 h 606580"/>
              <a:gd name="connsiteX121" fmla="*/ 358818 w 593384"/>
              <a:gd name="connsiteY121" fmla="*/ 372422 h 606580"/>
              <a:gd name="connsiteX122" fmla="*/ 164306 w 593384"/>
              <a:gd name="connsiteY122" fmla="*/ 372422 h 606580"/>
              <a:gd name="connsiteX123" fmla="*/ 158273 w 593384"/>
              <a:gd name="connsiteY123" fmla="*/ 349550 h 606580"/>
              <a:gd name="connsiteX124" fmla="*/ 140937 w 593384"/>
              <a:gd name="connsiteY124" fmla="*/ 327898 h 606580"/>
              <a:gd name="connsiteX125" fmla="*/ 96566 w 593384"/>
              <a:gd name="connsiteY125" fmla="*/ 292676 h 606580"/>
              <a:gd name="connsiteX126" fmla="*/ 59757 w 593384"/>
              <a:gd name="connsiteY126" fmla="*/ 279792 h 606580"/>
              <a:gd name="connsiteX127" fmla="*/ 59789 w 593384"/>
              <a:gd name="connsiteY127" fmla="*/ 279227 h 606580"/>
              <a:gd name="connsiteX128" fmla="*/ 96899 w 593384"/>
              <a:gd name="connsiteY128" fmla="*/ 292266 h 606580"/>
              <a:gd name="connsiteX129" fmla="*/ 141264 w 593384"/>
              <a:gd name="connsiteY129" fmla="*/ 327495 h 606580"/>
              <a:gd name="connsiteX130" fmla="*/ 158750 w 593384"/>
              <a:gd name="connsiteY130" fmla="*/ 349303 h 606580"/>
              <a:gd name="connsiteX131" fmla="*/ 164782 w 593384"/>
              <a:gd name="connsiteY131" fmla="*/ 371950 h 606580"/>
              <a:gd name="connsiteX132" fmla="*/ 358276 w 593384"/>
              <a:gd name="connsiteY132" fmla="*/ 371950 h 606580"/>
              <a:gd name="connsiteX133" fmla="*/ 358276 w 593384"/>
              <a:gd name="connsiteY133" fmla="*/ 361656 h 606580"/>
              <a:gd name="connsiteX134" fmla="*/ 363392 w 593384"/>
              <a:gd name="connsiteY134" fmla="*/ 337560 h 606580"/>
              <a:gd name="connsiteX135" fmla="*/ 376984 w 593384"/>
              <a:gd name="connsiteY135" fmla="*/ 318345 h 606580"/>
              <a:gd name="connsiteX136" fmla="*/ 418065 w 593384"/>
              <a:gd name="connsiteY136" fmla="*/ 302027 h 606580"/>
              <a:gd name="connsiteX137" fmla="*/ 455557 w 593384"/>
              <a:gd name="connsiteY137" fmla="*/ 315371 h 606580"/>
              <a:gd name="connsiteX138" fmla="*/ 572004 w 593384"/>
              <a:gd name="connsiteY138" fmla="*/ 409543 h 606580"/>
              <a:gd name="connsiteX139" fmla="*/ 576510 w 593384"/>
              <a:gd name="connsiteY139" fmla="*/ 413584 h 606580"/>
              <a:gd name="connsiteX140" fmla="*/ 576357 w 593384"/>
              <a:gd name="connsiteY140" fmla="*/ 495099 h 606580"/>
              <a:gd name="connsiteX141" fmla="*/ 572233 w 593384"/>
              <a:gd name="connsiteY141" fmla="*/ 498835 h 606580"/>
              <a:gd name="connsiteX142" fmla="*/ 457390 w 593384"/>
              <a:gd name="connsiteY142" fmla="*/ 592855 h 606580"/>
              <a:gd name="connsiteX143" fmla="*/ 419058 w 593384"/>
              <a:gd name="connsiteY143" fmla="*/ 606580 h 606580"/>
              <a:gd name="connsiteX144" fmla="*/ 377289 w 593384"/>
              <a:gd name="connsiteY144" fmla="*/ 589957 h 606580"/>
              <a:gd name="connsiteX145" fmla="*/ 363468 w 593384"/>
              <a:gd name="connsiteY145" fmla="*/ 570512 h 606580"/>
              <a:gd name="connsiteX146" fmla="*/ 358276 w 593384"/>
              <a:gd name="connsiteY146" fmla="*/ 545959 h 606580"/>
              <a:gd name="connsiteX147" fmla="*/ 358276 w 593384"/>
              <a:gd name="connsiteY147" fmla="*/ 536656 h 606580"/>
              <a:gd name="connsiteX148" fmla="*/ 59713 w 593384"/>
              <a:gd name="connsiteY148" fmla="*/ 536656 h 606580"/>
              <a:gd name="connsiteX149" fmla="*/ 0 w 593384"/>
              <a:gd name="connsiteY149" fmla="*/ 477027 h 606580"/>
              <a:gd name="connsiteX150" fmla="*/ 0 w 593384"/>
              <a:gd name="connsiteY150" fmla="*/ 338857 h 606580"/>
              <a:gd name="connsiteX151" fmla="*/ 5116 w 593384"/>
              <a:gd name="connsiteY151" fmla="*/ 314761 h 606580"/>
              <a:gd name="connsiteX152" fmla="*/ 18632 w 593384"/>
              <a:gd name="connsiteY152" fmla="*/ 295621 h 606580"/>
              <a:gd name="connsiteX153" fmla="*/ 59789 w 593384"/>
              <a:gd name="connsiteY153" fmla="*/ 279227 h 606580"/>
              <a:gd name="connsiteX154" fmla="*/ 174327 w 593384"/>
              <a:gd name="connsiteY154" fmla="*/ 44608 h 606580"/>
              <a:gd name="connsiteX155" fmla="*/ 164247 w 593384"/>
              <a:gd name="connsiteY155" fmla="*/ 48192 h 606580"/>
              <a:gd name="connsiteX156" fmla="*/ 49403 w 593384"/>
              <a:gd name="connsiteY156" fmla="*/ 142211 h 606580"/>
              <a:gd name="connsiteX157" fmla="*/ 48487 w 593384"/>
              <a:gd name="connsiteY157" fmla="*/ 142974 h 606580"/>
              <a:gd name="connsiteX158" fmla="*/ 48487 w 593384"/>
              <a:gd name="connsiteY158" fmla="*/ 161580 h 606580"/>
              <a:gd name="connsiteX159" fmla="*/ 49480 w 593384"/>
              <a:gd name="connsiteY159" fmla="*/ 162418 h 606580"/>
              <a:gd name="connsiteX160" fmla="*/ 165851 w 593384"/>
              <a:gd name="connsiteY160" fmla="*/ 256590 h 606580"/>
              <a:gd name="connsiteX161" fmla="*/ 175319 w 593384"/>
              <a:gd name="connsiteY161" fmla="*/ 259946 h 606580"/>
              <a:gd name="connsiteX162" fmla="*/ 190438 w 593384"/>
              <a:gd name="connsiteY162" fmla="*/ 244924 h 606580"/>
              <a:gd name="connsiteX163" fmla="*/ 190438 w 593384"/>
              <a:gd name="connsiteY163" fmla="*/ 206111 h 606580"/>
              <a:gd name="connsiteX164" fmla="*/ 206550 w 593384"/>
              <a:gd name="connsiteY164" fmla="*/ 190098 h 606580"/>
              <a:gd name="connsiteX165" fmla="*/ 456931 w 593384"/>
              <a:gd name="connsiteY165" fmla="*/ 190098 h 606580"/>
              <a:gd name="connsiteX166" fmla="*/ 473042 w 593384"/>
              <a:gd name="connsiteY166" fmla="*/ 206111 h 606580"/>
              <a:gd name="connsiteX167" fmla="*/ 473042 w 593384"/>
              <a:gd name="connsiteY167" fmla="*/ 229978 h 606580"/>
              <a:gd name="connsiteX168" fmla="*/ 479915 w 593384"/>
              <a:gd name="connsiteY168" fmla="*/ 244238 h 606580"/>
              <a:gd name="connsiteX169" fmla="*/ 524279 w 593384"/>
              <a:gd name="connsiteY169" fmla="*/ 279466 h 606580"/>
              <a:gd name="connsiteX170" fmla="*/ 533595 w 593384"/>
              <a:gd name="connsiteY170" fmla="*/ 282745 h 606580"/>
              <a:gd name="connsiteX171" fmla="*/ 548714 w 593384"/>
              <a:gd name="connsiteY171" fmla="*/ 267723 h 606580"/>
              <a:gd name="connsiteX172" fmla="*/ 548714 w 593384"/>
              <a:gd name="connsiteY172" fmla="*/ 129553 h 606580"/>
              <a:gd name="connsiteX173" fmla="*/ 533671 w 593384"/>
              <a:gd name="connsiteY173" fmla="*/ 114532 h 606580"/>
              <a:gd name="connsiteX174" fmla="*/ 206550 w 593384"/>
              <a:gd name="connsiteY174" fmla="*/ 114532 h 606580"/>
              <a:gd name="connsiteX175" fmla="*/ 190438 w 593384"/>
              <a:gd name="connsiteY175" fmla="*/ 98442 h 606580"/>
              <a:gd name="connsiteX176" fmla="*/ 190438 w 593384"/>
              <a:gd name="connsiteY176" fmla="*/ 60621 h 606580"/>
              <a:gd name="connsiteX177" fmla="*/ 174327 w 593384"/>
              <a:gd name="connsiteY177" fmla="*/ 44608 h 606580"/>
              <a:gd name="connsiteX178" fmla="*/ 174289 w 593384"/>
              <a:gd name="connsiteY178" fmla="*/ 44097 h 606580"/>
              <a:gd name="connsiteX179" fmla="*/ 190936 w 593384"/>
              <a:gd name="connsiteY179" fmla="*/ 60641 h 606580"/>
              <a:gd name="connsiteX180" fmla="*/ 190936 w 593384"/>
              <a:gd name="connsiteY180" fmla="*/ 98455 h 606580"/>
              <a:gd name="connsiteX181" fmla="*/ 206513 w 593384"/>
              <a:gd name="connsiteY181" fmla="*/ 114008 h 606580"/>
              <a:gd name="connsiteX182" fmla="*/ 533641 w 593384"/>
              <a:gd name="connsiteY182" fmla="*/ 114008 h 606580"/>
              <a:gd name="connsiteX183" fmla="*/ 549218 w 593384"/>
              <a:gd name="connsiteY183" fmla="*/ 129560 h 606580"/>
              <a:gd name="connsiteX184" fmla="*/ 549218 w 593384"/>
              <a:gd name="connsiteY184" fmla="*/ 267704 h 606580"/>
              <a:gd name="connsiteX185" fmla="*/ 533564 w 593384"/>
              <a:gd name="connsiteY185" fmla="*/ 283257 h 606580"/>
              <a:gd name="connsiteX186" fmla="*/ 523943 w 593384"/>
              <a:gd name="connsiteY186" fmla="*/ 279826 h 606580"/>
              <a:gd name="connsiteX187" fmla="*/ 479578 w 593384"/>
              <a:gd name="connsiteY187" fmla="*/ 244604 h 606580"/>
              <a:gd name="connsiteX188" fmla="*/ 472476 w 593384"/>
              <a:gd name="connsiteY188" fmla="*/ 229966 h 606580"/>
              <a:gd name="connsiteX189" fmla="*/ 472476 w 593384"/>
              <a:gd name="connsiteY189" fmla="*/ 206104 h 606580"/>
              <a:gd name="connsiteX190" fmla="*/ 456899 w 593384"/>
              <a:gd name="connsiteY190" fmla="*/ 190551 h 606580"/>
              <a:gd name="connsiteX191" fmla="*/ 206513 w 593384"/>
              <a:gd name="connsiteY191" fmla="*/ 190551 h 606580"/>
              <a:gd name="connsiteX192" fmla="*/ 190936 w 593384"/>
              <a:gd name="connsiteY192" fmla="*/ 206104 h 606580"/>
              <a:gd name="connsiteX193" fmla="*/ 190936 w 593384"/>
              <a:gd name="connsiteY193" fmla="*/ 244909 h 606580"/>
              <a:gd name="connsiteX194" fmla="*/ 175282 w 593384"/>
              <a:gd name="connsiteY194" fmla="*/ 260462 h 606580"/>
              <a:gd name="connsiteX195" fmla="*/ 165508 w 593384"/>
              <a:gd name="connsiteY195" fmla="*/ 256955 h 606580"/>
              <a:gd name="connsiteX196" fmla="*/ 49058 w 593384"/>
              <a:gd name="connsiteY196" fmla="*/ 162800 h 606580"/>
              <a:gd name="connsiteX197" fmla="*/ 48066 w 593384"/>
              <a:gd name="connsiteY197" fmla="*/ 161885 h 606580"/>
              <a:gd name="connsiteX198" fmla="*/ 48142 w 593384"/>
              <a:gd name="connsiteY198" fmla="*/ 142673 h 606580"/>
              <a:gd name="connsiteX199" fmla="*/ 49058 w 593384"/>
              <a:gd name="connsiteY199" fmla="*/ 141835 h 606580"/>
              <a:gd name="connsiteX200" fmla="*/ 163904 w 593384"/>
              <a:gd name="connsiteY200" fmla="*/ 47833 h 606580"/>
              <a:gd name="connsiteX201" fmla="*/ 174289 w 593384"/>
              <a:gd name="connsiteY201" fmla="*/ 44097 h 606580"/>
              <a:gd name="connsiteX202" fmla="*/ 174327 w 593384"/>
              <a:gd name="connsiteY202" fmla="*/ 43540 h 606580"/>
              <a:gd name="connsiteX203" fmla="*/ 163636 w 593384"/>
              <a:gd name="connsiteY203" fmla="*/ 47429 h 606580"/>
              <a:gd name="connsiteX204" fmla="*/ 48793 w 593384"/>
              <a:gd name="connsiteY204" fmla="*/ 141449 h 606580"/>
              <a:gd name="connsiteX205" fmla="*/ 47800 w 593384"/>
              <a:gd name="connsiteY205" fmla="*/ 142288 h 606580"/>
              <a:gd name="connsiteX206" fmla="*/ 47800 w 593384"/>
              <a:gd name="connsiteY206" fmla="*/ 162266 h 606580"/>
              <a:gd name="connsiteX207" fmla="*/ 48793 w 593384"/>
              <a:gd name="connsiteY207" fmla="*/ 163181 h 606580"/>
              <a:gd name="connsiteX208" fmla="*/ 165240 w 593384"/>
              <a:gd name="connsiteY208" fmla="*/ 257353 h 606580"/>
              <a:gd name="connsiteX209" fmla="*/ 175319 w 593384"/>
              <a:gd name="connsiteY209" fmla="*/ 261013 h 606580"/>
              <a:gd name="connsiteX210" fmla="*/ 191431 w 593384"/>
              <a:gd name="connsiteY210" fmla="*/ 244924 h 606580"/>
              <a:gd name="connsiteX211" fmla="*/ 191431 w 593384"/>
              <a:gd name="connsiteY211" fmla="*/ 206111 h 606580"/>
              <a:gd name="connsiteX212" fmla="*/ 206550 w 593384"/>
              <a:gd name="connsiteY212" fmla="*/ 191089 h 606580"/>
              <a:gd name="connsiteX213" fmla="*/ 456931 w 593384"/>
              <a:gd name="connsiteY213" fmla="*/ 191089 h 606580"/>
              <a:gd name="connsiteX214" fmla="*/ 472050 w 593384"/>
              <a:gd name="connsiteY214" fmla="*/ 206111 h 606580"/>
              <a:gd name="connsiteX215" fmla="*/ 472050 w 593384"/>
              <a:gd name="connsiteY215" fmla="*/ 229978 h 606580"/>
              <a:gd name="connsiteX216" fmla="*/ 479304 w 593384"/>
              <a:gd name="connsiteY216" fmla="*/ 245000 h 606580"/>
              <a:gd name="connsiteX217" fmla="*/ 523668 w 593384"/>
              <a:gd name="connsiteY217" fmla="*/ 280229 h 606580"/>
              <a:gd name="connsiteX218" fmla="*/ 533595 w 593384"/>
              <a:gd name="connsiteY218" fmla="*/ 283813 h 606580"/>
              <a:gd name="connsiteX219" fmla="*/ 549707 w 593384"/>
              <a:gd name="connsiteY219" fmla="*/ 267723 h 606580"/>
              <a:gd name="connsiteX220" fmla="*/ 549707 w 593384"/>
              <a:gd name="connsiteY220" fmla="*/ 129553 h 606580"/>
              <a:gd name="connsiteX221" fmla="*/ 533671 w 593384"/>
              <a:gd name="connsiteY221" fmla="*/ 113464 h 606580"/>
              <a:gd name="connsiteX222" fmla="*/ 206550 w 593384"/>
              <a:gd name="connsiteY222" fmla="*/ 113464 h 606580"/>
              <a:gd name="connsiteX223" fmla="*/ 191431 w 593384"/>
              <a:gd name="connsiteY223" fmla="*/ 98442 h 606580"/>
              <a:gd name="connsiteX224" fmla="*/ 191431 w 593384"/>
              <a:gd name="connsiteY224" fmla="*/ 60621 h 606580"/>
              <a:gd name="connsiteX225" fmla="*/ 174327 w 593384"/>
              <a:gd name="connsiteY225" fmla="*/ 43540 h 606580"/>
              <a:gd name="connsiteX226" fmla="*/ 174327 w 593384"/>
              <a:gd name="connsiteY226" fmla="*/ 991 h 606580"/>
              <a:gd name="connsiteX227" fmla="*/ 215408 w 593384"/>
              <a:gd name="connsiteY227" fmla="*/ 17309 h 606580"/>
              <a:gd name="connsiteX228" fmla="*/ 228999 w 593384"/>
              <a:gd name="connsiteY228" fmla="*/ 36449 h 606580"/>
              <a:gd name="connsiteX229" fmla="*/ 234039 w 593384"/>
              <a:gd name="connsiteY229" fmla="*/ 60621 h 606580"/>
              <a:gd name="connsiteX230" fmla="*/ 234039 w 593384"/>
              <a:gd name="connsiteY230" fmla="*/ 70915 h 606580"/>
              <a:gd name="connsiteX231" fmla="*/ 533671 w 593384"/>
              <a:gd name="connsiteY231" fmla="*/ 70915 h 606580"/>
              <a:gd name="connsiteX232" fmla="*/ 592315 w 593384"/>
              <a:gd name="connsiteY232" fmla="*/ 129553 h 606580"/>
              <a:gd name="connsiteX233" fmla="*/ 592315 w 593384"/>
              <a:gd name="connsiteY233" fmla="*/ 267723 h 606580"/>
              <a:gd name="connsiteX234" fmla="*/ 587352 w 593384"/>
              <a:gd name="connsiteY234" fmla="*/ 291438 h 606580"/>
              <a:gd name="connsiteX235" fmla="*/ 573989 w 593384"/>
              <a:gd name="connsiteY235" fmla="*/ 310272 h 606580"/>
              <a:gd name="connsiteX236" fmla="*/ 533595 w 593384"/>
              <a:gd name="connsiteY236" fmla="*/ 326285 h 606580"/>
              <a:gd name="connsiteX237" fmla="*/ 497095 w 593384"/>
              <a:gd name="connsiteY237" fmla="*/ 313551 h 606580"/>
              <a:gd name="connsiteX238" fmla="*/ 452731 w 593384"/>
              <a:gd name="connsiteY238" fmla="*/ 278323 h 606580"/>
              <a:gd name="connsiteX239" fmla="*/ 435550 w 593384"/>
              <a:gd name="connsiteY239" fmla="*/ 256819 h 606580"/>
              <a:gd name="connsiteX240" fmla="*/ 429594 w 593384"/>
              <a:gd name="connsiteY240" fmla="*/ 234096 h 606580"/>
              <a:gd name="connsiteX241" fmla="*/ 429518 w 593384"/>
              <a:gd name="connsiteY241" fmla="*/ 233638 h 606580"/>
              <a:gd name="connsiteX242" fmla="*/ 234039 w 593384"/>
              <a:gd name="connsiteY242" fmla="*/ 233638 h 606580"/>
              <a:gd name="connsiteX243" fmla="*/ 234039 w 593384"/>
              <a:gd name="connsiteY243" fmla="*/ 244924 h 606580"/>
              <a:gd name="connsiteX244" fmla="*/ 229076 w 593384"/>
              <a:gd name="connsiteY244" fmla="*/ 268638 h 606580"/>
              <a:gd name="connsiteX245" fmla="*/ 215713 w 593384"/>
              <a:gd name="connsiteY245" fmla="*/ 287473 h 606580"/>
              <a:gd name="connsiteX246" fmla="*/ 175319 w 593384"/>
              <a:gd name="connsiteY246" fmla="*/ 303562 h 606580"/>
              <a:gd name="connsiteX247" fmla="*/ 138438 w 593384"/>
              <a:gd name="connsiteY247" fmla="*/ 290447 h 606580"/>
              <a:gd name="connsiteX248" fmla="*/ 21991 w 593384"/>
              <a:gd name="connsiteY248" fmla="*/ 196275 h 606580"/>
              <a:gd name="connsiteX249" fmla="*/ 17562 w 593384"/>
              <a:gd name="connsiteY249" fmla="*/ 192309 h 606580"/>
              <a:gd name="connsiteX250" fmla="*/ 17714 w 593384"/>
              <a:gd name="connsiteY250" fmla="*/ 112168 h 606580"/>
              <a:gd name="connsiteX251" fmla="*/ 21762 w 593384"/>
              <a:gd name="connsiteY251" fmla="*/ 108508 h 606580"/>
              <a:gd name="connsiteX252" fmla="*/ 136605 w 593384"/>
              <a:gd name="connsiteY252" fmla="*/ 14564 h 606580"/>
              <a:gd name="connsiteX253" fmla="*/ 174327 w 593384"/>
              <a:gd name="connsiteY253" fmla="*/ 991 h 606580"/>
              <a:gd name="connsiteX254" fmla="*/ 174289 w 593384"/>
              <a:gd name="connsiteY254" fmla="*/ 565 h 606580"/>
              <a:gd name="connsiteX255" fmla="*/ 136262 w 593384"/>
              <a:gd name="connsiteY255" fmla="*/ 14135 h 606580"/>
              <a:gd name="connsiteX256" fmla="*/ 21416 w 593384"/>
              <a:gd name="connsiteY256" fmla="*/ 108137 h 606580"/>
              <a:gd name="connsiteX257" fmla="*/ 17293 w 593384"/>
              <a:gd name="connsiteY257" fmla="*/ 111797 h 606580"/>
              <a:gd name="connsiteX258" fmla="*/ 17216 w 593384"/>
              <a:gd name="connsiteY258" fmla="*/ 192686 h 606580"/>
              <a:gd name="connsiteX259" fmla="*/ 21645 w 593384"/>
              <a:gd name="connsiteY259" fmla="*/ 196650 h 606580"/>
              <a:gd name="connsiteX260" fmla="*/ 138095 w 593384"/>
              <a:gd name="connsiteY260" fmla="*/ 290805 h 606580"/>
              <a:gd name="connsiteX261" fmla="*/ 175282 w 593384"/>
              <a:gd name="connsiteY261" fmla="*/ 303994 h 606580"/>
              <a:gd name="connsiteX262" fmla="*/ 216058 w 593384"/>
              <a:gd name="connsiteY262" fmla="*/ 287831 h 606580"/>
              <a:gd name="connsiteX263" fmla="*/ 229498 w 593384"/>
              <a:gd name="connsiteY263" fmla="*/ 268848 h 606580"/>
              <a:gd name="connsiteX264" fmla="*/ 234538 w 593384"/>
              <a:gd name="connsiteY264" fmla="*/ 244909 h 606580"/>
              <a:gd name="connsiteX265" fmla="*/ 234538 w 593384"/>
              <a:gd name="connsiteY265" fmla="*/ 234159 h 606580"/>
              <a:gd name="connsiteX266" fmla="*/ 429027 w 593384"/>
              <a:gd name="connsiteY266" fmla="*/ 234159 h 606580"/>
              <a:gd name="connsiteX267" fmla="*/ 435060 w 593384"/>
              <a:gd name="connsiteY267" fmla="*/ 257031 h 606580"/>
              <a:gd name="connsiteX268" fmla="*/ 452393 w 593384"/>
              <a:gd name="connsiteY268" fmla="*/ 278683 h 606580"/>
              <a:gd name="connsiteX269" fmla="*/ 496759 w 593384"/>
              <a:gd name="connsiteY269" fmla="*/ 313905 h 606580"/>
              <a:gd name="connsiteX270" fmla="*/ 533564 w 593384"/>
              <a:gd name="connsiteY270" fmla="*/ 326789 h 606580"/>
              <a:gd name="connsiteX271" fmla="*/ 574341 w 593384"/>
              <a:gd name="connsiteY271" fmla="*/ 310550 h 606580"/>
              <a:gd name="connsiteX272" fmla="*/ 587780 w 593384"/>
              <a:gd name="connsiteY272" fmla="*/ 291567 h 606580"/>
              <a:gd name="connsiteX273" fmla="*/ 592820 w 593384"/>
              <a:gd name="connsiteY273" fmla="*/ 267704 h 606580"/>
              <a:gd name="connsiteX274" fmla="*/ 592820 w 593384"/>
              <a:gd name="connsiteY274" fmla="*/ 129560 h 606580"/>
              <a:gd name="connsiteX275" fmla="*/ 533641 w 593384"/>
              <a:gd name="connsiteY275" fmla="*/ 70476 h 606580"/>
              <a:gd name="connsiteX276" fmla="*/ 234538 w 593384"/>
              <a:gd name="connsiteY276" fmla="*/ 70476 h 606580"/>
              <a:gd name="connsiteX277" fmla="*/ 234538 w 593384"/>
              <a:gd name="connsiteY277" fmla="*/ 60641 h 606580"/>
              <a:gd name="connsiteX278" fmla="*/ 229421 w 593384"/>
              <a:gd name="connsiteY278" fmla="*/ 36321 h 606580"/>
              <a:gd name="connsiteX279" fmla="*/ 215753 w 593384"/>
              <a:gd name="connsiteY279" fmla="*/ 16956 h 606580"/>
              <a:gd name="connsiteX280" fmla="*/ 174289 w 593384"/>
              <a:gd name="connsiteY280" fmla="*/ 565 h 606580"/>
              <a:gd name="connsiteX281" fmla="*/ 174327 w 593384"/>
              <a:gd name="connsiteY281" fmla="*/ 0 h 606580"/>
              <a:gd name="connsiteX282" fmla="*/ 216095 w 593384"/>
              <a:gd name="connsiteY282" fmla="*/ 16623 h 606580"/>
              <a:gd name="connsiteX283" fmla="*/ 229916 w 593384"/>
              <a:gd name="connsiteY283" fmla="*/ 36068 h 606580"/>
              <a:gd name="connsiteX284" fmla="*/ 235108 w 593384"/>
              <a:gd name="connsiteY284" fmla="*/ 60621 h 606580"/>
              <a:gd name="connsiteX285" fmla="*/ 235108 w 593384"/>
              <a:gd name="connsiteY285" fmla="*/ 69924 h 606580"/>
              <a:gd name="connsiteX286" fmla="*/ 533671 w 593384"/>
              <a:gd name="connsiteY286" fmla="*/ 69924 h 606580"/>
              <a:gd name="connsiteX287" fmla="*/ 593384 w 593384"/>
              <a:gd name="connsiteY287" fmla="*/ 129553 h 606580"/>
              <a:gd name="connsiteX288" fmla="*/ 593384 w 593384"/>
              <a:gd name="connsiteY288" fmla="*/ 267723 h 606580"/>
              <a:gd name="connsiteX289" fmla="*/ 588268 w 593384"/>
              <a:gd name="connsiteY289" fmla="*/ 291819 h 606580"/>
              <a:gd name="connsiteX290" fmla="*/ 574752 w 593384"/>
              <a:gd name="connsiteY290" fmla="*/ 310959 h 606580"/>
              <a:gd name="connsiteX291" fmla="*/ 533595 w 593384"/>
              <a:gd name="connsiteY291" fmla="*/ 327353 h 606580"/>
              <a:gd name="connsiteX292" fmla="*/ 496485 w 593384"/>
              <a:gd name="connsiteY292" fmla="*/ 314314 h 606580"/>
              <a:gd name="connsiteX293" fmla="*/ 452120 w 593384"/>
              <a:gd name="connsiteY293" fmla="*/ 279085 h 606580"/>
              <a:gd name="connsiteX294" fmla="*/ 434634 w 593384"/>
              <a:gd name="connsiteY294" fmla="*/ 257277 h 606580"/>
              <a:gd name="connsiteX295" fmla="*/ 428602 w 593384"/>
              <a:gd name="connsiteY295" fmla="*/ 234630 h 606580"/>
              <a:gd name="connsiteX296" fmla="*/ 235108 w 593384"/>
              <a:gd name="connsiteY296" fmla="*/ 234630 h 606580"/>
              <a:gd name="connsiteX297" fmla="*/ 235108 w 593384"/>
              <a:gd name="connsiteY297" fmla="*/ 244924 h 606580"/>
              <a:gd name="connsiteX298" fmla="*/ 229992 w 593384"/>
              <a:gd name="connsiteY298" fmla="*/ 269020 h 606580"/>
              <a:gd name="connsiteX299" fmla="*/ 216400 w 593384"/>
              <a:gd name="connsiteY299" fmla="*/ 288235 h 606580"/>
              <a:gd name="connsiteX300" fmla="*/ 175319 w 593384"/>
              <a:gd name="connsiteY300" fmla="*/ 304553 h 606580"/>
              <a:gd name="connsiteX301" fmla="*/ 137827 w 593384"/>
              <a:gd name="connsiteY301" fmla="*/ 291209 h 606580"/>
              <a:gd name="connsiteX302" fmla="*/ 21380 w 593384"/>
              <a:gd name="connsiteY302" fmla="*/ 197037 h 606580"/>
              <a:gd name="connsiteX303" fmla="*/ 16875 w 593384"/>
              <a:gd name="connsiteY303" fmla="*/ 192996 h 606580"/>
              <a:gd name="connsiteX304" fmla="*/ 17027 w 593384"/>
              <a:gd name="connsiteY304" fmla="*/ 111405 h 606580"/>
              <a:gd name="connsiteX305" fmla="*/ 21151 w 593384"/>
              <a:gd name="connsiteY305" fmla="*/ 107745 h 606580"/>
              <a:gd name="connsiteX306" fmla="*/ 135994 w 593384"/>
              <a:gd name="connsiteY306" fmla="*/ 13725 h 606580"/>
              <a:gd name="connsiteX307" fmla="*/ 174327 w 593384"/>
              <a:gd name="connsiteY307"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593384" h="606580">
                <a:moveTo>
                  <a:pt x="59789" y="323835"/>
                </a:moveTo>
                <a:cubicBezTo>
                  <a:pt x="52535" y="323835"/>
                  <a:pt x="44670" y="329554"/>
                  <a:pt x="44670" y="338857"/>
                </a:cubicBezTo>
                <a:lnTo>
                  <a:pt x="44670" y="477027"/>
                </a:lnTo>
                <a:cubicBezTo>
                  <a:pt x="44670" y="485338"/>
                  <a:pt x="51390" y="492048"/>
                  <a:pt x="59713" y="492048"/>
                </a:cubicBezTo>
                <a:lnTo>
                  <a:pt x="386834" y="492048"/>
                </a:lnTo>
                <a:cubicBezTo>
                  <a:pt x="395692" y="492048"/>
                  <a:pt x="402946" y="499292"/>
                  <a:pt x="402946" y="508138"/>
                </a:cubicBezTo>
                <a:lnTo>
                  <a:pt x="402946" y="545959"/>
                </a:lnTo>
                <a:cubicBezTo>
                  <a:pt x="402946" y="555872"/>
                  <a:pt x="411269" y="561972"/>
                  <a:pt x="419058" y="561972"/>
                </a:cubicBezTo>
                <a:cubicBezTo>
                  <a:pt x="422723" y="561972"/>
                  <a:pt x="426159" y="560752"/>
                  <a:pt x="429137" y="558388"/>
                </a:cubicBezTo>
                <a:lnTo>
                  <a:pt x="543981" y="464369"/>
                </a:lnTo>
                <a:cubicBezTo>
                  <a:pt x="544286" y="464140"/>
                  <a:pt x="544592" y="463835"/>
                  <a:pt x="544897" y="463606"/>
                </a:cubicBezTo>
                <a:cubicBezTo>
                  <a:pt x="550013" y="458497"/>
                  <a:pt x="550013" y="450109"/>
                  <a:pt x="544897" y="445000"/>
                </a:cubicBezTo>
                <a:cubicBezTo>
                  <a:pt x="544592" y="444695"/>
                  <a:pt x="544210" y="444390"/>
                  <a:pt x="543904" y="444162"/>
                </a:cubicBezTo>
                <a:lnTo>
                  <a:pt x="427533" y="349990"/>
                </a:lnTo>
                <a:cubicBezTo>
                  <a:pt x="424784" y="347778"/>
                  <a:pt x="421501" y="346634"/>
                  <a:pt x="418065" y="346634"/>
                </a:cubicBezTo>
                <a:cubicBezTo>
                  <a:pt x="410811" y="346634"/>
                  <a:pt x="402946" y="352353"/>
                  <a:pt x="402946" y="361656"/>
                </a:cubicBezTo>
                <a:lnTo>
                  <a:pt x="402946" y="400469"/>
                </a:lnTo>
                <a:cubicBezTo>
                  <a:pt x="402946" y="409314"/>
                  <a:pt x="395692" y="416482"/>
                  <a:pt x="386834" y="416482"/>
                </a:cubicBezTo>
                <a:lnTo>
                  <a:pt x="136453" y="416482"/>
                </a:lnTo>
                <a:cubicBezTo>
                  <a:pt x="127519" y="416482"/>
                  <a:pt x="120342" y="409314"/>
                  <a:pt x="120342" y="400469"/>
                </a:cubicBezTo>
                <a:lnTo>
                  <a:pt x="120342" y="376602"/>
                </a:lnTo>
                <a:cubicBezTo>
                  <a:pt x="120342" y="371035"/>
                  <a:pt x="117822" y="365850"/>
                  <a:pt x="113469" y="362342"/>
                </a:cubicBezTo>
                <a:lnTo>
                  <a:pt x="69105" y="327114"/>
                </a:lnTo>
                <a:cubicBezTo>
                  <a:pt x="66356" y="324979"/>
                  <a:pt x="63149" y="323835"/>
                  <a:pt x="59789" y="323835"/>
                </a:cubicBezTo>
                <a:close/>
                <a:moveTo>
                  <a:pt x="59757" y="323324"/>
                </a:moveTo>
                <a:cubicBezTo>
                  <a:pt x="63040" y="323324"/>
                  <a:pt x="66401" y="324391"/>
                  <a:pt x="69379" y="326755"/>
                </a:cubicBezTo>
                <a:lnTo>
                  <a:pt x="113750" y="361977"/>
                </a:lnTo>
                <a:cubicBezTo>
                  <a:pt x="118255" y="365484"/>
                  <a:pt x="120852" y="370897"/>
                  <a:pt x="120852" y="376615"/>
                </a:cubicBezTo>
                <a:lnTo>
                  <a:pt x="120852" y="400477"/>
                </a:lnTo>
                <a:cubicBezTo>
                  <a:pt x="120852" y="409016"/>
                  <a:pt x="127802" y="416030"/>
                  <a:pt x="136431" y="416030"/>
                </a:cubicBezTo>
                <a:lnTo>
                  <a:pt x="386846" y="416030"/>
                </a:lnTo>
                <a:cubicBezTo>
                  <a:pt x="395476" y="416030"/>
                  <a:pt x="402425" y="409016"/>
                  <a:pt x="402425" y="400477"/>
                </a:cubicBezTo>
                <a:lnTo>
                  <a:pt x="402425" y="361672"/>
                </a:lnTo>
                <a:cubicBezTo>
                  <a:pt x="402425" y="352447"/>
                  <a:pt x="410062" y="346119"/>
                  <a:pt x="418081" y="346119"/>
                </a:cubicBezTo>
                <a:cubicBezTo>
                  <a:pt x="421441" y="346119"/>
                  <a:pt x="424878" y="347187"/>
                  <a:pt x="427856" y="349626"/>
                </a:cubicBezTo>
                <a:lnTo>
                  <a:pt x="544319" y="443781"/>
                </a:lnTo>
                <a:cubicBezTo>
                  <a:pt x="544625" y="444086"/>
                  <a:pt x="545007" y="444314"/>
                  <a:pt x="545312" y="444696"/>
                </a:cubicBezTo>
                <a:cubicBezTo>
                  <a:pt x="550582" y="449956"/>
                  <a:pt x="550582" y="458647"/>
                  <a:pt x="545236" y="463908"/>
                </a:cubicBezTo>
                <a:cubicBezTo>
                  <a:pt x="544930" y="464213"/>
                  <a:pt x="544625" y="464518"/>
                  <a:pt x="544319" y="464746"/>
                </a:cubicBezTo>
                <a:lnTo>
                  <a:pt x="429460" y="558748"/>
                </a:lnTo>
                <a:cubicBezTo>
                  <a:pt x="426252" y="561340"/>
                  <a:pt x="422587" y="562484"/>
                  <a:pt x="419074" y="562484"/>
                </a:cubicBezTo>
                <a:cubicBezTo>
                  <a:pt x="410520" y="562484"/>
                  <a:pt x="402425" y="555775"/>
                  <a:pt x="402425" y="545940"/>
                </a:cubicBezTo>
                <a:lnTo>
                  <a:pt x="402425" y="508126"/>
                </a:lnTo>
                <a:cubicBezTo>
                  <a:pt x="402425" y="499511"/>
                  <a:pt x="395476" y="492573"/>
                  <a:pt x="386846" y="492573"/>
                </a:cubicBezTo>
                <a:lnTo>
                  <a:pt x="59680" y="492573"/>
                </a:lnTo>
                <a:cubicBezTo>
                  <a:pt x="51127" y="492573"/>
                  <a:pt x="44101" y="485636"/>
                  <a:pt x="44101" y="477021"/>
                </a:cubicBezTo>
                <a:lnTo>
                  <a:pt x="44101" y="338877"/>
                </a:lnTo>
                <a:cubicBezTo>
                  <a:pt x="44101" y="329652"/>
                  <a:pt x="51738" y="323324"/>
                  <a:pt x="59757" y="323324"/>
                </a:cubicBezTo>
                <a:close/>
                <a:moveTo>
                  <a:pt x="59789" y="322767"/>
                </a:moveTo>
                <a:cubicBezTo>
                  <a:pt x="52000" y="322767"/>
                  <a:pt x="43677" y="328944"/>
                  <a:pt x="43677" y="338857"/>
                </a:cubicBezTo>
                <a:lnTo>
                  <a:pt x="43677" y="477027"/>
                </a:lnTo>
                <a:cubicBezTo>
                  <a:pt x="43677" y="485872"/>
                  <a:pt x="50855" y="493116"/>
                  <a:pt x="59713" y="493116"/>
                </a:cubicBezTo>
                <a:lnTo>
                  <a:pt x="386834" y="493116"/>
                </a:lnTo>
                <a:cubicBezTo>
                  <a:pt x="395157" y="493116"/>
                  <a:pt x="401953" y="499826"/>
                  <a:pt x="401953" y="508138"/>
                </a:cubicBezTo>
                <a:lnTo>
                  <a:pt x="401953" y="545959"/>
                </a:lnTo>
                <a:cubicBezTo>
                  <a:pt x="401953" y="556482"/>
                  <a:pt x="410811" y="563040"/>
                  <a:pt x="419058" y="563040"/>
                </a:cubicBezTo>
                <a:cubicBezTo>
                  <a:pt x="422952" y="563040"/>
                  <a:pt x="426617" y="561667"/>
                  <a:pt x="429748" y="559151"/>
                </a:cubicBezTo>
                <a:lnTo>
                  <a:pt x="544592" y="465131"/>
                </a:lnTo>
                <a:cubicBezTo>
                  <a:pt x="544973" y="464902"/>
                  <a:pt x="545279" y="464597"/>
                  <a:pt x="545584" y="464292"/>
                </a:cubicBezTo>
                <a:cubicBezTo>
                  <a:pt x="551082" y="458802"/>
                  <a:pt x="551082" y="449804"/>
                  <a:pt x="545584" y="444314"/>
                </a:cubicBezTo>
                <a:cubicBezTo>
                  <a:pt x="545279" y="443933"/>
                  <a:pt x="544897" y="443628"/>
                  <a:pt x="544592" y="443399"/>
                </a:cubicBezTo>
                <a:lnTo>
                  <a:pt x="428144" y="349227"/>
                </a:lnTo>
                <a:cubicBezTo>
                  <a:pt x="425243" y="346863"/>
                  <a:pt x="421730" y="345567"/>
                  <a:pt x="418065" y="345567"/>
                </a:cubicBezTo>
                <a:cubicBezTo>
                  <a:pt x="410276" y="345567"/>
                  <a:pt x="401953" y="351743"/>
                  <a:pt x="401953" y="361656"/>
                </a:cubicBezTo>
                <a:lnTo>
                  <a:pt x="401953" y="400469"/>
                </a:lnTo>
                <a:cubicBezTo>
                  <a:pt x="401953" y="408704"/>
                  <a:pt x="395157" y="415491"/>
                  <a:pt x="386834" y="415491"/>
                </a:cubicBezTo>
                <a:lnTo>
                  <a:pt x="136453" y="415491"/>
                </a:lnTo>
                <a:cubicBezTo>
                  <a:pt x="128130" y="415491"/>
                  <a:pt x="121334" y="408704"/>
                  <a:pt x="121334" y="400469"/>
                </a:cubicBezTo>
                <a:lnTo>
                  <a:pt x="121334" y="376602"/>
                </a:lnTo>
                <a:cubicBezTo>
                  <a:pt x="121334" y="370730"/>
                  <a:pt x="118738" y="365240"/>
                  <a:pt x="114080" y="361580"/>
                </a:cubicBezTo>
                <a:lnTo>
                  <a:pt x="69716" y="326351"/>
                </a:lnTo>
                <a:cubicBezTo>
                  <a:pt x="66814" y="323987"/>
                  <a:pt x="63378" y="322767"/>
                  <a:pt x="59789" y="322767"/>
                </a:cubicBezTo>
                <a:close/>
                <a:moveTo>
                  <a:pt x="59789" y="280218"/>
                </a:moveTo>
                <a:cubicBezTo>
                  <a:pt x="72923" y="280218"/>
                  <a:pt x="85904" y="284793"/>
                  <a:pt x="96289" y="293029"/>
                </a:cubicBezTo>
                <a:lnTo>
                  <a:pt x="140653" y="328258"/>
                </a:lnTo>
                <a:cubicBezTo>
                  <a:pt x="147831" y="334053"/>
                  <a:pt x="153787" y="341449"/>
                  <a:pt x="157834" y="349761"/>
                </a:cubicBezTo>
                <a:cubicBezTo>
                  <a:pt x="161194" y="356776"/>
                  <a:pt x="163255" y="364630"/>
                  <a:pt x="163790" y="372484"/>
                </a:cubicBezTo>
                <a:lnTo>
                  <a:pt x="163866" y="372942"/>
                </a:lnTo>
                <a:lnTo>
                  <a:pt x="359345" y="372942"/>
                </a:lnTo>
                <a:lnTo>
                  <a:pt x="359345" y="361656"/>
                </a:lnTo>
                <a:cubicBezTo>
                  <a:pt x="359345" y="353421"/>
                  <a:pt x="361025" y="345414"/>
                  <a:pt x="364308" y="337942"/>
                </a:cubicBezTo>
                <a:cubicBezTo>
                  <a:pt x="367439" y="330850"/>
                  <a:pt x="371944" y="324445"/>
                  <a:pt x="377671" y="319107"/>
                </a:cubicBezTo>
                <a:cubicBezTo>
                  <a:pt x="388667" y="308737"/>
                  <a:pt x="403022" y="303018"/>
                  <a:pt x="418065" y="303018"/>
                </a:cubicBezTo>
                <a:cubicBezTo>
                  <a:pt x="431428" y="303018"/>
                  <a:pt x="444485" y="307669"/>
                  <a:pt x="454946" y="316133"/>
                </a:cubicBezTo>
                <a:lnTo>
                  <a:pt x="571393" y="410305"/>
                </a:lnTo>
                <a:cubicBezTo>
                  <a:pt x="572386" y="411144"/>
                  <a:pt x="573990" y="412517"/>
                  <a:pt x="575822" y="414271"/>
                </a:cubicBezTo>
                <a:cubicBezTo>
                  <a:pt x="597890" y="436384"/>
                  <a:pt x="597814" y="472375"/>
                  <a:pt x="575670" y="494412"/>
                </a:cubicBezTo>
                <a:cubicBezTo>
                  <a:pt x="574066" y="496014"/>
                  <a:pt x="572539" y="497310"/>
                  <a:pt x="571623" y="498072"/>
                </a:cubicBezTo>
                <a:lnTo>
                  <a:pt x="456779" y="592018"/>
                </a:lnTo>
                <a:cubicBezTo>
                  <a:pt x="446089" y="600785"/>
                  <a:pt x="432726" y="605589"/>
                  <a:pt x="419058" y="605589"/>
                </a:cubicBezTo>
                <a:cubicBezTo>
                  <a:pt x="403709" y="605589"/>
                  <a:pt x="389125" y="599793"/>
                  <a:pt x="377976" y="589271"/>
                </a:cubicBezTo>
                <a:cubicBezTo>
                  <a:pt x="372173" y="583780"/>
                  <a:pt x="367592" y="577375"/>
                  <a:pt x="364385" y="570131"/>
                </a:cubicBezTo>
                <a:cubicBezTo>
                  <a:pt x="361025" y="562506"/>
                  <a:pt x="359345" y="554423"/>
                  <a:pt x="359345" y="545959"/>
                </a:cubicBezTo>
                <a:lnTo>
                  <a:pt x="359345" y="535665"/>
                </a:lnTo>
                <a:lnTo>
                  <a:pt x="59713" y="535665"/>
                </a:lnTo>
                <a:cubicBezTo>
                  <a:pt x="27336" y="535665"/>
                  <a:pt x="1069" y="509358"/>
                  <a:pt x="1069" y="477027"/>
                </a:cubicBezTo>
                <a:lnTo>
                  <a:pt x="1069" y="338857"/>
                </a:lnTo>
                <a:cubicBezTo>
                  <a:pt x="1069" y="330621"/>
                  <a:pt x="2749" y="322615"/>
                  <a:pt x="6032" y="315142"/>
                </a:cubicBezTo>
                <a:cubicBezTo>
                  <a:pt x="9163" y="308051"/>
                  <a:pt x="13668" y="301722"/>
                  <a:pt x="19395" y="296308"/>
                </a:cubicBezTo>
                <a:cubicBezTo>
                  <a:pt x="30314" y="285937"/>
                  <a:pt x="44746" y="280218"/>
                  <a:pt x="59789" y="280218"/>
                </a:cubicBezTo>
                <a:close/>
                <a:moveTo>
                  <a:pt x="59757" y="279792"/>
                </a:moveTo>
                <a:cubicBezTo>
                  <a:pt x="44559" y="279792"/>
                  <a:pt x="30049" y="285510"/>
                  <a:pt x="18975" y="295955"/>
                </a:cubicBezTo>
                <a:cubicBezTo>
                  <a:pt x="13248" y="301367"/>
                  <a:pt x="8742" y="307771"/>
                  <a:pt x="5534" y="315014"/>
                </a:cubicBezTo>
                <a:cubicBezTo>
                  <a:pt x="2174" y="322562"/>
                  <a:pt x="494" y="330567"/>
                  <a:pt x="494" y="338877"/>
                </a:cubicBezTo>
                <a:lnTo>
                  <a:pt x="494" y="477021"/>
                </a:lnTo>
                <a:cubicBezTo>
                  <a:pt x="494" y="509574"/>
                  <a:pt x="27070" y="536105"/>
                  <a:pt x="59680" y="536105"/>
                </a:cubicBezTo>
                <a:lnTo>
                  <a:pt x="358818" y="536105"/>
                </a:lnTo>
                <a:lnTo>
                  <a:pt x="358818" y="545940"/>
                </a:lnTo>
                <a:cubicBezTo>
                  <a:pt x="358818" y="554403"/>
                  <a:pt x="360575" y="562636"/>
                  <a:pt x="363935" y="570260"/>
                </a:cubicBezTo>
                <a:cubicBezTo>
                  <a:pt x="367143" y="577579"/>
                  <a:pt x="371801" y="584059"/>
                  <a:pt x="377605" y="589625"/>
                </a:cubicBezTo>
                <a:cubicBezTo>
                  <a:pt x="388908" y="600222"/>
                  <a:pt x="403571" y="606016"/>
                  <a:pt x="419074" y="606016"/>
                </a:cubicBezTo>
                <a:cubicBezTo>
                  <a:pt x="432820" y="606016"/>
                  <a:pt x="446338" y="601213"/>
                  <a:pt x="457106" y="592446"/>
                </a:cubicBezTo>
                <a:lnTo>
                  <a:pt x="571965" y="498444"/>
                </a:lnTo>
                <a:cubicBezTo>
                  <a:pt x="572958" y="497681"/>
                  <a:pt x="574409" y="496385"/>
                  <a:pt x="576089" y="494784"/>
                </a:cubicBezTo>
                <a:cubicBezTo>
                  <a:pt x="598389" y="472523"/>
                  <a:pt x="598465" y="436233"/>
                  <a:pt x="576165" y="413895"/>
                </a:cubicBezTo>
                <a:cubicBezTo>
                  <a:pt x="574409" y="412142"/>
                  <a:pt x="572805" y="410770"/>
                  <a:pt x="571736" y="409931"/>
                </a:cubicBezTo>
                <a:lnTo>
                  <a:pt x="455273" y="315777"/>
                </a:lnTo>
                <a:cubicBezTo>
                  <a:pt x="444734" y="307238"/>
                  <a:pt x="431522" y="302587"/>
                  <a:pt x="418081" y="302587"/>
                </a:cubicBezTo>
                <a:cubicBezTo>
                  <a:pt x="402883" y="302587"/>
                  <a:pt x="388373" y="308305"/>
                  <a:pt x="377300" y="318750"/>
                </a:cubicBezTo>
                <a:cubicBezTo>
                  <a:pt x="371572" y="324163"/>
                  <a:pt x="367066" y="330567"/>
                  <a:pt x="363859" y="337733"/>
                </a:cubicBezTo>
                <a:cubicBezTo>
                  <a:pt x="360499" y="345281"/>
                  <a:pt x="358818" y="353362"/>
                  <a:pt x="358818" y="361672"/>
                </a:cubicBezTo>
                <a:lnTo>
                  <a:pt x="358818" y="372422"/>
                </a:lnTo>
                <a:lnTo>
                  <a:pt x="164306" y="372422"/>
                </a:lnTo>
                <a:cubicBezTo>
                  <a:pt x="163771" y="364569"/>
                  <a:pt x="161709" y="356717"/>
                  <a:pt x="158273" y="349550"/>
                </a:cubicBezTo>
                <a:cubicBezTo>
                  <a:pt x="154225" y="341164"/>
                  <a:pt x="148192" y="333693"/>
                  <a:pt x="140937" y="327898"/>
                </a:cubicBezTo>
                <a:lnTo>
                  <a:pt x="96566" y="292676"/>
                </a:lnTo>
                <a:cubicBezTo>
                  <a:pt x="86104" y="284366"/>
                  <a:pt x="73045" y="279792"/>
                  <a:pt x="59757" y="279792"/>
                </a:cubicBezTo>
                <a:close/>
                <a:moveTo>
                  <a:pt x="59789" y="279227"/>
                </a:moveTo>
                <a:cubicBezTo>
                  <a:pt x="73152" y="279227"/>
                  <a:pt x="86362" y="283878"/>
                  <a:pt x="96899" y="292266"/>
                </a:cubicBezTo>
                <a:lnTo>
                  <a:pt x="141264" y="327495"/>
                </a:lnTo>
                <a:cubicBezTo>
                  <a:pt x="148594" y="333290"/>
                  <a:pt x="154627" y="340839"/>
                  <a:pt x="158750" y="349303"/>
                </a:cubicBezTo>
                <a:cubicBezTo>
                  <a:pt x="162110" y="356319"/>
                  <a:pt x="164172" y="364096"/>
                  <a:pt x="164782" y="371950"/>
                </a:cubicBezTo>
                <a:lnTo>
                  <a:pt x="358276" y="371950"/>
                </a:lnTo>
                <a:lnTo>
                  <a:pt x="358276" y="361656"/>
                </a:lnTo>
                <a:cubicBezTo>
                  <a:pt x="358276" y="353268"/>
                  <a:pt x="360032" y="345186"/>
                  <a:pt x="363392" y="337560"/>
                </a:cubicBezTo>
                <a:cubicBezTo>
                  <a:pt x="366599" y="330316"/>
                  <a:pt x="371180" y="323835"/>
                  <a:pt x="376984" y="318345"/>
                </a:cubicBezTo>
                <a:cubicBezTo>
                  <a:pt x="388132" y="307822"/>
                  <a:pt x="402717" y="302027"/>
                  <a:pt x="418065" y="302027"/>
                </a:cubicBezTo>
                <a:cubicBezTo>
                  <a:pt x="431657" y="302027"/>
                  <a:pt x="444943" y="306754"/>
                  <a:pt x="455557" y="315371"/>
                </a:cubicBezTo>
                <a:lnTo>
                  <a:pt x="572004" y="409543"/>
                </a:lnTo>
                <a:cubicBezTo>
                  <a:pt x="573073" y="410382"/>
                  <a:pt x="574677" y="411754"/>
                  <a:pt x="576510" y="413584"/>
                </a:cubicBezTo>
                <a:cubicBezTo>
                  <a:pt x="598959" y="436079"/>
                  <a:pt x="598959" y="472680"/>
                  <a:pt x="576357" y="495099"/>
                </a:cubicBezTo>
                <a:cubicBezTo>
                  <a:pt x="574753" y="496776"/>
                  <a:pt x="573226" y="498072"/>
                  <a:pt x="572233" y="498835"/>
                </a:cubicBezTo>
                <a:lnTo>
                  <a:pt x="457390" y="592855"/>
                </a:lnTo>
                <a:cubicBezTo>
                  <a:pt x="446547" y="601700"/>
                  <a:pt x="432955" y="606580"/>
                  <a:pt x="419058" y="606580"/>
                </a:cubicBezTo>
                <a:cubicBezTo>
                  <a:pt x="403480" y="606580"/>
                  <a:pt x="388590" y="600709"/>
                  <a:pt x="377289" y="589957"/>
                </a:cubicBezTo>
                <a:cubicBezTo>
                  <a:pt x="371333" y="584467"/>
                  <a:pt x="366752" y="577909"/>
                  <a:pt x="363468" y="570512"/>
                </a:cubicBezTo>
                <a:cubicBezTo>
                  <a:pt x="360032" y="562811"/>
                  <a:pt x="358276" y="554499"/>
                  <a:pt x="358276" y="545959"/>
                </a:cubicBezTo>
                <a:lnTo>
                  <a:pt x="358276" y="536656"/>
                </a:lnTo>
                <a:lnTo>
                  <a:pt x="59713" y="536656"/>
                </a:lnTo>
                <a:cubicBezTo>
                  <a:pt x="26802" y="536656"/>
                  <a:pt x="0" y="509892"/>
                  <a:pt x="0" y="477027"/>
                </a:cubicBezTo>
                <a:lnTo>
                  <a:pt x="0" y="338857"/>
                </a:lnTo>
                <a:cubicBezTo>
                  <a:pt x="0" y="330469"/>
                  <a:pt x="1756" y="322386"/>
                  <a:pt x="5116" y="314761"/>
                </a:cubicBezTo>
                <a:cubicBezTo>
                  <a:pt x="8323" y="307517"/>
                  <a:pt x="12905" y="301035"/>
                  <a:pt x="18632" y="295621"/>
                </a:cubicBezTo>
                <a:cubicBezTo>
                  <a:pt x="29856" y="285022"/>
                  <a:pt x="44441" y="279227"/>
                  <a:pt x="59789" y="279227"/>
                </a:cubicBezTo>
                <a:close/>
                <a:moveTo>
                  <a:pt x="174327" y="44608"/>
                </a:moveTo>
                <a:cubicBezTo>
                  <a:pt x="170661" y="44608"/>
                  <a:pt x="167225" y="45828"/>
                  <a:pt x="164247" y="48192"/>
                </a:cubicBezTo>
                <a:lnTo>
                  <a:pt x="49403" y="142211"/>
                </a:lnTo>
                <a:cubicBezTo>
                  <a:pt x="49098" y="142440"/>
                  <a:pt x="48793" y="142745"/>
                  <a:pt x="48487" y="142974"/>
                </a:cubicBezTo>
                <a:cubicBezTo>
                  <a:pt x="43371" y="148083"/>
                  <a:pt x="43371" y="156394"/>
                  <a:pt x="48487" y="161580"/>
                </a:cubicBezTo>
                <a:cubicBezTo>
                  <a:pt x="48793" y="161885"/>
                  <a:pt x="49098" y="162113"/>
                  <a:pt x="49480" y="162418"/>
                </a:cubicBezTo>
                <a:lnTo>
                  <a:pt x="165851" y="256590"/>
                </a:lnTo>
                <a:cubicBezTo>
                  <a:pt x="168600" y="258802"/>
                  <a:pt x="171883" y="259946"/>
                  <a:pt x="175319" y="259946"/>
                </a:cubicBezTo>
                <a:cubicBezTo>
                  <a:pt x="182573" y="259946"/>
                  <a:pt x="190438" y="254227"/>
                  <a:pt x="190438" y="244924"/>
                </a:cubicBezTo>
                <a:lnTo>
                  <a:pt x="190438" y="206111"/>
                </a:lnTo>
                <a:cubicBezTo>
                  <a:pt x="190438" y="197266"/>
                  <a:pt x="197616" y="190098"/>
                  <a:pt x="206550" y="190098"/>
                </a:cubicBezTo>
                <a:lnTo>
                  <a:pt x="456931" y="190098"/>
                </a:lnTo>
                <a:cubicBezTo>
                  <a:pt x="465788" y="190098"/>
                  <a:pt x="473042" y="197266"/>
                  <a:pt x="473042" y="206111"/>
                </a:cubicBezTo>
                <a:lnTo>
                  <a:pt x="473042" y="229978"/>
                </a:lnTo>
                <a:cubicBezTo>
                  <a:pt x="473042" y="235545"/>
                  <a:pt x="475562" y="240730"/>
                  <a:pt x="479915" y="244238"/>
                </a:cubicBezTo>
                <a:lnTo>
                  <a:pt x="524279" y="279466"/>
                </a:lnTo>
                <a:cubicBezTo>
                  <a:pt x="526952" y="281601"/>
                  <a:pt x="530235" y="282745"/>
                  <a:pt x="533595" y="282745"/>
                </a:cubicBezTo>
                <a:cubicBezTo>
                  <a:pt x="540849" y="282745"/>
                  <a:pt x="548714" y="277026"/>
                  <a:pt x="548714" y="267723"/>
                </a:cubicBezTo>
                <a:lnTo>
                  <a:pt x="548714" y="129553"/>
                </a:lnTo>
                <a:cubicBezTo>
                  <a:pt x="548714" y="121242"/>
                  <a:pt x="541995" y="114532"/>
                  <a:pt x="533671" y="114532"/>
                </a:cubicBezTo>
                <a:lnTo>
                  <a:pt x="206550" y="114532"/>
                </a:lnTo>
                <a:cubicBezTo>
                  <a:pt x="197616" y="114532"/>
                  <a:pt x="190438" y="107288"/>
                  <a:pt x="190438" y="98442"/>
                </a:cubicBezTo>
                <a:lnTo>
                  <a:pt x="190438" y="60621"/>
                </a:lnTo>
                <a:cubicBezTo>
                  <a:pt x="190438" y="50708"/>
                  <a:pt x="182115" y="44608"/>
                  <a:pt x="174327" y="44608"/>
                </a:cubicBezTo>
                <a:close/>
                <a:moveTo>
                  <a:pt x="174289" y="44097"/>
                </a:moveTo>
                <a:cubicBezTo>
                  <a:pt x="182842" y="44097"/>
                  <a:pt x="190936" y="50806"/>
                  <a:pt x="190936" y="60641"/>
                </a:cubicBezTo>
                <a:lnTo>
                  <a:pt x="190936" y="98455"/>
                </a:lnTo>
                <a:cubicBezTo>
                  <a:pt x="190936" y="107070"/>
                  <a:pt x="197885" y="114008"/>
                  <a:pt x="206513" y="114008"/>
                </a:cubicBezTo>
                <a:lnTo>
                  <a:pt x="533641" y="114008"/>
                </a:lnTo>
                <a:cubicBezTo>
                  <a:pt x="542193" y="114008"/>
                  <a:pt x="549218" y="120945"/>
                  <a:pt x="549218" y="129560"/>
                </a:cubicBezTo>
                <a:lnTo>
                  <a:pt x="549218" y="267704"/>
                </a:lnTo>
                <a:cubicBezTo>
                  <a:pt x="549218" y="276929"/>
                  <a:pt x="541582" y="283257"/>
                  <a:pt x="533564" y="283257"/>
                </a:cubicBezTo>
                <a:cubicBezTo>
                  <a:pt x="530281" y="283257"/>
                  <a:pt x="526845" y="282190"/>
                  <a:pt x="523943" y="279826"/>
                </a:cubicBezTo>
                <a:lnTo>
                  <a:pt x="479578" y="244604"/>
                </a:lnTo>
                <a:cubicBezTo>
                  <a:pt x="475072" y="241021"/>
                  <a:pt x="472476" y="235684"/>
                  <a:pt x="472476" y="229966"/>
                </a:cubicBezTo>
                <a:lnTo>
                  <a:pt x="472476" y="206104"/>
                </a:lnTo>
                <a:cubicBezTo>
                  <a:pt x="472476" y="197565"/>
                  <a:pt x="465527" y="190551"/>
                  <a:pt x="456899" y="190551"/>
                </a:cubicBezTo>
                <a:lnTo>
                  <a:pt x="206513" y="190551"/>
                </a:lnTo>
                <a:cubicBezTo>
                  <a:pt x="197885" y="190551"/>
                  <a:pt x="190936" y="197565"/>
                  <a:pt x="190936" y="206104"/>
                </a:cubicBezTo>
                <a:lnTo>
                  <a:pt x="190936" y="244909"/>
                </a:lnTo>
                <a:cubicBezTo>
                  <a:pt x="190936" y="254134"/>
                  <a:pt x="183300" y="260462"/>
                  <a:pt x="175282" y="260462"/>
                </a:cubicBezTo>
                <a:cubicBezTo>
                  <a:pt x="171922" y="260462"/>
                  <a:pt x="168486" y="259394"/>
                  <a:pt x="165508" y="256955"/>
                </a:cubicBezTo>
                <a:lnTo>
                  <a:pt x="49058" y="162800"/>
                </a:lnTo>
                <a:cubicBezTo>
                  <a:pt x="48753" y="162495"/>
                  <a:pt x="48371" y="162190"/>
                  <a:pt x="48066" y="161885"/>
                </a:cubicBezTo>
                <a:cubicBezTo>
                  <a:pt x="42797" y="156625"/>
                  <a:pt x="42797" y="147934"/>
                  <a:pt x="48142" y="142673"/>
                </a:cubicBezTo>
                <a:cubicBezTo>
                  <a:pt x="48448" y="142368"/>
                  <a:pt x="48753" y="142063"/>
                  <a:pt x="49058" y="141835"/>
                </a:cubicBezTo>
                <a:lnTo>
                  <a:pt x="163904" y="47833"/>
                </a:lnTo>
                <a:cubicBezTo>
                  <a:pt x="167111" y="45241"/>
                  <a:pt x="170777" y="44097"/>
                  <a:pt x="174289" y="44097"/>
                </a:cubicBezTo>
                <a:close/>
                <a:moveTo>
                  <a:pt x="174327" y="43540"/>
                </a:moveTo>
                <a:cubicBezTo>
                  <a:pt x="170432" y="43540"/>
                  <a:pt x="166767" y="44913"/>
                  <a:pt x="163636" y="47429"/>
                </a:cubicBezTo>
                <a:lnTo>
                  <a:pt x="48793" y="141449"/>
                </a:lnTo>
                <a:cubicBezTo>
                  <a:pt x="48411" y="141678"/>
                  <a:pt x="48105" y="141983"/>
                  <a:pt x="47800" y="142288"/>
                </a:cubicBezTo>
                <a:cubicBezTo>
                  <a:pt x="42302" y="147778"/>
                  <a:pt x="42226" y="156776"/>
                  <a:pt x="47800" y="162266"/>
                </a:cubicBezTo>
                <a:cubicBezTo>
                  <a:pt x="48105" y="162647"/>
                  <a:pt x="48487" y="162876"/>
                  <a:pt x="48793" y="163181"/>
                </a:cubicBezTo>
                <a:lnTo>
                  <a:pt x="165240" y="257353"/>
                </a:lnTo>
                <a:cubicBezTo>
                  <a:pt x="168141" y="259717"/>
                  <a:pt x="171654" y="261013"/>
                  <a:pt x="175319" y="261013"/>
                </a:cubicBezTo>
                <a:cubicBezTo>
                  <a:pt x="183031" y="261013"/>
                  <a:pt x="191431" y="254837"/>
                  <a:pt x="191431" y="244924"/>
                </a:cubicBezTo>
                <a:lnTo>
                  <a:pt x="191431" y="206111"/>
                </a:lnTo>
                <a:cubicBezTo>
                  <a:pt x="191431" y="197876"/>
                  <a:pt x="198227" y="191089"/>
                  <a:pt x="206550" y="191089"/>
                </a:cubicBezTo>
                <a:lnTo>
                  <a:pt x="456931" y="191089"/>
                </a:lnTo>
                <a:cubicBezTo>
                  <a:pt x="465254" y="191089"/>
                  <a:pt x="472050" y="197876"/>
                  <a:pt x="472050" y="206111"/>
                </a:cubicBezTo>
                <a:lnTo>
                  <a:pt x="472050" y="229978"/>
                </a:lnTo>
                <a:cubicBezTo>
                  <a:pt x="472050" y="235850"/>
                  <a:pt x="474646" y="241340"/>
                  <a:pt x="479304" y="245000"/>
                </a:cubicBezTo>
                <a:lnTo>
                  <a:pt x="523668" y="280229"/>
                </a:lnTo>
                <a:cubicBezTo>
                  <a:pt x="526570" y="282593"/>
                  <a:pt x="530006" y="283813"/>
                  <a:pt x="533595" y="283813"/>
                </a:cubicBezTo>
                <a:cubicBezTo>
                  <a:pt x="541384" y="283813"/>
                  <a:pt x="549707" y="277636"/>
                  <a:pt x="549707" y="267723"/>
                </a:cubicBezTo>
                <a:lnTo>
                  <a:pt x="549707" y="129553"/>
                </a:lnTo>
                <a:cubicBezTo>
                  <a:pt x="549707" y="120708"/>
                  <a:pt x="542529" y="113464"/>
                  <a:pt x="533671" y="113464"/>
                </a:cubicBezTo>
                <a:lnTo>
                  <a:pt x="206550" y="113464"/>
                </a:lnTo>
                <a:cubicBezTo>
                  <a:pt x="198227" y="113464"/>
                  <a:pt x="191431" y="106754"/>
                  <a:pt x="191431" y="98442"/>
                </a:cubicBezTo>
                <a:lnTo>
                  <a:pt x="191431" y="60621"/>
                </a:lnTo>
                <a:cubicBezTo>
                  <a:pt x="191431" y="50098"/>
                  <a:pt x="182573" y="43540"/>
                  <a:pt x="174327" y="43540"/>
                </a:cubicBezTo>
                <a:close/>
                <a:moveTo>
                  <a:pt x="174327" y="991"/>
                </a:moveTo>
                <a:cubicBezTo>
                  <a:pt x="189675" y="991"/>
                  <a:pt x="204259" y="6786"/>
                  <a:pt x="215408" y="17309"/>
                </a:cubicBezTo>
                <a:cubicBezTo>
                  <a:pt x="221211" y="22800"/>
                  <a:pt x="225792" y="29205"/>
                  <a:pt x="228999" y="36449"/>
                </a:cubicBezTo>
                <a:cubicBezTo>
                  <a:pt x="232359" y="44074"/>
                  <a:pt x="234039" y="52157"/>
                  <a:pt x="234039" y="60621"/>
                </a:cubicBezTo>
                <a:lnTo>
                  <a:pt x="234039" y="70915"/>
                </a:lnTo>
                <a:lnTo>
                  <a:pt x="533671" y="70915"/>
                </a:lnTo>
                <a:cubicBezTo>
                  <a:pt x="565971" y="70915"/>
                  <a:pt x="592315" y="97222"/>
                  <a:pt x="592315" y="129553"/>
                </a:cubicBezTo>
                <a:lnTo>
                  <a:pt x="592315" y="267723"/>
                </a:lnTo>
                <a:cubicBezTo>
                  <a:pt x="592315" y="275959"/>
                  <a:pt x="590635" y="283965"/>
                  <a:pt x="587352" y="291438"/>
                </a:cubicBezTo>
                <a:cubicBezTo>
                  <a:pt x="584221" y="298529"/>
                  <a:pt x="579716" y="304858"/>
                  <a:pt x="573989" y="310272"/>
                </a:cubicBezTo>
                <a:cubicBezTo>
                  <a:pt x="562993" y="320643"/>
                  <a:pt x="548638" y="326285"/>
                  <a:pt x="533595" y="326285"/>
                </a:cubicBezTo>
                <a:cubicBezTo>
                  <a:pt x="520461" y="326285"/>
                  <a:pt x="507480" y="321787"/>
                  <a:pt x="497095" y="313551"/>
                </a:cubicBezTo>
                <a:lnTo>
                  <a:pt x="452731" y="278323"/>
                </a:lnTo>
                <a:cubicBezTo>
                  <a:pt x="445477" y="272527"/>
                  <a:pt x="439597" y="265131"/>
                  <a:pt x="435550" y="256819"/>
                </a:cubicBezTo>
                <a:cubicBezTo>
                  <a:pt x="432190" y="249804"/>
                  <a:pt x="430129" y="241950"/>
                  <a:pt x="429594" y="234096"/>
                </a:cubicBezTo>
                <a:lnTo>
                  <a:pt x="429518" y="233638"/>
                </a:lnTo>
                <a:lnTo>
                  <a:pt x="234039" y="233638"/>
                </a:lnTo>
                <a:lnTo>
                  <a:pt x="234039" y="244924"/>
                </a:lnTo>
                <a:cubicBezTo>
                  <a:pt x="234039" y="253159"/>
                  <a:pt x="232359" y="261166"/>
                  <a:pt x="229076" y="268638"/>
                </a:cubicBezTo>
                <a:cubicBezTo>
                  <a:pt x="225945" y="275730"/>
                  <a:pt x="221440" y="282059"/>
                  <a:pt x="215713" y="287473"/>
                </a:cubicBezTo>
                <a:cubicBezTo>
                  <a:pt x="204717" y="297843"/>
                  <a:pt x="190362" y="303562"/>
                  <a:pt x="175319" y="303562"/>
                </a:cubicBezTo>
                <a:cubicBezTo>
                  <a:pt x="161956" y="303562"/>
                  <a:pt x="148899" y="298911"/>
                  <a:pt x="138438" y="290447"/>
                </a:cubicBezTo>
                <a:lnTo>
                  <a:pt x="21991" y="196275"/>
                </a:lnTo>
                <a:cubicBezTo>
                  <a:pt x="20922" y="195436"/>
                  <a:pt x="19394" y="194063"/>
                  <a:pt x="17562" y="192309"/>
                </a:cubicBezTo>
                <a:cubicBezTo>
                  <a:pt x="-4506" y="170196"/>
                  <a:pt x="-4430" y="134205"/>
                  <a:pt x="17714" y="112168"/>
                </a:cubicBezTo>
                <a:cubicBezTo>
                  <a:pt x="19394" y="110490"/>
                  <a:pt x="20845" y="109270"/>
                  <a:pt x="21762" y="108508"/>
                </a:cubicBezTo>
                <a:lnTo>
                  <a:pt x="136605" y="14564"/>
                </a:lnTo>
                <a:cubicBezTo>
                  <a:pt x="147296" y="5795"/>
                  <a:pt x="160658" y="991"/>
                  <a:pt x="174327" y="991"/>
                </a:cubicBezTo>
                <a:close/>
                <a:moveTo>
                  <a:pt x="174289" y="565"/>
                </a:moveTo>
                <a:cubicBezTo>
                  <a:pt x="160544" y="565"/>
                  <a:pt x="147029" y="5368"/>
                  <a:pt x="136262" y="14135"/>
                </a:cubicBezTo>
                <a:lnTo>
                  <a:pt x="21416" y="108137"/>
                </a:lnTo>
                <a:cubicBezTo>
                  <a:pt x="20423" y="108900"/>
                  <a:pt x="18973" y="110120"/>
                  <a:pt x="17293" y="111797"/>
                </a:cubicBezTo>
                <a:cubicBezTo>
                  <a:pt x="-5005" y="134058"/>
                  <a:pt x="-5081" y="170348"/>
                  <a:pt x="17216" y="192686"/>
                </a:cubicBezTo>
                <a:cubicBezTo>
                  <a:pt x="18973" y="194439"/>
                  <a:pt x="20576" y="195811"/>
                  <a:pt x="21645" y="196650"/>
                </a:cubicBezTo>
                <a:lnTo>
                  <a:pt x="138095" y="290805"/>
                </a:lnTo>
                <a:cubicBezTo>
                  <a:pt x="148632" y="299343"/>
                  <a:pt x="161843" y="303994"/>
                  <a:pt x="175282" y="303994"/>
                </a:cubicBezTo>
                <a:cubicBezTo>
                  <a:pt x="190478" y="303994"/>
                  <a:pt x="204986" y="298276"/>
                  <a:pt x="216058" y="287831"/>
                </a:cubicBezTo>
                <a:cubicBezTo>
                  <a:pt x="221785" y="282418"/>
                  <a:pt x="226291" y="276014"/>
                  <a:pt x="229498" y="268848"/>
                </a:cubicBezTo>
                <a:cubicBezTo>
                  <a:pt x="232858" y="261300"/>
                  <a:pt x="234538" y="253219"/>
                  <a:pt x="234538" y="244909"/>
                </a:cubicBezTo>
                <a:lnTo>
                  <a:pt x="234538" y="234159"/>
                </a:lnTo>
                <a:lnTo>
                  <a:pt x="429027" y="234159"/>
                </a:lnTo>
                <a:cubicBezTo>
                  <a:pt x="429562" y="242012"/>
                  <a:pt x="431623" y="249864"/>
                  <a:pt x="435060" y="257031"/>
                </a:cubicBezTo>
                <a:cubicBezTo>
                  <a:pt x="439107" y="265417"/>
                  <a:pt x="445139" y="272888"/>
                  <a:pt x="452393" y="278683"/>
                </a:cubicBezTo>
                <a:lnTo>
                  <a:pt x="496759" y="313905"/>
                </a:lnTo>
                <a:cubicBezTo>
                  <a:pt x="507220" y="322215"/>
                  <a:pt x="520278" y="326789"/>
                  <a:pt x="533564" y="326789"/>
                </a:cubicBezTo>
                <a:cubicBezTo>
                  <a:pt x="548760" y="326789"/>
                  <a:pt x="563269" y="321071"/>
                  <a:pt x="574341" y="310550"/>
                </a:cubicBezTo>
                <a:cubicBezTo>
                  <a:pt x="580068" y="305137"/>
                  <a:pt x="584573" y="298810"/>
                  <a:pt x="587780" y="291567"/>
                </a:cubicBezTo>
                <a:cubicBezTo>
                  <a:pt x="591140" y="284019"/>
                  <a:pt x="592820" y="276014"/>
                  <a:pt x="592820" y="267704"/>
                </a:cubicBezTo>
                <a:lnTo>
                  <a:pt x="592820" y="129560"/>
                </a:lnTo>
                <a:cubicBezTo>
                  <a:pt x="592820" y="97007"/>
                  <a:pt x="566247" y="70476"/>
                  <a:pt x="533641" y="70476"/>
                </a:cubicBezTo>
                <a:lnTo>
                  <a:pt x="234538" y="70476"/>
                </a:lnTo>
                <a:lnTo>
                  <a:pt x="234538" y="60641"/>
                </a:lnTo>
                <a:cubicBezTo>
                  <a:pt x="234538" y="52102"/>
                  <a:pt x="232781" y="43945"/>
                  <a:pt x="229421" y="36321"/>
                </a:cubicBezTo>
                <a:cubicBezTo>
                  <a:pt x="226138" y="29002"/>
                  <a:pt x="221556" y="22522"/>
                  <a:pt x="215753" y="16956"/>
                </a:cubicBezTo>
                <a:cubicBezTo>
                  <a:pt x="204452" y="6359"/>
                  <a:pt x="189790" y="565"/>
                  <a:pt x="174289" y="565"/>
                </a:cubicBezTo>
                <a:close/>
                <a:moveTo>
                  <a:pt x="174327" y="0"/>
                </a:moveTo>
                <a:cubicBezTo>
                  <a:pt x="189904" y="0"/>
                  <a:pt x="204794" y="5871"/>
                  <a:pt x="216095" y="16623"/>
                </a:cubicBezTo>
                <a:cubicBezTo>
                  <a:pt x="221974" y="22113"/>
                  <a:pt x="226632" y="28671"/>
                  <a:pt x="229916" y="36068"/>
                </a:cubicBezTo>
                <a:cubicBezTo>
                  <a:pt x="233352" y="43769"/>
                  <a:pt x="235108" y="52081"/>
                  <a:pt x="235108" y="60621"/>
                </a:cubicBezTo>
                <a:lnTo>
                  <a:pt x="235108" y="69924"/>
                </a:lnTo>
                <a:lnTo>
                  <a:pt x="533671" y="69924"/>
                </a:lnTo>
                <a:cubicBezTo>
                  <a:pt x="566582" y="69924"/>
                  <a:pt x="593384" y="96688"/>
                  <a:pt x="593384" y="129553"/>
                </a:cubicBezTo>
                <a:lnTo>
                  <a:pt x="593384" y="267723"/>
                </a:lnTo>
                <a:cubicBezTo>
                  <a:pt x="593384" y="276111"/>
                  <a:pt x="591628" y="284194"/>
                  <a:pt x="588268" y="291819"/>
                </a:cubicBezTo>
                <a:cubicBezTo>
                  <a:pt x="585061" y="299063"/>
                  <a:pt x="580479" y="305545"/>
                  <a:pt x="574752" y="310959"/>
                </a:cubicBezTo>
                <a:cubicBezTo>
                  <a:pt x="563528" y="321558"/>
                  <a:pt x="548943" y="327353"/>
                  <a:pt x="533595" y="327353"/>
                </a:cubicBezTo>
                <a:cubicBezTo>
                  <a:pt x="520232" y="327353"/>
                  <a:pt x="507022" y="322702"/>
                  <a:pt x="496485" y="314314"/>
                </a:cubicBezTo>
                <a:lnTo>
                  <a:pt x="452120" y="279085"/>
                </a:lnTo>
                <a:cubicBezTo>
                  <a:pt x="444790" y="273290"/>
                  <a:pt x="438757" y="265665"/>
                  <a:pt x="434634" y="257277"/>
                </a:cubicBezTo>
                <a:cubicBezTo>
                  <a:pt x="431274" y="250261"/>
                  <a:pt x="429136" y="242407"/>
                  <a:pt x="428602" y="234630"/>
                </a:cubicBezTo>
                <a:lnTo>
                  <a:pt x="235108" y="234630"/>
                </a:lnTo>
                <a:lnTo>
                  <a:pt x="235108" y="244924"/>
                </a:lnTo>
                <a:cubicBezTo>
                  <a:pt x="235108" y="253312"/>
                  <a:pt x="233352" y="261394"/>
                  <a:pt x="229992" y="269020"/>
                </a:cubicBezTo>
                <a:cubicBezTo>
                  <a:pt x="226785" y="276264"/>
                  <a:pt x="222204" y="282745"/>
                  <a:pt x="216400" y="288235"/>
                </a:cubicBezTo>
                <a:cubicBezTo>
                  <a:pt x="205252" y="298758"/>
                  <a:pt x="190667" y="304553"/>
                  <a:pt x="175319" y="304553"/>
                </a:cubicBezTo>
                <a:cubicBezTo>
                  <a:pt x="161727" y="304553"/>
                  <a:pt x="148441" y="299826"/>
                  <a:pt x="137827" y="291209"/>
                </a:cubicBezTo>
                <a:lnTo>
                  <a:pt x="21380" y="197037"/>
                </a:lnTo>
                <a:cubicBezTo>
                  <a:pt x="20311" y="196198"/>
                  <a:pt x="18707" y="194826"/>
                  <a:pt x="16875" y="192996"/>
                </a:cubicBezTo>
                <a:cubicBezTo>
                  <a:pt x="-5575" y="170501"/>
                  <a:pt x="-5575" y="133900"/>
                  <a:pt x="17027" y="111405"/>
                </a:cubicBezTo>
                <a:cubicBezTo>
                  <a:pt x="18707" y="109804"/>
                  <a:pt x="20188" y="108508"/>
                  <a:pt x="21151" y="107745"/>
                </a:cubicBezTo>
                <a:lnTo>
                  <a:pt x="135994" y="13725"/>
                </a:lnTo>
                <a:cubicBezTo>
                  <a:pt x="146837" y="4880"/>
                  <a:pt x="160429" y="0"/>
                  <a:pt x="1743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p>
        </p:txBody>
      </p:sp>
      <p:sp>
        <p:nvSpPr>
          <p:cNvPr id="64" name="îŝḷîḓé-Rectangle 14"/>
          <p:cNvSpPr/>
          <p:nvPr/>
        </p:nvSpPr>
        <p:spPr>
          <a:xfrm>
            <a:off x="8572999" y="4090942"/>
            <a:ext cx="267944" cy="26552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p>
        </p:txBody>
      </p:sp>
      <p:sp>
        <p:nvSpPr>
          <p:cNvPr id="66" name="îŝḷîḓé-Rectangle 15"/>
          <p:cNvSpPr/>
          <p:nvPr/>
        </p:nvSpPr>
        <p:spPr>
          <a:xfrm>
            <a:off x="8572999" y="5161387"/>
            <a:ext cx="267944" cy="247127"/>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p>
        </p:txBody>
      </p:sp>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242370" y="458879"/>
            <a:ext cx="6623625" cy="809534"/>
            <a:chOff x="2204270" y="458879"/>
            <a:chExt cx="6623625" cy="809534"/>
          </a:xfrm>
        </p:grpSpPr>
        <p:sp>
          <p:nvSpPr>
            <p:cNvPr id="5" name="文本框 4"/>
            <p:cNvSpPr txBox="1"/>
            <p:nvPr/>
          </p:nvSpPr>
          <p:spPr>
            <a:xfrm>
              <a:off x="2204270" y="458879"/>
              <a:ext cx="418465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心态消极—</a:t>
              </a:r>
              <a:r>
                <a:rPr lang="zh-CN" altLang="en-US" sz="3200" b="1" dirty="0">
                  <a:solidFill>
                    <a:srgbClr val="39042F"/>
                  </a:solidFill>
                </a:rPr>
                <a:t>—缺乏目标</a:t>
              </a:r>
              <a:endParaRPr lang="zh-CN" altLang="en-US" sz="3200" b="1" dirty="0">
                <a:solidFill>
                  <a:srgbClr val="39042F"/>
                </a:solidFill>
              </a:endParaRPr>
            </a:p>
          </p:txBody>
        </p:sp>
        <p:sp>
          <p:nvSpPr>
            <p:cNvPr id="7" name="文本框 6"/>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8"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0-#ppt_w/2"/>
                                          </p:val>
                                        </p:tav>
                                        <p:tav tm="100000">
                                          <p:val>
                                            <p:strVal val="#ppt_x"/>
                                          </p:val>
                                        </p:tav>
                                      </p:tavLst>
                                    </p:anim>
                                    <p:anim calcmode="lin" valueType="num">
                                      <p:cBhvr additive="base">
                                        <p:cTn id="8" dur="500" fill="hold"/>
                                        <p:tgtEl>
                                          <p:spTgt spid="6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500" fill="hold"/>
                                        <p:tgtEl>
                                          <p:spTgt spid="54"/>
                                        </p:tgtEl>
                                        <p:attrNameLst>
                                          <p:attrName>ppt_x</p:attrName>
                                        </p:attrNameLst>
                                      </p:cBhvr>
                                      <p:tavLst>
                                        <p:tav tm="0">
                                          <p:val>
                                            <p:strVal val="1+#ppt_w/2"/>
                                          </p:val>
                                        </p:tav>
                                        <p:tav tm="100000">
                                          <p:val>
                                            <p:strVal val="#ppt_x"/>
                                          </p:val>
                                        </p:tav>
                                      </p:tavLst>
                                    </p:anim>
                                    <p:anim calcmode="lin" valueType="num">
                                      <p:cBhvr additive="base">
                                        <p:cTn id="21" dur="500" fill="hold"/>
                                        <p:tgtEl>
                                          <p:spTgt spid="5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ppt_w</p:attrName>
                                        </p:attrNameLst>
                                      </p:cBhvr>
                                      <p:tavLst>
                                        <p:tav tm="0">
                                          <p:val>
                                            <p:fltVal val="0"/>
                                          </p:val>
                                        </p:tav>
                                        <p:tav tm="100000">
                                          <p:val>
                                            <p:strVal val="#ppt_w"/>
                                          </p:val>
                                        </p:tav>
                                      </p:tavLst>
                                    </p:anim>
                                    <p:anim calcmode="lin" valueType="num">
                                      <p:cBhvr>
                                        <p:cTn id="36" dur="500" fill="hold"/>
                                        <p:tgtEl>
                                          <p:spTgt spid="63"/>
                                        </p:tgtEl>
                                        <p:attrNameLst>
                                          <p:attrName>ppt_h</p:attrName>
                                        </p:attrNameLst>
                                      </p:cBhvr>
                                      <p:tavLst>
                                        <p:tav tm="0">
                                          <p:val>
                                            <p:fltVal val="0"/>
                                          </p:val>
                                        </p:tav>
                                        <p:tav tm="100000">
                                          <p:val>
                                            <p:strVal val="#ppt_h"/>
                                          </p:val>
                                        </p:tav>
                                      </p:tavLst>
                                    </p:anim>
                                    <p:animEffect transition="in" filter="fade">
                                      <p:cBhvr>
                                        <p:cTn id="37" dur="500"/>
                                        <p:tgtEl>
                                          <p:spTgt spid="6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p:cTn id="40" dur="500" fill="hold"/>
                                        <p:tgtEl>
                                          <p:spTgt spid="65"/>
                                        </p:tgtEl>
                                        <p:attrNameLst>
                                          <p:attrName>ppt_w</p:attrName>
                                        </p:attrNameLst>
                                      </p:cBhvr>
                                      <p:tavLst>
                                        <p:tav tm="0">
                                          <p:val>
                                            <p:fltVal val="0"/>
                                          </p:val>
                                        </p:tav>
                                        <p:tav tm="100000">
                                          <p:val>
                                            <p:strVal val="#ppt_w"/>
                                          </p:val>
                                        </p:tav>
                                      </p:tavLst>
                                    </p:anim>
                                    <p:anim calcmode="lin" valueType="num">
                                      <p:cBhvr>
                                        <p:cTn id="41" dur="500" fill="hold"/>
                                        <p:tgtEl>
                                          <p:spTgt spid="65"/>
                                        </p:tgtEl>
                                        <p:attrNameLst>
                                          <p:attrName>ppt_h</p:attrName>
                                        </p:attrNameLst>
                                      </p:cBhvr>
                                      <p:tavLst>
                                        <p:tav tm="0">
                                          <p:val>
                                            <p:fltVal val="0"/>
                                          </p:val>
                                        </p:tav>
                                        <p:tav tm="100000">
                                          <p:val>
                                            <p:strVal val="#ppt_h"/>
                                          </p:val>
                                        </p:tav>
                                      </p:tavLst>
                                    </p:anim>
                                    <p:animEffect transition="in" filter="fade">
                                      <p:cBhvr>
                                        <p:cTn id="42" dur="500"/>
                                        <p:tgtEl>
                                          <p:spTgt spid="65"/>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ppt_w</p:attrName>
                                        </p:attrNameLst>
                                      </p:cBhvr>
                                      <p:tavLst>
                                        <p:tav tm="0">
                                          <p:val>
                                            <p:fltVal val="0"/>
                                          </p:val>
                                        </p:tav>
                                        <p:tav tm="100000">
                                          <p:val>
                                            <p:strVal val="#ppt_w"/>
                                          </p:val>
                                        </p:tav>
                                      </p:tavLst>
                                    </p:anim>
                                    <p:anim calcmode="lin" valueType="num">
                                      <p:cBhvr>
                                        <p:cTn id="51" dur="500" fill="hold"/>
                                        <p:tgtEl>
                                          <p:spTgt spid="16"/>
                                        </p:tgtEl>
                                        <p:attrNameLst>
                                          <p:attrName>ppt_h</p:attrName>
                                        </p:attrNameLst>
                                      </p:cBhvr>
                                      <p:tavLst>
                                        <p:tav tm="0">
                                          <p:val>
                                            <p:fltVal val="0"/>
                                          </p:val>
                                        </p:tav>
                                        <p:tav tm="100000">
                                          <p:val>
                                            <p:strVal val="#ppt_h"/>
                                          </p:val>
                                        </p:tav>
                                      </p:tavLst>
                                    </p:anim>
                                    <p:animEffect transition="in" filter="fade">
                                      <p:cBhvr>
                                        <p:cTn id="52" dur="500"/>
                                        <p:tgtEl>
                                          <p:spTgt spid="16"/>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64"/>
                                        </p:tgtEl>
                                        <p:attrNameLst>
                                          <p:attrName>style.visibility</p:attrName>
                                        </p:attrNameLst>
                                      </p:cBhvr>
                                      <p:to>
                                        <p:strVal val="visible"/>
                                      </p:to>
                                    </p:set>
                                    <p:anim calcmode="lin" valueType="num">
                                      <p:cBhvr>
                                        <p:cTn id="55" dur="500" fill="hold"/>
                                        <p:tgtEl>
                                          <p:spTgt spid="64"/>
                                        </p:tgtEl>
                                        <p:attrNameLst>
                                          <p:attrName>ppt_w</p:attrName>
                                        </p:attrNameLst>
                                      </p:cBhvr>
                                      <p:tavLst>
                                        <p:tav tm="0">
                                          <p:val>
                                            <p:fltVal val="0"/>
                                          </p:val>
                                        </p:tav>
                                        <p:tav tm="100000">
                                          <p:val>
                                            <p:strVal val="#ppt_w"/>
                                          </p:val>
                                        </p:tav>
                                      </p:tavLst>
                                    </p:anim>
                                    <p:anim calcmode="lin" valueType="num">
                                      <p:cBhvr>
                                        <p:cTn id="56" dur="500" fill="hold"/>
                                        <p:tgtEl>
                                          <p:spTgt spid="64"/>
                                        </p:tgtEl>
                                        <p:attrNameLst>
                                          <p:attrName>ppt_h</p:attrName>
                                        </p:attrNameLst>
                                      </p:cBhvr>
                                      <p:tavLst>
                                        <p:tav tm="0">
                                          <p:val>
                                            <p:fltVal val="0"/>
                                          </p:val>
                                        </p:tav>
                                        <p:tav tm="100000">
                                          <p:val>
                                            <p:strVal val="#ppt_h"/>
                                          </p:val>
                                        </p:tav>
                                      </p:tavLst>
                                    </p:anim>
                                    <p:animEffect transition="in" filter="fade">
                                      <p:cBhvr>
                                        <p:cTn id="57" dur="500"/>
                                        <p:tgtEl>
                                          <p:spTgt spid="64"/>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500" fill="hold"/>
                                        <p:tgtEl>
                                          <p:spTgt spid="66"/>
                                        </p:tgtEl>
                                        <p:attrNameLst>
                                          <p:attrName>ppt_w</p:attrName>
                                        </p:attrNameLst>
                                      </p:cBhvr>
                                      <p:tavLst>
                                        <p:tav tm="0">
                                          <p:val>
                                            <p:fltVal val="0"/>
                                          </p:val>
                                        </p:tav>
                                        <p:tav tm="100000">
                                          <p:val>
                                            <p:strVal val="#ppt_w"/>
                                          </p:val>
                                        </p:tav>
                                      </p:tavLst>
                                    </p:anim>
                                    <p:anim calcmode="lin" valueType="num">
                                      <p:cBhvr>
                                        <p:cTn id="61" dur="500" fill="hold"/>
                                        <p:tgtEl>
                                          <p:spTgt spid="66"/>
                                        </p:tgtEl>
                                        <p:attrNameLst>
                                          <p:attrName>ppt_h</p:attrName>
                                        </p:attrNameLst>
                                      </p:cBhvr>
                                      <p:tavLst>
                                        <p:tav tm="0">
                                          <p:val>
                                            <p:fltVal val="0"/>
                                          </p:val>
                                        </p:tav>
                                        <p:tav tm="100000">
                                          <p:val>
                                            <p:strVal val="#ppt_h"/>
                                          </p:val>
                                        </p:tav>
                                      </p:tavLst>
                                    </p:anim>
                                    <p:animEffect transition="in" filter="fade">
                                      <p:cBhvr>
                                        <p:cTn id="62" dur="500"/>
                                        <p:tgtEl>
                                          <p:spTgt spid="66"/>
                                        </p:tgtEl>
                                      </p:cBhvr>
                                    </p:animEffect>
                                  </p:childTnLst>
                                </p:cTn>
                              </p:par>
                            </p:childTnLst>
                          </p:cTn>
                        </p:par>
                        <p:par>
                          <p:cTn id="63" fill="hold">
                            <p:stCondLst>
                              <p:cond delay="2500"/>
                            </p:stCondLst>
                            <p:childTnLst>
                              <p:par>
                                <p:cTn id="64" presetID="14" presetClass="entr" presetSubtype="10" fill="hold" grpId="0"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randombar(horizontal)">
                                      <p:cBhvr>
                                        <p:cTn id="66" dur="500"/>
                                        <p:tgtEl>
                                          <p:spTgt spid="49"/>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randombar(horizontal)">
                                      <p:cBhvr>
                                        <p:cTn id="69" dur="500"/>
                                        <p:tgtEl>
                                          <p:spTgt spid="51"/>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randombar(horizontal)">
                                      <p:cBhvr>
                                        <p:cTn id="72" dur="500"/>
                                        <p:tgtEl>
                                          <p:spTgt spid="53"/>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randombar(horizontal)">
                                      <p:cBhvr>
                                        <p:cTn id="7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6" grpId="0" bldLvl="0" animBg="1"/>
      <p:bldP spid="9" grpId="0" bldLvl="0" animBg="1"/>
      <p:bldP spid="10" grpId="0" bldLvl="0" animBg="1"/>
      <p:bldP spid="15" grpId="0" bldLvl="0" animBg="1"/>
      <p:bldP spid="16" grpId="0" bldLvl="0" animBg="1"/>
      <p:bldP spid="49" grpId="0"/>
      <p:bldP spid="51" grpId="0"/>
      <p:bldP spid="52" grpId="0"/>
      <p:bldP spid="53" grpId="0"/>
      <p:bldP spid="63" grpId="0" bldLvl="0" animBg="1"/>
      <p:bldP spid="65" grpId="0" bldLvl="0" animBg="1"/>
      <p:bldP spid="64" grpId="0" bldLvl="0" animBg="1"/>
      <p:bldP spid="66"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99949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目标</a:t>
              </a:r>
              <a:endParaRPr lang="zh-CN" altLang="en-US" sz="3200" b="1" dirty="0"/>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232"/>
          <p:cNvGrpSpPr/>
          <p:nvPr/>
        </p:nvGrpSpPr>
        <p:grpSpPr>
          <a:xfrm>
            <a:off x="1220083" y="2006600"/>
            <a:ext cx="4470400" cy="3737971"/>
            <a:chOff x="914400" y="1504950"/>
            <a:chExt cx="3352800" cy="2803478"/>
          </a:xfrm>
        </p:grpSpPr>
        <p:grpSp>
          <p:nvGrpSpPr>
            <p:cNvPr id="8" name="Group 75"/>
            <p:cNvGrpSpPr/>
            <p:nvPr/>
          </p:nvGrpSpPr>
          <p:grpSpPr>
            <a:xfrm>
              <a:off x="914400" y="1988353"/>
              <a:ext cx="1600141" cy="2247693"/>
              <a:chOff x="2513013" y="1857375"/>
              <a:chExt cx="1965325" cy="2760662"/>
            </a:xfrm>
            <a:solidFill>
              <a:schemeClr val="tx1">
                <a:lumMod val="25000"/>
                <a:lumOff val="75000"/>
              </a:schemeClr>
            </a:solidFill>
          </p:grpSpPr>
          <p:sp>
            <p:nvSpPr>
              <p:cNvPr id="2053" name="Freeform 5"/>
              <p:cNvSpPr/>
              <p:nvPr/>
            </p:nvSpPr>
            <p:spPr bwMode="auto">
              <a:xfrm>
                <a:off x="3297238" y="3122613"/>
                <a:ext cx="133350" cy="254000"/>
              </a:xfrm>
              <a:custGeom>
                <a:avLst/>
                <a:gdLst/>
                <a:ahLst/>
                <a:cxnLst>
                  <a:cxn ang="0">
                    <a:pos x="25" y="4"/>
                  </a:cxn>
                  <a:cxn ang="0">
                    <a:pos x="42" y="80"/>
                  </a:cxn>
                  <a:cxn ang="0">
                    <a:pos x="71" y="107"/>
                  </a:cxn>
                  <a:cxn ang="0">
                    <a:pos x="74" y="141"/>
                  </a:cxn>
                  <a:cxn ang="0">
                    <a:pos x="9" y="99"/>
                  </a:cxn>
                  <a:cxn ang="0">
                    <a:pos x="18" y="9"/>
                  </a:cxn>
                  <a:cxn ang="0">
                    <a:pos x="25" y="4"/>
                  </a:cxn>
                </a:cxnLst>
                <a:rect l="0" t="0" r="r" b="b"/>
                <a:pathLst>
                  <a:path w="74" h="141">
                    <a:moveTo>
                      <a:pt x="25" y="4"/>
                    </a:moveTo>
                    <a:cubicBezTo>
                      <a:pt x="25" y="4"/>
                      <a:pt x="27" y="66"/>
                      <a:pt x="42" y="80"/>
                    </a:cubicBezTo>
                    <a:cubicBezTo>
                      <a:pt x="57" y="95"/>
                      <a:pt x="71" y="107"/>
                      <a:pt x="71" y="107"/>
                    </a:cubicBezTo>
                    <a:cubicBezTo>
                      <a:pt x="74" y="141"/>
                      <a:pt x="74" y="141"/>
                      <a:pt x="74" y="141"/>
                    </a:cubicBezTo>
                    <a:cubicBezTo>
                      <a:pt x="9" y="99"/>
                      <a:pt x="9" y="99"/>
                      <a:pt x="9" y="99"/>
                    </a:cubicBezTo>
                    <a:cubicBezTo>
                      <a:pt x="9" y="99"/>
                      <a:pt x="0" y="24"/>
                      <a:pt x="18" y="9"/>
                    </a:cubicBezTo>
                    <a:cubicBezTo>
                      <a:pt x="29" y="0"/>
                      <a:pt x="25" y="4"/>
                      <a:pt x="25" y="4"/>
                    </a:cubicBezTo>
                    <a:close/>
                  </a:path>
                </a:pathLst>
              </a:custGeom>
              <a:grp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54" name="Freeform 6"/>
              <p:cNvSpPr/>
              <p:nvPr/>
            </p:nvSpPr>
            <p:spPr bwMode="auto">
              <a:xfrm>
                <a:off x="3035300" y="2478088"/>
                <a:ext cx="196850" cy="349250"/>
              </a:xfrm>
              <a:custGeom>
                <a:avLst/>
                <a:gdLst/>
                <a:ahLst/>
                <a:cxnLst>
                  <a:cxn ang="0">
                    <a:pos x="13" y="0"/>
                  </a:cxn>
                  <a:cxn ang="0">
                    <a:pos x="41" y="34"/>
                  </a:cxn>
                  <a:cxn ang="0">
                    <a:pos x="77" y="103"/>
                  </a:cxn>
                  <a:cxn ang="0">
                    <a:pos x="108" y="171"/>
                  </a:cxn>
                  <a:cxn ang="0">
                    <a:pos x="13" y="0"/>
                  </a:cxn>
                </a:cxnLst>
                <a:rect l="0" t="0" r="r" b="b"/>
                <a:pathLst>
                  <a:path w="110" h="194">
                    <a:moveTo>
                      <a:pt x="13" y="0"/>
                    </a:moveTo>
                    <a:cubicBezTo>
                      <a:pt x="13" y="0"/>
                      <a:pt x="39" y="4"/>
                      <a:pt x="41" y="34"/>
                    </a:cubicBezTo>
                    <a:cubicBezTo>
                      <a:pt x="41" y="34"/>
                      <a:pt x="51" y="69"/>
                      <a:pt x="77" y="103"/>
                    </a:cubicBezTo>
                    <a:cubicBezTo>
                      <a:pt x="103" y="138"/>
                      <a:pt x="110" y="147"/>
                      <a:pt x="108" y="171"/>
                    </a:cubicBezTo>
                    <a:cubicBezTo>
                      <a:pt x="106" y="194"/>
                      <a:pt x="0" y="21"/>
                      <a:pt x="13" y="0"/>
                    </a:cubicBezTo>
                    <a:close/>
                  </a:path>
                </a:pathLst>
              </a:custGeom>
              <a:grp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55" name="Freeform 7"/>
              <p:cNvSpPr/>
              <p:nvPr/>
            </p:nvSpPr>
            <p:spPr bwMode="auto">
              <a:xfrm>
                <a:off x="3744913" y="2965450"/>
                <a:ext cx="374650" cy="122237"/>
              </a:xfrm>
              <a:custGeom>
                <a:avLst/>
                <a:gdLst/>
                <a:ahLst/>
                <a:cxnLst>
                  <a:cxn ang="0">
                    <a:pos x="0" y="19"/>
                  </a:cxn>
                  <a:cxn ang="0">
                    <a:pos x="36" y="16"/>
                  </a:cxn>
                  <a:cxn ang="0">
                    <a:pos x="72" y="6"/>
                  </a:cxn>
                  <a:cxn ang="0">
                    <a:pos x="106" y="8"/>
                  </a:cxn>
                  <a:cxn ang="0">
                    <a:pos x="146" y="17"/>
                  </a:cxn>
                  <a:cxn ang="0">
                    <a:pos x="209" y="62"/>
                  </a:cxn>
                  <a:cxn ang="0">
                    <a:pos x="192" y="63"/>
                  </a:cxn>
                  <a:cxn ang="0">
                    <a:pos x="170" y="62"/>
                  </a:cxn>
                  <a:cxn ang="0">
                    <a:pos x="142" y="64"/>
                  </a:cxn>
                  <a:cxn ang="0">
                    <a:pos x="116" y="61"/>
                  </a:cxn>
                  <a:cxn ang="0">
                    <a:pos x="107" y="67"/>
                  </a:cxn>
                  <a:cxn ang="0">
                    <a:pos x="4" y="68"/>
                  </a:cxn>
                  <a:cxn ang="0">
                    <a:pos x="0" y="19"/>
                  </a:cxn>
                </a:cxnLst>
                <a:rect l="0" t="0" r="r" b="b"/>
                <a:pathLst>
                  <a:path w="209" h="68">
                    <a:moveTo>
                      <a:pt x="0" y="19"/>
                    </a:moveTo>
                    <a:cubicBezTo>
                      <a:pt x="0" y="19"/>
                      <a:pt x="21" y="17"/>
                      <a:pt x="36" y="16"/>
                    </a:cubicBezTo>
                    <a:cubicBezTo>
                      <a:pt x="52" y="14"/>
                      <a:pt x="63" y="9"/>
                      <a:pt x="72" y="6"/>
                    </a:cubicBezTo>
                    <a:cubicBezTo>
                      <a:pt x="81" y="2"/>
                      <a:pt x="90" y="0"/>
                      <a:pt x="106" y="8"/>
                    </a:cubicBezTo>
                    <a:cubicBezTo>
                      <a:pt x="123" y="16"/>
                      <a:pt x="136" y="14"/>
                      <a:pt x="146" y="17"/>
                    </a:cubicBezTo>
                    <a:cubicBezTo>
                      <a:pt x="156" y="21"/>
                      <a:pt x="206" y="54"/>
                      <a:pt x="209" y="62"/>
                    </a:cubicBezTo>
                    <a:cubicBezTo>
                      <a:pt x="209" y="62"/>
                      <a:pt x="200" y="67"/>
                      <a:pt x="192" y="63"/>
                    </a:cubicBezTo>
                    <a:cubicBezTo>
                      <a:pt x="192" y="63"/>
                      <a:pt x="176" y="67"/>
                      <a:pt x="170" y="62"/>
                    </a:cubicBezTo>
                    <a:cubicBezTo>
                      <a:pt x="170" y="62"/>
                      <a:pt x="149" y="68"/>
                      <a:pt x="142" y="64"/>
                    </a:cubicBezTo>
                    <a:cubicBezTo>
                      <a:pt x="142" y="64"/>
                      <a:pt x="120" y="61"/>
                      <a:pt x="116" y="61"/>
                    </a:cubicBezTo>
                    <a:cubicBezTo>
                      <a:pt x="116" y="61"/>
                      <a:pt x="113" y="67"/>
                      <a:pt x="107" y="67"/>
                    </a:cubicBezTo>
                    <a:cubicBezTo>
                      <a:pt x="100" y="67"/>
                      <a:pt x="4" y="68"/>
                      <a:pt x="4" y="68"/>
                    </a:cubicBezTo>
                    <a:lnTo>
                      <a:pt x="0" y="19"/>
                    </a:lnTo>
                    <a:close/>
                  </a:path>
                </a:pathLst>
              </a:custGeom>
              <a:grp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56" name="Freeform 8"/>
              <p:cNvSpPr/>
              <p:nvPr/>
            </p:nvSpPr>
            <p:spPr bwMode="auto">
              <a:xfrm>
                <a:off x="2700338" y="1857375"/>
                <a:ext cx="446088" cy="563562"/>
              </a:xfrm>
              <a:custGeom>
                <a:avLst/>
                <a:gdLst/>
                <a:ahLst/>
                <a:cxnLst>
                  <a:cxn ang="0">
                    <a:pos x="53" y="268"/>
                  </a:cxn>
                  <a:cxn ang="0">
                    <a:pos x="40" y="227"/>
                  </a:cxn>
                  <a:cxn ang="0">
                    <a:pos x="7" y="115"/>
                  </a:cxn>
                  <a:cxn ang="0">
                    <a:pos x="40" y="58"/>
                  </a:cxn>
                  <a:cxn ang="0">
                    <a:pos x="189" y="57"/>
                  </a:cxn>
                  <a:cxn ang="0">
                    <a:pos x="209" y="57"/>
                  </a:cxn>
                  <a:cxn ang="0">
                    <a:pos x="229" y="55"/>
                  </a:cxn>
                  <a:cxn ang="0">
                    <a:pos x="211" y="63"/>
                  </a:cxn>
                  <a:cxn ang="0">
                    <a:pos x="244" y="77"/>
                  </a:cxn>
                  <a:cxn ang="0">
                    <a:pos x="225" y="72"/>
                  </a:cxn>
                  <a:cxn ang="0">
                    <a:pos x="248" y="87"/>
                  </a:cxn>
                  <a:cxn ang="0">
                    <a:pos x="233" y="83"/>
                  </a:cxn>
                  <a:cxn ang="0">
                    <a:pos x="243" y="109"/>
                  </a:cxn>
                  <a:cxn ang="0">
                    <a:pos x="229" y="87"/>
                  </a:cxn>
                  <a:cxn ang="0">
                    <a:pos x="229" y="112"/>
                  </a:cxn>
                  <a:cxn ang="0">
                    <a:pos x="212" y="96"/>
                  </a:cxn>
                  <a:cxn ang="0">
                    <a:pos x="223" y="163"/>
                  </a:cxn>
                  <a:cxn ang="0">
                    <a:pos x="223" y="180"/>
                  </a:cxn>
                  <a:cxn ang="0">
                    <a:pos x="238" y="215"/>
                  </a:cxn>
                  <a:cxn ang="0">
                    <a:pos x="229" y="221"/>
                  </a:cxn>
                  <a:cxn ang="0">
                    <a:pos x="223" y="227"/>
                  </a:cxn>
                  <a:cxn ang="0">
                    <a:pos x="217" y="244"/>
                  </a:cxn>
                  <a:cxn ang="0">
                    <a:pos x="217" y="255"/>
                  </a:cxn>
                  <a:cxn ang="0">
                    <a:pos x="213" y="268"/>
                  </a:cxn>
                  <a:cxn ang="0">
                    <a:pos x="200" y="296"/>
                  </a:cxn>
                  <a:cxn ang="0">
                    <a:pos x="164" y="305"/>
                  </a:cxn>
                  <a:cxn ang="0">
                    <a:pos x="53" y="268"/>
                  </a:cxn>
                </a:cxnLst>
                <a:rect l="0" t="0" r="r" b="b"/>
                <a:pathLst>
                  <a:path w="249" h="314">
                    <a:moveTo>
                      <a:pt x="53" y="268"/>
                    </a:moveTo>
                    <a:cubicBezTo>
                      <a:pt x="53" y="268"/>
                      <a:pt x="54" y="253"/>
                      <a:pt x="40" y="227"/>
                    </a:cubicBezTo>
                    <a:cubicBezTo>
                      <a:pt x="40" y="227"/>
                      <a:pt x="0" y="169"/>
                      <a:pt x="7" y="115"/>
                    </a:cubicBezTo>
                    <a:cubicBezTo>
                      <a:pt x="7" y="115"/>
                      <a:pt x="18" y="64"/>
                      <a:pt x="40" y="58"/>
                    </a:cubicBezTo>
                    <a:cubicBezTo>
                      <a:pt x="40" y="58"/>
                      <a:pt x="76" y="0"/>
                      <a:pt x="189" y="57"/>
                    </a:cubicBezTo>
                    <a:cubicBezTo>
                      <a:pt x="189" y="57"/>
                      <a:pt x="204" y="55"/>
                      <a:pt x="209" y="57"/>
                    </a:cubicBezTo>
                    <a:cubicBezTo>
                      <a:pt x="209" y="57"/>
                      <a:pt x="220" y="43"/>
                      <a:pt x="229" y="55"/>
                    </a:cubicBezTo>
                    <a:cubicBezTo>
                      <a:pt x="229" y="55"/>
                      <a:pt x="217" y="48"/>
                      <a:pt x="211" y="63"/>
                    </a:cubicBezTo>
                    <a:cubicBezTo>
                      <a:pt x="211" y="63"/>
                      <a:pt x="242" y="61"/>
                      <a:pt x="244" y="77"/>
                    </a:cubicBezTo>
                    <a:cubicBezTo>
                      <a:pt x="244" y="77"/>
                      <a:pt x="232" y="67"/>
                      <a:pt x="225" y="72"/>
                    </a:cubicBezTo>
                    <a:cubicBezTo>
                      <a:pt x="225" y="72"/>
                      <a:pt x="249" y="80"/>
                      <a:pt x="248" y="87"/>
                    </a:cubicBezTo>
                    <a:cubicBezTo>
                      <a:pt x="248" y="87"/>
                      <a:pt x="239" y="78"/>
                      <a:pt x="233" y="83"/>
                    </a:cubicBezTo>
                    <a:cubicBezTo>
                      <a:pt x="233" y="83"/>
                      <a:pt x="249" y="90"/>
                      <a:pt x="243" y="109"/>
                    </a:cubicBezTo>
                    <a:cubicBezTo>
                      <a:pt x="243" y="109"/>
                      <a:pt x="244" y="91"/>
                      <a:pt x="229" y="87"/>
                    </a:cubicBezTo>
                    <a:cubicBezTo>
                      <a:pt x="229" y="87"/>
                      <a:pt x="241" y="100"/>
                      <a:pt x="229" y="112"/>
                    </a:cubicBezTo>
                    <a:cubicBezTo>
                      <a:pt x="229" y="112"/>
                      <a:pt x="233" y="81"/>
                      <a:pt x="212" y="96"/>
                    </a:cubicBezTo>
                    <a:cubicBezTo>
                      <a:pt x="212" y="96"/>
                      <a:pt x="229" y="126"/>
                      <a:pt x="223" y="163"/>
                    </a:cubicBezTo>
                    <a:cubicBezTo>
                      <a:pt x="223" y="163"/>
                      <a:pt x="221" y="173"/>
                      <a:pt x="223" y="180"/>
                    </a:cubicBezTo>
                    <a:cubicBezTo>
                      <a:pt x="223" y="180"/>
                      <a:pt x="244" y="209"/>
                      <a:pt x="238" y="215"/>
                    </a:cubicBezTo>
                    <a:cubicBezTo>
                      <a:pt x="238" y="215"/>
                      <a:pt x="233" y="220"/>
                      <a:pt x="229" y="221"/>
                    </a:cubicBezTo>
                    <a:cubicBezTo>
                      <a:pt x="225" y="221"/>
                      <a:pt x="223" y="220"/>
                      <a:pt x="223" y="227"/>
                    </a:cubicBezTo>
                    <a:cubicBezTo>
                      <a:pt x="223" y="235"/>
                      <a:pt x="225" y="244"/>
                      <a:pt x="217" y="244"/>
                    </a:cubicBezTo>
                    <a:cubicBezTo>
                      <a:pt x="217" y="244"/>
                      <a:pt x="222" y="250"/>
                      <a:pt x="217" y="255"/>
                    </a:cubicBezTo>
                    <a:cubicBezTo>
                      <a:pt x="217" y="255"/>
                      <a:pt x="211" y="258"/>
                      <a:pt x="213" y="268"/>
                    </a:cubicBezTo>
                    <a:cubicBezTo>
                      <a:pt x="213" y="268"/>
                      <a:pt x="221" y="287"/>
                      <a:pt x="200" y="296"/>
                    </a:cubicBezTo>
                    <a:cubicBezTo>
                      <a:pt x="200" y="296"/>
                      <a:pt x="174" y="297"/>
                      <a:pt x="164" y="305"/>
                    </a:cubicBezTo>
                    <a:cubicBezTo>
                      <a:pt x="154" y="314"/>
                      <a:pt x="53" y="268"/>
                      <a:pt x="53" y="268"/>
                    </a:cubicBezTo>
                    <a:close/>
                  </a:path>
                </a:pathLst>
              </a:custGeom>
              <a:grp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57" name="Freeform 9"/>
              <p:cNvSpPr/>
              <p:nvPr/>
            </p:nvSpPr>
            <p:spPr bwMode="auto">
              <a:xfrm>
                <a:off x="2651125" y="2324100"/>
                <a:ext cx="1125538" cy="1235075"/>
              </a:xfrm>
              <a:custGeom>
                <a:avLst/>
                <a:gdLst/>
                <a:ahLst/>
                <a:cxnLst>
                  <a:cxn ang="0">
                    <a:pos x="72" y="24"/>
                  </a:cxn>
                  <a:cxn ang="0">
                    <a:pos x="82" y="1"/>
                  </a:cxn>
                  <a:cxn ang="0">
                    <a:pos x="210" y="61"/>
                  </a:cxn>
                  <a:cxn ang="0">
                    <a:pos x="226" y="82"/>
                  </a:cxn>
                  <a:cxn ang="0">
                    <a:pos x="230" y="96"/>
                  </a:cxn>
                  <a:cxn ang="0">
                    <a:pos x="272" y="176"/>
                  </a:cxn>
                  <a:cxn ang="0">
                    <a:pos x="313" y="226"/>
                  </a:cxn>
                  <a:cxn ang="0">
                    <a:pos x="343" y="278"/>
                  </a:cxn>
                  <a:cxn ang="0">
                    <a:pos x="367" y="296"/>
                  </a:cxn>
                  <a:cxn ang="0">
                    <a:pos x="394" y="321"/>
                  </a:cxn>
                  <a:cxn ang="0">
                    <a:pos x="439" y="347"/>
                  </a:cxn>
                  <a:cxn ang="0">
                    <a:pos x="511" y="348"/>
                  </a:cxn>
                  <a:cxn ang="0">
                    <a:pos x="552" y="374"/>
                  </a:cxn>
                  <a:cxn ang="0">
                    <a:pos x="611" y="374"/>
                  </a:cxn>
                  <a:cxn ang="0">
                    <a:pos x="619" y="443"/>
                  </a:cxn>
                  <a:cxn ang="0">
                    <a:pos x="512" y="441"/>
                  </a:cxn>
                  <a:cxn ang="0">
                    <a:pos x="501" y="448"/>
                  </a:cxn>
                  <a:cxn ang="0">
                    <a:pos x="486" y="448"/>
                  </a:cxn>
                  <a:cxn ang="0">
                    <a:pos x="390" y="449"/>
                  </a:cxn>
                  <a:cxn ang="0">
                    <a:pos x="375" y="491"/>
                  </a:cxn>
                  <a:cxn ang="0">
                    <a:pos x="380" y="538"/>
                  </a:cxn>
                  <a:cxn ang="0">
                    <a:pos x="414" y="552"/>
                  </a:cxn>
                  <a:cxn ang="0">
                    <a:pos x="386" y="570"/>
                  </a:cxn>
                  <a:cxn ang="0">
                    <a:pos x="318" y="574"/>
                  </a:cxn>
                  <a:cxn ang="0">
                    <a:pos x="247" y="602"/>
                  </a:cxn>
                  <a:cxn ang="0">
                    <a:pos x="207" y="638"/>
                  </a:cxn>
                  <a:cxn ang="0">
                    <a:pos x="141" y="678"/>
                  </a:cxn>
                  <a:cxn ang="0">
                    <a:pos x="119" y="671"/>
                  </a:cxn>
                  <a:cxn ang="0">
                    <a:pos x="132" y="610"/>
                  </a:cxn>
                  <a:cxn ang="0">
                    <a:pos x="124" y="577"/>
                  </a:cxn>
                  <a:cxn ang="0">
                    <a:pos x="126" y="569"/>
                  </a:cxn>
                  <a:cxn ang="0">
                    <a:pos x="123" y="554"/>
                  </a:cxn>
                  <a:cxn ang="0">
                    <a:pos x="126" y="530"/>
                  </a:cxn>
                  <a:cxn ang="0">
                    <a:pos x="126" y="508"/>
                  </a:cxn>
                  <a:cxn ang="0">
                    <a:pos x="120" y="487"/>
                  </a:cxn>
                  <a:cxn ang="0">
                    <a:pos x="112" y="467"/>
                  </a:cxn>
                  <a:cxn ang="0">
                    <a:pos x="93" y="434"/>
                  </a:cxn>
                  <a:cxn ang="0">
                    <a:pos x="85" y="421"/>
                  </a:cxn>
                  <a:cxn ang="0">
                    <a:pos x="78" y="399"/>
                  </a:cxn>
                  <a:cxn ang="0">
                    <a:pos x="63" y="371"/>
                  </a:cxn>
                  <a:cxn ang="0">
                    <a:pos x="51" y="319"/>
                  </a:cxn>
                  <a:cxn ang="0">
                    <a:pos x="33" y="266"/>
                  </a:cxn>
                  <a:cxn ang="0">
                    <a:pos x="17" y="211"/>
                  </a:cxn>
                  <a:cxn ang="0">
                    <a:pos x="5" y="189"/>
                  </a:cxn>
                  <a:cxn ang="0">
                    <a:pos x="8" y="153"/>
                  </a:cxn>
                  <a:cxn ang="0">
                    <a:pos x="27" y="104"/>
                  </a:cxn>
                  <a:cxn ang="0">
                    <a:pos x="47" y="76"/>
                  </a:cxn>
                  <a:cxn ang="0">
                    <a:pos x="59" y="53"/>
                  </a:cxn>
                  <a:cxn ang="0">
                    <a:pos x="72" y="24"/>
                  </a:cxn>
                </a:cxnLst>
                <a:rect l="0" t="0" r="r" b="b"/>
                <a:pathLst>
                  <a:path w="627" h="688">
                    <a:moveTo>
                      <a:pt x="72" y="24"/>
                    </a:moveTo>
                    <a:cubicBezTo>
                      <a:pt x="72" y="24"/>
                      <a:pt x="73" y="0"/>
                      <a:pt x="82" y="1"/>
                    </a:cubicBezTo>
                    <a:cubicBezTo>
                      <a:pt x="82" y="1"/>
                      <a:pt x="148" y="8"/>
                      <a:pt x="210" y="61"/>
                    </a:cubicBezTo>
                    <a:cubicBezTo>
                      <a:pt x="210" y="61"/>
                      <a:pt x="226" y="71"/>
                      <a:pt x="226" y="82"/>
                    </a:cubicBezTo>
                    <a:cubicBezTo>
                      <a:pt x="227" y="93"/>
                      <a:pt x="224" y="96"/>
                      <a:pt x="230" y="96"/>
                    </a:cubicBezTo>
                    <a:cubicBezTo>
                      <a:pt x="235" y="96"/>
                      <a:pt x="261" y="163"/>
                      <a:pt x="272" y="176"/>
                    </a:cubicBezTo>
                    <a:cubicBezTo>
                      <a:pt x="284" y="189"/>
                      <a:pt x="303" y="214"/>
                      <a:pt x="313" y="226"/>
                    </a:cubicBezTo>
                    <a:cubicBezTo>
                      <a:pt x="323" y="238"/>
                      <a:pt x="334" y="267"/>
                      <a:pt x="343" y="278"/>
                    </a:cubicBezTo>
                    <a:cubicBezTo>
                      <a:pt x="351" y="289"/>
                      <a:pt x="356" y="295"/>
                      <a:pt x="367" y="296"/>
                    </a:cubicBezTo>
                    <a:cubicBezTo>
                      <a:pt x="377" y="298"/>
                      <a:pt x="382" y="307"/>
                      <a:pt x="394" y="321"/>
                    </a:cubicBezTo>
                    <a:cubicBezTo>
                      <a:pt x="406" y="336"/>
                      <a:pt x="417" y="345"/>
                      <a:pt x="439" y="347"/>
                    </a:cubicBezTo>
                    <a:cubicBezTo>
                      <a:pt x="462" y="348"/>
                      <a:pt x="490" y="339"/>
                      <a:pt x="511" y="348"/>
                    </a:cubicBezTo>
                    <a:cubicBezTo>
                      <a:pt x="532" y="357"/>
                      <a:pt x="538" y="372"/>
                      <a:pt x="552" y="374"/>
                    </a:cubicBezTo>
                    <a:cubicBezTo>
                      <a:pt x="565" y="375"/>
                      <a:pt x="611" y="374"/>
                      <a:pt x="611" y="374"/>
                    </a:cubicBezTo>
                    <a:cubicBezTo>
                      <a:pt x="611" y="374"/>
                      <a:pt x="627" y="390"/>
                      <a:pt x="619" y="443"/>
                    </a:cubicBezTo>
                    <a:cubicBezTo>
                      <a:pt x="512" y="441"/>
                      <a:pt x="512" y="441"/>
                      <a:pt x="512" y="441"/>
                    </a:cubicBezTo>
                    <a:cubicBezTo>
                      <a:pt x="512" y="441"/>
                      <a:pt x="510" y="449"/>
                      <a:pt x="501" y="448"/>
                    </a:cubicBezTo>
                    <a:cubicBezTo>
                      <a:pt x="492" y="447"/>
                      <a:pt x="486" y="448"/>
                      <a:pt x="486" y="448"/>
                    </a:cubicBezTo>
                    <a:cubicBezTo>
                      <a:pt x="390" y="449"/>
                      <a:pt x="390" y="449"/>
                      <a:pt x="390" y="449"/>
                    </a:cubicBezTo>
                    <a:cubicBezTo>
                      <a:pt x="390" y="449"/>
                      <a:pt x="378" y="470"/>
                      <a:pt x="375" y="491"/>
                    </a:cubicBezTo>
                    <a:cubicBezTo>
                      <a:pt x="372" y="511"/>
                      <a:pt x="376" y="532"/>
                      <a:pt x="380" y="538"/>
                    </a:cubicBezTo>
                    <a:cubicBezTo>
                      <a:pt x="380" y="538"/>
                      <a:pt x="412" y="541"/>
                      <a:pt x="414" y="552"/>
                    </a:cubicBezTo>
                    <a:cubicBezTo>
                      <a:pt x="410" y="559"/>
                      <a:pt x="504" y="614"/>
                      <a:pt x="386" y="570"/>
                    </a:cubicBezTo>
                    <a:cubicBezTo>
                      <a:pt x="372" y="565"/>
                      <a:pt x="371" y="556"/>
                      <a:pt x="318" y="574"/>
                    </a:cubicBezTo>
                    <a:cubicBezTo>
                      <a:pt x="265" y="592"/>
                      <a:pt x="267" y="587"/>
                      <a:pt x="247" y="602"/>
                    </a:cubicBezTo>
                    <a:cubicBezTo>
                      <a:pt x="228" y="618"/>
                      <a:pt x="238" y="624"/>
                      <a:pt x="207" y="638"/>
                    </a:cubicBezTo>
                    <a:cubicBezTo>
                      <a:pt x="176" y="652"/>
                      <a:pt x="150" y="668"/>
                      <a:pt x="141" y="678"/>
                    </a:cubicBezTo>
                    <a:cubicBezTo>
                      <a:pt x="132" y="688"/>
                      <a:pt x="110" y="683"/>
                      <a:pt x="119" y="671"/>
                    </a:cubicBezTo>
                    <a:cubicBezTo>
                      <a:pt x="128" y="659"/>
                      <a:pt x="132" y="625"/>
                      <a:pt x="132" y="610"/>
                    </a:cubicBezTo>
                    <a:cubicBezTo>
                      <a:pt x="132" y="596"/>
                      <a:pt x="119" y="584"/>
                      <a:pt x="124" y="577"/>
                    </a:cubicBezTo>
                    <a:cubicBezTo>
                      <a:pt x="129" y="570"/>
                      <a:pt x="134" y="571"/>
                      <a:pt x="126" y="569"/>
                    </a:cubicBezTo>
                    <a:cubicBezTo>
                      <a:pt x="119" y="568"/>
                      <a:pt x="117" y="565"/>
                      <a:pt x="123" y="554"/>
                    </a:cubicBezTo>
                    <a:cubicBezTo>
                      <a:pt x="128" y="544"/>
                      <a:pt x="129" y="542"/>
                      <a:pt x="126" y="530"/>
                    </a:cubicBezTo>
                    <a:cubicBezTo>
                      <a:pt x="123" y="519"/>
                      <a:pt x="128" y="520"/>
                      <a:pt x="126" y="508"/>
                    </a:cubicBezTo>
                    <a:cubicBezTo>
                      <a:pt x="124" y="497"/>
                      <a:pt x="121" y="502"/>
                      <a:pt x="120" y="487"/>
                    </a:cubicBezTo>
                    <a:cubicBezTo>
                      <a:pt x="118" y="473"/>
                      <a:pt x="119" y="474"/>
                      <a:pt x="112" y="467"/>
                    </a:cubicBezTo>
                    <a:cubicBezTo>
                      <a:pt x="105" y="459"/>
                      <a:pt x="93" y="448"/>
                      <a:pt x="93" y="434"/>
                    </a:cubicBezTo>
                    <a:cubicBezTo>
                      <a:pt x="93" y="421"/>
                      <a:pt x="90" y="431"/>
                      <a:pt x="85" y="421"/>
                    </a:cubicBezTo>
                    <a:cubicBezTo>
                      <a:pt x="81" y="411"/>
                      <a:pt x="84" y="411"/>
                      <a:pt x="78" y="399"/>
                    </a:cubicBezTo>
                    <a:cubicBezTo>
                      <a:pt x="73" y="386"/>
                      <a:pt x="62" y="389"/>
                      <a:pt x="63" y="371"/>
                    </a:cubicBezTo>
                    <a:cubicBezTo>
                      <a:pt x="64" y="352"/>
                      <a:pt x="57" y="342"/>
                      <a:pt x="51" y="319"/>
                    </a:cubicBezTo>
                    <a:cubicBezTo>
                      <a:pt x="46" y="295"/>
                      <a:pt x="39" y="281"/>
                      <a:pt x="33" y="266"/>
                    </a:cubicBezTo>
                    <a:cubicBezTo>
                      <a:pt x="28" y="250"/>
                      <a:pt x="16" y="226"/>
                      <a:pt x="17" y="211"/>
                    </a:cubicBezTo>
                    <a:cubicBezTo>
                      <a:pt x="17" y="196"/>
                      <a:pt x="10" y="200"/>
                      <a:pt x="5" y="189"/>
                    </a:cubicBezTo>
                    <a:cubicBezTo>
                      <a:pt x="0" y="178"/>
                      <a:pt x="2" y="172"/>
                      <a:pt x="8" y="153"/>
                    </a:cubicBezTo>
                    <a:cubicBezTo>
                      <a:pt x="15" y="134"/>
                      <a:pt x="15" y="118"/>
                      <a:pt x="27" y="104"/>
                    </a:cubicBezTo>
                    <a:cubicBezTo>
                      <a:pt x="39" y="90"/>
                      <a:pt x="43" y="86"/>
                      <a:pt x="47" y="76"/>
                    </a:cubicBezTo>
                    <a:cubicBezTo>
                      <a:pt x="51" y="67"/>
                      <a:pt x="46" y="60"/>
                      <a:pt x="59" y="53"/>
                    </a:cubicBezTo>
                    <a:cubicBezTo>
                      <a:pt x="72" y="46"/>
                      <a:pt x="71" y="28"/>
                      <a:pt x="72" y="24"/>
                    </a:cubicBezTo>
                    <a:close/>
                  </a:path>
                </a:pathLst>
              </a:custGeom>
              <a:grp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58" name="Freeform 10"/>
              <p:cNvSpPr/>
              <p:nvPr/>
            </p:nvSpPr>
            <p:spPr bwMode="auto">
              <a:xfrm>
                <a:off x="2513013" y="2527300"/>
                <a:ext cx="1930400" cy="2090737"/>
              </a:xfrm>
              <a:custGeom>
                <a:avLst/>
                <a:gdLst/>
                <a:ahLst/>
                <a:cxnLst>
                  <a:cxn ang="0">
                    <a:pos x="560" y="324"/>
                  </a:cxn>
                  <a:cxn ang="0">
                    <a:pos x="420" y="403"/>
                  </a:cxn>
                  <a:cxn ang="0">
                    <a:pos x="479" y="450"/>
                  </a:cxn>
                  <a:cxn ang="0">
                    <a:pos x="828" y="487"/>
                  </a:cxn>
                  <a:cxn ang="0">
                    <a:pos x="908" y="825"/>
                  </a:cxn>
                  <a:cxn ang="0">
                    <a:pos x="937" y="974"/>
                  </a:cxn>
                  <a:cxn ang="0">
                    <a:pos x="1011" y="1012"/>
                  </a:cxn>
                  <a:cxn ang="0">
                    <a:pos x="941" y="1058"/>
                  </a:cxn>
                  <a:cxn ang="0">
                    <a:pos x="1066" y="1114"/>
                  </a:cxn>
                  <a:cxn ang="0">
                    <a:pos x="748" y="1122"/>
                  </a:cxn>
                  <a:cxn ang="0">
                    <a:pos x="747" y="967"/>
                  </a:cxn>
                  <a:cxn ang="0">
                    <a:pos x="707" y="669"/>
                  </a:cxn>
                  <a:cxn ang="0">
                    <a:pos x="613" y="675"/>
                  </a:cxn>
                  <a:cxn ang="0">
                    <a:pos x="540" y="805"/>
                  </a:cxn>
                  <a:cxn ang="0">
                    <a:pos x="445" y="761"/>
                  </a:cxn>
                  <a:cxn ang="0">
                    <a:pos x="455" y="930"/>
                  </a:cxn>
                  <a:cxn ang="0">
                    <a:pos x="684" y="985"/>
                  </a:cxn>
                  <a:cxn ang="0">
                    <a:pos x="690" y="1020"/>
                  </a:cxn>
                  <a:cxn ang="0">
                    <a:pos x="669" y="983"/>
                  </a:cxn>
                  <a:cxn ang="0">
                    <a:pos x="759" y="1075"/>
                  </a:cxn>
                  <a:cxn ang="0">
                    <a:pos x="681" y="1095"/>
                  </a:cxn>
                  <a:cxn ang="0">
                    <a:pos x="448" y="993"/>
                  </a:cxn>
                  <a:cxn ang="0">
                    <a:pos x="395" y="1067"/>
                  </a:cxn>
                  <a:cxn ang="0">
                    <a:pos x="327" y="1135"/>
                  </a:cxn>
                  <a:cxn ang="0">
                    <a:pos x="259" y="1134"/>
                  </a:cxn>
                  <a:cxn ang="0">
                    <a:pos x="301" y="1062"/>
                  </a:cxn>
                  <a:cxn ang="0">
                    <a:pos x="306" y="998"/>
                  </a:cxn>
                  <a:cxn ang="0">
                    <a:pos x="67" y="1028"/>
                  </a:cxn>
                  <a:cxn ang="0">
                    <a:pos x="70" y="1069"/>
                  </a:cxn>
                  <a:cxn ang="0">
                    <a:pos x="6" y="1067"/>
                  </a:cxn>
                  <a:cxn ang="0">
                    <a:pos x="42" y="1030"/>
                  </a:cxn>
                  <a:cxn ang="0">
                    <a:pos x="290" y="936"/>
                  </a:cxn>
                  <a:cxn ang="0">
                    <a:pos x="384" y="765"/>
                  </a:cxn>
                  <a:cxn ang="0">
                    <a:pos x="173" y="728"/>
                  </a:cxn>
                  <a:cxn ang="0">
                    <a:pos x="175" y="547"/>
                  </a:cxn>
                  <a:cxn ang="0">
                    <a:pos x="71" y="92"/>
                  </a:cxn>
                  <a:cxn ang="0">
                    <a:pos x="84" y="67"/>
                  </a:cxn>
                  <a:cxn ang="0">
                    <a:pos x="136" y="221"/>
                  </a:cxn>
                  <a:cxn ang="0">
                    <a:pos x="164" y="290"/>
                  </a:cxn>
                  <a:cxn ang="0">
                    <a:pos x="195" y="362"/>
                  </a:cxn>
                  <a:cxn ang="0">
                    <a:pos x="209" y="435"/>
                  </a:cxn>
                  <a:cxn ang="0">
                    <a:pos x="207" y="478"/>
                  </a:cxn>
                  <a:cxn ang="0">
                    <a:pos x="212" y="566"/>
                  </a:cxn>
                  <a:cxn ang="0">
                    <a:pos x="300" y="506"/>
                  </a:cxn>
                  <a:cxn ang="0">
                    <a:pos x="331" y="354"/>
                  </a:cxn>
                </a:cxnLst>
                <a:rect l="0" t="0" r="r" b="b"/>
                <a:pathLst>
                  <a:path w="1075" h="1164">
                    <a:moveTo>
                      <a:pt x="285" y="357"/>
                    </a:moveTo>
                    <a:cubicBezTo>
                      <a:pt x="286" y="338"/>
                      <a:pt x="286" y="338"/>
                      <a:pt x="286" y="338"/>
                    </a:cubicBezTo>
                    <a:cubicBezTo>
                      <a:pt x="560" y="324"/>
                      <a:pt x="560" y="324"/>
                      <a:pt x="560" y="324"/>
                    </a:cubicBezTo>
                    <a:cubicBezTo>
                      <a:pt x="560" y="324"/>
                      <a:pt x="565" y="338"/>
                      <a:pt x="558" y="341"/>
                    </a:cubicBezTo>
                    <a:cubicBezTo>
                      <a:pt x="552" y="343"/>
                      <a:pt x="455" y="347"/>
                      <a:pt x="455" y="347"/>
                    </a:cubicBezTo>
                    <a:cubicBezTo>
                      <a:pt x="455" y="347"/>
                      <a:pt x="425" y="358"/>
                      <a:pt x="420" y="403"/>
                    </a:cubicBezTo>
                    <a:cubicBezTo>
                      <a:pt x="414" y="449"/>
                      <a:pt x="420" y="447"/>
                      <a:pt x="420" y="447"/>
                    </a:cubicBezTo>
                    <a:cubicBezTo>
                      <a:pt x="420" y="447"/>
                      <a:pt x="439" y="441"/>
                      <a:pt x="450" y="445"/>
                    </a:cubicBezTo>
                    <a:cubicBezTo>
                      <a:pt x="460" y="449"/>
                      <a:pt x="467" y="456"/>
                      <a:pt x="479" y="450"/>
                    </a:cubicBezTo>
                    <a:cubicBezTo>
                      <a:pt x="491" y="444"/>
                      <a:pt x="490" y="441"/>
                      <a:pt x="490" y="441"/>
                    </a:cubicBezTo>
                    <a:cubicBezTo>
                      <a:pt x="490" y="441"/>
                      <a:pt x="567" y="440"/>
                      <a:pt x="593" y="443"/>
                    </a:cubicBezTo>
                    <a:cubicBezTo>
                      <a:pt x="619" y="446"/>
                      <a:pt x="789" y="466"/>
                      <a:pt x="828" y="487"/>
                    </a:cubicBezTo>
                    <a:cubicBezTo>
                      <a:pt x="828" y="487"/>
                      <a:pt x="845" y="496"/>
                      <a:pt x="851" y="529"/>
                    </a:cubicBezTo>
                    <a:cubicBezTo>
                      <a:pt x="856" y="563"/>
                      <a:pt x="882" y="678"/>
                      <a:pt x="886" y="700"/>
                    </a:cubicBezTo>
                    <a:cubicBezTo>
                      <a:pt x="890" y="721"/>
                      <a:pt x="904" y="787"/>
                      <a:pt x="908" y="825"/>
                    </a:cubicBezTo>
                    <a:cubicBezTo>
                      <a:pt x="912" y="862"/>
                      <a:pt x="910" y="886"/>
                      <a:pt x="919" y="903"/>
                    </a:cubicBezTo>
                    <a:cubicBezTo>
                      <a:pt x="928" y="920"/>
                      <a:pt x="930" y="921"/>
                      <a:pt x="931" y="937"/>
                    </a:cubicBezTo>
                    <a:cubicBezTo>
                      <a:pt x="932" y="953"/>
                      <a:pt x="939" y="963"/>
                      <a:pt x="937" y="974"/>
                    </a:cubicBezTo>
                    <a:cubicBezTo>
                      <a:pt x="935" y="985"/>
                      <a:pt x="925" y="986"/>
                      <a:pt x="925" y="986"/>
                    </a:cubicBezTo>
                    <a:cubicBezTo>
                      <a:pt x="925" y="986"/>
                      <a:pt x="938" y="1004"/>
                      <a:pt x="957" y="1007"/>
                    </a:cubicBezTo>
                    <a:cubicBezTo>
                      <a:pt x="976" y="1010"/>
                      <a:pt x="1000" y="1012"/>
                      <a:pt x="1011" y="1012"/>
                    </a:cubicBezTo>
                    <a:cubicBezTo>
                      <a:pt x="1023" y="1011"/>
                      <a:pt x="1028" y="1009"/>
                      <a:pt x="1030" y="1021"/>
                    </a:cubicBezTo>
                    <a:cubicBezTo>
                      <a:pt x="1030" y="1021"/>
                      <a:pt x="1038" y="1021"/>
                      <a:pt x="1032" y="1028"/>
                    </a:cubicBezTo>
                    <a:cubicBezTo>
                      <a:pt x="1026" y="1034"/>
                      <a:pt x="999" y="1064"/>
                      <a:pt x="941" y="1058"/>
                    </a:cubicBezTo>
                    <a:cubicBezTo>
                      <a:pt x="941" y="1058"/>
                      <a:pt x="1020" y="1091"/>
                      <a:pt x="1053" y="1084"/>
                    </a:cubicBezTo>
                    <a:cubicBezTo>
                      <a:pt x="1053" y="1084"/>
                      <a:pt x="1071" y="1085"/>
                      <a:pt x="1070" y="1098"/>
                    </a:cubicBezTo>
                    <a:cubicBezTo>
                      <a:pt x="1070" y="1098"/>
                      <a:pt x="1075" y="1105"/>
                      <a:pt x="1066" y="1114"/>
                    </a:cubicBezTo>
                    <a:cubicBezTo>
                      <a:pt x="1066" y="1114"/>
                      <a:pt x="990" y="1147"/>
                      <a:pt x="859" y="1132"/>
                    </a:cubicBezTo>
                    <a:cubicBezTo>
                      <a:pt x="859" y="1132"/>
                      <a:pt x="830" y="1130"/>
                      <a:pt x="816" y="1132"/>
                    </a:cubicBezTo>
                    <a:cubicBezTo>
                      <a:pt x="802" y="1134"/>
                      <a:pt x="748" y="1135"/>
                      <a:pt x="748" y="1122"/>
                    </a:cubicBezTo>
                    <a:cubicBezTo>
                      <a:pt x="747" y="1110"/>
                      <a:pt x="747" y="1096"/>
                      <a:pt x="749" y="1095"/>
                    </a:cubicBezTo>
                    <a:cubicBezTo>
                      <a:pt x="749" y="1095"/>
                      <a:pt x="746" y="1031"/>
                      <a:pt x="753" y="1026"/>
                    </a:cubicBezTo>
                    <a:cubicBezTo>
                      <a:pt x="760" y="1021"/>
                      <a:pt x="749" y="988"/>
                      <a:pt x="747" y="967"/>
                    </a:cubicBezTo>
                    <a:cubicBezTo>
                      <a:pt x="745" y="946"/>
                      <a:pt x="723" y="845"/>
                      <a:pt x="720" y="819"/>
                    </a:cubicBezTo>
                    <a:cubicBezTo>
                      <a:pt x="718" y="794"/>
                      <a:pt x="710" y="763"/>
                      <a:pt x="707" y="741"/>
                    </a:cubicBezTo>
                    <a:cubicBezTo>
                      <a:pt x="704" y="720"/>
                      <a:pt x="703" y="682"/>
                      <a:pt x="707" y="669"/>
                    </a:cubicBezTo>
                    <a:cubicBezTo>
                      <a:pt x="710" y="656"/>
                      <a:pt x="707" y="656"/>
                      <a:pt x="707" y="656"/>
                    </a:cubicBezTo>
                    <a:cubicBezTo>
                      <a:pt x="707" y="656"/>
                      <a:pt x="678" y="675"/>
                      <a:pt x="656" y="674"/>
                    </a:cubicBezTo>
                    <a:cubicBezTo>
                      <a:pt x="635" y="673"/>
                      <a:pt x="613" y="675"/>
                      <a:pt x="613" y="675"/>
                    </a:cubicBezTo>
                    <a:cubicBezTo>
                      <a:pt x="613" y="675"/>
                      <a:pt x="629" y="714"/>
                      <a:pt x="562" y="734"/>
                    </a:cubicBezTo>
                    <a:cubicBezTo>
                      <a:pt x="562" y="734"/>
                      <a:pt x="545" y="754"/>
                      <a:pt x="538" y="756"/>
                    </a:cubicBezTo>
                    <a:cubicBezTo>
                      <a:pt x="540" y="805"/>
                      <a:pt x="540" y="805"/>
                      <a:pt x="540" y="805"/>
                    </a:cubicBezTo>
                    <a:cubicBezTo>
                      <a:pt x="540" y="805"/>
                      <a:pt x="522" y="825"/>
                      <a:pt x="483" y="816"/>
                    </a:cubicBezTo>
                    <a:cubicBezTo>
                      <a:pt x="471" y="763"/>
                      <a:pt x="471" y="763"/>
                      <a:pt x="471" y="763"/>
                    </a:cubicBezTo>
                    <a:cubicBezTo>
                      <a:pt x="445" y="761"/>
                      <a:pt x="445" y="761"/>
                      <a:pt x="445" y="761"/>
                    </a:cubicBezTo>
                    <a:cubicBezTo>
                      <a:pt x="441" y="766"/>
                      <a:pt x="441" y="766"/>
                      <a:pt x="441" y="766"/>
                    </a:cubicBezTo>
                    <a:cubicBezTo>
                      <a:pt x="458" y="766"/>
                      <a:pt x="458" y="766"/>
                      <a:pt x="458" y="766"/>
                    </a:cubicBezTo>
                    <a:cubicBezTo>
                      <a:pt x="455" y="930"/>
                      <a:pt x="455" y="930"/>
                      <a:pt x="455" y="930"/>
                    </a:cubicBezTo>
                    <a:cubicBezTo>
                      <a:pt x="689" y="950"/>
                      <a:pt x="689" y="950"/>
                      <a:pt x="689" y="950"/>
                    </a:cubicBezTo>
                    <a:cubicBezTo>
                      <a:pt x="689" y="983"/>
                      <a:pt x="689" y="983"/>
                      <a:pt x="689" y="983"/>
                    </a:cubicBezTo>
                    <a:cubicBezTo>
                      <a:pt x="684" y="985"/>
                      <a:pt x="684" y="985"/>
                      <a:pt x="684" y="985"/>
                    </a:cubicBezTo>
                    <a:cubicBezTo>
                      <a:pt x="684" y="985"/>
                      <a:pt x="682" y="988"/>
                      <a:pt x="684" y="989"/>
                    </a:cubicBezTo>
                    <a:cubicBezTo>
                      <a:pt x="684" y="989"/>
                      <a:pt x="696" y="992"/>
                      <a:pt x="693" y="1006"/>
                    </a:cubicBezTo>
                    <a:cubicBezTo>
                      <a:pt x="690" y="1020"/>
                      <a:pt x="690" y="1020"/>
                      <a:pt x="690" y="1020"/>
                    </a:cubicBezTo>
                    <a:cubicBezTo>
                      <a:pt x="690" y="1020"/>
                      <a:pt x="631" y="1016"/>
                      <a:pt x="645" y="993"/>
                    </a:cubicBezTo>
                    <a:cubicBezTo>
                      <a:pt x="645" y="993"/>
                      <a:pt x="662" y="987"/>
                      <a:pt x="670" y="989"/>
                    </a:cubicBezTo>
                    <a:cubicBezTo>
                      <a:pt x="669" y="983"/>
                      <a:pt x="669" y="983"/>
                      <a:pt x="669" y="983"/>
                    </a:cubicBezTo>
                    <a:cubicBezTo>
                      <a:pt x="618" y="983"/>
                      <a:pt x="618" y="983"/>
                      <a:pt x="618" y="983"/>
                    </a:cubicBezTo>
                    <a:cubicBezTo>
                      <a:pt x="764" y="1026"/>
                      <a:pt x="764" y="1026"/>
                      <a:pt x="764" y="1026"/>
                    </a:cubicBezTo>
                    <a:cubicBezTo>
                      <a:pt x="759" y="1075"/>
                      <a:pt x="759" y="1075"/>
                      <a:pt x="759" y="1075"/>
                    </a:cubicBezTo>
                    <a:cubicBezTo>
                      <a:pt x="748" y="1075"/>
                      <a:pt x="748" y="1075"/>
                      <a:pt x="748" y="1075"/>
                    </a:cubicBezTo>
                    <a:cubicBezTo>
                      <a:pt x="748" y="1075"/>
                      <a:pt x="752" y="1126"/>
                      <a:pt x="716" y="1125"/>
                    </a:cubicBezTo>
                    <a:cubicBezTo>
                      <a:pt x="716" y="1125"/>
                      <a:pt x="679" y="1125"/>
                      <a:pt x="681" y="1095"/>
                    </a:cubicBezTo>
                    <a:cubicBezTo>
                      <a:pt x="681" y="1095"/>
                      <a:pt x="684" y="1065"/>
                      <a:pt x="718" y="1067"/>
                    </a:cubicBezTo>
                    <a:cubicBezTo>
                      <a:pt x="719" y="1060"/>
                      <a:pt x="719" y="1060"/>
                      <a:pt x="719" y="1060"/>
                    </a:cubicBezTo>
                    <a:cubicBezTo>
                      <a:pt x="448" y="993"/>
                      <a:pt x="448" y="993"/>
                      <a:pt x="448" y="993"/>
                    </a:cubicBezTo>
                    <a:cubicBezTo>
                      <a:pt x="448" y="993"/>
                      <a:pt x="447" y="1010"/>
                      <a:pt x="438" y="1012"/>
                    </a:cubicBezTo>
                    <a:cubicBezTo>
                      <a:pt x="438" y="1068"/>
                      <a:pt x="438" y="1068"/>
                      <a:pt x="438" y="1068"/>
                    </a:cubicBezTo>
                    <a:cubicBezTo>
                      <a:pt x="438" y="1068"/>
                      <a:pt x="405" y="1073"/>
                      <a:pt x="395" y="1067"/>
                    </a:cubicBezTo>
                    <a:cubicBezTo>
                      <a:pt x="395" y="1026"/>
                      <a:pt x="395" y="1026"/>
                      <a:pt x="395" y="1026"/>
                    </a:cubicBezTo>
                    <a:cubicBezTo>
                      <a:pt x="323" y="1096"/>
                      <a:pt x="323" y="1096"/>
                      <a:pt x="323" y="1096"/>
                    </a:cubicBezTo>
                    <a:cubicBezTo>
                      <a:pt x="323" y="1096"/>
                      <a:pt x="335" y="1120"/>
                      <a:pt x="327" y="1135"/>
                    </a:cubicBezTo>
                    <a:cubicBezTo>
                      <a:pt x="327" y="1135"/>
                      <a:pt x="319" y="1140"/>
                      <a:pt x="317" y="1135"/>
                    </a:cubicBezTo>
                    <a:cubicBezTo>
                      <a:pt x="317" y="1135"/>
                      <a:pt x="319" y="1164"/>
                      <a:pt x="290" y="1164"/>
                    </a:cubicBezTo>
                    <a:cubicBezTo>
                      <a:pt x="290" y="1164"/>
                      <a:pt x="258" y="1162"/>
                      <a:pt x="259" y="1134"/>
                    </a:cubicBezTo>
                    <a:cubicBezTo>
                      <a:pt x="259" y="1134"/>
                      <a:pt x="250" y="1137"/>
                      <a:pt x="255" y="1127"/>
                    </a:cubicBezTo>
                    <a:cubicBezTo>
                      <a:pt x="255" y="1127"/>
                      <a:pt x="262" y="1095"/>
                      <a:pt x="300" y="1096"/>
                    </a:cubicBezTo>
                    <a:cubicBezTo>
                      <a:pt x="301" y="1062"/>
                      <a:pt x="301" y="1062"/>
                      <a:pt x="301" y="1062"/>
                    </a:cubicBezTo>
                    <a:cubicBezTo>
                      <a:pt x="301" y="1062"/>
                      <a:pt x="301" y="1052"/>
                      <a:pt x="310" y="1044"/>
                    </a:cubicBezTo>
                    <a:cubicBezTo>
                      <a:pt x="351" y="992"/>
                      <a:pt x="351" y="992"/>
                      <a:pt x="351" y="992"/>
                    </a:cubicBezTo>
                    <a:cubicBezTo>
                      <a:pt x="306" y="998"/>
                      <a:pt x="306" y="998"/>
                      <a:pt x="306" y="998"/>
                    </a:cubicBezTo>
                    <a:cubicBezTo>
                      <a:pt x="306" y="998"/>
                      <a:pt x="307" y="1025"/>
                      <a:pt x="279" y="1028"/>
                    </a:cubicBezTo>
                    <a:cubicBezTo>
                      <a:pt x="279" y="1028"/>
                      <a:pt x="255" y="1026"/>
                      <a:pt x="258" y="1005"/>
                    </a:cubicBezTo>
                    <a:cubicBezTo>
                      <a:pt x="67" y="1028"/>
                      <a:pt x="67" y="1028"/>
                      <a:pt x="67" y="1028"/>
                    </a:cubicBezTo>
                    <a:cubicBezTo>
                      <a:pt x="65" y="1035"/>
                      <a:pt x="65" y="1035"/>
                      <a:pt x="65" y="1035"/>
                    </a:cubicBezTo>
                    <a:cubicBezTo>
                      <a:pt x="73" y="1037"/>
                      <a:pt x="73" y="1037"/>
                      <a:pt x="73" y="1037"/>
                    </a:cubicBezTo>
                    <a:cubicBezTo>
                      <a:pt x="73" y="1037"/>
                      <a:pt x="76" y="1067"/>
                      <a:pt x="70" y="1069"/>
                    </a:cubicBezTo>
                    <a:cubicBezTo>
                      <a:pt x="70" y="1069"/>
                      <a:pt x="63" y="1071"/>
                      <a:pt x="61" y="1075"/>
                    </a:cubicBezTo>
                    <a:cubicBezTo>
                      <a:pt x="59" y="1079"/>
                      <a:pt x="50" y="1095"/>
                      <a:pt x="28" y="1094"/>
                    </a:cubicBezTo>
                    <a:cubicBezTo>
                      <a:pt x="28" y="1094"/>
                      <a:pt x="4" y="1092"/>
                      <a:pt x="6" y="1067"/>
                    </a:cubicBezTo>
                    <a:cubicBezTo>
                      <a:pt x="6" y="1067"/>
                      <a:pt x="0" y="1067"/>
                      <a:pt x="3" y="1057"/>
                    </a:cubicBezTo>
                    <a:cubicBezTo>
                      <a:pt x="3" y="1057"/>
                      <a:pt x="18" y="1028"/>
                      <a:pt x="44" y="1032"/>
                    </a:cubicBezTo>
                    <a:cubicBezTo>
                      <a:pt x="42" y="1030"/>
                      <a:pt x="42" y="1030"/>
                      <a:pt x="42" y="1030"/>
                    </a:cubicBezTo>
                    <a:cubicBezTo>
                      <a:pt x="44" y="994"/>
                      <a:pt x="44" y="994"/>
                      <a:pt x="44" y="994"/>
                    </a:cubicBezTo>
                    <a:cubicBezTo>
                      <a:pt x="290" y="949"/>
                      <a:pt x="290" y="949"/>
                      <a:pt x="290" y="949"/>
                    </a:cubicBezTo>
                    <a:cubicBezTo>
                      <a:pt x="290" y="936"/>
                      <a:pt x="290" y="936"/>
                      <a:pt x="290" y="936"/>
                    </a:cubicBezTo>
                    <a:cubicBezTo>
                      <a:pt x="378" y="929"/>
                      <a:pt x="378" y="929"/>
                      <a:pt x="378" y="929"/>
                    </a:cubicBezTo>
                    <a:cubicBezTo>
                      <a:pt x="374" y="767"/>
                      <a:pt x="374" y="767"/>
                      <a:pt x="374" y="767"/>
                    </a:cubicBezTo>
                    <a:cubicBezTo>
                      <a:pt x="384" y="765"/>
                      <a:pt x="384" y="765"/>
                      <a:pt x="384" y="765"/>
                    </a:cubicBezTo>
                    <a:cubicBezTo>
                      <a:pt x="382" y="754"/>
                      <a:pt x="382" y="754"/>
                      <a:pt x="382" y="754"/>
                    </a:cubicBezTo>
                    <a:cubicBezTo>
                      <a:pt x="382" y="754"/>
                      <a:pt x="341" y="761"/>
                      <a:pt x="325" y="728"/>
                    </a:cubicBezTo>
                    <a:cubicBezTo>
                      <a:pt x="173" y="728"/>
                      <a:pt x="173" y="728"/>
                      <a:pt x="173" y="728"/>
                    </a:cubicBezTo>
                    <a:cubicBezTo>
                      <a:pt x="173" y="728"/>
                      <a:pt x="143" y="730"/>
                      <a:pt x="147" y="698"/>
                    </a:cubicBezTo>
                    <a:cubicBezTo>
                      <a:pt x="152" y="661"/>
                      <a:pt x="152" y="661"/>
                      <a:pt x="152" y="661"/>
                    </a:cubicBezTo>
                    <a:cubicBezTo>
                      <a:pt x="152" y="661"/>
                      <a:pt x="172" y="575"/>
                      <a:pt x="175" y="547"/>
                    </a:cubicBezTo>
                    <a:cubicBezTo>
                      <a:pt x="179" y="519"/>
                      <a:pt x="184" y="456"/>
                      <a:pt x="166" y="405"/>
                    </a:cubicBezTo>
                    <a:cubicBezTo>
                      <a:pt x="147" y="353"/>
                      <a:pt x="141" y="308"/>
                      <a:pt x="133" y="282"/>
                    </a:cubicBezTo>
                    <a:cubicBezTo>
                      <a:pt x="125" y="256"/>
                      <a:pt x="75" y="108"/>
                      <a:pt x="71" y="92"/>
                    </a:cubicBezTo>
                    <a:cubicBezTo>
                      <a:pt x="71" y="92"/>
                      <a:pt x="27" y="19"/>
                      <a:pt x="58" y="11"/>
                    </a:cubicBezTo>
                    <a:cubicBezTo>
                      <a:pt x="58" y="11"/>
                      <a:pt x="77" y="0"/>
                      <a:pt x="85" y="40"/>
                    </a:cubicBezTo>
                    <a:cubicBezTo>
                      <a:pt x="85" y="40"/>
                      <a:pt x="79" y="57"/>
                      <a:pt x="84" y="67"/>
                    </a:cubicBezTo>
                    <a:cubicBezTo>
                      <a:pt x="89" y="77"/>
                      <a:pt x="94" y="80"/>
                      <a:pt x="94" y="98"/>
                    </a:cubicBezTo>
                    <a:cubicBezTo>
                      <a:pt x="94" y="116"/>
                      <a:pt x="106" y="137"/>
                      <a:pt x="113" y="153"/>
                    </a:cubicBezTo>
                    <a:cubicBezTo>
                      <a:pt x="120" y="170"/>
                      <a:pt x="132" y="214"/>
                      <a:pt x="136" y="221"/>
                    </a:cubicBezTo>
                    <a:cubicBezTo>
                      <a:pt x="140" y="229"/>
                      <a:pt x="146" y="242"/>
                      <a:pt x="147" y="253"/>
                    </a:cubicBezTo>
                    <a:cubicBezTo>
                      <a:pt x="148" y="263"/>
                      <a:pt x="147" y="263"/>
                      <a:pt x="154" y="270"/>
                    </a:cubicBezTo>
                    <a:cubicBezTo>
                      <a:pt x="161" y="277"/>
                      <a:pt x="162" y="278"/>
                      <a:pt x="164" y="290"/>
                    </a:cubicBezTo>
                    <a:cubicBezTo>
                      <a:pt x="167" y="301"/>
                      <a:pt x="172" y="303"/>
                      <a:pt x="173" y="307"/>
                    </a:cubicBezTo>
                    <a:cubicBezTo>
                      <a:pt x="173" y="312"/>
                      <a:pt x="174" y="329"/>
                      <a:pt x="178" y="337"/>
                    </a:cubicBezTo>
                    <a:cubicBezTo>
                      <a:pt x="183" y="345"/>
                      <a:pt x="193" y="349"/>
                      <a:pt x="195" y="362"/>
                    </a:cubicBezTo>
                    <a:cubicBezTo>
                      <a:pt x="198" y="374"/>
                      <a:pt x="197" y="380"/>
                      <a:pt x="200" y="387"/>
                    </a:cubicBezTo>
                    <a:cubicBezTo>
                      <a:pt x="204" y="394"/>
                      <a:pt x="204" y="400"/>
                      <a:pt x="203" y="408"/>
                    </a:cubicBezTo>
                    <a:cubicBezTo>
                      <a:pt x="202" y="417"/>
                      <a:pt x="211" y="427"/>
                      <a:pt x="209" y="435"/>
                    </a:cubicBezTo>
                    <a:cubicBezTo>
                      <a:pt x="207" y="442"/>
                      <a:pt x="199" y="448"/>
                      <a:pt x="204" y="450"/>
                    </a:cubicBezTo>
                    <a:cubicBezTo>
                      <a:pt x="209" y="452"/>
                      <a:pt x="218" y="452"/>
                      <a:pt x="213" y="459"/>
                    </a:cubicBezTo>
                    <a:cubicBezTo>
                      <a:pt x="208" y="465"/>
                      <a:pt x="205" y="471"/>
                      <a:pt x="207" y="478"/>
                    </a:cubicBezTo>
                    <a:cubicBezTo>
                      <a:pt x="210" y="484"/>
                      <a:pt x="213" y="505"/>
                      <a:pt x="211" y="520"/>
                    </a:cubicBezTo>
                    <a:cubicBezTo>
                      <a:pt x="209" y="535"/>
                      <a:pt x="204" y="547"/>
                      <a:pt x="201" y="553"/>
                    </a:cubicBezTo>
                    <a:cubicBezTo>
                      <a:pt x="199" y="560"/>
                      <a:pt x="196" y="568"/>
                      <a:pt x="212" y="566"/>
                    </a:cubicBezTo>
                    <a:cubicBezTo>
                      <a:pt x="212" y="566"/>
                      <a:pt x="222" y="555"/>
                      <a:pt x="231" y="548"/>
                    </a:cubicBezTo>
                    <a:cubicBezTo>
                      <a:pt x="240" y="542"/>
                      <a:pt x="257" y="528"/>
                      <a:pt x="264" y="524"/>
                    </a:cubicBezTo>
                    <a:cubicBezTo>
                      <a:pt x="272" y="519"/>
                      <a:pt x="294" y="510"/>
                      <a:pt x="300" y="506"/>
                    </a:cubicBezTo>
                    <a:cubicBezTo>
                      <a:pt x="305" y="501"/>
                      <a:pt x="322" y="476"/>
                      <a:pt x="341" y="470"/>
                    </a:cubicBezTo>
                    <a:cubicBezTo>
                      <a:pt x="359" y="380"/>
                      <a:pt x="359" y="380"/>
                      <a:pt x="359" y="380"/>
                    </a:cubicBezTo>
                    <a:cubicBezTo>
                      <a:pt x="359" y="380"/>
                      <a:pt x="348" y="352"/>
                      <a:pt x="331" y="354"/>
                    </a:cubicBezTo>
                    <a:lnTo>
                      <a:pt x="285" y="357"/>
                    </a:lnTo>
                    <a:close/>
                  </a:path>
                </a:pathLst>
              </a:custGeom>
              <a:grp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59" name="Freeform 11"/>
              <p:cNvSpPr/>
              <p:nvPr/>
            </p:nvSpPr>
            <p:spPr bwMode="auto">
              <a:xfrm>
                <a:off x="3775075" y="2605088"/>
                <a:ext cx="703263" cy="517525"/>
              </a:xfrm>
              <a:custGeom>
                <a:avLst/>
                <a:gdLst/>
                <a:ahLst/>
                <a:cxnLst>
                  <a:cxn ang="0">
                    <a:pos x="0" y="288"/>
                  </a:cxn>
                  <a:cxn ang="0">
                    <a:pos x="258" y="289"/>
                  </a:cxn>
                  <a:cxn ang="0">
                    <a:pos x="270" y="276"/>
                  </a:cxn>
                  <a:cxn ang="0">
                    <a:pos x="270" y="261"/>
                  </a:cxn>
                  <a:cxn ang="0">
                    <a:pos x="264" y="260"/>
                  </a:cxn>
                  <a:cxn ang="0">
                    <a:pos x="389" y="10"/>
                  </a:cxn>
                  <a:cxn ang="0">
                    <a:pos x="386" y="0"/>
                  </a:cxn>
                  <a:cxn ang="0">
                    <a:pos x="374" y="1"/>
                  </a:cxn>
                  <a:cxn ang="0">
                    <a:pos x="240" y="260"/>
                  </a:cxn>
                  <a:cxn ang="0">
                    <a:pos x="238" y="264"/>
                  </a:cxn>
                  <a:cxn ang="0">
                    <a:pos x="5" y="266"/>
                  </a:cxn>
                  <a:cxn ang="0">
                    <a:pos x="0" y="288"/>
                  </a:cxn>
                </a:cxnLst>
                <a:rect l="0" t="0" r="r" b="b"/>
                <a:pathLst>
                  <a:path w="392" h="289">
                    <a:moveTo>
                      <a:pt x="0" y="288"/>
                    </a:moveTo>
                    <a:cubicBezTo>
                      <a:pt x="258" y="289"/>
                      <a:pt x="258" y="289"/>
                      <a:pt x="258" y="289"/>
                    </a:cubicBezTo>
                    <a:cubicBezTo>
                      <a:pt x="258" y="289"/>
                      <a:pt x="270" y="283"/>
                      <a:pt x="270" y="276"/>
                    </a:cubicBezTo>
                    <a:cubicBezTo>
                      <a:pt x="270" y="261"/>
                      <a:pt x="270" y="261"/>
                      <a:pt x="270" y="261"/>
                    </a:cubicBezTo>
                    <a:cubicBezTo>
                      <a:pt x="264" y="260"/>
                      <a:pt x="264" y="260"/>
                      <a:pt x="264" y="260"/>
                    </a:cubicBezTo>
                    <a:cubicBezTo>
                      <a:pt x="389" y="10"/>
                      <a:pt x="389" y="10"/>
                      <a:pt x="389" y="10"/>
                    </a:cubicBezTo>
                    <a:cubicBezTo>
                      <a:pt x="389" y="10"/>
                      <a:pt x="392" y="2"/>
                      <a:pt x="386" y="0"/>
                    </a:cubicBezTo>
                    <a:cubicBezTo>
                      <a:pt x="374" y="1"/>
                      <a:pt x="374" y="1"/>
                      <a:pt x="374" y="1"/>
                    </a:cubicBezTo>
                    <a:cubicBezTo>
                      <a:pt x="240" y="260"/>
                      <a:pt x="240" y="260"/>
                      <a:pt x="240" y="260"/>
                    </a:cubicBezTo>
                    <a:cubicBezTo>
                      <a:pt x="238" y="264"/>
                      <a:pt x="238" y="264"/>
                      <a:pt x="238" y="264"/>
                    </a:cubicBezTo>
                    <a:cubicBezTo>
                      <a:pt x="5" y="266"/>
                      <a:pt x="5" y="266"/>
                      <a:pt x="5" y="266"/>
                    </a:cubicBezTo>
                    <a:lnTo>
                      <a:pt x="0" y="288"/>
                    </a:lnTo>
                    <a:close/>
                  </a:path>
                </a:pathLst>
              </a:custGeom>
              <a:grp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9" name="Group 76"/>
            <p:cNvGrpSpPr/>
            <p:nvPr/>
          </p:nvGrpSpPr>
          <p:grpSpPr>
            <a:xfrm>
              <a:off x="2854474" y="2090462"/>
              <a:ext cx="1412726" cy="2135244"/>
              <a:chOff x="4895850" y="1982788"/>
              <a:chExt cx="1735138" cy="2622549"/>
            </a:xfrm>
            <a:solidFill>
              <a:schemeClr val="tx1">
                <a:lumMod val="25000"/>
                <a:lumOff val="75000"/>
              </a:schemeClr>
            </a:solidFill>
          </p:grpSpPr>
          <p:sp>
            <p:nvSpPr>
              <p:cNvPr id="2060" name="Freeform 12"/>
              <p:cNvSpPr/>
              <p:nvPr/>
            </p:nvSpPr>
            <p:spPr bwMode="auto">
              <a:xfrm>
                <a:off x="4895850" y="2605088"/>
                <a:ext cx="703263" cy="517525"/>
              </a:xfrm>
              <a:custGeom>
                <a:avLst/>
                <a:gdLst/>
                <a:ahLst/>
                <a:cxnLst>
                  <a:cxn ang="0">
                    <a:pos x="392" y="288"/>
                  </a:cxn>
                  <a:cxn ang="0">
                    <a:pos x="135" y="289"/>
                  </a:cxn>
                  <a:cxn ang="0">
                    <a:pos x="122" y="276"/>
                  </a:cxn>
                  <a:cxn ang="0">
                    <a:pos x="123" y="261"/>
                  </a:cxn>
                  <a:cxn ang="0">
                    <a:pos x="129" y="260"/>
                  </a:cxn>
                  <a:cxn ang="0">
                    <a:pos x="3" y="10"/>
                  </a:cxn>
                  <a:cxn ang="0">
                    <a:pos x="7" y="0"/>
                  </a:cxn>
                  <a:cxn ang="0">
                    <a:pos x="19" y="1"/>
                  </a:cxn>
                  <a:cxn ang="0">
                    <a:pos x="152" y="260"/>
                  </a:cxn>
                  <a:cxn ang="0">
                    <a:pos x="154" y="264"/>
                  </a:cxn>
                  <a:cxn ang="0">
                    <a:pos x="388" y="266"/>
                  </a:cxn>
                  <a:cxn ang="0">
                    <a:pos x="392" y="288"/>
                  </a:cxn>
                </a:cxnLst>
                <a:rect l="0" t="0" r="r" b="b"/>
                <a:pathLst>
                  <a:path w="392" h="289">
                    <a:moveTo>
                      <a:pt x="392" y="288"/>
                    </a:moveTo>
                    <a:cubicBezTo>
                      <a:pt x="135" y="289"/>
                      <a:pt x="135" y="289"/>
                      <a:pt x="135" y="289"/>
                    </a:cubicBezTo>
                    <a:cubicBezTo>
                      <a:pt x="135" y="289"/>
                      <a:pt x="123" y="283"/>
                      <a:pt x="122" y="276"/>
                    </a:cubicBezTo>
                    <a:cubicBezTo>
                      <a:pt x="123" y="261"/>
                      <a:pt x="123" y="261"/>
                      <a:pt x="123" y="261"/>
                    </a:cubicBezTo>
                    <a:cubicBezTo>
                      <a:pt x="129" y="260"/>
                      <a:pt x="129" y="260"/>
                      <a:pt x="129" y="260"/>
                    </a:cubicBezTo>
                    <a:cubicBezTo>
                      <a:pt x="3" y="10"/>
                      <a:pt x="3" y="10"/>
                      <a:pt x="3" y="10"/>
                    </a:cubicBezTo>
                    <a:cubicBezTo>
                      <a:pt x="3" y="10"/>
                      <a:pt x="0" y="2"/>
                      <a:pt x="7" y="0"/>
                    </a:cubicBezTo>
                    <a:cubicBezTo>
                      <a:pt x="19" y="1"/>
                      <a:pt x="19" y="1"/>
                      <a:pt x="19" y="1"/>
                    </a:cubicBezTo>
                    <a:cubicBezTo>
                      <a:pt x="152" y="260"/>
                      <a:pt x="152" y="260"/>
                      <a:pt x="152" y="260"/>
                    </a:cubicBezTo>
                    <a:cubicBezTo>
                      <a:pt x="154" y="264"/>
                      <a:pt x="154" y="264"/>
                      <a:pt x="154" y="264"/>
                    </a:cubicBezTo>
                    <a:cubicBezTo>
                      <a:pt x="388" y="266"/>
                      <a:pt x="388" y="266"/>
                      <a:pt x="388" y="266"/>
                    </a:cubicBezTo>
                    <a:lnTo>
                      <a:pt x="392" y="288"/>
                    </a:lnTo>
                    <a:close/>
                  </a:path>
                </a:pathLst>
              </a:custGeom>
              <a:grp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 name="Freeform 13"/>
              <p:cNvSpPr/>
              <p:nvPr/>
            </p:nvSpPr>
            <p:spPr bwMode="auto">
              <a:xfrm>
                <a:off x="5583238" y="2406650"/>
                <a:ext cx="841375" cy="1103312"/>
              </a:xfrm>
              <a:custGeom>
                <a:avLst/>
                <a:gdLst/>
                <a:ahLst/>
                <a:cxnLst>
                  <a:cxn ang="0">
                    <a:pos x="258" y="129"/>
                  </a:cxn>
                  <a:cxn ang="0">
                    <a:pos x="232" y="218"/>
                  </a:cxn>
                  <a:cxn ang="0">
                    <a:pos x="211" y="309"/>
                  </a:cxn>
                  <a:cxn ang="0">
                    <a:pos x="210" y="320"/>
                  </a:cxn>
                  <a:cxn ang="0">
                    <a:pos x="202" y="330"/>
                  </a:cxn>
                  <a:cxn ang="0">
                    <a:pos x="197" y="345"/>
                  </a:cxn>
                  <a:cxn ang="0">
                    <a:pos x="187" y="355"/>
                  </a:cxn>
                  <a:cxn ang="0">
                    <a:pos x="168" y="355"/>
                  </a:cxn>
                  <a:cxn ang="0">
                    <a:pos x="161" y="361"/>
                  </a:cxn>
                  <a:cxn ang="0">
                    <a:pos x="135" y="361"/>
                  </a:cxn>
                  <a:cxn ang="0">
                    <a:pos x="108" y="353"/>
                  </a:cxn>
                  <a:cxn ang="0">
                    <a:pos x="80" y="350"/>
                  </a:cxn>
                  <a:cxn ang="0">
                    <a:pos x="41" y="351"/>
                  </a:cxn>
                  <a:cxn ang="0">
                    <a:pos x="30" y="351"/>
                  </a:cxn>
                  <a:cxn ang="0">
                    <a:pos x="12" y="395"/>
                  </a:cxn>
                  <a:cxn ang="0">
                    <a:pos x="52" y="399"/>
                  </a:cxn>
                  <a:cxn ang="0">
                    <a:pos x="67" y="415"/>
                  </a:cxn>
                  <a:cxn ang="0">
                    <a:pos x="87" y="427"/>
                  </a:cxn>
                  <a:cxn ang="0">
                    <a:pos x="108" y="436"/>
                  </a:cxn>
                  <a:cxn ang="0">
                    <a:pos x="155" y="447"/>
                  </a:cxn>
                  <a:cxn ang="0">
                    <a:pos x="177" y="457"/>
                  </a:cxn>
                  <a:cxn ang="0">
                    <a:pos x="149" y="517"/>
                  </a:cxn>
                  <a:cxn ang="0">
                    <a:pos x="253" y="584"/>
                  </a:cxn>
                  <a:cxn ang="0">
                    <a:pos x="392" y="614"/>
                  </a:cxn>
                  <a:cxn ang="0">
                    <a:pos x="404" y="608"/>
                  </a:cxn>
                  <a:cxn ang="0">
                    <a:pos x="416" y="582"/>
                  </a:cxn>
                  <a:cxn ang="0">
                    <a:pos x="416" y="549"/>
                  </a:cxn>
                  <a:cxn ang="0">
                    <a:pos x="411" y="471"/>
                  </a:cxn>
                  <a:cxn ang="0">
                    <a:pos x="450" y="310"/>
                  </a:cxn>
                  <a:cxn ang="0">
                    <a:pos x="469" y="193"/>
                  </a:cxn>
                  <a:cxn ang="0">
                    <a:pos x="459" y="155"/>
                  </a:cxn>
                  <a:cxn ang="0">
                    <a:pos x="458" y="63"/>
                  </a:cxn>
                  <a:cxn ang="0">
                    <a:pos x="369" y="0"/>
                  </a:cxn>
                  <a:cxn ang="0">
                    <a:pos x="300" y="74"/>
                  </a:cxn>
                  <a:cxn ang="0">
                    <a:pos x="268" y="119"/>
                  </a:cxn>
                  <a:cxn ang="0">
                    <a:pos x="258" y="129"/>
                  </a:cxn>
                </a:cxnLst>
                <a:rect l="0" t="0" r="r" b="b"/>
                <a:pathLst>
                  <a:path w="469" h="614">
                    <a:moveTo>
                      <a:pt x="258" y="129"/>
                    </a:moveTo>
                    <a:cubicBezTo>
                      <a:pt x="258" y="129"/>
                      <a:pt x="243" y="200"/>
                      <a:pt x="232" y="218"/>
                    </a:cubicBezTo>
                    <a:cubicBezTo>
                      <a:pt x="221" y="237"/>
                      <a:pt x="186" y="264"/>
                      <a:pt x="211" y="309"/>
                    </a:cubicBezTo>
                    <a:cubicBezTo>
                      <a:pt x="211" y="309"/>
                      <a:pt x="213" y="315"/>
                      <a:pt x="210" y="320"/>
                    </a:cubicBezTo>
                    <a:cubicBezTo>
                      <a:pt x="206" y="324"/>
                      <a:pt x="203" y="319"/>
                      <a:pt x="202" y="330"/>
                    </a:cubicBezTo>
                    <a:cubicBezTo>
                      <a:pt x="200" y="340"/>
                      <a:pt x="203" y="341"/>
                      <a:pt x="197" y="345"/>
                    </a:cubicBezTo>
                    <a:cubicBezTo>
                      <a:pt x="191" y="350"/>
                      <a:pt x="190" y="355"/>
                      <a:pt x="187" y="355"/>
                    </a:cubicBezTo>
                    <a:cubicBezTo>
                      <a:pt x="185" y="356"/>
                      <a:pt x="172" y="349"/>
                      <a:pt x="168" y="355"/>
                    </a:cubicBezTo>
                    <a:cubicBezTo>
                      <a:pt x="163" y="361"/>
                      <a:pt x="161" y="361"/>
                      <a:pt x="161" y="361"/>
                    </a:cubicBezTo>
                    <a:cubicBezTo>
                      <a:pt x="161" y="361"/>
                      <a:pt x="143" y="361"/>
                      <a:pt x="135" y="361"/>
                    </a:cubicBezTo>
                    <a:cubicBezTo>
                      <a:pt x="127" y="361"/>
                      <a:pt x="121" y="353"/>
                      <a:pt x="108" y="353"/>
                    </a:cubicBezTo>
                    <a:cubicBezTo>
                      <a:pt x="95" y="352"/>
                      <a:pt x="87" y="350"/>
                      <a:pt x="80" y="350"/>
                    </a:cubicBezTo>
                    <a:cubicBezTo>
                      <a:pt x="72" y="351"/>
                      <a:pt x="48" y="351"/>
                      <a:pt x="41" y="351"/>
                    </a:cubicBezTo>
                    <a:cubicBezTo>
                      <a:pt x="34" y="351"/>
                      <a:pt x="30" y="351"/>
                      <a:pt x="30" y="351"/>
                    </a:cubicBezTo>
                    <a:cubicBezTo>
                      <a:pt x="30" y="351"/>
                      <a:pt x="0" y="375"/>
                      <a:pt x="12" y="395"/>
                    </a:cubicBezTo>
                    <a:cubicBezTo>
                      <a:pt x="52" y="399"/>
                      <a:pt x="52" y="399"/>
                      <a:pt x="52" y="399"/>
                    </a:cubicBezTo>
                    <a:cubicBezTo>
                      <a:pt x="52" y="399"/>
                      <a:pt x="56" y="412"/>
                      <a:pt x="67" y="415"/>
                    </a:cubicBezTo>
                    <a:cubicBezTo>
                      <a:pt x="78" y="418"/>
                      <a:pt x="80" y="419"/>
                      <a:pt x="87" y="427"/>
                    </a:cubicBezTo>
                    <a:cubicBezTo>
                      <a:pt x="94" y="435"/>
                      <a:pt x="99" y="436"/>
                      <a:pt x="108" y="436"/>
                    </a:cubicBezTo>
                    <a:cubicBezTo>
                      <a:pt x="117" y="436"/>
                      <a:pt x="144" y="444"/>
                      <a:pt x="155" y="447"/>
                    </a:cubicBezTo>
                    <a:cubicBezTo>
                      <a:pt x="167" y="450"/>
                      <a:pt x="177" y="457"/>
                      <a:pt x="177" y="457"/>
                    </a:cubicBezTo>
                    <a:cubicBezTo>
                      <a:pt x="177" y="457"/>
                      <a:pt x="160" y="447"/>
                      <a:pt x="149" y="517"/>
                    </a:cubicBezTo>
                    <a:cubicBezTo>
                      <a:pt x="138" y="587"/>
                      <a:pt x="253" y="584"/>
                      <a:pt x="253" y="584"/>
                    </a:cubicBezTo>
                    <a:cubicBezTo>
                      <a:pt x="392" y="614"/>
                      <a:pt x="392" y="614"/>
                      <a:pt x="392" y="614"/>
                    </a:cubicBezTo>
                    <a:cubicBezTo>
                      <a:pt x="404" y="608"/>
                      <a:pt x="404" y="608"/>
                      <a:pt x="404" y="608"/>
                    </a:cubicBezTo>
                    <a:cubicBezTo>
                      <a:pt x="416" y="582"/>
                      <a:pt x="416" y="582"/>
                      <a:pt x="416" y="582"/>
                    </a:cubicBezTo>
                    <a:cubicBezTo>
                      <a:pt x="416" y="549"/>
                      <a:pt x="416" y="549"/>
                      <a:pt x="416" y="549"/>
                    </a:cubicBezTo>
                    <a:cubicBezTo>
                      <a:pt x="416" y="549"/>
                      <a:pt x="412" y="471"/>
                      <a:pt x="411" y="471"/>
                    </a:cubicBezTo>
                    <a:cubicBezTo>
                      <a:pt x="410" y="471"/>
                      <a:pt x="450" y="310"/>
                      <a:pt x="450" y="310"/>
                    </a:cubicBezTo>
                    <a:cubicBezTo>
                      <a:pt x="469" y="193"/>
                      <a:pt x="469" y="193"/>
                      <a:pt x="469" y="193"/>
                    </a:cubicBezTo>
                    <a:cubicBezTo>
                      <a:pt x="459" y="155"/>
                      <a:pt x="459" y="155"/>
                      <a:pt x="459" y="155"/>
                    </a:cubicBezTo>
                    <a:cubicBezTo>
                      <a:pt x="458" y="63"/>
                      <a:pt x="458" y="63"/>
                      <a:pt x="458" y="63"/>
                    </a:cubicBezTo>
                    <a:cubicBezTo>
                      <a:pt x="369" y="0"/>
                      <a:pt x="369" y="0"/>
                      <a:pt x="369" y="0"/>
                    </a:cubicBezTo>
                    <a:cubicBezTo>
                      <a:pt x="300" y="74"/>
                      <a:pt x="300" y="74"/>
                      <a:pt x="300" y="74"/>
                    </a:cubicBezTo>
                    <a:cubicBezTo>
                      <a:pt x="268" y="119"/>
                      <a:pt x="268" y="119"/>
                      <a:pt x="268" y="119"/>
                    </a:cubicBezTo>
                    <a:cubicBezTo>
                      <a:pt x="268" y="119"/>
                      <a:pt x="260" y="122"/>
                      <a:pt x="258" y="129"/>
                    </a:cubicBezTo>
                    <a:close/>
                  </a:path>
                </a:pathLst>
              </a:custGeom>
              <a:grp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2" name="Freeform 14"/>
              <p:cNvSpPr/>
              <p:nvPr/>
            </p:nvSpPr>
            <p:spPr bwMode="auto">
              <a:xfrm>
                <a:off x="5365750" y="2982913"/>
                <a:ext cx="271463" cy="138112"/>
              </a:xfrm>
              <a:custGeom>
                <a:avLst/>
                <a:gdLst/>
                <a:ahLst/>
                <a:cxnLst>
                  <a:cxn ang="0">
                    <a:pos x="151" y="34"/>
                  </a:cxn>
                  <a:cxn ang="0">
                    <a:pos x="117" y="19"/>
                  </a:cxn>
                  <a:cxn ang="0">
                    <a:pos x="85" y="2"/>
                  </a:cxn>
                  <a:cxn ang="0">
                    <a:pos x="46" y="4"/>
                  </a:cxn>
                  <a:cxn ang="0">
                    <a:pos x="29" y="12"/>
                  </a:cxn>
                  <a:cxn ang="0">
                    <a:pos x="4" y="37"/>
                  </a:cxn>
                  <a:cxn ang="0">
                    <a:pos x="6" y="37"/>
                  </a:cxn>
                  <a:cxn ang="0">
                    <a:pos x="15" y="41"/>
                  </a:cxn>
                  <a:cxn ang="0">
                    <a:pos x="27" y="45"/>
                  </a:cxn>
                  <a:cxn ang="0">
                    <a:pos x="66" y="45"/>
                  </a:cxn>
                  <a:cxn ang="0">
                    <a:pos x="110" y="73"/>
                  </a:cxn>
                  <a:cxn ang="0">
                    <a:pos x="111" y="73"/>
                  </a:cxn>
                  <a:cxn ang="0">
                    <a:pos x="137" y="73"/>
                  </a:cxn>
                  <a:cxn ang="0">
                    <a:pos x="151" y="34"/>
                  </a:cxn>
                </a:cxnLst>
                <a:rect l="0" t="0" r="r" b="b"/>
                <a:pathLst>
                  <a:path w="151" h="77">
                    <a:moveTo>
                      <a:pt x="151" y="34"/>
                    </a:moveTo>
                    <a:cubicBezTo>
                      <a:pt x="151" y="34"/>
                      <a:pt x="126" y="27"/>
                      <a:pt x="117" y="19"/>
                    </a:cubicBezTo>
                    <a:cubicBezTo>
                      <a:pt x="108" y="12"/>
                      <a:pt x="99" y="0"/>
                      <a:pt x="85" y="2"/>
                    </a:cubicBezTo>
                    <a:cubicBezTo>
                      <a:pt x="71" y="4"/>
                      <a:pt x="46" y="4"/>
                      <a:pt x="46" y="4"/>
                    </a:cubicBezTo>
                    <a:cubicBezTo>
                      <a:pt x="46" y="4"/>
                      <a:pt x="38" y="4"/>
                      <a:pt x="29" y="12"/>
                    </a:cubicBezTo>
                    <a:cubicBezTo>
                      <a:pt x="21" y="21"/>
                      <a:pt x="0" y="33"/>
                      <a:pt x="4" y="37"/>
                    </a:cubicBezTo>
                    <a:cubicBezTo>
                      <a:pt x="8" y="41"/>
                      <a:pt x="6" y="37"/>
                      <a:pt x="6" y="37"/>
                    </a:cubicBezTo>
                    <a:cubicBezTo>
                      <a:pt x="6" y="37"/>
                      <a:pt x="8" y="45"/>
                      <a:pt x="15" y="41"/>
                    </a:cubicBezTo>
                    <a:cubicBezTo>
                      <a:pt x="15" y="41"/>
                      <a:pt x="18" y="47"/>
                      <a:pt x="27" y="45"/>
                    </a:cubicBezTo>
                    <a:cubicBezTo>
                      <a:pt x="27" y="45"/>
                      <a:pt x="59" y="42"/>
                      <a:pt x="66" y="45"/>
                    </a:cubicBezTo>
                    <a:cubicBezTo>
                      <a:pt x="73" y="48"/>
                      <a:pt x="100" y="69"/>
                      <a:pt x="110" y="73"/>
                    </a:cubicBezTo>
                    <a:cubicBezTo>
                      <a:pt x="111" y="73"/>
                      <a:pt x="111" y="73"/>
                      <a:pt x="111" y="73"/>
                    </a:cubicBezTo>
                    <a:cubicBezTo>
                      <a:pt x="120" y="75"/>
                      <a:pt x="125" y="77"/>
                      <a:pt x="137" y="73"/>
                    </a:cubicBezTo>
                    <a:cubicBezTo>
                      <a:pt x="137" y="73"/>
                      <a:pt x="145" y="37"/>
                      <a:pt x="151" y="34"/>
                    </a:cubicBezTo>
                    <a:close/>
                  </a:path>
                </a:pathLst>
              </a:custGeom>
              <a:grp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3" name="Freeform 15"/>
              <p:cNvSpPr/>
              <p:nvPr/>
            </p:nvSpPr>
            <p:spPr bwMode="auto">
              <a:xfrm>
                <a:off x="5918200" y="1982788"/>
                <a:ext cx="568325" cy="735012"/>
              </a:xfrm>
              <a:custGeom>
                <a:avLst/>
                <a:gdLst/>
                <a:ahLst/>
                <a:cxnLst>
                  <a:cxn ang="0">
                    <a:pos x="77" y="261"/>
                  </a:cxn>
                  <a:cxn ang="0">
                    <a:pos x="57" y="250"/>
                  </a:cxn>
                  <a:cxn ang="0">
                    <a:pos x="23" y="238"/>
                  </a:cxn>
                  <a:cxn ang="0">
                    <a:pos x="19" y="217"/>
                  </a:cxn>
                  <a:cxn ang="0">
                    <a:pos x="19" y="204"/>
                  </a:cxn>
                  <a:cxn ang="0">
                    <a:pos x="19" y="192"/>
                  </a:cxn>
                  <a:cxn ang="0">
                    <a:pos x="15" y="182"/>
                  </a:cxn>
                  <a:cxn ang="0">
                    <a:pos x="1" y="171"/>
                  </a:cxn>
                  <a:cxn ang="0">
                    <a:pos x="5" y="161"/>
                  </a:cxn>
                  <a:cxn ang="0">
                    <a:pos x="23" y="133"/>
                  </a:cxn>
                  <a:cxn ang="0">
                    <a:pos x="24" y="104"/>
                  </a:cxn>
                  <a:cxn ang="0">
                    <a:pos x="17" y="87"/>
                  </a:cxn>
                  <a:cxn ang="0">
                    <a:pos x="17" y="75"/>
                  </a:cxn>
                  <a:cxn ang="0">
                    <a:pos x="21" y="64"/>
                  </a:cxn>
                  <a:cxn ang="0">
                    <a:pos x="26" y="55"/>
                  </a:cxn>
                  <a:cxn ang="0">
                    <a:pos x="23" y="46"/>
                  </a:cxn>
                  <a:cxn ang="0">
                    <a:pos x="32" y="41"/>
                  </a:cxn>
                  <a:cxn ang="0">
                    <a:pos x="42" y="30"/>
                  </a:cxn>
                  <a:cxn ang="0">
                    <a:pos x="52" y="24"/>
                  </a:cxn>
                  <a:cxn ang="0">
                    <a:pos x="65" y="16"/>
                  </a:cxn>
                  <a:cxn ang="0">
                    <a:pos x="80" y="8"/>
                  </a:cxn>
                  <a:cxn ang="0">
                    <a:pos x="98" y="5"/>
                  </a:cxn>
                  <a:cxn ang="0">
                    <a:pos x="114" y="2"/>
                  </a:cxn>
                  <a:cxn ang="0">
                    <a:pos x="136" y="3"/>
                  </a:cxn>
                  <a:cxn ang="0">
                    <a:pos x="151" y="11"/>
                  </a:cxn>
                  <a:cxn ang="0">
                    <a:pos x="185" y="19"/>
                  </a:cxn>
                  <a:cxn ang="0">
                    <a:pos x="219" y="45"/>
                  </a:cxn>
                  <a:cxn ang="0">
                    <a:pos x="233" y="68"/>
                  </a:cxn>
                  <a:cxn ang="0">
                    <a:pos x="241" y="88"/>
                  </a:cxn>
                  <a:cxn ang="0">
                    <a:pos x="256" y="120"/>
                  </a:cxn>
                  <a:cxn ang="0">
                    <a:pos x="265" y="144"/>
                  </a:cxn>
                  <a:cxn ang="0">
                    <a:pos x="268" y="174"/>
                  </a:cxn>
                  <a:cxn ang="0">
                    <a:pos x="278" y="195"/>
                  </a:cxn>
                  <a:cxn ang="0">
                    <a:pos x="279" y="216"/>
                  </a:cxn>
                  <a:cxn ang="0">
                    <a:pos x="291" y="235"/>
                  </a:cxn>
                  <a:cxn ang="0">
                    <a:pos x="293" y="257"/>
                  </a:cxn>
                  <a:cxn ang="0">
                    <a:pos x="297" y="268"/>
                  </a:cxn>
                  <a:cxn ang="0">
                    <a:pos x="298" y="283"/>
                  </a:cxn>
                  <a:cxn ang="0">
                    <a:pos x="305" y="302"/>
                  </a:cxn>
                  <a:cxn ang="0">
                    <a:pos x="313" y="334"/>
                  </a:cxn>
                  <a:cxn ang="0">
                    <a:pos x="299" y="367"/>
                  </a:cxn>
                  <a:cxn ang="0">
                    <a:pos x="270" y="409"/>
                  </a:cxn>
                  <a:cxn ang="0">
                    <a:pos x="258" y="345"/>
                  </a:cxn>
                  <a:cxn ang="0">
                    <a:pos x="226" y="302"/>
                  </a:cxn>
                  <a:cxn ang="0">
                    <a:pos x="197" y="281"/>
                  </a:cxn>
                  <a:cxn ang="0">
                    <a:pos x="177" y="276"/>
                  </a:cxn>
                  <a:cxn ang="0">
                    <a:pos x="160" y="288"/>
                  </a:cxn>
                  <a:cxn ang="0">
                    <a:pos x="158" y="314"/>
                  </a:cxn>
                  <a:cxn ang="0">
                    <a:pos x="148" y="292"/>
                  </a:cxn>
                  <a:cxn ang="0">
                    <a:pos x="144" y="316"/>
                  </a:cxn>
                  <a:cxn ang="0">
                    <a:pos x="138" y="325"/>
                  </a:cxn>
                  <a:cxn ang="0">
                    <a:pos x="117" y="357"/>
                  </a:cxn>
                  <a:cxn ang="0">
                    <a:pos x="100" y="378"/>
                  </a:cxn>
                  <a:cxn ang="0">
                    <a:pos x="83" y="398"/>
                  </a:cxn>
                  <a:cxn ang="0">
                    <a:pos x="86" y="381"/>
                  </a:cxn>
                  <a:cxn ang="0">
                    <a:pos x="75" y="367"/>
                  </a:cxn>
                  <a:cxn ang="0">
                    <a:pos x="66" y="339"/>
                  </a:cxn>
                  <a:cxn ang="0">
                    <a:pos x="64" y="304"/>
                  </a:cxn>
                  <a:cxn ang="0">
                    <a:pos x="77" y="261"/>
                  </a:cxn>
                </a:cxnLst>
                <a:rect l="0" t="0" r="r" b="b"/>
                <a:pathLst>
                  <a:path w="316" h="409">
                    <a:moveTo>
                      <a:pt x="77" y="261"/>
                    </a:moveTo>
                    <a:cubicBezTo>
                      <a:pt x="77" y="261"/>
                      <a:pt x="69" y="250"/>
                      <a:pt x="57" y="250"/>
                    </a:cubicBezTo>
                    <a:cubicBezTo>
                      <a:pt x="57" y="250"/>
                      <a:pt x="20" y="257"/>
                      <a:pt x="23" y="238"/>
                    </a:cubicBezTo>
                    <a:cubicBezTo>
                      <a:pt x="23" y="238"/>
                      <a:pt x="26" y="225"/>
                      <a:pt x="19" y="217"/>
                    </a:cubicBezTo>
                    <a:cubicBezTo>
                      <a:pt x="19" y="217"/>
                      <a:pt x="16" y="206"/>
                      <a:pt x="19" y="204"/>
                    </a:cubicBezTo>
                    <a:cubicBezTo>
                      <a:pt x="19" y="204"/>
                      <a:pt x="15" y="196"/>
                      <a:pt x="19" y="192"/>
                    </a:cubicBezTo>
                    <a:cubicBezTo>
                      <a:pt x="19" y="192"/>
                      <a:pt x="22" y="182"/>
                      <a:pt x="15" y="182"/>
                    </a:cubicBezTo>
                    <a:cubicBezTo>
                      <a:pt x="15" y="182"/>
                      <a:pt x="2" y="180"/>
                      <a:pt x="1" y="171"/>
                    </a:cubicBezTo>
                    <a:cubicBezTo>
                      <a:pt x="1" y="171"/>
                      <a:pt x="0" y="165"/>
                      <a:pt x="5" y="161"/>
                    </a:cubicBezTo>
                    <a:cubicBezTo>
                      <a:pt x="5" y="161"/>
                      <a:pt x="20" y="140"/>
                      <a:pt x="23" y="133"/>
                    </a:cubicBezTo>
                    <a:cubicBezTo>
                      <a:pt x="23" y="133"/>
                      <a:pt x="23" y="106"/>
                      <a:pt x="24" y="104"/>
                    </a:cubicBezTo>
                    <a:cubicBezTo>
                      <a:pt x="24" y="104"/>
                      <a:pt x="14" y="90"/>
                      <a:pt x="17" y="87"/>
                    </a:cubicBezTo>
                    <a:cubicBezTo>
                      <a:pt x="20" y="84"/>
                      <a:pt x="15" y="80"/>
                      <a:pt x="17" y="75"/>
                    </a:cubicBezTo>
                    <a:cubicBezTo>
                      <a:pt x="18" y="70"/>
                      <a:pt x="18" y="69"/>
                      <a:pt x="21" y="64"/>
                    </a:cubicBezTo>
                    <a:cubicBezTo>
                      <a:pt x="25" y="60"/>
                      <a:pt x="29" y="57"/>
                      <a:pt x="26" y="55"/>
                    </a:cubicBezTo>
                    <a:cubicBezTo>
                      <a:pt x="23" y="53"/>
                      <a:pt x="20" y="50"/>
                      <a:pt x="23" y="46"/>
                    </a:cubicBezTo>
                    <a:cubicBezTo>
                      <a:pt x="26" y="43"/>
                      <a:pt x="29" y="44"/>
                      <a:pt x="32" y="41"/>
                    </a:cubicBezTo>
                    <a:cubicBezTo>
                      <a:pt x="35" y="39"/>
                      <a:pt x="36" y="34"/>
                      <a:pt x="42" y="30"/>
                    </a:cubicBezTo>
                    <a:cubicBezTo>
                      <a:pt x="49" y="26"/>
                      <a:pt x="47" y="29"/>
                      <a:pt x="52" y="24"/>
                    </a:cubicBezTo>
                    <a:cubicBezTo>
                      <a:pt x="57" y="20"/>
                      <a:pt x="60" y="22"/>
                      <a:pt x="65" y="16"/>
                    </a:cubicBezTo>
                    <a:cubicBezTo>
                      <a:pt x="70" y="11"/>
                      <a:pt x="74" y="10"/>
                      <a:pt x="80" y="8"/>
                    </a:cubicBezTo>
                    <a:cubicBezTo>
                      <a:pt x="86" y="7"/>
                      <a:pt x="91" y="8"/>
                      <a:pt x="98" y="5"/>
                    </a:cubicBezTo>
                    <a:cubicBezTo>
                      <a:pt x="106" y="2"/>
                      <a:pt x="109" y="0"/>
                      <a:pt x="114" y="2"/>
                    </a:cubicBezTo>
                    <a:cubicBezTo>
                      <a:pt x="119" y="4"/>
                      <a:pt x="130" y="4"/>
                      <a:pt x="136" y="3"/>
                    </a:cubicBezTo>
                    <a:cubicBezTo>
                      <a:pt x="142" y="3"/>
                      <a:pt x="145" y="8"/>
                      <a:pt x="151" y="11"/>
                    </a:cubicBezTo>
                    <a:cubicBezTo>
                      <a:pt x="158" y="13"/>
                      <a:pt x="172" y="9"/>
                      <a:pt x="185" y="19"/>
                    </a:cubicBezTo>
                    <a:cubicBezTo>
                      <a:pt x="198" y="29"/>
                      <a:pt x="214" y="31"/>
                      <a:pt x="219" y="45"/>
                    </a:cubicBezTo>
                    <a:cubicBezTo>
                      <a:pt x="225" y="60"/>
                      <a:pt x="230" y="61"/>
                      <a:pt x="233" y="68"/>
                    </a:cubicBezTo>
                    <a:cubicBezTo>
                      <a:pt x="236" y="76"/>
                      <a:pt x="234" y="70"/>
                      <a:pt x="241" y="88"/>
                    </a:cubicBezTo>
                    <a:cubicBezTo>
                      <a:pt x="247" y="105"/>
                      <a:pt x="251" y="108"/>
                      <a:pt x="256" y="120"/>
                    </a:cubicBezTo>
                    <a:cubicBezTo>
                      <a:pt x="262" y="132"/>
                      <a:pt x="263" y="135"/>
                      <a:pt x="265" y="144"/>
                    </a:cubicBezTo>
                    <a:cubicBezTo>
                      <a:pt x="267" y="154"/>
                      <a:pt x="261" y="164"/>
                      <a:pt x="268" y="174"/>
                    </a:cubicBezTo>
                    <a:cubicBezTo>
                      <a:pt x="274" y="185"/>
                      <a:pt x="279" y="181"/>
                      <a:pt x="278" y="195"/>
                    </a:cubicBezTo>
                    <a:cubicBezTo>
                      <a:pt x="277" y="209"/>
                      <a:pt x="271" y="208"/>
                      <a:pt x="279" y="216"/>
                    </a:cubicBezTo>
                    <a:cubicBezTo>
                      <a:pt x="287" y="225"/>
                      <a:pt x="290" y="228"/>
                      <a:pt x="291" y="235"/>
                    </a:cubicBezTo>
                    <a:cubicBezTo>
                      <a:pt x="292" y="241"/>
                      <a:pt x="292" y="251"/>
                      <a:pt x="293" y="257"/>
                    </a:cubicBezTo>
                    <a:cubicBezTo>
                      <a:pt x="293" y="262"/>
                      <a:pt x="300" y="261"/>
                      <a:pt x="297" y="268"/>
                    </a:cubicBezTo>
                    <a:cubicBezTo>
                      <a:pt x="295" y="275"/>
                      <a:pt x="291" y="272"/>
                      <a:pt x="298" y="283"/>
                    </a:cubicBezTo>
                    <a:cubicBezTo>
                      <a:pt x="305" y="295"/>
                      <a:pt x="299" y="290"/>
                      <a:pt x="305" y="302"/>
                    </a:cubicBezTo>
                    <a:cubicBezTo>
                      <a:pt x="310" y="313"/>
                      <a:pt x="316" y="327"/>
                      <a:pt x="313" y="334"/>
                    </a:cubicBezTo>
                    <a:cubicBezTo>
                      <a:pt x="310" y="342"/>
                      <a:pt x="301" y="346"/>
                      <a:pt x="299" y="367"/>
                    </a:cubicBezTo>
                    <a:cubicBezTo>
                      <a:pt x="297" y="388"/>
                      <a:pt x="279" y="403"/>
                      <a:pt x="270" y="409"/>
                    </a:cubicBezTo>
                    <a:cubicBezTo>
                      <a:pt x="270" y="409"/>
                      <a:pt x="265" y="362"/>
                      <a:pt x="258" y="345"/>
                    </a:cubicBezTo>
                    <a:cubicBezTo>
                      <a:pt x="251" y="328"/>
                      <a:pt x="236" y="303"/>
                      <a:pt x="226" y="302"/>
                    </a:cubicBezTo>
                    <a:cubicBezTo>
                      <a:pt x="216" y="301"/>
                      <a:pt x="200" y="292"/>
                      <a:pt x="197" y="281"/>
                    </a:cubicBezTo>
                    <a:cubicBezTo>
                      <a:pt x="195" y="269"/>
                      <a:pt x="184" y="268"/>
                      <a:pt x="177" y="276"/>
                    </a:cubicBezTo>
                    <a:cubicBezTo>
                      <a:pt x="169" y="283"/>
                      <a:pt x="156" y="275"/>
                      <a:pt x="160" y="288"/>
                    </a:cubicBezTo>
                    <a:cubicBezTo>
                      <a:pt x="163" y="302"/>
                      <a:pt x="165" y="311"/>
                      <a:pt x="158" y="314"/>
                    </a:cubicBezTo>
                    <a:cubicBezTo>
                      <a:pt x="158" y="314"/>
                      <a:pt x="159" y="292"/>
                      <a:pt x="148" y="292"/>
                    </a:cubicBezTo>
                    <a:cubicBezTo>
                      <a:pt x="148" y="292"/>
                      <a:pt x="131" y="302"/>
                      <a:pt x="144" y="316"/>
                    </a:cubicBezTo>
                    <a:cubicBezTo>
                      <a:pt x="144" y="316"/>
                      <a:pt x="148" y="319"/>
                      <a:pt x="138" y="325"/>
                    </a:cubicBezTo>
                    <a:cubicBezTo>
                      <a:pt x="129" y="332"/>
                      <a:pt x="115" y="339"/>
                      <a:pt x="117" y="357"/>
                    </a:cubicBezTo>
                    <a:cubicBezTo>
                      <a:pt x="117" y="357"/>
                      <a:pt x="104" y="377"/>
                      <a:pt x="100" y="378"/>
                    </a:cubicBezTo>
                    <a:cubicBezTo>
                      <a:pt x="95" y="379"/>
                      <a:pt x="96" y="400"/>
                      <a:pt x="83" y="398"/>
                    </a:cubicBezTo>
                    <a:cubicBezTo>
                      <a:pt x="83" y="398"/>
                      <a:pt x="91" y="394"/>
                      <a:pt x="86" y="381"/>
                    </a:cubicBezTo>
                    <a:cubicBezTo>
                      <a:pt x="82" y="368"/>
                      <a:pt x="76" y="375"/>
                      <a:pt x="75" y="367"/>
                    </a:cubicBezTo>
                    <a:cubicBezTo>
                      <a:pt x="74" y="358"/>
                      <a:pt x="66" y="347"/>
                      <a:pt x="66" y="339"/>
                    </a:cubicBezTo>
                    <a:cubicBezTo>
                      <a:pt x="65" y="331"/>
                      <a:pt x="57" y="316"/>
                      <a:pt x="64" y="304"/>
                    </a:cubicBezTo>
                    <a:cubicBezTo>
                      <a:pt x="70" y="291"/>
                      <a:pt x="77" y="276"/>
                      <a:pt x="77" y="261"/>
                    </a:cubicBezTo>
                    <a:close/>
                  </a:path>
                </a:pathLst>
              </a:custGeom>
              <a:grp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 name="Freeform 16"/>
              <p:cNvSpPr/>
              <p:nvPr/>
            </p:nvSpPr>
            <p:spPr bwMode="auto">
              <a:xfrm>
                <a:off x="4913313" y="2568575"/>
                <a:ext cx="1717675" cy="2036762"/>
              </a:xfrm>
              <a:custGeom>
                <a:avLst/>
                <a:gdLst/>
                <a:ahLst/>
                <a:cxnLst>
                  <a:cxn ang="0">
                    <a:pos x="851" y="63"/>
                  </a:cxn>
                  <a:cxn ang="0">
                    <a:pos x="879" y="3"/>
                  </a:cxn>
                  <a:cxn ang="0">
                    <a:pos x="827" y="277"/>
                  </a:cxn>
                  <a:cxn ang="0">
                    <a:pos x="901" y="606"/>
                  </a:cxn>
                  <a:cxn ang="0">
                    <a:pos x="641" y="811"/>
                  </a:cxn>
                  <a:cxn ang="0">
                    <a:pos x="657" y="876"/>
                  </a:cxn>
                  <a:cxn ang="0">
                    <a:pos x="923" y="944"/>
                  </a:cxn>
                  <a:cxn ang="0">
                    <a:pos x="928" y="1022"/>
                  </a:cxn>
                  <a:cxn ang="0">
                    <a:pos x="901" y="960"/>
                  </a:cxn>
                  <a:cxn ang="0">
                    <a:pos x="865" y="1014"/>
                  </a:cxn>
                  <a:cxn ang="0">
                    <a:pos x="872" y="1061"/>
                  </a:cxn>
                  <a:cxn ang="0">
                    <a:pos x="884" y="1124"/>
                  </a:cxn>
                  <a:cxn ang="0">
                    <a:pos x="834" y="1074"/>
                  </a:cxn>
                  <a:cxn ang="0">
                    <a:pos x="842" y="1041"/>
                  </a:cxn>
                  <a:cxn ang="0">
                    <a:pos x="644" y="1000"/>
                  </a:cxn>
                  <a:cxn ang="0">
                    <a:pos x="604" y="1001"/>
                  </a:cxn>
                  <a:cxn ang="0">
                    <a:pos x="466" y="1042"/>
                  </a:cxn>
                  <a:cxn ang="0">
                    <a:pos x="508" y="1095"/>
                  </a:cxn>
                  <a:cxn ang="0">
                    <a:pos x="441" y="1067"/>
                  </a:cxn>
                  <a:cxn ang="0">
                    <a:pos x="434" y="1025"/>
                  </a:cxn>
                  <a:cxn ang="0">
                    <a:pos x="337" y="954"/>
                  </a:cxn>
                  <a:cxn ang="0">
                    <a:pos x="374" y="995"/>
                  </a:cxn>
                  <a:cxn ang="0">
                    <a:pos x="312" y="976"/>
                  </a:cxn>
                  <a:cxn ang="0">
                    <a:pos x="308" y="939"/>
                  </a:cxn>
                  <a:cxn ang="0">
                    <a:pos x="595" y="877"/>
                  </a:cxn>
                  <a:cxn ang="0">
                    <a:pos x="611" y="810"/>
                  </a:cxn>
                  <a:cxn ang="0">
                    <a:pos x="453" y="695"/>
                  </a:cxn>
                  <a:cxn ang="0">
                    <a:pos x="350" y="643"/>
                  </a:cxn>
                  <a:cxn ang="0">
                    <a:pos x="297" y="597"/>
                  </a:cxn>
                  <a:cxn ang="0">
                    <a:pos x="269" y="725"/>
                  </a:cxn>
                  <a:cxn ang="0">
                    <a:pos x="252" y="841"/>
                  </a:cxn>
                  <a:cxn ang="0">
                    <a:pos x="271" y="962"/>
                  </a:cxn>
                  <a:cxn ang="0">
                    <a:pos x="228" y="1075"/>
                  </a:cxn>
                  <a:cxn ang="0">
                    <a:pos x="153" y="1075"/>
                  </a:cxn>
                  <a:cxn ang="0">
                    <a:pos x="17" y="1030"/>
                  </a:cxn>
                  <a:cxn ang="0">
                    <a:pos x="101" y="1020"/>
                  </a:cxn>
                  <a:cxn ang="0">
                    <a:pos x="124" y="975"/>
                  </a:cxn>
                  <a:cxn ang="0">
                    <a:pos x="107" y="745"/>
                  </a:cxn>
                  <a:cxn ang="0">
                    <a:pos x="179" y="500"/>
                  </a:cxn>
                  <a:cxn ang="0">
                    <a:pos x="289" y="458"/>
                  </a:cxn>
                  <a:cxn ang="0">
                    <a:pos x="535" y="424"/>
                  </a:cxn>
                  <a:cxn ang="0">
                    <a:pos x="544" y="399"/>
                  </a:cxn>
                  <a:cxn ang="0">
                    <a:pos x="474" y="374"/>
                  </a:cxn>
                  <a:cxn ang="0">
                    <a:pos x="730" y="398"/>
                  </a:cxn>
                  <a:cxn ang="0">
                    <a:pos x="777" y="515"/>
                  </a:cxn>
                  <a:cxn ang="0">
                    <a:pos x="807" y="650"/>
                  </a:cxn>
                  <a:cxn ang="0">
                    <a:pos x="857" y="628"/>
                  </a:cxn>
                  <a:cxn ang="0">
                    <a:pos x="817" y="448"/>
                  </a:cxn>
                  <a:cxn ang="0">
                    <a:pos x="832" y="541"/>
                  </a:cxn>
                  <a:cxn ang="0">
                    <a:pos x="779" y="348"/>
                  </a:cxn>
                  <a:cxn ang="0">
                    <a:pos x="823" y="161"/>
                  </a:cxn>
                </a:cxnLst>
                <a:rect l="0" t="0" r="r" b="b"/>
                <a:pathLst>
                  <a:path w="957" h="1134">
                    <a:moveTo>
                      <a:pt x="829" y="124"/>
                    </a:moveTo>
                    <a:cubicBezTo>
                      <a:pt x="830" y="83"/>
                      <a:pt x="830" y="83"/>
                      <a:pt x="830" y="83"/>
                    </a:cubicBezTo>
                    <a:cubicBezTo>
                      <a:pt x="830" y="83"/>
                      <a:pt x="845" y="72"/>
                      <a:pt x="851" y="63"/>
                    </a:cubicBezTo>
                    <a:cubicBezTo>
                      <a:pt x="856" y="54"/>
                      <a:pt x="858" y="46"/>
                      <a:pt x="860" y="33"/>
                    </a:cubicBezTo>
                    <a:cubicBezTo>
                      <a:pt x="861" y="21"/>
                      <a:pt x="866" y="17"/>
                      <a:pt x="870" y="13"/>
                    </a:cubicBezTo>
                    <a:cubicBezTo>
                      <a:pt x="873" y="10"/>
                      <a:pt x="872" y="6"/>
                      <a:pt x="879" y="3"/>
                    </a:cubicBezTo>
                    <a:cubicBezTo>
                      <a:pt x="887" y="1"/>
                      <a:pt x="896" y="0"/>
                      <a:pt x="894" y="7"/>
                    </a:cubicBezTo>
                    <a:cubicBezTo>
                      <a:pt x="892" y="15"/>
                      <a:pt x="881" y="35"/>
                      <a:pt x="876" y="76"/>
                    </a:cubicBezTo>
                    <a:cubicBezTo>
                      <a:pt x="871" y="117"/>
                      <a:pt x="840" y="247"/>
                      <a:pt x="827" y="277"/>
                    </a:cubicBezTo>
                    <a:cubicBezTo>
                      <a:pt x="827" y="277"/>
                      <a:pt x="826" y="281"/>
                      <a:pt x="840" y="287"/>
                    </a:cubicBezTo>
                    <a:cubicBezTo>
                      <a:pt x="840" y="287"/>
                      <a:pt x="867" y="297"/>
                      <a:pt x="873" y="339"/>
                    </a:cubicBezTo>
                    <a:cubicBezTo>
                      <a:pt x="879" y="381"/>
                      <a:pt x="901" y="606"/>
                      <a:pt x="901" y="606"/>
                    </a:cubicBezTo>
                    <a:cubicBezTo>
                      <a:pt x="901" y="606"/>
                      <a:pt x="920" y="756"/>
                      <a:pt x="816" y="768"/>
                    </a:cubicBezTo>
                    <a:cubicBezTo>
                      <a:pt x="712" y="780"/>
                      <a:pt x="640" y="774"/>
                      <a:pt x="640" y="774"/>
                    </a:cubicBezTo>
                    <a:cubicBezTo>
                      <a:pt x="641" y="811"/>
                      <a:pt x="641" y="811"/>
                      <a:pt x="641" y="811"/>
                    </a:cubicBezTo>
                    <a:cubicBezTo>
                      <a:pt x="649" y="813"/>
                      <a:pt x="649" y="813"/>
                      <a:pt x="649" y="813"/>
                    </a:cubicBezTo>
                    <a:cubicBezTo>
                      <a:pt x="651" y="872"/>
                      <a:pt x="651" y="872"/>
                      <a:pt x="651" y="872"/>
                    </a:cubicBezTo>
                    <a:cubicBezTo>
                      <a:pt x="657" y="876"/>
                      <a:pt x="657" y="876"/>
                      <a:pt x="657" y="876"/>
                    </a:cubicBezTo>
                    <a:cubicBezTo>
                      <a:pt x="658" y="882"/>
                      <a:pt x="658" y="882"/>
                      <a:pt x="658" y="882"/>
                    </a:cubicBezTo>
                    <a:cubicBezTo>
                      <a:pt x="909" y="923"/>
                      <a:pt x="909" y="923"/>
                      <a:pt x="909" y="923"/>
                    </a:cubicBezTo>
                    <a:cubicBezTo>
                      <a:pt x="909" y="923"/>
                      <a:pt x="925" y="922"/>
                      <a:pt x="923" y="944"/>
                    </a:cubicBezTo>
                    <a:cubicBezTo>
                      <a:pt x="923" y="957"/>
                      <a:pt x="923" y="957"/>
                      <a:pt x="923" y="957"/>
                    </a:cubicBezTo>
                    <a:cubicBezTo>
                      <a:pt x="923" y="957"/>
                      <a:pt x="957" y="962"/>
                      <a:pt x="956" y="993"/>
                    </a:cubicBezTo>
                    <a:cubicBezTo>
                      <a:pt x="956" y="993"/>
                      <a:pt x="954" y="1019"/>
                      <a:pt x="928" y="1022"/>
                    </a:cubicBezTo>
                    <a:cubicBezTo>
                      <a:pt x="928" y="1022"/>
                      <a:pt x="900" y="1022"/>
                      <a:pt x="897" y="995"/>
                    </a:cubicBezTo>
                    <a:cubicBezTo>
                      <a:pt x="897" y="995"/>
                      <a:pt x="897" y="981"/>
                      <a:pt x="901" y="978"/>
                    </a:cubicBezTo>
                    <a:cubicBezTo>
                      <a:pt x="901" y="960"/>
                      <a:pt x="901" y="960"/>
                      <a:pt x="901" y="960"/>
                    </a:cubicBezTo>
                    <a:cubicBezTo>
                      <a:pt x="901" y="960"/>
                      <a:pt x="893" y="955"/>
                      <a:pt x="894" y="950"/>
                    </a:cubicBezTo>
                    <a:cubicBezTo>
                      <a:pt x="748" y="943"/>
                      <a:pt x="748" y="943"/>
                      <a:pt x="748" y="943"/>
                    </a:cubicBezTo>
                    <a:cubicBezTo>
                      <a:pt x="865" y="1014"/>
                      <a:pt x="865" y="1014"/>
                      <a:pt x="865" y="1014"/>
                    </a:cubicBezTo>
                    <a:cubicBezTo>
                      <a:pt x="865" y="1014"/>
                      <a:pt x="883" y="1039"/>
                      <a:pt x="867" y="1052"/>
                    </a:cubicBezTo>
                    <a:cubicBezTo>
                      <a:pt x="866" y="1059"/>
                      <a:pt x="866" y="1059"/>
                      <a:pt x="866" y="1059"/>
                    </a:cubicBezTo>
                    <a:cubicBezTo>
                      <a:pt x="872" y="1061"/>
                      <a:pt x="872" y="1061"/>
                      <a:pt x="872" y="1061"/>
                    </a:cubicBezTo>
                    <a:cubicBezTo>
                      <a:pt x="872" y="1061"/>
                      <a:pt x="892" y="1052"/>
                      <a:pt x="899" y="1065"/>
                    </a:cubicBezTo>
                    <a:cubicBezTo>
                      <a:pt x="905" y="1077"/>
                      <a:pt x="913" y="1109"/>
                      <a:pt x="897" y="1121"/>
                    </a:cubicBezTo>
                    <a:cubicBezTo>
                      <a:pt x="884" y="1124"/>
                      <a:pt x="884" y="1124"/>
                      <a:pt x="884" y="1124"/>
                    </a:cubicBezTo>
                    <a:cubicBezTo>
                      <a:pt x="884" y="1124"/>
                      <a:pt x="877" y="1120"/>
                      <a:pt x="873" y="1123"/>
                    </a:cubicBezTo>
                    <a:cubicBezTo>
                      <a:pt x="868" y="1126"/>
                      <a:pt x="858" y="1134"/>
                      <a:pt x="847" y="1124"/>
                    </a:cubicBezTo>
                    <a:cubicBezTo>
                      <a:pt x="847" y="1124"/>
                      <a:pt x="825" y="1100"/>
                      <a:pt x="834" y="1074"/>
                    </a:cubicBezTo>
                    <a:cubicBezTo>
                      <a:pt x="834" y="1074"/>
                      <a:pt x="842" y="1061"/>
                      <a:pt x="848" y="1061"/>
                    </a:cubicBezTo>
                    <a:cubicBezTo>
                      <a:pt x="848" y="1053"/>
                      <a:pt x="848" y="1053"/>
                      <a:pt x="848" y="1053"/>
                    </a:cubicBezTo>
                    <a:cubicBezTo>
                      <a:pt x="848" y="1053"/>
                      <a:pt x="842" y="1051"/>
                      <a:pt x="842" y="1041"/>
                    </a:cubicBezTo>
                    <a:cubicBezTo>
                      <a:pt x="651" y="958"/>
                      <a:pt x="651" y="958"/>
                      <a:pt x="651" y="958"/>
                    </a:cubicBezTo>
                    <a:cubicBezTo>
                      <a:pt x="652" y="995"/>
                      <a:pt x="652" y="995"/>
                      <a:pt x="652" y="995"/>
                    </a:cubicBezTo>
                    <a:cubicBezTo>
                      <a:pt x="652" y="995"/>
                      <a:pt x="646" y="1001"/>
                      <a:pt x="644" y="1000"/>
                    </a:cubicBezTo>
                    <a:cubicBezTo>
                      <a:pt x="643" y="1041"/>
                      <a:pt x="643" y="1041"/>
                      <a:pt x="643" y="1041"/>
                    </a:cubicBezTo>
                    <a:cubicBezTo>
                      <a:pt x="643" y="1041"/>
                      <a:pt x="612" y="1047"/>
                      <a:pt x="606" y="1039"/>
                    </a:cubicBezTo>
                    <a:cubicBezTo>
                      <a:pt x="604" y="1001"/>
                      <a:pt x="604" y="1001"/>
                      <a:pt x="604" y="1001"/>
                    </a:cubicBezTo>
                    <a:cubicBezTo>
                      <a:pt x="604" y="1001"/>
                      <a:pt x="599" y="998"/>
                      <a:pt x="597" y="990"/>
                    </a:cubicBezTo>
                    <a:cubicBezTo>
                      <a:pt x="597" y="968"/>
                      <a:pt x="597" y="968"/>
                      <a:pt x="597" y="968"/>
                    </a:cubicBezTo>
                    <a:cubicBezTo>
                      <a:pt x="466" y="1042"/>
                      <a:pt x="466" y="1042"/>
                      <a:pt x="466" y="1042"/>
                    </a:cubicBezTo>
                    <a:cubicBezTo>
                      <a:pt x="467" y="1051"/>
                      <a:pt x="467" y="1051"/>
                      <a:pt x="467" y="1051"/>
                    </a:cubicBezTo>
                    <a:cubicBezTo>
                      <a:pt x="467" y="1051"/>
                      <a:pt x="486" y="1050"/>
                      <a:pt x="490" y="1065"/>
                    </a:cubicBezTo>
                    <a:cubicBezTo>
                      <a:pt x="490" y="1065"/>
                      <a:pt x="507" y="1072"/>
                      <a:pt x="508" y="1095"/>
                    </a:cubicBezTo>
                    <a:cubicBezTo>
                      <a:pt x="508" y="1095"/>
                      <a:pt x="509" y="1123"/>
                      <a:pt x="478" y="1127"/>
                    </a:cubicBezTo>
                    <a:cubicBezTo>
                      <a:pt x="478" y="1127"/>
                      <a:pt x="452" y="1129"/>
                      <a:pt x="447" y="1112"/>
                    </a:cubicBezTo>
                    <a:cubicBezTo>
                      <a:pt x="447" y="1112"/>
                      <a:pt x="424" y="1088"/>
                      <a:pt x="441" y="1067"/>
                    </a:cubicBezTo>
                    <a:cubicBezTo>
                      <a:pt x="440" y="1059"/>
                      <a:pt x="440" y="1059"/>
                      <a:pt x="440" y="1059"/>
                    </a:cubicBezTo>
                    <a:cubicBezTo>
                      <a:pt x="440" y="1059"/>
                      <a:pt x="433" y="1056"/>
                      <a:pt x="433" y="1048"/>
                    </a:cubicBezTo>
                    <a:cubicBezTo>
                      <a:pt x="434" y="1025"/>
                      <a:pt x="434" y="1025"/>
                      <a:pt x="434" y="1025"/>
                    </a:cubicBezTo>
                    <a:cubicBezTo>
                      <a:pt x="434" y="1025"/>
                      <a:pt x="434" y="1018"/>
                      <a:pt x="445" y="1011"/>
                    </a:cubicBezTo>
                    <a:cubicBezTo>
                      <a:pt x="526" y="946"/>
                      <a:pt x="526" y="946"/>
                      <a:pt x="526" y="946"/>
                    </a:cubicBezTo>
                    <a:cubicBezTo>
                      <a:pt x="337" y="954"/>
                      <a:pt x="337" y="954"/>
                      <a:pt x="337" y="954"/>
                    </a:cubicBezTo>
                    <a:cubicBezTo>
                      <a:pt x="337" y="958"/>
                      <a:pt x="337" y="958"/>
                      <a:pt x="337" y="958"/>
                    </a:cubicBezTo>
                    <a:cubicBezTo>
                      <a:pt x="337" y="958"/>
                      <a:pt x="358" y="957"/>
                      <a:pt x="360" y="969"/>
                    </a:cubicBezTo>
                    <a:cubicBezTo>
                      <a:pt x="360" y="969"/>
                      <a:pt x="372" y="972"/>
                      <a:pt x="374" y="995"/>
                    </a:cubicBezTo>
                    <a:cubicBezTo>
                      <a:pt x="374" y="995"/>
                      <a:pt x="369" y="1020"/>
                      <a:pt x="346" y="1025"/>
                    </a:cubicBezTo>
                    <a:cubicBezTo>
                      <a:pt x="346" y="1025"/>
                      <a:pt x="312" y="1028"/>
                      <a:pt x="308" y="1003"/>
                    </a:cubicBezTo>
                    <a:cubicBezTo>
                      <a:pt x="308" y="1003"/>
                      <a:pt x="304" y="985"/>
                      <a:pt x="312" y="976"/>
                    </a:cubicBezTo>
                    <a:cubicBezTo>
                      <a:pt x="311" y="964"/>
                      <a:pt x="311" y="964"/>
                      <a:pt x="311" y="964"/>
                    </a:cubicBezTo>
                    <a:cubicBezTo>
                      <a:pt x="311" y="964"/>
                      <a:pt x="307" y="961"/>
                      <a:pt x="308" y="954"/>
                    </a:cubicBezTo>
                    <a:cubicBezTo>
                      <a:pt x="308" y="939"/>
                      <a:pt x="308" y="939"/>
                      <a:pt x="308" y="939"/>
                    </a:cubicBezTo>
                    <a:cubicBezTo>
                      <a:pt x="308" y="939"/>
                      <a:pt x="312" y="927"/>
                      <a:pt x="328" y="925"/>
                    </a:cubicBezTo>
                    <a:cubicBezTo>
                      <a:pt x="583" y="884"/>
                      <a:pt x="583" y="884"/>
                      <a:pt x="583" y="884"/>
                    </a:cubicBezTo>
                    <a:cubicBezTo>
                      <a:pt x="583" y="884"/>
                      <a:pt x="589" y="875"/>
                      <a:pt x="595" y="877"/>
                    </a:cubicBezTo>
                    <a:cubicBezTo>
                      <a:pt x="595" y="877"/>
                      <a:pt x="597" y="870"/>
                      <a:pt x="601" y="871"/>
                    </a:cubicBezTo>
                    <a:cubicBezTo>
                      <a:pt x="602" y="814"/>
                      <a:pt x="602" y="814"/>
                      <a:pt x="602" y="814"/>
                    </a:cubicBezTo>
                    <a:cubicBezTo>
                      <a:pt x="611" y="810"/>
                      <a:pt x="611" y="810"/>
                      <a:pt x="611" y="810"/>
                    </a:cubicBezTo>
                    <a:cubicBezTo>
                      <a:pt x="612" y="775"/>
                      <a:pt x="612" y="775"/>
                      <a:pt x="612" y="775"/>
                    </a:cubicBezTo>
                    <a:cubicBezTo>
                      <a:pt x="612" y="775"/>
                      <a:pt x="591" y="779"/>
                      <a:pt x="558" y="759"/>
                    </a:cubicBezTo>
                    <a:cubicBezTo>
                      <a:pt x="453" y="695"/>
                      <a:pt x="453" y="695"/>
                      <a:pt x="453" y="695"/>
                    </a:cubicBezTo>
                    <a:cubicBezTo>
                      <a:pt x="453" y="695"/>
                      <a:pt x="440" y="679"/>
                      <a:pt x="435" y="664"/>
                    </a:cubicBezTo>
                    <a:cubicBezTo>
                      <a:pt x="377" y="662"/>
                      <a:pt x="377" y="662"/>
                      <a:pt x="377" y="662"/>
                    </a:cubicBezTo>
                    <a:cubicBezTo>
                      <a:pt x="377" y="662"/>
                      <a:pt x="367" y="644"/>
                      <a:pt x="350" y="643"/>
                    </a:cubicBezTo>
                    <a:cubicBezTo>
                      <a:pt x="350" y="643"/>
                      <a:pt x="321" y="651"/>
                      <a:pt x="320" y="623"/>
                    </a:cubicBezTo>
                    <a:cubicBezTo>
                      <a:pt x="320" y="623"/>
                      <a:pt x="305" y="609"/>
                      <a:pt x="313" y="597"/>
                    </a:cubicBezTo>
                    <a:cubicBezTo>
                      <a:pt x="313" y="597"/>
                      <a:pt x="309" y="586"/>
                      <a:pt x="297" y="597"/>
                    </a:cubicBezTo>
                    <a:cubicBezTo>
                      <a:pt x="276" y="619"/>
                      <a:pt x="276" y="619"/>
                      <a:pt x="276" y="619"/>
                    </a:cubicBezTo>
                    <a:cubicBezTo>
                      <a:pt x="276" y="619"/>
                      <a:pt x="272" y="663"/>
                      <a:pt x="273" y="679"/>
                    </a:cubicBezTo>
                    <a:cubicBezTo>
                      <a:pt x="273" y="694"/>
                      <a:pt x="271" y="715"/>
                      <a:pt x="269" y="725"/>
                    </a:cubicBezTo>
                    <a:cubicBezTo>
                      <a:pt x="267" y="735"/>
                      <a:pt x="261" y="742"/>
                      <a:pt x="264" y="752"/>
                    </a:cubicBezTo>
                    <a:cubicBezTo>
                      <a:pt x="266" y="762"/>
                      <a:pt x="260" y="784"/>
                      <a:pt x="257" y="803"/>
                    </a:cubicBezTo>
                    <a:cubicBezTo>
                      <a:pt x="253" y="822"/>
                      <a:pt x="251" y="818"/>
                      <a:pt x="252" y="841"/>
                    </a:cubicBezTo>
                    <a:cubicBezTo>
                      <a:pt x="253" y="864"/>
                      <a:pt x="245" y="890"/>
                      <a:pt x="254" y="892"/>
                    </a:cubicBezTo>
                    <a:cubicBezTo>
                      <a:pt x="263" y="894"/>
                      <a:pt x="260" y="881"/>
                      <a:pt x="266" y="893"/>
                    </a:cubicBezTo>
                    <a:cubicBezTo>
                      <a:pt x="272" y="906"/>
                      <a:pt x="293" y="937"/>
                      <a:pt x="271" y="962"/>
                    </a:cubicBezTo>
                    <a:cubicBezTo>
                      <a:pt x="271" y="962"/>
                      <a:pt x="279" y="1011"/>
                      <a:pt x="246" y="1033"/>
                    </a:cubicBezTo>
                    <a:cubicBezTo>
                      <a:pt x="246" y="1033"/>
                      <a:pt x="241" y="1064"/>
                      <a:pt x="242" y="1075"/>
                    </a:cubicBezTo>
                    <a:cubicBezTo>
                      <a:pt x="242" y="1075"/>
                      <a:pt x="236" y="1083"/>
                      <a:pt x="228" y="1075"/>
                    </a:cubicBezTo>
                    <a:cubicBezTo>
                      <a:pt x="228" y="1033"/>
                      <a:pt x="228" y="1033"/>
                      <a:pt x="228" y="1033"/>
                    </a:cubicBezTo>
                    <a:cubicBezTo>
                      <a:pt x="228" y="1033"/>
                      <a:pt x="218" y="1022"/>
                      <a:pt x="205" y="1030"/>
                    </a:cubicBezTo>
                    <a:cubicBezTo>
                      <a:pt x="205" y="1030"/>
                      <a:pt x="167" y="1066"/>
                      <a:pt x="153" y="1075"/>
                    </a:cubicBezTo>
                    <a:cubicBezTo>
                      <a:pt x="139" y="1083"/>
                      <a:pt x="101" y="1086"/>
                      <a:pt x="80" y="1080"/>
                    </a:cubicBezTo>
                    <a:cubicBezTo>
                      <a:pt x="58" y="1073"/>
                      <a:pt x="10" y="1043"/>
                      <a:pt x="10" y="1043"/>
                    </a:cubicBezTo>
                    <a:cubicBezTo>
                      <a:pt x="10" y="1043"/>
                      <a:pt x="0" y="1032"/>
                      <a:pt x="17" y="1030"/>
                    </a:cubicBezTo>
                    <a:cubicBezTo>
                      <a:pt x="17" y="1030"/>
                      <a:pt x="73" y="1033"/>
                      <a:pt x="84" y="1030"/>
                    </a:cubicBezTo>
                    <a:cubicBezTo>
                      <a:pt x="94" y="1026"/>
                      <a:pt x="97" y="1025"/>
                      <a:pt x="103" y="1026"/>
                    </a:cubicBezTo>
                    <a:cubicBezTo>
                      <a:pt x="103" y="1026"/>
                      <a:pt x="105" y="1020"/>
                      <a:pt x="101" y="1020"/>
                    </a:cubicBezTo>
                    <a:cubicBezTo>
                      <a:pt x="98" y="1020"/>
                      <a:pt x="30" y="1008"/>
                      <a:pt x="33" y="994"/>
                    </a:cubicBezTo>
                    <a:cubicBezTo>
                      <a:pt x="33" y="994"/>
                      <a:pt x="30" y="985"/>
                      <a:pt x="72" y="987"/>
                    </a:cubicBezTo>
                    <a:cubicBezTo>
                      <a:pt x="72" y="987"/>
                      <a:pt x="113" y="989"/>
                      <a:pt x="124" y="975"/>
                    </a:cubicBezTo>
                    <a:cubicBezTo>
                      <a:pt x="135" y="961"/>
                      <a:pt x="146" y="932"/>
                      <a:pt x="154" y="928"/>
                    </a:cubicBezTo>
                    <a:cubicBezTo>
                      <a:pt x="70" y="892"/>
                      <a:pt x="70" y="892"/>
                      <a:pt x="70" y="892"/>
                    </a:cubicBezTo>
                    <a:cubicBezTo>
                      <a:pt x="70" y="892"/>
                      <a:pt x="107" y="746"/>
                      <a:pt x="107" y="745"/>
                    </a:cubicBezTo>
                    <a:cubicBezTo>
                      <a:pt x="107" y="743"/>
                      <a:pt x="136" y="629"/>
                      <a:pt x="140" y="602"/>
                    </a:cubicBezTo>
                    <a:cubicBezTo>
                      <a:pt x="143" y="576"/>
                      <a:pt x="142" y="567"/>
                      <a:pt x="143" y="556"/>
                    </a:cubicBezTo>
                    <a:cubicBezTo>
                      <a:pt x="143" y="545"/>
                      <a:pt x="148" y="508"/>
                      <a:pt x="179" y="500"/>
                    </a:cubicBezTo>
                    <a:cubicBezTo>
                      <a:pt x="210" y="492"/>
                      <a:pt x="209" y="492"/>
                      <a:pt x="223" y="482"/>
                    </a:cubicBezTo>
                    <a:cubicBezTo>
                      <a:pt x="236" y="472"/>
                      <a:pt x="251" y="471"/>
                      <a:pt x="259" y="469"/>
                    </a:cubicBezTo>
                    <a:cubicBezTo>
                      <a:pt x="268" y="466"/>
                      <a:pt x="276" y="458"/>
                      <a:pt x="289" y="458"/>
                    </a:cubicBezTo>
                    <a:cubicBezTo>
                      <a:pt x="302" y="457"/>
                      <a:pt x="321" y="454"/>
                      <a:pt x="350" y="448"/>
                    </a:cubicBezTo>
                    <a:cubicBezTo>
                      <a:pt x="379" y="441"/>
                      <a:pt x="459" y="424"/>
                      <a:pt x="522" y="422"/>
                    </a:cubicBezTo>
                    <a:cubicBezTo>
                      <a:pt x="522" y="422"/>
                      <a:pt x="533" y="428"/>
                      <a:pt x="535" y="424"/>
                    </a:cubicBezTo>
                    <a:cubicBezTo>
                      <a:pt x="537" y="420"/>
                      <a:pt x="537" y="416"/>
                      <a:pt x="544" y="416"/>
                    </a:cubicBezTo>
                    <a:cubicBezTo>
                      <a:pt x="550" y="416"/>
                      <a:pt x="555" y="412"/>
                      <a:pt x="555" y="412"/>
                    </a:cubicBezTo>
                    <a:cubicBezTo>
                      <a:pt x="544" y="399"/>
                      <a:pt x="544" y="399"/>
                      <a:pt x="544" y="399"/>
                    </a:cubicBezTo>
                    <a:cubicBezTo>
                      <a:pt x="489" y="398"/>
                      <a:pt x="489" y="398"/>
                      <a:pt x="489" y="398"/>
                    </a:cubicBezTo>
                    <a:cubicBezTo>
                      <a:pt x="472" y="388"/>
                      <a:pt x="472" y="388"/>
                      <a:pt x="472" y="388"/>
                    </a:cubicBezTo>
                    <a:cubicBezTo>
                      <a:pt x="474" y="374"/>
                      <a:pt x="474" y="374"/>
                      <a:pt x="474" y="374"/>
                    </a:cubicBezTo>
                    <a:cubicBezTo>
                      <a:pt x="474" y="374"/>
                      <a:pt x="619" y="341"/>
                      <a:pt x="749" y="377"/>
                    </a:cubicBezTo>
                    <a:cubicBezTo>
                      <a:pt x="749" y="377"/>
                      <a:pt x="762" y="392"/>
                      <a:pt x="745" y="396"/>
                    </a:cubicBezTo>
                    <a:cubicBezTo>
                      <a:pt x="730" y="398"/>
                      <a:pt x="730" y="398"/>
                      <a:pt x="730" y="398"/>
                    </a:cubicBezTo>
                    <a:cubicBezTo>
                      <a:pt x="714" y="436"/>
                      <a:pt x="714" y="436"/>
                      <a:pt x="714" y="436"/>
                    </a:cubicBezTo>
                    <a:cubicBezTo>
                      <a:pt x="727" y="487"/>
                      <a:pt x="727" y="487"/>
                      <a:pt x="727" y="487"/>
                    </a:cubicBezTo>
                    <a:cubicBezTo>
                      <a:pt x="777" y="515"/>
                      <a:pt x="777" y="515"/>
                      <a:pt x="777" y="515"/>
                    </a:cubicBezTo>
                    <a:cubicBezTo>
                      <a:pt x="777" y="515"/>
                      <a:pt x="784" y="549"/>
                      <a:pt x="764" y="566"/>
                    </a:cubicBezTo>
                    <a:cubicBezTo>
                      <a:pt x="764" y="566"/>
                      <a:pt x="802" y="566"/>
                      <a:pt x="806" y="588"/>
                    </a:cubicBezTo>
                    <a:cubicBezTo>
                      <a:pt x="807" y="650"/>
                      <a:pt x="807" y="650"/>
                      <a:pt x="807" y="650"/>
                    </a:cubicBezTo>
                    <a:cubicBezTo>
                      <a:pt x="786" y="654"/>
                      <a:pt x="786" y="654"/>
                      <a:pt x="786" y="654"/>
                    </a:cubicBezTo>
                    <a:cubicBezTo>
                      <a:pt x="786" y="654"/>
                      <a:pt x="782" y="684"/>
                      <a:pt x="815" y="682"/>
                    </a:cubicBezTo>
                    <a:cubicBezTo>
                      <a:pt x="815" y="682"/>
                      <a:pt x="852" y="677"/>
                      <a:pt x="857" y="628"/>
                    </a:cubicBezTo>
                    <a:cubicBezTo>
                      <a:pt x="857" y="628"/>
                      <a:pt x="859" y="547"/>
                      <a:pt x="853" y="517"/>
                    </a:cubicBezTo>
                    <a:cubicBezTo>
                      <a:pt x="853" y="517"/>
                      <a:pt x="843" y="454"/>
                      <a:pt x="830" y="449"/>
                    </a:cubicBezTo>
                    <a:cubicBezTo>
                      <a:pt x="817" y="448"/>
                      <a:pt x="817" y="448"/>
                      <a:pt x="817" y="448"/>
                    </a:cubicBezTo>
                    <a:cubicBezTo>
                      <a:pt x="810" y="439"/>
                      <a:pt x="810" y="439"/>
                      <a:pt x="810" y="439"/>
                    </a:cubicBezTo>
                    <a:cubicBezTo>
                      <a:pt x="810" y="439"/>
                      <a:pt x="815" y="485"/>
                      <a:pt x="842" y="535"/>
                    </a:cubicBezTo>
                    <a:cubicBezTo>
                      <a:pt x="842" y="535"/>
                      <a:pt x="850" y="548"/>
                      <a:pt x="832" y="541"/>
                    </a:cubicBezTo>
                    <a:cubicBezTo>
                      <a:pt x="832" y="541"/>
                      <a:pt x="804" y="534"/>
                      <a:pt x="782" y="475"/>
                    </a:cubicBezTo>
                    <a:cubicBezTo>
                      <a:pt x="759" y="416"/>
                      <a:pt x="768" y="392"/>
                      <a:pt x="769" y="380"/>
                    </a:cubicBezTo>
                    <a:cubicBezTo>
                      <a:pt x="771" y="368"/>
                      <a:pt x="776" y="365"/>
                      <a:pt x="779" y="348"/>
                    </a:cubicBezTo>
                    <a:cubicBezTo>
                      <a:pt x="782" y="331"/>
                      <a:pt x="794" y="300"/>
                      <a:pt x="798" y="278"/>
                    </a:cubicBezTo>
                    <a:cubicBezTo>
                      <a:pt x="803" y="257"/>
                      <a:pt x="813" y="231"/>
                      <a:pt x="815" y="208"/>
                    </a:cubicBezTo>
                    <a:cubicBezTo>
                      <a:pt x="816" y="185"/>
                      <a:pt x="820" y="172"/>
                      <a:pt x="823" y="161"/>
                    </a:cubicBezTo>
                    <a:cubicBezTo>
                      <a:pt x="825" y="151"/>
                      <a:pt x="828" y="131"/>
                      <a:pt x="829" y="124"/>
                    </a:cubicBezTo>
                    <a:close/>
                  </a:path>
                </a:pathLst>
              </a:custGeom>
              <a:grp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2065" name="Freeform 17"/>
            <p:cNvSpPr/>
            <p:nvPr/>
          </p:nvSpPr>
          <p:spPr bwMode="auto">
            <a:xfrm>
              <a:off x="1775219" y="3013322"/>
              <a:ext cx="1821163" cy="1295106"/>
            </a:xfrm>
            <a:custGeom>
              <a:avLst/>
              <a:gdLst/>
              <a:ahLst/>
              <a:cxnLst>
                <a:cxn ang="0">
                  <a:pos x="1170" y="4"/>
                </a:cxn>
                <a:cxn ang="0">
                  <a:pos x="1134" y="0"/>
                </a:cxn>
                <a:cxn ang="0">
                  <a:pos x="0" y="0"/>
                </a:cxn>
                <a:cxn ang="0">
                  <a:pos x="1" y="36"/>
                </a:cxn>
                <a:cxn ang="0">
                  <a:pos x="120" y="36"/>
                </a:cxn>
                <a:cxn ang="0">
                  <a:pos x="116" y="647"/>
                </a:cxn>
                <a:cxn ang="0">
                  <a:pos x="130" y="647"/>
                </a:cxn>
                <a:cxn ang="0">
                  <a:pos x="130" y="886"/>
                </a:cxn>
                <a:cxn ang="0">
                  <a:pos x="163" y="886"/>
                </a:cxn>
                <a:cxn ang="0">
                  <a:pos x="163" y="133"/>
                </a:cxn>
                <a:cxn ang="0">
                  <a:pos x="810" y="133"/>
                </a:cxn>
                <a:cxn ang="0">
                  <a:pos x="810" y="646"/>
                </a:cxn>
                <a:cxn ang="0">
                  <a:pos x="836" y="646"/>
                </a:cxn>
                <a:cxn ang="0">
                  <a:pos x="836" y="133"/>
                </a:cxn>
                <a:cxn ang="0">
                  <a:pos x="1077" y="133"/>
                </a:cxn>
                <a:cxn ang="0">
                  <a:pos x="1077" y="883"/>
                </a:cxn>
                <a:cxn ang="0">
                  <a:pos x="1113" y="883"/>
                </a:cxn>
                <a:cxn ang="0">
                  <a:pos x="1113" y="45"/>
                </a:cxn>
                <a:cxn ang="0">
                  <a:pos x="1246" y="44"/>
                </a:cxn>
                <a:cxn ang="0">
                  <a:pos x="1170" y="4"/>
                </a:cxn>
              </a:cxnLst>
              <a:rect l="0" t="0" r="r" b="b"/>
              <a:pathLst>
                <a:path w="1246" h="886">
                  <a:moveTo>
                    <a:pt x="1170" y="4"/>
                  </a:moveTo>
                  <a:cubicBezTo>
                    <a:pt x="1157" y="3"/>
                    <a:pt x="1147" y="7"/>
                    <a:pt x="1134" y="0"/>
                  </a:cubicBezTo>
                  <a:cubicBezTo>
                    <a:pt x="0" y="0"/>
                    <a:pt x="0" y="0"/>
                    <a:pt x="0" y="0"/>
                  </a:cubicBezTo>
                  <a:cubicBezTo>
                    <a:pt x="1" y="36"/>
                    <a:pt x="1" y="36"/>
                    <a:pt x="1" y="36"/>
                  </a:cubicBezTo>
                  <a:cubicBezTo>
                    <a:pt x="120" y="36"/>
                    <a:pt x="120" y="36"/>
                    <a:pt x="120" y="36"/>
                  </a:cubicBezTo>
                  <a:cubicBezTo>
                    <a:pt x="116" y="647"/>
                    <a:pt x="116" y="647"/>
                    <a:pt x="116" y="647"/>
                  </a:cubicBezTo>
                  <a:cubicBezTo>
                    <a:pt x="130" y="647"/>
                    <a:pt x="130" y="647"/>
                    <a:pt x="130" y="647"/>
                  </a:cubicBezTo>
                  <a:cubicBezTo>
                    <a:pt x="130" y="886"/>
                    <a:pt x="130" y="886"/>
                    <a:pt x="130" y="886"/>
                  </a:cubicBezTo>
                  <a:cubicBezTo>
                    <a:pt x="163" y="886"/>
                    <a:pt x="163" y="886"/>
                    <a:pt x="163" y="886"/>
                  </a:cubicBezTo>
                  <a:cubicBezTo>
                    <a:pt x="163" y="133"/>
                    <a:pt x="163" y="133"/>
                    <a:pt x="163" y="133"/>
                  </a:cubicBezTo>
                  <a:cubicBezTo>
                    <a:pt x="810" y="133"/>
                    <a:pt x="810" y="133"/>
                    <a:pt x="810" y="133"/>
                  </a:cubicBezTo>
                  <a:cubicBezTo>
                    <a:pt x="810" y="646"/>
                    <a:pt x="810" y="646"/>
                    <a:pt x="810" y="646"/>
                  </a:cubicBezTo>
                  <a:cubicBezTo>
                    <a:pt x="836" y="646"/>
                    <a:pt x="836" y="646"/>
                    <a:pt x="836" y="646"/>
                  </a:cubicBezTo>
                  <a:cubicBezTo>
                    <a:pt x="836" y="133"/>
                    <a:pt x="836" y="133"/>
                    <a:pt x="836" y="133"/>
                  </a:cubicBezTo>
                  <a:cubicBezTo>
                    <a:pt x="1077" y="133"/>
                    <a:pt x="1077" y="133"/>
                    <a:pt x="1077" y="133"/>
                  </a:cubicBezTo>
                  <a:cubicBezTo>
                    <a:pt x="1077" y="883"/>
                    <a:pt x="1077" y="883"/>
                    <a:pt x="1077" y="883"/>
                  </a:cubicBezTo>
                  <a:cubicBezTo>
                    <a:pt x="1113" y="883"/>
                    <a:pt x="1113" y="883"/>
                    <a:pt x="1113" y="883"/>
                  </a:cubicBezTo>
                  <a:cubicBezTo>
                    <a:pt x="1113" y="45"/>
                    <a:pt x="1113" y="45"/>
                    <a:pt x="1113" y="45"/>
                  </a:cubicBezTo>
                  <a:cubicBezTo>
                    <a:pt x="1246" y="44"/>
                    <a:pt x="1246" y="44"/>
                    <a:pt x="1246" y="44"/>
                  </a:cubicBezTo>
                  <a:cubicBezTo>
                    <a:pt x="1216" y="35"/>
                    <a:pt x="1193" y="25"/>
                    <a:pt x="1170" y="4"/>
                  </a:cubicBezTo>
                  <a:close/>
                </a:path>
              </a:pathLst>
            </a:custGeom>
            <a:solidFill>
              <a:schemeClr val="bg1">
                <a:lumMod val="50000"/>
              </a:schemeClr>
            </a:solid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12" name="Group 163"/>
            <p:cNvGrpSpPr/>
            <p:nvPr/>
          </p:nvGrpSpPr>
          <p:grpSpPr>
            <a:xfrm>
              <a:off x="1661477" y="1540495"/>
              <a:ext cx="859527" cy="859526"/>
              <a:chOff x="3642678" y="1540495"/>
              <a:chExt cx="859527" cy="859526"/>
            </a:xfrm>
          </p:grpSpPr>
          <p:sp>
            <p:nvSpPr>
              <p:cNvPr id="2067" name="Freeform 19"/>
              <p:cNvSpPr/>
              <p:nvPr/>
            </p:nvSpPr>
            <p:spPr bwMode="auto">
              <a:xfrm>
                <a:off x="3642678" y="1540495"/>
                <a:ext cx="859527" cy="859526"/>
              </a:xfrm>
              <a:custGeom>
                <a:avLst/>
                <a:gdLst/>
                <a:ahLst/>
                <a:cxnLst>
                  <a:cxn ang="0">
                    <a:pos x="294" y="0"/>
                  </a:cxn>
                  <a:cxn ang="0">
                    <a:pos x="0" y="294"/>
                  </a:cxn>
                  <a:cxn ang="0">
                    <a:pos x="69" y="483"/>
                  </a:cxn>
                  <a:cxn ang="0">
                    <a:pos x="7" y="526"/>
                  </a:cxn>
                  <a:cxn ang="0">
                    <a:pos x="100" y="514"/>
                  </a:cxn>
                  <a:cxn ang="0">
                    <a:pos x="294" y="588"/>
                  </a:cxn>
                  <a:cxn ang="0">
                    <a:pos x="588" y="294"/>
                  </a:cxn>
                  <a:cxn ang="0">
                    <a:pos x="294" y="0"/>
                  </a:cxn>
                </a:cxnLst>
                <a:rect l="0" t="0" r="r" b="b"/>
                <a:pathLst>
                  <a:path w="588" h="588">
                    <a:moveTo>
                      <a:pt x="294" y="0"/>
                    </a:moveTo>
                    <a:cubicBezTo>
                      <a:pt x="132" y="0"/>
                      <a:pt x="0" y="132"/>
                      <a:pt x="0" y="294"/>
                    </a:cubicBezTo>
                    <a:cubicBezTo>
                      <a:pt x="0" y="366"/>
                      <a:pt x="26" y="432"/>
                      <a:pt x="69" y="483"/>
                    </a:cubicBezTo>
                    <a:cubicBezTo>
                      <a:pt x="7" y="526"/>
                      <a:pt x="7" y="526"/>
                      <a:pt x="7" y="526"/>
                    </a:cubicBezTo>
                    <a:cubicBezTo>
                      <a:pt x="100" y="514"/>
                      <a:pt x="100" y="514"/>
                      <a:pt x="100" y="514"/>
                    </a:cubicBezTo>
                    <a:cubicBezTo>
                      <a:pt x="152" y="560"/>
                      <a:pt x="219" y="588"/>
                      <a:pt x="294" y="588"/>
                    </a:cubicBezTo>
                    <a:cubicBezTo>
                      <a:pt x="456" y="588"/>
                      <a:pt x="588" y="456"/>
                      <a:pt x="588" y="294"/>
                    </a:cubicBezTo>
                    <a:cubicBezTo>
                      <a:pt x="588" y="132"/>
                      <a:pt x="456" y="0"/>
                      <a:pt x="294" y="0"/>
                    </a:cubicBezTo>
                    <a:close/>
                  </a:path>
                </a:pathLst>
              </a:custGeom>
              <a:solidFill>
                <a:srgbClr val="39042F"/>
              </a:solid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13" name="Group 160"/>
              <p:cNvGrpSpPr/>
              <p:nvPr/>
            </p:nvGrpSpPr>
            <p:grpSpPr>
              <a:xfrm>
                <a:off x="3784404" y="1733550"/>
                <a:ext cx="558408" cy="458932"/>
                <a:chOff x="3756420" y="1680619"/>
                <a:chExt cx="558408" cy="458932"/>
              </a:xfrm>
              <a:solidFill>
                <a:schemeClr val="bg1"/>
              </a:solidFill>
            </p:grpSpPr>
            <p:sp>
              <p:nvSpPr>
                <p:cNvPr id="159" name="Freeform 158"/>
                <p:cNvSpPr/>
                <p:nvPr/>
              </p:nvSpPr>
              <p:spPr>
                <a:xfrm>
                  <a:off x="3756420" y="1680619"/>
                  <a:ext cx="358380" cy="358379"/>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5308" tIns="731520" rIns="475308" bIns="582339" numCol="1" spcCol="1270" anchor="ctr" anchorCtr="0">
                  <a:noAutofit/>
                </a:bodyPr>
                <a:lstStyle/>
                <a:p>
                  <a:pPr algn="ctr" defTabSz="1875155">
                    <a:lnSpc>
                      <a:spcPct val="150000"/>
                    </a:lnSpc>
                    <a:spcAft>
                      <a:spcPct val="35000"/>
                    </a:spcAft>
                  </a:pPr>
                  <a:endParaRPr lang="en-US" sz="760" dirty="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0" name="Freeform 159"/>
                <p:cNvSpPr/>
                <p:nvPr/>
              </p:nvSpPr>
              <p:spPr>
                <a:xfrm>
                  <a:off x="4063608" y="1888331"/>
                  <a:ext cx="251220" cy="251220"/>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5308" tIns="731520" rIns="475308" bIns="582339" numCol="1" spcCol="1270" anchor="ctr" anchorCtr="0">
                  <a:noAutofit/>
                </a:bodyPr>
                <a:lstStyle/>
                <a:p>
                  <a:pPr algn="ctr" defTabSz="1875155">
                    <a:lnSpc>
                      <a:spcPct val="150000"/>
                    </a:lnSpc>
                    <a:spcAft>
                      <a:spcPct val="35000"/>
                    </a:spcAft>
                  </a:pPr>
                  <a:endParaRPr lang="en-US" sz="760" dirty="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grpSp>
        </p:grpSp>
        <p:grpSp>
          <p:nvGrpSpPr>
            <p:cNvPr id="14" name="Group 162"/>
            <p:cNvGrpSpPr/>
            <p:nvPr/>
          </p:nvGrpSpPr>
          <p:grpSpPr>
            <a:xfrm>
              <a:off x="2667059" y="1504950"/>
              <a:ext cx="929323" cy="930615"/>
              <a:chOff x="4648260" y="1504950"/>
              <a:chExt cx="929323" cy="930615"/>
            </a:xfrm>
          </p:grpSpPr>
          <p:sp>
            <p:nvSpPr>
              <p:cNvPr id="2066" name="Freeform 18"/>
              <p:cNvSpPr/>
              <p:nvPr/>
            </p:nvSpPr>
            <p:spPr bwMode="auto">
              <a:xfrm>
                <a:off x="4648260" y="1504950"/>
                <a:ext cx="929323" cy="930615"/>
              </a:xfrm>
              <a:custGeom>
                <a:avLst/>
                <a:gdLst/>
                <a:ahLst/>
                <a:cxnLst>
                  <a:cxn ang="0">
                    <a:pos x="562" y="521"/>
                  </a:cxn>
                  <a:cxn ang="0">
                    <a:pos x="636" y="318"/>
                  </a:cxn>
                  <a:cxn ang="0">
                    <a:pos x="318" y="0"/>
                  </a:cxn>
                  <a:cxn ang="0">
                    <a:pos x="0" y="318"/>
                  </a:cxn>
                  <a:cxn ang="0">
                    <a:pos x="318" y="636"/>
                  </a:cxn>
                  <a:cxn ang="0">
                    <a:pos x="513" y="568"/>
                  </a:cxn>
                  <a:cxn ang="0">
                    <a:pos x="626" y="618"/>
                  </a:cxn>
                  <a:cxn ang="0">
                    <a:pos x="562" y="521"/>
                  </a:cxn>
                </a:cxnLst>
                <a:rect l="0" t="0" r="r" b="b"/>
                <a:pathLst>
                  <a:path w="636" h="636">
                    <a:moveTo>
                      <a:pt x="562" y="521"/>
                    </a:moveTo>
                    <a:cubicBezTo>
                      <a:pt x="608" y="466"/>
                      <a:pt x="636" y="395"/>
                      <a:pt x="636" y="318"/>
                    </a:cubicBezTo>
                    <a:cubicBezTo>
                      <a:pt x="636" y="142"/>
                      <a:pt x="493" y="0"/>
                      <a:pt x="318" y="0"/>
                    </a:cubicBezTo>
                    <a:cubicBezTo>
                      <a:pt x="142" y="0"/>
                      <a:pt x="0" y="142"/>
                      <a:pt x="0" y="318"/>
                    </a:cubicBezTo>
                    <a:cubicBezTo>
                      <a:pt x="0" y="493"/>
                      <a:pt x="142" y="636"/>
                      <a:pt x="318" y="636"/>
                    </a:cubicBezTo>
                    <a:cubicBezTo>
                      <a:pt x="392" y="636"/>
                      <a:pt x="459" y="611"/>
                      <a:pt x="513" y="568"/>
                    </a:cubicBezTo>
                    <a:cubicBezTo>
                      <a:pt x="554" y="586"/>
                      <a:pt x="626" y="618"/>
                      <a:pt x="626" y="618"/>
                    </a:cubicBezTo>
                    <a:lnTo>
                      <a:pt x="562" y="521"/>
                    </a:lnTo>
                    <a:close/>
                  </a:path>
                </a:pathLst>
              </a:custGeom>
              <a:solidFill>
                <a:srgbClr val="2E295C"/>
              </a:solidFill>
              <a:ln w="9525">
                <a:noFill/>
                <a:round/>
              </a:ln>
            </p:spPr>
            <p:txBody>
              <a:bodyPr vert="horz" wrap="square" lIns="121919" tIns="60959" rIns="121919" bIns="60959" numCol="1" anchor="t" anchorCtr="0" compatLnSpc="1"/>
              <a:lstStyle/>
              <a:p>
                <a:pPr>
                  <a:lnSpc>
                    <a:spcPct val="150000"/>
                  </a:lnSpc>
                </a:pPr>
                <a:endParaRPr lang="en-US" sz="76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2" name="Freeform 100"/>
              <p:cNvSpPr>
                <a:spLocks noEditPoints="1"/>
              </p:cNvSpPr>
              <p:nvPr/>
            </p:nvSpPr>
            <p:spPr bwMode="auto">
              <a:xfrm>
                <a:off x="4915357" y="1792681"/>
                <a:ext cx="357683" cy="342882"/>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solidFill>
                    <a:srgbClr val="39042F"/>
                  </a:solidFill>
                  <a:latin typeface="Arial" panose="020B0604020202020204" pitchFamily="34" charset="0"/>
                  <a:ea typeface="微软雅黑" panose="020B0503020204020204" charset="-122"/>
                  <a:cs typeface="+mn-ea"/>
                  <a:sym typeface="Arial" panose="020B0604020202020204" pitchFamily="34" charset="0"/>
                </a:endParaRPr>
              </a:p>
            </p:txBody>
          </p:sp>
        </p:grpSp>
      </p:grpSp>
      <p:sp>
        <p:nvSpPr>
          <p:cNvPr id="229" name="TextBox 228"/>
          <p:cNvSpPr txBox="1"/>
          <p:nvPr/>
        </p:nvSpPr>
        <p:spPr>
          <a:xfrm>
            <a:off x="6228715" y="2272665"/>
            <a:ext cx="4755515" cy="2713355"/>
          </a:xfrm>
          <a:prstGeom prst="rect">
            <a:avLst/>
          </a:prstGeom>
          <a:noFill/>
        </p:spPr>
        <p:txBody>
          <a:bodyPr wrap="square" lIns="0" tIns="0" rIns="0" bIns="0" rtlCol="0">
            <a:spAutoFit/>
          </a:bodyPr>
          <a:lstStyle/>
          <a:p>
            <a:pPr defTabSz="1285240">
              <a:lnSpc>
                <a:spcPct val="150000"/>
              </a:lnSpc>
              <a:spcBef>
                <a:spcPct val="20000"/>
              </a:spcBef>
              <a:defRPr/>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目标就是个人或组织所期望的工作成果</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a:p>
            <a:pPr defTabSz="1285240">
              <a:lnSpc>
                <a:spcPct val="150000"/>
              </a:lnSpc>
              <a:spcBef>
                <a:spcPct val="20000"/>
              </a:spcBef>
              <a:defRPr/>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目标是结果，是希望，是欲望的具体表现形式；</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a:p>
            <a:pPr defTabSz="1285240">
              <a:lnSpc>
                <a:spcPct val="150000"/>
              </a:lnSpc>
              <a:spcBef>
                <a:spcPct val="20000"/>
              </a:spcBef>
              <a:defRPr/>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目标是由动机至行为的驱动力，行动的源动力；</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a:p>
            <a:pPr defTabSz="1285240">
              <a:lnSpc>
                <a:spcPct val="150000"/>
              </a:lnSpc>
              <a:spcBef>
                <a:spcPct val="20000"/>
              </a:spcBef>
              <a:defRPr/>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目标是时刻专注的焦点，是专注力！</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a:p>
            <a:pPr defTabSz="1285240">
              <a:lnSpc>
                <a:spcPct val="150000"/>
              </a:lnSpc>
              <a:spcBef>
                <a:spcPct val="20000"/>
              </a:spcBef>
              <a:defRPr/>
            </a:pPr>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什么叫目标？朝思暮想、做梦都想、时刻都想，而且一想起就热血沸腾，那才叫目标！</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9"/>
                                        </p:tgtEl>
                                        <p:attrNameLst>
                                          <p:attrName>style.visibility</p:attrName>
                                        </p:attrNameLst>
                                      </p:cBhvr>
                                      <p:to>
                                        <p:strVal val="visible"/>
                                      </p:to>
                                    </p:set>
                                    <p:animEffect transition="in" filter="wipe(left)">
                                      <p:cBhvr>
                                        <p:cTn id="11" dur="500"/>
                                        <p:tgtEl>
                                          <p:spTgt spid="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99949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目标</a:t>
              </a:r>
              <a:endParaRPr lang="zh-CN" altLang="en-US" sz="3200" b="1" dirty="0"/>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Oval 32"/>
          <p:cNvSpPr/>
          <p:nvPr/>
        </p:nvSpPr>
        <p:spPr>
          <a:xfrm>
            <a:off x="5518204" y="2028209"/>
            <a:ext cx="3937001" cy="3937001"/>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34" name="Oval 33"/>
          <p:cNvSpPr/>
          <p:nvPr/>
        </p:nvSpPr>
        <p:spPr>
          <a:xfrm>
            <a:off x="6054776" y="2568573"/>
            <a:ext cx="2863854" cy="2863854"/>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38" name="Oval 37"/>
          <p:cNvSpPr/>
          <p:nvPr/>
        </p:nvSpPr>
        <p:spPr>
          <a:xfrm>
            <a:off x="6536320" y="3044719"/>
            <a:ext cx="1912516" cy="1912516"/>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39" name="Oval 38"/>
          <p:cNvSpPr/>
          <p:nvPr/>
        </p:nvSpPr>
        <p:spPr>
          <a:xfrm>
            <a:off x="7097673" y="3611622"/>
            <a:ext cx="782203" cy="782203"/>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48" name="Block Arc 47"/>
          <p:cNvSpPr/>
          <p:nvPr/>
        </p:nvSpPr>
        <p:spPr>
          <a:xfrm rot="10800000">
            <a:off x="5518205" y="2032000"/>
            <a:ext cx="3937000" cy="3937000"/>
          </a:xfrm>
          <a:prstGeom prst="blockArc">
            <a:avLst>
              <a:gd name="adj1" fmla="val 16158116"/>
              <a:gd name="adj2" fmla="val 5409154"/>
              <a:gd name="adj3" fmla="val 5869"/>
            </a:avLst>
          </a:prstGeom>
          <a:solidFill>
            <a:srgbClr val="39042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tx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9" name="Block Arc 48"/>
          <p:cNvSpPr/>
          <p:nvPr/>
        </p:nvSpPr>
        <p:spPr>
          <a:xfrm rot="10800000">
            <a:off x="6060494" y="2574925"/>
            <a:ext cx="2863851" cy="2863851"/>
          </a:xfrm>
          <a:prstGeom prst="blockArc">
            <a:avLst>
              <a:gd name="adj1" fmla="val 14698952"/>
              <a:gd name="adj2" fmla="val 5440372"/>
              <a:gd name="adj3" fmla="val 9948"/>
            </a:avLst>
          </a:prstGeom>
          <a:solidFill>
            <a:srgbClr val="2E29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tx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0" name="Block Arc 49"/>
          <p:cNvSpPr/>
          <p:nvPr/>
        </p:nvSpPr>
        <p:spPr>
          <a:xfrm rot="10800000">
            <a:off x="6534205" y="3048000"/>
            <a:ext cx="1905000" cy="1905000"/>
          </a:xfrm>
          <a:prstGeom prst="blockArc">
            <a:avLst>
              <a:gd name="adj1" fmla="val 13629918"/>
              <a:gd name="adj2" fmla="val 5390526"/>
              <a:gd name="adj3" fmla="val 13480"/>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tx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1" name="Block Arc 50"/>
          <p:cNvSpPr/>
          <p:nvPr/>
        </p:nvSpPr>
        <p:spPr>
          <a:xfrm rot="10800000">
            <a:off x="7102003" y="3615798"/>
            <a:ext cx="769407" cy="769407"/>
          </a:xfrm>
          <a:prstGeom prst="blockArc">
            <a:avLst>
              <a:gd name="adj1" fmla="val 10800000"/>
              <a:gd name="adj2" fmla="val 5236583"/>
              <a:gd name="adj3" fmla="val 28287"/>
            </a:avLst>
          </a:prstGeom>
          <a:solidFill>
            <a:srgbClr val="39042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tx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3" name="Text Placeholder 3"/>
          <p:cNvSpPr txBox="1"/>
          <p:nvPr/>
        </p:nvSpPr>
        <p:spPr>
          <a:xfrm>
            <a:off x="10400513" y="1751193"/>
            <a:ext cx="338455" cy="20447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240" fontAlgn="auto">
              <a:spcBef>
                <a:spcPct val="20000"/>
              </a:spcBef>
              <a:spcAft>
                <a:spcPts val="0"/>
              </a:spcAft>
              <a:defRPr/>
            </a:pPr>
            <a:r>
              <a:rPr lang="en-US" sz="1325" b="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50%</a:t>
            </a:r>
            <a:endParaRPr lang="en-US" sz="1325" b="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7" name="Text Placeholder 3"/>
          <p:cNvSpPr txBox="1"/>
          <p:nvPr/>
        </p:nvSpPr>
        <p:spPr>
          <a:xfrm>
            <a:off x="10400513" y="3352107"/>
            <a:ext cx="338455" cy="20447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240" fontAlgn="auto">
              <a:spcBef>
                <a:spcPct val="20000"/>
              </a:spcBef>
              <a:spcAft>
                <a:spcPts val="0"/>
              </a:spcAft>
              <a:defRPr/>
            </a:pPr>
            <a:r>
              <a:rPr lang="en-US" sz="1325" b="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90%</a:t>
            </a:r>
            <a:endParaRPr lang="en-US" sz="1325" b="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1" name="Text Placeholder 3"/>
          <p:cNvSpPr txBox="1"/>
          <p:nvPr/>
        </p:nvSpPr>
        <p:spPr>
          <a:xfrm>
            <a:off x="10400513" y="2284830"/>
            <a:ext cx="338455" cy="20447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240" fontAlgn="auto">
              <a:spcBef>
                <a:spcPct val="20000"/>
              </a:spcBef>
              <a:spcAft>
                <a:spcPts val="0"/>
              </a:spcAft>
              <a:defRPr/>
            </a:pPr>
            <a:r>
              <a:rPr lang="en-US" sz="1325" b="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60%</a:t>
            </a:r>
            <a:endParaRPr lang="en-US" sz="1325" b="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3" name="Text Placeholder 3"/>
          <p:cNvSpPr txBox="1"/>
          <p:nvPr/>
        </p:nvSpPr>
        <p:spPr>
          <a:xfrm>
            <a:off x="10400513" y="2818468"/>
            <a:ext cx="338455" cy="20447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240" fontAlgn="auto">
              <a:spcBef>
                <a:spcPct val="20000"/>
              </a:spcBef>
              <a:spcAft>
                <a:spcPts val="0"/>
              </a:spcAft>
              <a:defRPr/>
            </a:pPr>
            <a:r>
              <a:rPr lang="en-US" sz="1325" b="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70%</a:t>
            </a:r>
            <a:endParaRPr lang="en-US" sz="1325" b="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cxnSp>
        <p:nvCxnSpPr>
          <p:cNvPr id="41" name="Elbow Connector 40"/>
          <p:cNvCxnSpPr/>
          <p:nvPr/>
        </p:nvCxnSpPr>
        <p:spPr>
          <a:xfrm flipV="1">
            <a:off x="7558958" y="1709442"/>
            <a:ext cx="2563696" cy="446508"/>
          </a:xfrm>
          <a:prstGeom prst="bentConnector3">
            <a:avLst>
              <a:gd name="adj1" fmla="val 36922"/>
            </a:avLst>
          </a:prstGeom>
          <a:ln w="19050" cmpd="sng">
            <a:solidFill>
              <a:srgbClr val="39042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a:xfrm flipV="1">
            <a:off x="7558958" y="2273162"/>
            <a:ext cx="2563696" cy="446508"/>
          </a:xfrm>
          <a:prstGeom prst="bentConnector3">
            <a:avLst>
              <a:gd name="adj1" fmla="val 46730"/>
            </a:avLst>
          </a:prstGeom>
          <a:ln w="19050" cmpd="sng">
            <a:solidFill>
              <a:srgbClr val="39042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flipV="1">
            <a:off x="7545987" y="2748812"/>
            <a:ext cx="2563696" cy="446508"/>
          </a:xfrm>
          <a:prstGeom prst="bentConnector3">
            <a:avLst>
              <a:gd name="adj1" fmla="val 55557"/>
            </a:avLst>
          </a:prstGeom>
          <a:ln w="19050" cmpd="sng">
            <a:solidFill>
              <a:srgbClr val="39042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flipV="1">
            <a:off x="7533017" y="3278261"/>
            <a:ext cx="2563696" cy="446508"/>
          </a:xfrm>
          <a:prstGeom prst="bentConnector3">
            <a:avLst>
              <a:gd name="adj1" fmla="val 67000"/>
            </a:avLst>
          </a:prstGeom>
          <a:ln w="19050" cmpd="sng">
            <a:solidFill>
              <a:srgbClr val="39042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6" name="Text Placeholder 3"/>
          <p:cNvSpPr txBox="1"/>
          <p:nvPr/>
        </p:nvSpPr>
        <p:spPr>
          <a:xfrm>
            <a:off x="1833880" y="2510913"/>
            <a:ext cx="2908300" cy="1045845"/>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fontAlgn="auto">
              <a:spcBef>
                <a:spcPct val="20000"/>
              </a:spcBef>
              <a:spcAft>
                <a:spcPts val="0"/>
              </a:spcAft>
              <a:defRPr/>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制定：科学性</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a:p>
            <a:pPr algn="l" defTabSz="1285240" fontAlgn="auto">
              <a:spcBef>
                <a:spcPct val="20000"/>
              </a:spcBef>
              <a:spcAft>
                <a:spcPts val="0"/>
              </a:spcAft>
              <a:defRPr/>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执行：管控性</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a:p>
            <a:pPr algn="l" defTabSz="1285240" fontAlgn="auto">
              <a:spcBef>
                <a:spcPct val="20000"/>
              </a:spcBef>
              <a:spcAft>
                <a:spcPts val="0"/>
              </a:spcAft>
              <a:defRPr/>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完成：激励性</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6" name="Freeform 45"/>
          <p:cNvSpPr>
            <a:spLocks noEditPoints="1"/>
          </p:cNvSpPr>
          <p:nvPr/>
        </p:nvSpPr>
        <p:spPr bwMode="auto">
          <a:xfrm>
            <a:off x="1305719" y="2818903"/>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39042F"/>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68" name="Freeform 45"/>
          <p:cNvSpPr>
            <a:spLocks noEditPoints="1"/>
          </p:cNvSpPr>
          <p:nvPr/>
        </p:nvSpPr>
        <p:spPr bwMode="auto">
          <a:xfrm>
            <a:off x="1305719" y="4334481"/>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2E295C"/>
          </a:solidFill>
          <a:ln w="9525">
            <a:noFill/>
            <a:round/>
          </a:ln>
        </p:spPr>
        <p:txBody>
          <a:bodyPr vert="horz" wrap="square" lIns="121919" tIns="60959" rIns="121919" bIns="60959" numCol="1" anchor="t" anchorCtr="0" compatLnSpc="1"/>
          <a:lstStyle/>
          <a:p>
            <a:pP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11" name="Text Placeholder 3"/>
          <p:cNvSpPr txBox="1"/>
          <p:nvPr/>
        </p:nvSpPr>
        <p:spPr>
          <a:xfrm>
            <a:off x="1833880" y="4018871"/>
            <a:ext cx="2908300" cy="1045845"/>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fontAlgn="auto">
              <a:spcBef>
                <a:spcPct val="20000"/>
              </a:spcBef>
              <a:spcAft>
                <a:spcPts val="0"/>
              </a:spcAft>
              <a:defRPr/>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基层：认同（上下同欲）</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a:p>
            <a:pPr algn="l" defTabSz="1285240" fontAlgn="auto">
              <a:spcBef>
                <a:spcPct val="20000"/>
              </a:spcBef>
              <a:spcAft>
                <a:spcPts val="0"/>
              </a:spcAft>
              <a:defRPr/>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中层：督导（监督指导）</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a:p>
            <a:pPr algn="l" defTabSz="1285240" fontAlgn="auto">
              <a:spcBef>
                <a:spcPct val="20000"/>
              </a:spcBef>
              <a:spcAft>
                <a:spcPts val="0"/>
              </a:spcAft>
              <a:defRPr/>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高层：重视（第一推动）</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fltVal val="0"/>
                                          </p:val>
                                        </p:tav>
                                        <p:tav tm="100000">
                                          <p:val>
                                            <p:strVal val="#ppt_w"/>
                                          </p:val>
                                        </p:tav>
                                      </p:tavLst>
                                    </p:anim>
                                    <p:anim calcmode="lin" valueType="num">
                                      <p:cBhvr>
                                        <p:cTn id="8" dur="1000" fill="hold"/>
                                        <p:tgtEl>
                                          <p:spTgt spid="33"/>
                                        </p:tgtEl>
                                        <p:attrNameLst>
                                          <p:attrName>ppt_h</p:attrName>
                                        </p:attrNameLst>
                                      </p:cBhvr>
                                      <p:tavLst>
                                        <p:tav tm="0">
                                          <p:val>
                                            <p:fltVal val="0"/>
                                          </p:val>
                                        </p:tav>
                                        <p:tav tm="100000">
                                          <p:val>
                                            <p:strVal val="#ppt_h"/>
                                          </p:val>
                                        </p:tav>
                                      </p:tavLst>
                                    </p:anim>
                                    <p:animEffect transition="in" filter="fade">
                                      <p:cBhvr>
                                        <p:cTn id="9" dur="1000"/>
                                        <p:tgtEl>
                                          <p:spTgt spid="33"/>
                                        </p:tgtEl>
                                      </p:cBhvr>
                                    </p:animEffect>
                                  </p:childTnLst>
                                </p:cTn>
                              </p:par>
                              <p:par>
                                <p:cTn id="10" presetID="20" presetClass="entr" presetSubtype="0" fill="hold" grpId="0" nodeType="with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edge">
                                      <p:cBhvr>
                                        <p:cTn id="12" dur="1000"/>
                                        <p:tgtEl>
                                          <p:spTgt spid="48"/>
                                        </p:tgtEl>
                                      </p:cBhvr>
                                    </p:animEffect>
                                  </p:childTnLst>
                                </p:cTn>
                              </p:par>
                              <p:par>
                                <p:cTn id="13" presetID="22" presetClass="entr" presetSubtype="8"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500"/>
                                        <p:tgtEl>
                                          <p:spTgt spid="4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p:cTn id="18" dur="500" fill="hold"/>
                                        <p:tgtEl>
                                          <p:spTgt spid="53"/>
                                        </p:tgtEl>
                                        <p:attrNameLst>
                                          <p:attrName>ppt_w</p:attrName>
                                        </p:attrNameLst>
                                      </p:cBhvr>
                                      <p:tavLst>
                                        <p:tav tm="0">
                                          <p:val>
                                            <p:fltVal val="0"/>
                                          </p:val>
                                        </p:tav>
                                        <p:tav tm="100000">
                                          <p:val>
                                            <p:strVal val="#ppt_w"/>
                                          </p:val>
                                        </p:tav>
                                      </p:tavLst>
                                    </p:anim>
                                    <p:anim calcmode="lin" valueType="num">
                                      <p:cBhvr>
                                        <p:cTn id="19" dur="500" fill="hold"/>
                                        <p:tgtEl>
                                          <p:spTgt spid="53"/>
                                        </p:tgtEl>
                                        <p:attrNameLst>
                                          <p:attrName>ppt_h</p:attrName>
                                        </p:attrNameLst>
                                      </p:cBhvr>
                                      <p:tavLst>
                                        <p:tav tm="0">
                                          <p:val>
                                            <p:fltVal val="0"/>
                                          </p:val>
                                        </p:tav>
                                        <p:tav tm="100000">
                                          <p:val>
                                            <p:strVal val="#ppt_h"/>
                                          </p:val>
                                        </p:tav>
                                      </p:tavLst>
                                    </p:anim>
                                    <p:animEffect transition="in" filter="fade">
                                      <p:cBhvr>
                                        <p:cTn id="20" dur="500"/>
                                        <p:tgtEl>
                                          <p:spTgt spid="5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1000" fill="hold"/>
                                        <p:tgtEl>
                                          <p:spTgt spid="34"/>
                                        </p:tgtEl>
                                        <p:attrNameLst>
                                          <p:attrName>ppt_w</p:attrName>
                                        </p:attrNameLst>
                                      </p:cBhvr>
                                      <p:tavLst>
                                        <p:tav tm="0">
                                          <p:val>
                                            <p:fltVal val="0"/>
                                          </p:val>
                                        </p:tav>
                                        <p:tav tm="100000">
                                          <p:val>
                                            <p:strVal val="#ppt_w"/>
                                          </p:val>
                                        </p:tav>
                                      </p:tavLst>
                                    </p:anim>
                                    <p:anim calcmode="lin" valueType="num">
                                      <p:cBhvr>
                                        <p:cTn id="24" dur="1000" fill="hold"/>
                                        <p:tgtEl>
                                          <p:spTgt spid="34"/>
                                        </p:tgtEl>
                                        <p:attrNameLst>
                                          <p:attrName>ppt_h</p:attrName>
                                        </p:attrNameLst>
                                      </p:cBhvr>
                                      <p:tavLst>
                                        <p:tav tm="0">
                                          <p:val>
                                            <p:fltVal val="0"/>
                                          </p:val>
                                        </p:tav>
                                        <p:tav tm="100000">
                                          <p:val>
                                            <p:strVal val="#ppt_h"/>
                                          </p:val>
                                        </p:tav>
                                      </p:tavLst>
                                    </p:anim>
                                    <p:animEffect transition="in" filter="fade">
                                      <p:cBhvr>
                                        <p:cTn id="25" dur="1000"/>
                                        <p:tgtEl>
                                          <p:spTgt spid="34"/>
                                        </p:tgtEl>
                                      </p:cBhvr>
                                    </p:animEffect>
                                  </p:childTnLst>
                                </p:cTn>
                              </p:par>
                              <p:par>
                                <p:cTn id="26" presetID="16" presetClass="entr" presetSubtype="26"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barn(inHorizontal)">
                                      <p:cBhvr>
                                        <p:cTn id="28" dur="1000"/>
                                        <p:tgtEl>
                                          <p:spTgt spid="49"/>
                                        </p:tgtEl>
                                      </p:cBhvr>
                                    </p:animEffect>
                                  </p:childTnLst>
                                </p:cTn>
                              </p:par>
                              <p:par>
                                <p:cTn id="29" presetID="22" presetClass="entr" presetSubtype="8"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left)">
                                      <p:cBhvr>
                                        <p:cTn id="31" dur="500"/>
                                        <p:tgtEl>
                                          <p:spTgt spid="4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p:cTn id="34" dur="500" fill="hold"/>
                                        <p:tgtEl>
                                          <p:spTgt spid="61"/>
                                        </p:tgtEl>
                                        <p:attrNameLst>
                                          <p:attrName>ppt_w</p:attrName>
                                        </p:attrNameLst>
                                      </p:cBhvr>
                                      <p:tavLst>
                                        <p:tav tm="0">
                                          <p:val>
                                            <p:fltVal val="0"/>
                                          </p:val>
                                        </p:tav>
                                        <p:tav tm="100000">
                                          <p:val>
                                            <p:strVal val="#ppt_w"/>
                                          </p:val>
                                        </p:tav>
                                      </p:tavLst>
                                    </p:anim>
                                    <p:anim calcmode="lin" valueType="num">
                                      <p:cBhvr>
                                        <p:cTn id="35" dur="500" fill="hold"/>
                                        <p:tgtEl>
                                          <p:spTgt spid="61"/>
                                        </p:tgtEl>
                                        <p:attrNameLst>
                                          <p:attrName>ppt_h</p:attrName>
                                        </p:attrNameLst>
                                      </p:cBhvr>
                                      <p:tavLst>
                                        <p:tav tm="0">
                                          <p:val>
                                            <p:fltVal val="0"/>
                                          </p:val>
                                        </p:tav>
                                        <p:tav tm="100000">
                                          <p:val>
                                            <p:strVal val="#ppt_h"/>
                                          </p:val>
                                        </p:tav>
                                      </p:tavLst>
                                    </p:anim>
                                    <p:animEffect transition="in" filter="fade">
                                      <p:cBhvr>
                                        <p:cTn id="36" dur="500"/>
                                        <p:tgtEl>
                                          <p:spTgt spid="6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1000" fill="hold"/>
                                        <p:tgtEl>
                                          <p:spTgt spid="38"/>
                                        </p:tgtEl>
                                        <p:attrNameLst>
                                          <p:attrName>ppt_w</p:attrName>
                                        </p:attrNameLst>
                                      </p:cBhvr>
                                      <p:tavLst>
                                        <p:tav tm="0">
                                          <p:val>
                                            <p:fltVal val="0"/>
                                          </p:val>
                                        </p:tav>
                                        <p:tav tm="100000">
                                          <p:val>
                                            <p:strVal val="#ppt_w"/>
                                          </p:val>
                                        </p:tav>
                                      </p:tavLst>
                                    </p:anim>
                                    <p:anim calcmode="lin" valueType="num">
                                      <p:cBhvr>
                                        <p:cTn id="40" dur="1000" fill="hold"/>
                                        <p:tgtEl>
                                          <p:spTgt spid="38"/>
                                        </p:tgtEl>
                                        <p:attrNameLst>
                                          <p:attrName>ppt_h</p:attrName>
                                        </p:attrNameLst>
                                      </p:cBhvr>
                                      <p:tavLst>
                                        <p:tav tm="0">
                                          <p:val>
                                            <p:fltVal val="0"/>
                                          </p:val>
                                        </p:tav>
                                        <p:tav tm="100000">
                                          <p:val>
                                            <p:strVal val="#ppt_h"/>
                                          </p:val>
                                        </p:tav>
                                      </p:tavLst>
                                    </p:anim>
                                    <p:animEffect transition="in" filter="fade">
                                      <p:cBhvr>
                                        <p:cTn id="41" dur="1000"/>
                                        <p:tgtEl>
                                          <p:spTgt spid="38"/>
                                        </p:tgtEl>
                                      </p:cBhvr>
                                    </p:animEffect>
                                  </p:childTnLst>
                                </p:cTn>
                              </p:par>
                              <p:par>
                                <p:cTn id="42" presetID="20" presetClass="entr" presetSubtype="0" fill="hold" grpId="0" nodeType="with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wedge">
                                      <p:cBhvr>
                                        <p:cTn id="44" dur="1000"/>
                                        <p:tgtEl>
                                          <p:spTgt spid="50"/>
                                        </p:tgtEl>
                                      </p:cBhvr>
                                    </p:animEffect>
                                  </p:childTnLst>
                                </p:cTn>
                              </p:par>
                              <p:par>
                                <p:cTn id="45" presetID="22" presetClass="entr" presetSubtype="8" fill="hold"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63"/>
                                        </p:tgtEl>
                                        <p:attrNameLst>
                                          <p:attrName>style.visibility</p:attrName>
                                        </p:attrNameLst>
                                      </p:cBhvr>
                                      <p:to>
                                        <p:strVal val="visible"/>
                                      </p:to>
                                    </p:set>
                                    <p:anim calcmode="lin" valueType="num">
                                      <p:cBhvr>
                                        <p:cTn id="50" dur="500" fill="hold"/>
                                        <p:tgtEl>
                                          <p:spTgt spid="63"/>
                                        </p:tgtEl>
                                        <p:attrNameLst>
                                          <p:attrName>ppt_w</p:attrName>
                                        </p:attrNameLst>
                                      </p:cBhvr>
                                      <p:tavLst>
                                        <p:tav tm="0">
                                          <p:val>
                                            <p:fltVal val="0"/>
                                          </p:val>
                                        </p:tav>
                                        <p:tav tm="100000">
                                          <p:val>
                                            <p:strVal val="#ppt_w"/>
                                          </p:val>
                                        </p:tav>
                                      </p:tavLst>
                                    </p:anim>
                                    <p:anim calcmode="lin" valueType="num">
                                      <p:cBhvr>
                                        <p:cTn id="51" dur="500" fill="hold"/>
                                        <p:tgtEl>
                                          <p:spTgt spid="63"/>
                                        </p:tgtEl>
                                        <p:attrNameLst>
                                          <p:attrName>ppt_h</p:attrName>
                                        </p:attrNameLst>
                                      </p:cBhvr>
                                      <p:tavLst>
                                        <p:tav tm="0">
                                          <p:val>
                                            <p:fltVal val="0"/>
                                          </p:val>
                                        </p:tav>
                                        <p:tav tm="100000">
                                          <p:val>
                                            <p:strVal val="#ppt_h"/>
                                          </p:val>
                                        </p:tav>
                                      </p:tavLst>
                                    </p:anim>
                                    <p:animEffect transition="in" filter="fade">
                                      <p:cBhvr>
                                        <p:cTn id="52" dur="500"/>
                                        <p:tgtEl>
                                          <p:spTgt spid="63"/>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p:cTn id="55" dur="1000" fill="hold"/>
                                        <p:tgtEl>
                                          <p:spTgt spid="39"/>
                                        </p:tgtEl>
                                        <p:attrNameLst>
                                          <p:attrName>ppt_w</p:attrName>
                                        </p:attrNameLst>
                                      </p:cBhvr>
                                      <p:tavLst>
                                        <p:tav tm="0">
                                          <p:val>
                                            <p:fltVal val="0"/>
                                          </p:val>
                                        </p:tav>
                                        <p:tav tm="100000">
                                          <p:val>
                                            <p:strVal val="#ppt_w"/>
                                          </p:val>
                                        </p:tav>
                                      </p:tavLst>
                                    </p:anim>
                                    <p:anim calcmode="lin" valueType="num">
                                      <p:cBhvr>
                                        <p:cTn id="56" dur="1000" fill="hold"/>
                                        <p:tgtEl>
                                          <p:spTgt spid="39"/>
                                        </p:tgtEl>
                                        <p:attrNameLst>
                                          <p:attrName>ppt_h</p:attrName>
                                        </p:attrNameLst>
                                      </p:cBhvr>
                                      <p:tavLst>
                                        <p:tav tm="0">
                                          <p:val>
                                            <p:fltVal val="0"/>
                                          </p:val>
                                        </p:tav>
                                        <p:tav tm="100000">
                                          <p:val>
                                            <p:strVal val="#ppt_h"/>
                                          </p:val>
                                        </p:tav>
                                      </p:tavLst>
                                    </p:anim>
                                    <p:animEffect transition="in" filter="fade">
                                      <p:cBhvr>
                                        <p:cTn id="57" dur="1000"/>
                                        <p:tgtEl>
                                          <p:spTgt spid="39"/>
                                        </p:tgtEl>
                                      </p:cBhvr>
                                    </p:animEffect>
                                  </p:childTnLst>
                                </p:cTn>
                              </p:par>
                              <p:par>
                                <p:cTn id="58" presetID="20" presetClass="entr" presetSubtype="0"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wedge">
                                      <p:cBhvr>
                                        <p:cTn id="60" dur="1000"/>
                                        <p:tgtEl>
                                          <p:spTgt spid="51"/>
                                        </p:tgtEl>
                                      </p:cBhvr>
                                    </p:animEffect>
                                  </p:childTnLst>
                                </p:cTn>
                              </p:par>
                              <p:par>
                                <p:cTn id="61" presetID="22" presetClass="entr" presetSubtype="8" fill="hold" nodeType="with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wipe(left)">
                                      <p:cBhvr>
                                        <p:cTn id="63" dur="500"/>
                                        <p:tgtEl>
                                          <p:spTgt spid="44"/>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57"/>
                                        </p:tgtEl>
                                        <p:attrNameLst>
                                          <p:attrName>style.visibility</p:attrName>
                                        </p:attrNameLst>
                                      </p:cBhvr>
                                      <p:to>
                                        <p:strVal val="visible"/>
                                      </p:to>
                                    </p:set>
                                    <p:anim calcmode="lin" valueType="num">
                                      <p:cBhvr>
                                        <p:cTn id="66" dur="500" fill="hold"/>
                                        <p:tgtEl>
                                          <p:spTgt spid="57"/>
                                        </p:tgtEl>
                                        <p:attrNameLst>
                                          <p:attrName>ppt_w</p:attrName>
                                        </p:attrNameLst>
                                      </p:cBhvr>
                                      <p:tavLst>
                                        <p:tav tm="0">
                                          <p:val>
                                            <p:fltVal val="0"/>
                                          </p:val>
                                        </p:tav>
                                        <p:tav tm="100000">
                                          <p:val>
                                            <p:strVal val="#ppt_w"/>
                                          </p:val>
                                        </p:tav>
                                      </p:tavLst>
                                    </p:anim>
                                    <p:anim calcmode="lin" valueType="num">
                                      <p:cBhvr>
                                        <p:cTn id="67" dur="500" fill="hold"/>
                                        <p:tgtEl>
                                          <p:spTgt spid="57"/>
                                        </p:tgtEl>
                                        <p:attrNameLst>
                                          <p:attrName>ppt_h</p:attrName>
                                        </p:attrNameLst>
                                      </p:cBhvr>
                                      <p:tavLst>
                                        <p:tav tm="0">
                                          <p:val>
                                            <p:fltVal val="0"/>
                                          </p:val>
                                        </p:tav>
                                        <p:tav tm="100000">
                                          <p:val>
                                            <p:strVal val="#ppt_h"/>
                                          </p:val>
                                        </p:tav>
                                      </p:tavLst>
                                    </p:anim>
                                    <p:animEffect transition="in" filter="fade">
                                      <p:cBhvr>
                                        <p:cTn id="68" dur="500"/>
                                        <p:tgtEl>
                                          <p:spTgt spid="57"/>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66"/>
                                        </p:tgtEl>
                                        <p:attrNameLst>
                                          <p:attrName>style.visibility</p:attrName>
                                        </p:attrNameLst>
                                      </p:cBhvr>
                                      <p:to>
                                        <p:strVal val="visible"/>
                                      </p:to>
                                    </p:set>
                                    <p:anim calcmode="lin" valueType="num">
                                      <p:cBhvr>
                                        <p:cTn id="71" dur="500" fill="hold"/>
                                        <p:tgtEl>
                                          <p:spTgt spid="66"/>
                                        </p:tgtEl>
                                        <p:attrNameLst>
                                          <p:attrName>ppt_w</p:attrName>
                                        </p:attrNameLst>
                                      </p:cBhvr>
                                      <p:tavLst>
                                        <p:tav tm="0">
                                          <p:val>
                                            <p:fltVal val="0"/>
                                          </p:val>
                                        </p:tav>
                                        <p:tav tm="100000">
                                          <p:val>
                                            <p:strVal val="#ppt_w"/>
                                          </p:val>
                                        </p:tav>
                                      </p:tavLst>
                                    </p:anim>
                                    <p:anim calcmode="lin" valueType="num">
                                      <p:cBhvr>
                                        <p:cTn id="72" dur="500" fill="hold"/>
                                        <p:tgtEl>
                                          <p:spTgt spid="66"/>
                                        </p:tgtEl>
                                        <p:attrNameLst>
                                          <p:attrName>ppt_h</p:attrName>
                                        </p:attrNameLst>
                                      </p:cBhvr>
                                      <p:tavLst>
                                        <p:tav tm="0">
                                          <p:val>
                                            <p:fltVal val="0"/>
                                          </p:val>
                                        </p:tav>
                                        <p:tav tm="100000">
                                          <p:val>
                                            <p:strVal val="#ppt_h"/>
                                          </p:val>
                                        </p:tav>
                                      </p:tavLst>
                                    </p:anim>
                                    <p:animEffect transition="in" filter="fade">
                                      <p:cBhvr>
                                        <p:cTn id="73" dur="500"/>
                                        <p:tgtEl>
                                          <p:spTgt spid="6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8"/>
                                        </p:tgtEl>
                                        <p:attrNameLst>
                                          <p:attrName>style.visibility</p:attrName>
                                        </p:attrNameLst>
                                      </p:cBhvr>
                                      <p:to>
                                        <p:strVal val="visible"/>
                                      </p:to>
                                    </p:set>
                                    <p:anim calcmode="lin" valueType="num">
                                      <p:cBhvr>
                                        <p:cTn id="76" dur="500" fill="hold"/>
                                        <p:tgtEl>
                                          <p:spTgt spid="68"/>
                                        </p:tgtEl>
                                        <p:attrNameLst>
                                          <p:attrName>ppt_w</p:attrName>
                                        </p:attrNameLst>
                                      </p:cBhvr>
                                      <p:tavLst>
                                        <p:tav tm="0">
                                          <p:val>
                                            <p:fltVal val="0"/>
                                          </p:val>
                                        </p:tav>
                                        <p:tav tm="100000">
                                          <p:val>
                                            <p:strVal val="#ppt_w"/>
                                          </p:val>
                                        </p:tav>
                                      </p:tavLst>
                                    </p:anim>
                                    <p:anim calcmode="lin" valueType="num">
                                      <p:cBhvr>
                                        <p:cTn id="77" dur="500" fill="hold"/>
                                        <p:tgtEl>
                                          <p:spTgt spid="68"/>
                                        </p:tgtEl>
                                        <p:attrNameLst>
                                          <p:attrName>ppt_h</p:attrName>
                                        </p:attrNameLst>
                                      </p:cBhvr>
                                      <p:tavLst>
                                        <p:tav tm="0">
                                          <p:val>
                                            <p:fltVal val="0"/>
                                          </p:val>
                                        </p:tav>
                                        <p:tav tm="100000">
                                          <p:val>
                                            <p:strVal val="#ppt_h"/>
                                          </p:val>
                                        </p:tav>
                                      </p:tavLst>
                                    </p:anim>
                                    <p:animEffect transition="in" filter="fade">
                                      <p:cBhvr>
                                        <p:cTn id="78"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p:bldP spid="34" grpId="0" bldLvl="0" animBg="1"/>
      <p:bldP spid="38" grpId="0" bldLvl="0" animBg="1"/>
      <p:bldP spid="39" grpId="0" bldLvl="0" animBg="1"/>
      <p:bldP spid="48" grpId="0" bldLvl="0" animBg="1"/>
      <p:bldP spid="49" grpId="0" bldLvl="0" animBg="1"/>
      <p:bldP spid="50" grpId="0" bldLvl="0" animBg="1"/>
      <p:bldP spid="51" grpId="0" bldLvl="0" animBg="1"/>
      <p:bldP spid="53" grpId="0"/>
      <p:bldP spid="57" grpId="0"/>
      <p:bldP spid="61" grpId="0"/>
      <p:bldP spid="63" grpId="0"/>
      <p:bldP spid="66" grpId="0" bldLvl="0" animBg="1"/>
      <p:bldP spid="6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3857625"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确定目标的</a:t>
              </a:r>
              <a:r>
                <a:rPr lang="zh-CN" altLang="en-US" sz="3200" b="1" dirty="0">
                  <a:solidFill>
                    <a:srgbClr val="39042F"/>
                  </a:solidFill>
                </a:rPr>
                <a:t>四个方法</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2" name="Chart 61"/>
          <p:cNvGraphicFramePr/>
          <p:nvPr/>
        </p:nvGraphicFramePr>
        <p:xfrm>
          <a:off x="2048978" y="1828594"/>
          <a:ext cx="1998046" cy="2114765"/>
        </p:xfrm>
        <a:graphic>
          <a:graphicData uri="http://schemas.openxmlformats.org/drawingml/2006/chart">
            <c:chart xmlns:c="http://schemas.openxmlformats.org/drawingml/2006/chart" xmlns:r="http://schemas.openxmlformats.org/officeDocument/2006/relationships" r:id="rId1"/>
          </a:graphicData>
        </a:graphic>
      </p:graphicFrame>
      <p:sp>
        <p:nvSpPr>
          <p:cNvPr id="68" name="TextBox 67"/>
          <p:cNvSpPr txBox="1"/>
          <p:nvPr/>
        </p:nvSpPr>
        <p:spPr>
          <a:xfrm>
            <a:off x="2621334" y="2670138"/>
            <a:ext cx="853336" cy="295910"/>
          </a:xfrm>
          <a:prstGeom prst="rect">
            <a:avLst/>
          </a:prstGeom>
          <a:noFill/>
        </p:spPr>
        <p:txBody>
          <a:bodyPr wrap="square" rtlCol="0" anchor="ctr">
            <a:spAutoFit/>
          </a:bodyPr>
          <a:lstStyle/>
          <a:p>
            <a:pPr algn="ctr"/>
            <a:r>
              <a:rPr 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70%</a:t>
            </a:r>
            <a:endParaRPr 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aphicFrame>
        <p:nvGraphicFramePr>
          <p:cNvPr id="64" name="Chart 63"/>
          <p:cNvGraphicFramePr/>
          <p:nvPr/>
        </p:nvGraphicFramePr>
        <p:xfrm>
          <a:off x="4176211" y="1828597"/>
          <a:ext cx="1998046" cy="2114767"/>
        </p:xfrm>
        <a:graphic>
          <a:graphicData uri="http://schemas.openxmlformats.org/drawingml/2006/chart">
            <c:chart xmlns:c="http://schemas.openxmlformats.org/drawingml/2006/chart" xmlns:r="http://schemas.openxmlformats.org/officeDocument/2006/relationships" r:id="rId2"/>
          </a:graphicData>
        </a:graphic>
      </p:graphicFrame>
      <p:sp>
        <p:nvSpPr>
          <p:cNvPr id="69" name="TextBox 68"/>
          <p:cNvSpPr txBox="1"/>
          <p:nvPr/>
        </p:nvSpPr>
        <p:spPr>
          <a:xfrm>
            <a:off x="4748567" y="2694445"/>
            <a:ext cx="853336" cy="295910"/>
          </a:xfrm>
          <a:prstGeom prst="rect">
            <a:avLst/>
          </a:prstGeom>
          <a:noFill/>
        </p:spPr>
        <p:txBody>
          <a:bodyPr wrap="square" rtlCol="0" anchor="ctr">
            <a:spAutoFit/>
          </a:bodyPr>
          <a:lstStyle/>
          <a:p>
            <a:pPr algn="ctr"/>
            <a:r>
              <a:rPr 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50%</a:t>
            </a:r>
            <a:endParaRPr 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aphicFrame>
        <p:nvGraphicFramePr>
          <p:cNvPr id="65" name="Chart 64"/>
          <p:cNvGraphicFramePr/>
          <p:nvPr/>
        </p:nvGraphicFramePr>
        <p:xfrm>
          <a:off x="2048978" y="3718305"/>
          <a:ext cx="1998046" cy="2114765"/>
        </p:xfrm>
        <a:graphic>
          <a:graphicData uri="http://schemas.openxmlformats.org/drawingml/2006/chart">
            <c:chart xmlns:c="http://schemas.openxmlformats.org/drawingml/2006/chart" xmlns:r="http://schemas.openxmlformats.org/officeDocument/2006/relationships" r:id="rId3"/>
          </a:graphicData>
        </a:graphic>
      </p:graphicFrame>
      <p:sp>
        <p:nvSpPr>
          <p:cNvPr id="70" name="TextBox 69"/>
          <p:cNvSpPr txBox="1"/>
          <p:nvPr/>
        </p:nvSpPr>
        <p:spPr>
          <a:xfrm>
            <a:off x="2621334" y="4570395"/>
            <a:ext cx="853336" cy="295910"/>
          </a:xfrm>
          <a:prstGeom prst="rect">
            <a:avLst/>
          </a:prstGeom>
          <a:noFill/>
        </p:spPr>
        <p:txBody>
          <a:bodyPr wrap="square" rtlCol="0" anchor="ctr">
            <a:spAutoFit/>
          </a:bodyPr>
          <a:lstStyle/>
          <a:p>
            <a:pPr algn="ctr"/>
            <a:r>
              <a:rPr 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90%</a:t>
            </a:r>
            <a:endParaRPr 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aphicFrame>
        <p:nvGraphicFramePr>
          <p:cNvPr id="66" name="Chart 65"/>
          <p:cNvGraphicFramePr/>
          <p:nvPr/>
        </p:nvGraphicFramePr>
        <p:xfrm>
          <a:off x="4176211" y="3718304"/>
          <a:ext cx="1998046" cy="2114765"/>
        </p:xfrm>
        <a:graphic>
          <a:graphicData uri="http://schemas.openxmlformats.org/drawingml/2006/chart">
            <c:chart xmlns:c="http://schemas.openxmlformats.org/drawingml/2006/chart" xmlns:r="http://schemas.openxmlformats.org/officeDocument/2006/relationships" r:id="rId4"/>
          </a:graphicData>
        </a:graphic>
      </p:graphicFrame>
      <p:sp>
        <p:nvSpPr>
          <p:cNvPr id="71" name="TextBox 70"/>
          <p:cNvSpPr txBox="1"/>
          <p:nvPr/>
        </p:nvSpPr>
        <p:spPr>
          <a:xfrm>
            <a:off x="4640562" y="4557141"/>
            <a:ext cx="1069344" cy="295910"/>
          </a:xfrm>
          <a:prstGeom prst="rect">
            <a:avLst/>
          </a:prstGeom>
          <a:noFill/>
        </p:spPr>
        <p:txBody>
          <a:bodyPr wrap="square" rtlCol="0" anchor="ctr">
            <a:spAutoFit/>
          </a:bodyPr>
          <a:lstStyle/>
          <a:p>
            <a:pPr algn="ctr"/>
            <a:r>
              <a:rPr 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100%</a:t>
            </a:r>
            <a:endParaRPr 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0" name="TextBox 49"/>
          <p:cNvSpPr txBox="1"/>
          <p:nvPr/>
        </p:nvSpPr>
        <p:spPr>
          <a:xfrm>
            <a:off x="3034031" y="2940238"/>
            <a:ext cx="27940" cy="15240"/>
          </a:xfrm>
          <a:prstGeom prst="rect">
            <a:avLst/>
          </a:prstGeom>
          <a:noFill/>
        </p:spPr>
        <p:txBody>
          <a:bodyPr wrap="none" lIns="0" tIns="0" rIns="0" bIns="0" rtlCol="0">
            <a:spAutoFit/>
          </a:bodyPr>
          <a:lstStyle/>
          <a:p>
            <a:pPr algn="ctr"/>
            <a:r>
              <a:rPr lang="en-US" sz="1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2001</a:t>
            </a:r>
            <a:endParaRPr lang="en-US" sz="1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1" name="TextBox 50"/>
          <p:cNvSpPr txBox="1"/>
          <p:nvPr/>
        </p:nvSpPr>
        <p:spPr>
          <a:xfrm>
            <a:off x="5161264" y="2940238"/>
            <a:ext cx="27940" cy="15240"/>
          </a:xfrm>
          <a:prstGeom prst="rect">
            <a:avLst/>
          </a:prstGeom>
          <a:noFill/>
        </p:spPr>
        <p:txBody>
          <a:bodyPr wrap="none" lIns="0" tIns="0" rIns="0" bIns="0" rtlCol="0">
            <a:spAutoFit/>
          </a:bodyPr>
          <a:lstStyle/>
          <a:p>
            <a:pPr algn="ctr"/>
            <a:r>
              <a:rPr lang="en-US" sz="1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2005</a:t>
            </a:r>
            <a:endParaRPr lang="en-US" sz="1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2" name="TextBox 51"/>
          <p:cNvSpPr txBox="1"/>
          <p:nvPr/>
        </p:nvSpPr>
        <p:spPr>
          <a:xfrm>
            <a:off x="3034031" y="4787627"/>
            <a:ext cx="27940" cy="15240"/>
          </a:xfrm>
          <a:prstGeom prst="rect">
            <a:avLst/>
          </a:prstGeom>
          <a:noFill/>
        </p:spPr>
        <p:txBody>
          <a:bodyPr wrap="none" lIns="0" tIns="0" rIns="0" bIns="0" rtlCol="0">
            <a:spAutoFit/>
          </a:bodyPr>
          <a:lstStyle/>
          <a:p>
            <a:pPr algn="ctr"/>
            <a:r>
              <a:rPr lang="en-US" sz="1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2007</a:t>
            </a:r>
            <a:endParaRPr lang="en-US" sz="1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3" name="TextBox 52"/>
          <p:cNvSpPr txBox="1"/>
          <p:nvPr/>
        </p:nvSpPr>
        <p:spPr>
          <a:xfrm>
            <a:off x="5161264" y="4787627"/>
            <a:ext cx="27940" cy="15240"/>
          </a:xfrm>
          <a:prstGeom prst="rect">
            <a:avLst/>
          </a:prstGeom>
          <a:noFill/>
        </p:spPr>
        <p:txBody>
          <a:bodyPr wrap="none" lIns="0" tIns="0" rIns="0" bIns="0" rtlCol="0">
            <a:spAutoFit/>
          </a:bodyPr>
          <a:lstStyle/>
          <a:p>
            <a:pPr algn="ctr"/>
            <a:r>
              <a:rPr lang="en-US" sz="1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2014</a:t>
            </a:r>
            <a:endParaRPr lang="en-US" sz="1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2" name="TextBox 31"/>
          <p:cNvSpPr txBox="1"/>
          <p:nvPr/>
        </p:nvSpPr>
        <p:spPr>
          <a:xfrm>
            <a:off x="7110950" y="1950720"/>
            <a:ext cx="4058632" cy="783590"/>
          </a:xfrm>
          <a:prstGeom prst="rect">
            <a:avLst/>
          </a:prstGeom>
          <a:noFill/>
        </p:spPr>
        <p:txBody>
          <a:bodyPr wrap="square" rtlCol="0">
            <a:spAutoFit/>
          </a:bodyPr>
          <a:lstStyle/>
          <a:p>
            <a:pPr algn="just">
              <a:lnSpc>
                <a:spcPct val="150000"/>
              </a:lnSpc>
            </a:pPr>
            <a:r>
              <a:rPr lang="zh-CN" altLang="en-US" sz="3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逐年递增法</a:t>
            </a:r>
            <a:endParaRPr lang="zh-CN" altLang="en-US" sz="3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 name="TextBox 32"/>
          <p:cNvSpPr txBox="1"/>
          <p:nvPr/>
        </p:nvSpPr>
        <p:spPr>
          <a:xfrm>
            <a:off x="7110950" y="2881273"/>
            <a:ext cx="4058632" cy="783590"/>
          </a:xfrm>
          <a:prstGeom prst="rect">
            <a:avLst/>
          </a:prstGeom>
          <a:noFill/>
        </p:spPr>
        <p:txBody>
          <a:bodyPr wrap="square" rtlCol="0">
            <a:spAutoFit/>
          </a:bodyPr>
          <a:lstStyle/>
          <a:p>
            <a:pPr algn="just">
              <a:lnSpc>
                <a:spcPct val="150000"/>
              </a:lnSpc>
            </a:pPr>
            <a:r>
              <a:rPr lang="zh-CN" altLang="en-US" sz="3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目标分解法</a:t>
            </a:r>
            <a:endParaRPr lang="zh-CN" altLang="en-US" sz="3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4" name="TextBox 33"/>
          <p:cNvSpPr txBox="1"/>
          <p:nvPr/>
        </p:nvSpPr>
        <p:spPr>
          <a:xfrm>
            <a:off x="7110950" y="3846404"/>
            <a:ext cx="4058632" cy="783590"/>
          </a:xfrm>
          <a:prstGeom prst="rect">
            <a:avLst/>
          </a:prstGeom>
          <a:noFill/>
        </p:spPr>
        <p:txBody>
          <a:bodyPr wrap="square" rtlCol="0">
            <a:spAutoFit/>
          </a:bodyPr>
          <a:lstStyle/>
          <a:p>
            <a:pPr algn="just">
              <a:lnSpc>
                <a:spcPct val="150000"/>
              </a:lnSpc>
            </a:pPr>
            <a:r>
              <a:rPr lang="zh-CN" altLang="en-US" sz="3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上限平均法</a:t>
            </a:r>
            <a:endParaRPr lang="zh-CN" altLang="en-US" sz="3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5" name="TextBox 34"/>
          <p:cNvSpPr txBox="1"/>
          <p:nvPr/>
        </p:nvSpPr>
        <p:spPr>
          <a:xfrm>
            <a:off x="7110950" y="4828620"/>
            <a:ext cx="4058633" cy="783590"/>
          </a:xfrm>
          <a:prstGeom prst="rect">
            <a:avLst/>
          </a:prstGeom>
          <a:noFill/>
        </p:spPr>
        <p:txBody>
          <a:bodyPr wrap="square" rtlCol="0">
            <a:spAutoFit/>
          </a:bodyPr>
          <a:lstStyle/>
          <a:p>
            <a:pPr algn="just">
              <a:lnSpc>
                <a:spcPct val="150000"/>
              </a:lnSpc>
            </a:pPr>
            <a:r>
              <a:rPr lang="zh-CN" altLang="en-US" sz="3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平均加合法</a:t>
            </a:r>
            <a:endParaRPr lang="zh-CN" altLang="en-US" sz="3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36" name="Group 32"/>
          <p:cNvGrpSpPr/>
          <p:nvPr/>
        </p:nvGrpSpPr>
        <p:grpSpPr>
          <a:xfrm>
            <a:off x="6409447" y="2076682"/>
            <a:ext cx="657826" cy="638993"/>
            <a:chOff x="5205677" y="1309828"/>
            <a:chExt cx="493370" cy="479245"/>
          </a:xfrm>
        </p:grpSpPr>
        <p:sp>
          <p:nvSpPr>
            <p:cNvPr id="37" name="Rounded Rectangle 36"/>
            <p:cNvSpPr/>
            <p:nvPr/>
          </p:nvSpPr>
          <p:spPr>
            <a:xfrm>
              <a:off x="5205677" y="1309828"/>
              <a:ext cx="493370" cy="479245"/>
            </a:xfrm>
            <a:prstGeom prst="roundRect">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8" name="Freeform 117"/>
            <p:cNvSpPr/>
            <p:nvPr/>
          </p:nvSpPr>
          <p:spPr bwMode="auto">
            <a:xfrm>
              <a:off x="5317181" y="1414269"/>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0" name="Group 43"/>
          <p:cNvGrpSpPr/>
          <p:nvPr/>
        </p:nvGrpSpPr>
        <p:grpSpPr>
          <a:xfrm>
            <a:off x="6409447" y="3024262"/>
            <a:ext cx="657826" cy="638993"/>
            <a:chOff x="5205677" y="1966548"/>
            <a:chExt cx="493370" cy="479245"/>
          </a:xfrm>
        </p:grpSpPr>
        <p:sp>
          <p:nvSpPr>
            <p:cNvPr id="41" name="Rounded Rectangle 40"/>
            <p:cNvSpPr/>
            <p:nvPr/>
          </p:nvSpPr>
          <p:spPr>
            <a:xfrm>
              <a:off x="5205677" y="1966548"/>
              <a:ext cx="493370" cy="479245"/>
            </a:xfrm>
            <a:prstGeom prst="roundRect">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2" name="Freeform 36"/>
            <p:cNvSpPr>
              <a:spLocks noEditPoints="1"/>
            </p:cNvSpPr>
            <p:nvPr/>
          </p:nvSpPr>
          <p:spPr bwMode="auto">
            <a:xfrm>
              <a:off x="5317181" y="2059372"/>
              <a:ext cx="270363" cy="29359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3" name="Group 52"/>
          <p:cNvGrpSpPr/>
          <p:nvPr/>
        </p:nvGrpSpPr>
        <p:grpSpPr>
          <a:xfrm>
            <a:off x="6409447" y="4006418"/>
            <a:ext cx="657826" cy="638993"/>
            <a:chOff x="5205677" y="2623268"/>
            <a:chExt cx="493370" cy="479245"/>
          </a:xfrm>
        </p:grpSpPr>
        <p:sp>
          <p:nvSpPr>
            <p:cNvPr id="44" name="Rounded Rectangle 43"/>
            <p:cNvSpPr/>
            <p:nvPr/>
          </p:nvSpPr>
          <p:spPr>
            <a:xfrm>
              <a:off x="5205677" y="2623268"/>
              <a:ext cx="493370" cy="479245"/>
            </a:xfrm>
            <a:prstGeom prst="roundRect">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5" name="Freeform 13"/>
            <p:cNvSpPr>
              <a:spLocks noEditPoints="1"/>
            </p:cNvSpPr>
            <p:nvPr/>
          </p:nvSpPr>
          <p:spPr bwMode="auto">
            <a:xfrm>
              <a:off x="5301275" y="2711803"/>
              <a:ext cx="302175" cy="302175"/>
            </a:xfrm>
            <a:custGeom>
              <a:avLst/>
              <a:gdLst/>
              <a:ahLst/>
              <a:cxnLst>
                <a:cxn ang="0">
                  <a:pos x="60" y="40"/>
                </a:cxn>
                <a:cxn ang="0">
                  <a:pos x="40" y="60"/>
                </a:cxn>
                <a:cxn ang="0">
                  <a:pos x="36" y="61"/>
                </a:cxn>
                <a:cxn ang="0">
                  <a:pos x="33" y="60"/>
                </a:cxn>
                <a:cxn ang="0">
                  <a:pos x="4" y="31"/>
                </a:cxn>
                <a:cxn ang="0">
                  <a:pos x="0" y="22"/>
                </a:cxn>
                <a:cxn ang="0">
                  <a:pos x="0" y="6"/>
                </a:cxn>
                <a:cxn ang="0">
                  <a:pos x="6" y="0"/>
                </a:cxn>
                <a:cxn ang="0">
                  <a:pos x="22" y="0"/>
                </a:cxn>
                <a:cxn ang="0">
                  <a:pos x="31" y="4"/>
                </a:cxn>
                <a:cxn ang="0">
                  <a:pos x="60" y="33"/>
                </a:cxn>
                <a:cxn ang="0">
                  <a:pos x="61" y="36"/>
                </a:cxn>
                <a:cxn ang="0">
                  <a:pos x="60" y="40"/>
                </a:cxn>
                <a:cxn ang="0">
                  <a:pos x="13" y="8"/>
                </a:cxn>
                <a:cxn ang="0">
                  <a:pos x="8" y="13"/>
                </a:cxn>
                <a:cxn ang="0">
                  <a:pos x="13" y="18"/>
                </a:cxn>
                <a:cxn ang="0">
                  <a:pos x="18" y="13"/>
                </a:cxn>
                <a:cxn ang="0">
                  <a:pos x="13" y="8"/>
                </a:cxn>
              </a:cxnLst>
              <a:rect l="0" t="0" r="r" b="b"/>
              <a:pathLst>
                <a:path w="61" h="61">
                  <a:moveTo>
                    <a:pt x="60" y="40"/>
                  </a:moveTo>
                  <a:cubicBezTo>
                    <a:pt x="40" y="60"/>
                    <a:pt x="40" y="60"/>
                    <a:pt x="40" y="60"/>
                  </a:cubicBezTo>
                  <a:cubicBezTo>
                    <a:pt x="39" y="61"/>
                    <a:pt x="38" y="61"/>
                    <a:pt x="36" y="61"/>
                  </a:cubicBezTo>
                  <a:cubicBezTo>
                    <a:pt x="35" y="61"/>
                    <a:pt x="34" y="61"/>
                    <a:pt x="33" y="60"/>
                  </a:cubicBezTo>
                  <a:cubicBezTo>
                    <a:pt x="4" y="31"/>
                    <a:pt x="4" y="31"/>
                    <a:pt x="4" y="31"/>
                  </a:cubicBezTo>
                  <a:cubicBezTo>
                    <a:pt x="2" y="29"/>
                    <a:pt x="0" y="25"/>
                    <a:pt x="0" y="22"/>
                  </a:cubicBezTo>
                  <a:cubicBezTo>
                    <a:pt x="0" y="6"/>
                    <a:pt x="0" y="6"/>
                    <a:pt x="0" y="6"/>
                  </a:cubicBezTo>
                  <a:cubicBezTo>
                    <a:pt x="0" y="3"/>
                    <a:pt x="3" y="0"/>
                    <a:pt x="6" y="0"/>
                  </a:cubicBezTo>
                  <a:cubicBezTo>
                    <a:pt x="22" y="0"/>
                    <a:pt x="22" y="0"/>
                    <a:pt x="22" y="0"/>
                  </a:cubicBezTo>
                  <a:cubicBezTo>
                    <a:pt x="25" y="0"/>
                    <a:pt x="29" y="2"/>
                    <a:pt x="31" y="4"/>
                  </a:cubicBezTo>
                  <a:cubicBezTo>
                    <a:pt x="60" y="33"/>
                    <a:pt x="60" y="33"/>
                    <a:pt x="60" y="33"/>
                  </a:cubicBezTo>
                  <a:cubicBezTo>
                    <a:pt x="61" y="34"/>
                    <a:pt x="61" y="35"/>
                    <a:pt x="61" y="36"/>
                  </a:cubicBezTo>
                  <a:cubicBezTo>
                    <a:pt x="61" y="38"/>
                    <a:pt x="61" y="39"/>
                    <a:pt x="60" y="40"/>
                  </a:cubicBezTo>
                  <a:close/>
                  <a:moveTo>
                    <a:pt x="13" y="8"/>
                  </a:moveTo>
                  <a:cubicBezTo>
                    <a:pt x="10" y="8"/>
                    <a:pt x="8" y="10"/>
                    <a:pt x="8" y="13"/>
                  </a:cubicBezTo>
                  <a:cubicBezTo>
                    <a:pt x="8" y="16"/>
                    <a:pt x="10" y="18"/>
                    <a:pt x="13" y="18"/>
                  </a:cubicBezTo>
                  <a:cubicBezTo>
                    <a:pt x="16" y="18"/>
                    <a:pt x="18" y="16"/>
                    <a:pt x="18" y="13"/>
                  </a:cubicBezTo>
                  <a:cubicBezTo>
                    <a:pt x="18" y="10"/>
                    <a:pt x="16" y="8"/>
                    <a:pt x="13" y="8"/>
                  </a:cubicBez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6" name="Group 55"/>
          <p:cNvGrpSpPr/>
          <p:nvPr/>
        </p:nvGrpSpPr>
        <p:grpSpPr>
          <a:xfrm>
            <a:off x="6409447" y="4983644"/>
            <a:ext cx="657826" cy="638993"/>
            <a:chOff x="5205677" y="3279988"/>
            <a:chExt cx="493370" cy="479245"/>
          </a:xfrm>
        </p:grpSpPr>
        <p:sp>
          <p:nvSpPr>
            <p:cNvPr id="47" name="Rounded Rectangle 46"/>
            <p:cNvSpPr/>
            <p:nvPr/>
          </p:nvSpPr>
          <p:spPr>
            <a:xfrm>
              <a:off x="5205677" y="3279988"/>
              <a:ext cx="493370" cy="479245"/>
            </a:xfrm>
            <a:prstGeom prst="roundRect">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bIns="121919" rtlCol="0" anchor="ctr"/>
            <a:lstStyle/>
            <a:p>
              <a:pPr algn="ctr">
                <a:lnSpc>
                  <a:spcPct val="150000"/>
                </a:lnSpc>
              </a:pPr>
              <a:endPar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8" name="Freeform 171"/>
            <p:cNvSpPr>
              <a:spLocks noEditPoints="1"/>
            </p:cNvSpPr>
            <p:nvPr/>
          </p:nvSpPr>
          <p:spPr bwMode="auto">
            <a:xfrm>
              <a:off x="5300142" y="3369769"/>
              <a:ext cx="304440" cy="299683"/>
            </a:xfrm>
            <a:custGeom>
              <a:avLst/>
              <a:gdLst/>
              <a:ahLst/>
              <a:cxnLst>
                <a:cxn ang="0">
                  <a:pos x="30" y="58"/>
                </a:cxn>
                <a:cxn ang="0">
                  <a:pos x="0" y="29"/>
                </a:cxn>
                <a:cxn ang="0">
                  <a:pos x="30" y="0"/>
                </a:cxn>
                <a:cxn ang="0">
                  <a:pos x="59" y="29"/>
                </a:cxn>
                <a:cxn ang="0">
                  <a:pos x="30" y="58"/>
                </a:cxn>
                <a:cxn ang="0">
                  <a:pos x="30" y="8"/>
                </a:cxn>
                <a:cxn ang="0">
                  <a:pos x="9" y="29"/>
                </a:cxn>
                <a:cxn ang="0">
                  <a:pos x="30" y="49"/>
                </a:cxn>
                <a:cxn ang="0">
                  <a:pos x="50" y="29"/>
                </a:cxn>
                <a:cxn ang="0">
                  <a:pos x="30" y="8"/>
                </a:cxn>
                <a:cxn ang="0">
                  <a:pos x="34" y="32"/>
                </a:cxn>
                <a:cxn ang="0">
                  <a:pos x="33" y="34"/>
                </a:cxn>
                <a:cxn ang="0">
                  <a:pos x="21" y="34"/>
                </a:cxn>
                <a:cxn ang="0">
                  <a:pos x="20" y="32"/>
                </a:cxn>
                <a:cxn ang="0">
                  <a:pos x="20" y="30"/>
                </a:cxn>
                <a:cxn ang="0">
                  <a:pos x="21" y="29"/>
                </a:cxn>
                <a:cxn ang="0">
                  <a:pos x="30" y="29"/>
                </a:cxn>
                <a:cxn ang="0">
                  <a:pos x="30" y="15"/>
                </a:cxn>
                <a:cxn ang="0">
                  <a:pos x="31" y="14"/>
                </a:cxn>
                <a:cxn ang="0">
                  <a:pos x="33" y="14"/>
                </a:cxn>
                <a:cxn ang="0">
                  <a:pos x="34" y="15"/>
                </a:cxn>
                <a:cxn ang="0">
                  <a:pos x="34" y="32"/>
                </a:cxn>
              </a:cxnLst>
              <a:rect l="0" t="0" r="r" b="b"/>
              <a:pathLst>
                <a:path w="59" h="58">
                  <a:moveTo>
                    <a:pt x="30" y="58"/>
                  </a:moveTo>
                  <a:cubicBezTo>
                    <a:pt x="13" y="58"/>
                    <a:pt x="0" y="45"/>
                    <a:pt x="0" y="29"/>
                  </a:cubicBezTo>
                  <a:cubicBezTo>
                    <a:pt x="0" y="13"/>
                    <a:pt x="13" y="0"/>
                    <a:pt x="30" y="0"/>
                  </a:cubicBezTo>
                  <a:cubicBezTo>
                    <a:pt x="46" y="0"/>
                    <a:pt x="59" y="13"/>
                    <a:pt x="59" y="29"/>
                  </a:cubicBezTo>
                  <a:cubicBezTo>
                    <a:pt x="59" y="45"/>
                    <a:pt x="46" y="58"/>
                    <a:pt x="30" y="58"/>
                  </a:cubicBezTo>
                  <a:close/>
                  <a:moveTo>
                    <a:pt x="30" y="8"/>
                  </a:moveTo>
                  <a:cubicBezTo>
                    <a:pt x="18" y="8"/>
                    <a:pt x="9" y="17"/>
                    <a:pt x="9" y="29"/>
                  </a:cubicBezTo>
                  <a:cubicBezTo>
                    <a:pt x="9" y="40"/>
                    <a:pt x="18" y="49"/>
                    <a:pt x="30" y="49"/>
                  </a:cubicBezTo>
                  <a:cubicBezTo>
                    <a:pt x="41" y="49"/>
                    <a:pt x="50" y="40"/>
                    <a:pt x="50" y="29"/>
                  </a:cubicBezTo>
                  <a:cubicBezTo>
                    <a:pt x="50" y="17"/>
                    <a:pt x="41" y="8"/>
                    <a:pt x="30" y="8"/>
                  </a:cubicBezTo>
                  <a:close/>
                  <a:moveTo>
                    <a:pt x="34" y="32"/>
                  </a:moveTo>
                  <a:cubicBezTo>
                    <a:pt x="34" y="33"/>
                    <a:pt x="34" y="34"/>
                    <a:pt x="33" y="34"/>
                  </a:cubicBezTo>
                  <a:cubicBezTo>
                    <a:pt x="21" y="34"/>
                    <a:pt x="21" y="34"/>
                    <a:pt x="21" y="34"/>
                  </a:cubicBezTo>
                  <a:cubicBezTo>
                    <a:pt x="20" y="34"/>
                    <a:pt x="20" y="33"/>
                    <a:pt x="20" y="32"/>
                  </a:cubicBezTo>
                  <a:cubicBezTo>
                    <a:pt x="20" y="30"/>
                    <a:pt x="20" y="30"/>
                    <a:pt x="20" y="30"/>
                  </a:cubicBezTo>
                  <a:cubicBezTo>
                    <a:pt x="20" y="29"/>
                    <a:pt x="20" y="29"/>
                    <a:pt x="21" y="29"/>
                  </a:cubicBezTo>
                  <a:cubicBezTo>
                    <a:pt x="30" y="29"/>
                    <a:pt x="30" y="29"/>
                    <a:pt x="30" y="29"/>
                  </a:cubicBezTo>
                  <a:cubicBezTo>
                    <a:pt x="30" y="15"/>
                    <a:pt x="30" y="15"/>
                    <a:pt x="30" y="15"/>
                  </a:cubicBezTo>
                  <a:cubicBezTo>
                    <a:pt x="30" y="15"/>
                    <a:pt x="30" y="14"/>
                    <a:pt x="31" y="14"/>
                  </a:cubicBezTo>
                  <a:cubicBezTo>
                    <a:pt x="33" y="14"/>
                    <a:pt x="33" y="14"/>
                    <a:pt x="33" y="14"/>
                  </a:cubicBezTo>
                  <a:cubicBezTo>
                    <a:pt x="34" y="14"/>
                    <a:pt x="34" y="15"/>
                    <a:pt x="34" y="15"/>
                  </a:cubicBezTo>
                  <a:lnTo>
                    <a:pt x="34" y="32"/>
                  </a:lnTo>
                  <a:close/>
                </a:path>
              </a:pathLst>
            </a:custGeom>
            <a:solidFill>
              <a:schemeClr val="bg1"/>
            </a:solidFill>
            <a:ln w="9525">
              <a:noFill/>
              <a:round/>
            </a:ln>
          </p:spPr>
          <p:txBody>
            <a:bodyPr vert="horz" wrap="square" lIns="121919" tIns="60959" rIns="121919" bIns="60959" numCol="1" anchor="t" anchorCtr="0" compatLnSpc="1"/>
            <a:lstStyle/>
            <a:p>
              <a:pPr>
                <a:lnSpc>
                  <a:spcPct val="150000"/>
                </a:lnSpc>
              </a:pPr>
              <a:endPar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ppt_w</p:attrName>
                                        </p:attrNameLst>
                                      </p:cBhvr>
                                      <p:tavLst>
                                        <p:tav tm="0">
                                          <p:val>
                                            <p:fltVal val="0"/>
                                          </p:val>
                                        </p:tav>
                                        <p:tav tm="100000">
                                          <p:val>
                                            <p:strVal val="#ppt_w"/>
                                          </p:val>
                                        </p:tav>
                                      </p:tavLst>
                                    </p:anim>
                                    <p:anim calcmode="lin" valueType="num">
                                      <p:cBhvr>
                                        <p:cTn id="13" dur="500" fill="hold"/>
                                        <p:tgtEl>
                                          <p:spTgt spid="50"/>
                                        </p:tgtEl>
                                        <p:attrNameLst>
                                          <p:attrName>ppt_h</p:attrName>
                                        </p:attrNameLst>
                                      </p:cBhvr>
                                      <p:tavLst>
                                        <p:tav tm="0">
                                          <p:val>
                                            <p:fltVal val="0"/>
                                          </p:val>
                                        </p:tav>
                                        <p:tav tm="100000">
                                          <p:val>
                                            <p:strVal val="#ppt_h"/>
                                          </p:val>
                                        </p:tav>
                                      </p:tavLst>
                                    </p:anim>
                                    <p:animEffect transition="in" filter="fade">
                                      <p:cBhvr>
                                        <p:cTn id="14" dur="500"/>
                                        <p:tgtEl>
                                          <p:spTgt spid="5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p:cTn id="17" dur="500" fill="hold"/>
                                        <p:tgtEl>
                                          <p:spTgt spid="69"/>
                                        </p:tgtEl>
                                        <p:attrNameLst>
                                          <p:attrName>ppt_w</p:attrName>
                                        </p:attrNameLst>
                                      </p:cBhvr>
                                      <p:tavLst>
                                        <p:tav tm="0">
                                          <p:val>
                                            <p:fltVal val="0"/>
                                          </p:val>
                                        </p:tav>
                                        <p:tav tm="100000">
                                          <p:val>
                                            <p:strVal val="#ppt_w"/>
                                          </p:val>
                                        </p:tav>
                                      </p:tavLst>
                                    </p:anim>
                                    <p:anim calcmode="lin" valueType="num">
                                      <p:cBhvr>
                                        <p:cTn id="18" dur="500" fill="hold"/>
                                        <p:tgtEl>
                                          <p:spTgt spid="69"/>
                                        </p:tgtEl>
                                        <p:attrNameLst>
                                          <p:attrName>ppt_h</p:attrName>
                                        </p:attrNameLst>
                                      </p:cBhvr>
                                      <p:tavLst>
                                        <p:tav tm="0">
                                          <p:val>
                                            <p:fltVal val="0"/>
                                          </p:val>
                                        </p:tav>
                                        <p:tav tm="100000">
                                          <p:val>
                                            <p:strVal val="#ppt_h"/>
                                          </p:val>
                                        </p:tav>
                                      </p:tavLst>
                                    </p:anim>
                                    <p:animEffect transition="in" filter="fade">
                                      <p:cBhvr>
                                        <p:cTn id="19" dur="500"/>
                                        <p:tgtEl>
                                          <p:spTgt spid="6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p:cTn id="22" dur="500" fill="hold"/>
                                        <p:tgtEl>
                                          <p:spTgt spid="51"/>
                                        </p:tgtEl>
                                        <p:attrNameLst>
                                          <p:attrName>ppt_w</p:attrName>
                                        </p:attrNameLst>
                                      </p:cBhvr>
                                      <p:tavLst>
                                        <p:tav tm="0">
                                          <p:val>
                                            <p:fltVal val="0"/>
                                          </p:val>
                                        </p:tav>
                                        <p:tav tm="100000">
                                          <p:val>
                                            <p:strVal val="#ppt_w"/>
                                          </p:val>
                                        </p:tav>
                                      </p:tavLst>
                                    </p:anim>
                                    <p:anim calcmode="lin" valueType="num">
                                      <p:cBhvr>
                                        <p:cTn id="23" dur="500" fill="hold"/>
                                        <p:tgtEl>
                                          <p:spTgt spid="51"/>
                                        </p:tgtEl>
                                        <p:attrNameLst>
                                          <p:attrName>ppt_h</p:attrName>
                                        </p:attrNameLst>
                                      </p:cBhvr>
                                      <p:tavLst>
                                        <p:tav tm="0">
                                          <p:val>
                                            <p:fltVal val="0"/>
                                          </p:val>
                                        </p:tav>
                                        <p:tav tm="100000">
                                          <p:val>
                                            <p:strVal val="#ppt_h"/>
                                          </p:val>
                                        </p:tav>
                                      </p:tavLst>
                                    </p:anim>
                                    <p:animEffect transition="in" filter="fade">
                                      <p:cBhvr>
                                        <p:cTn id="24" dur="500"/>
                                        <p:tgtEl>
                                          <p:spTgt spid="5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p:cTn id="27" dur="500" fill="hold"/>
                                        <p:tgtEl>
                                          <p:spTgt spid="70"/>
                                        </p:tgtEl>
                                        <p:attrNameLst>
                                          <p:attrName>ppt_w</p:attrName>
                                        </p:attrNameLst>
                                      </p:cBhvr>
                                      <p:tavLst>
                                        <p:tav tm="0">
                                          <p:val>
                                            <p:fltVal val="0"/>
                                          </p:val>
                                        </p:tav>
                                        <p:tav tm="100000">
                                          <p:val>
                                            <p:strVal val="#ppt_w"/>
                                          </p:val>
                                        </p:tav>
                                      </p:tavLst>
                                    </p:anim>
                                    <p:anim calcmode="lin" valueType="num">
                                      <p:cBhvr>
                                        <p:cTn id="28" dur="500" fill="hold"/>
                                        <p:tgtEl>
                                          <p:spTgt spid="70"/>
                                        </p:tgtEl>
                                        <p:attrNameLst>
                                          <p:attrName>ppt_h</p:attrName>
                                        </p:attrNameLst>
                                      </p:cBhvr>
                                      <p:tavLst>
                                        <p:tav tm="0">
                                          <p:val>
                                            <p:fltVal val="0"/>
                                          </p:val>
                                        </p:tav>
                                        <p:tav tm="100000">
                                          <p:val>
                                            <p:strVal val="#ppt_h"/>
                                          </p:val>
                                        </p:tav>
                                      </p:tavLst>
                                    </p:anim>
                                    <p:animEffect transition="in" filter="fade">
                                      <p:cBhvr>
                                        <p:cTn id="29" dur="500"/>
                                        <p:tgtEl>
                                          <p:spTgt spid="7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500" fill="hold"/>
                                        <p:tgtEl>
                                          <p:spTgt spid="52"/>
                                        </p:tgtEl>
                                        <p:attrNameLst>
                                          <p:attrName>ppt_w</p:attrName>
                                        </p:attrNameLst>
                                      </p:cBhvr>
                                      <p:tavLst>
                                        <p:tav tm="0">
                                          <p:val>
                                            <p:fltVal val="0"/>
                                          </p:val>
                                        </p:tav>
                                        <p:tav tm="100000">
                                          <p:val>
                                            <p:strVal val="#ppt_w"/>
                                          </p:val>
                                        </p:tav>
                                      </p:tavLst>
                                    </p:anim>
                                    <p:anim calcmode="lin" valueType="num">
                                      <p:cBhvr>
                                        <p:cTn id="33" dur="500" fill="hold"/>
                                        <p:tgtEl>
                                          <p:spTgt spid="52"/>
                                        </p:tgtEl>
                                        <p:attrNameLst>
                                          <p:attrName>ppt_h</p:attrName>
                                        </p:attrNameLst>
                                      </p:cBhvr>
                                      <p:tavLst>
                                        <p:tav tm="0">
                                          <p:val>
                                            <p:fltVal val="0"/>
                                          </p:val>
                                        </p:tav>
                                        <p:tav tm="100000">
                                          <p:val>
                                            <p:strVal val="#ppt_h"/>
                                          </p:val>
                                        </p:tav>
                                      </p:tavLst>
                                    </p:anim>
                                    <p:animEffect transition="in" filter="fade">
                                      <p:cBhvr>
                                        <p:cTn id="34" dur="500"/>
                                        <p:tgtEl>
                                          <p:spTgt spid="5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anim calcmode="lin" valueType="num">
                                      <p:cBhvr>
                                        <p:cTn id="37" dur="500" fill="hold"/>
                                        <p:tgtEl>
                                          <p:spTgt spid="71"/>
                                        </p:tgtEl>
                                        <p:attrNameLst>
                                          <p:attrName>ppt_w</p:attrName>
                                        </p:attrNameLst>
                                      </p:cBhvr>
                                      <p:tavLst>
                                        <p:tav tm="0">
                                          <p:val>
                                            <p:fltVal val="0"/>
                                          </p:val>
                                        </p:tav>
                                        <p:tav tm="100000">
                                          <p:val>
                                            <p:strVal val="#ppt_w"/>
                                          </p:val>
                                        </p:tav>
                                      </p:tavLst>
                                    </p:anim>
                                    <p:anim calcmode="lin" valueType="num">
                                      <p:cBhvr>
                                        <p:cTn id="38" dur="500" fill="hold"/>
                                        <p:tgtEl>
                                          <p:spTgt spid="71"/>
                                        </p:tgtEl>
                                        <p:attrNameLst>
                                          <p:attrName>ppt_h</p:attrName>
                                        </p:attrNameLst>
                                      </p:cBhvr>
                                      <p:tavLst>
                                        <p:tav tm="0">
                                          <p:val>
                                            <p:fltVal val="0"/>
                                          </p:val>
                                        </p:tav>
                                        <p:tav tm="100000">
                                          <p:val>
                                            <p:strVal val="#ppt_h"/>
                                          </p:val>
                                        </p:tav>
                                      </p:tavLst>
                                    </p:anim>
                                    <p:animEffect transition="in" filter="fade">
                                      <p:cBhvr>
                                        <p:cTn id="39" dur="500"/>
                                        <p:tgtEl>
                                          <p:spTgt spid="7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3"/>
                                        </p:tgtEl>
                                        <p:attrNameLst>
                                          <p:attrName>style.visibility</p:attrName>
                                        </p:attrNameLst>
                                      </p:cBhvr>
                                      <p:to>
                                        <p:strVal val="visible"/>
                                      </p:to>
                                    </p:set>
                                    <p:anim calcmode="lin" valueType="num">
                                      <p:cBhvr>
                                        <p:cTn id="42" dur="500" fill="hold"/>
                                        <p:tgtEl>
                                          <p:spTgt spid="53"/>
                                        </p:tgtEl>
                                        <p:attrNameLst>
                                          <p:attrName>ppt_w</p:attrName>
                                        </p:attrNameLst>
                                      </p:cBhvr>
                                      <p:tavLst>
                                        <p:tav tm="0">
                                          <p:val>
                                            <p:fltVal val="0"/>
                                          </p:val>
                                        </p:tav>
                                        <p:tav tm="100000">
                                          <p:val>
                                            <p:strVal val="#ppt_w"/>
                                          </p:val>
                                        </p:tav>
                                      </p:tavLst>
                                    </p:anim>
                                    <p:anim calcmode="lin" valueType="num">
                                      <p:cBhvr>
                                        <p:cTn id="43" dur="500" fill="hold"/>
                                        <p:tgtEl>
                                          <p:spTgt spid="53"/>
                                        </p:tgtEl>
                                        <p:attrNameLst>
                                          <p:attrName>ppt_h</p:attrName>
                                        </p:attrNameLst>
                                      </p:cBhvr>
                                      <p:tavLst>
                                        <p:tav tm="0">
                                          <p:val>
                                            <p:fltVal val="0"/>
                                          </p:val>
                                        </p:tav>
                                        <p:tav tm="100000">
                                          <p:val>
                                            <p:strVal val="#ppt_h"/>
                                          </p:val>
                                        </p:tav>
                                      </p:tavLst>
                                    </p:anim>
                                    <p:animEffect transition="in" filter="fade">
                                      <p:cBhvr>
                                        <p:cTn id="44" dur="500"/>
                                        <p:tgtEl>
                                          <p:spTgt spid="53"/>
                                        </p:tgtEl>
                                      </p:cBhvr>
                                    </p:animEffect>
                                  </p:childTnLst>
                                </p:cTn>
                              </p:par>
                              <p:par>
                                <p:cTn id="45" presetID="53" presetClass="entr" presetSubtype="16"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2" presetClass="entr" presetSubtype="2" accel="50000" decel="5000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1+#ppt_w/2"/>
                                          </p:val>
                                        </p:tav>
                                        <p:tav tm="100000">
                                          <p:val>
                                            <p:strVal val="#ppt_x"/>
                                          </p:val>
                                        </p:tav>
                                      </p:tavLst>
                                    </p:anim>
                                    <p:anim calcmode="lin" valueType="num">
                                      <p:cBhvr additive="base">
                                        <p:cTn id="53" dur="500" fill="hold"/>
                                        <p:tgtEl>
                                          <p:spTgt spid="32"/>
                                        </p:tgtEl>
                                        <p:attrNameLst>
                                          <p:attrName>ppt_y</p:attrName>
                                        </p:attrNameLst>
                                      </p:cBhvr>
                                      <p:tavLst>
                                        <p:tav tm="0">
                                          <p:val>
                                            <p:strVal val="#ppt_y"/>
                                          </p:val>
                                        </p:tav>
                                        <p:tav tm="100000">
                                          <p:val>
                                            <p:strVal val="#ppt_y"/>
                                          </p:val>
                                        </p:tav>
                                      </p:tavLst>
                                    </p:anim>
                                  </p:childTnLst>
                                </p:cTn>
                              </p:par>
                              <p:par>
                                <p:cTn id="54" presetID="53" presetClass="entr" presetSubtype="16" fill="hold" nodeType="with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par>
                                <p:cTn id="59" presetID="2" presetClass="entr" presetSubtype="2" accel="50000" decel="5000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additive="base">
                                        <p:cTn id="61" dur="500" fill="hold"/>
                                        <p:tgtEl>
                                          <p:spTgt spid="33"/>
                                        </p:tgtEl>
                                        <p:attrNameLst>
                                          <p:attrName>ppt_x</p:attrName>
                                        </p:attrNameLst>
                                      </p:cBhvr>
                                      <p:tavLst>
                                        <p:tav tm="0">
                                          <p:val>
                                            <p:strVal val="1+#ppt_w/2"/>
                                          </p:val>
                                        </p:tav>
                                        <p:tav tm="100000">
                                          <p:val>
                                            <p:strVal val="#ppt_x"/>
                                          </p:val>
                                        </p:tav>
                                      </p:tavLst>
                                    </p:anim>
                                    <p:anim calcmode="lin" valueType="num">
                                      <p:cBhvr additive="base">
                                        <p:cTn id="62" dur="500" fill="hold"/>
                                        <p:tgtEl>
                                          <p:spTgt spid="33"/>
                                        </p:tgtEl>
                                        <p:attrNameLst>
                                          <p:attrName>ppt_y</p:attrName>
                                        </p:attrNameLst>
                                      </p:cBhvr>
                                      <p:tavLst>
                                        <p:tav tm="0">
                                          <p:val>
                                            <p:strVal val="#ppt_y"/>
                                          </p:val>
                                        </p:tav>
                                        <p:tav tm="100000">
                                          <p:val>
                                            <p:strVal val="#ppt_y"/>
                                          </p:val>
                                        </p:tav>
                                      </p:tavLst>
                                    </p:anim>
                                  </p:childTnLst>
                                </p:cTn>
                              </p:par>
                              <p:par>
                                <p:cTn id="63" presetID="53" presetClass="entr" presetSubtype="16" fill="hold"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p:cTn id="65" dur="500" fill="hold"/>
                                        <p:tgtEl>
                                          <p:spTgt spid="43"/>
                                        </p:tgtEl>
                                        <p:attrNameLst>
                                          <p:attrName>ppt_w</p:attrName>
                                        </p:attrNameLst>
                                      </p:cBhvr>
                                      <p:tavLst>
                                        <p:tav tm="0">
                                          <p:val>
                                            <p:fltVal val="0"/>
                                          </p:val>
                                        </p:tav>
                                        <p:tav tm="100000">
                                          <p:val>
                                            <p:strVal val="#ppt_w"/>
                                          </p:val>
                                        </p:tav>
                                      </p:tavLst>
                                    </p:anim>
                                    <p:anim calcmode="lin" valueType="num">
                                      <p:cBhvr>
                                        <p:cTn id="66" dur="500" fill="hold"/>
                                        <p:tgtEl>
                                          <p:spTgt spid="43"/>
                                        </p:tgtEl>
                                        <p:attrNameLst>
                                          <p:attrName>ppt_h</p:attrName>
                                        </p:attrNameLst>
                                      </p:cBhvr>
                                      <p:tavLst>
                                        <p:tav tm="0">
                                          <p:val>
                                            <p:fltVal val="0"/>
                                          </p:val>
                                        </p:tav>
                                        <p:tav tm="100000">
                                          <p:val>
                                            <p:strVal val="#ppt_h"/>
                                          </p:val>
                                        </p:tav>
                                      </p:tavLst>
                                    </p:anim>
                                    <p:animEffect transition="in" filter="fade">
                                      <p:cBhvr>
                                        <p:cTn id="67" dur="500"/>
                                        <p:tgtEl>
                                          <p:spTgt spid="43"/>
                                        </p:tgtEl>
                                      </p:cBhvr>
                                    </p:animEffect>
                                  </p:childTnLst>
                                </p:cTn>
                              </p:par>
                              <p:par>
                                <p:cTn id="68" presetID="2" presetClass="entr" presetSubtype="2" accel="50000" decel="50000" fill="hold" grpId="0" nodeType="with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additive="base">
                                        <p:cTn id="70" dur="500" fill="hold"/>
                                        <p:tgtEl>
                                          <p:spTgt spid="34"/>
                                        </p:tgtEl>
                                        <p:attrNameLst>
                                          <p:attrName>ppt_x</p:attrName>
                                        </p:attrNameLst>
                                      </p:cBhvr>
                                      <p:tavLst>
                                        <p:tav tm="0">
                                          <p:val>
                                            <p:strVal val="1+#ppt_w/2"/>
                                          </p:val>
                                        </p:tav>
                                        <p:tav tm="100000">
                                          <p:val>
                                            <p:strVal val="#ppt_x"/>
                                          </p:val>
                                        </p:tav>
                                      </p:tavLst>
                                    </p:anim>
                                    <p:anim calcmode="lin" valueType="num">
                                      <p:cBhvr additive="base">
                                        <p:cTn id="71" dur="500" fill="hold"/>
                                        <p:tgtEl>
                                          <p:spTgt spid="34"/>
                                        </p:tgtEl>
                                        <p:attrNameLst>
                                          <p:attrName>ppt_y</p:attrName>
                                        </p:attrNameLst>
                                      </p:cBhvr>
                                      <p:tavLst>
                                        <p:tav tm="0">
                                          <p:val>
                                            <p:strVal val="#ppt_y"/>
                                          </p:val>
                                        </p:tav>
                                        <p:tav tm="100000">
                                          <p:val>
                                            <p:strVal val="#ppt_y"/>
                                          </p:val>
                                        </p:tav>
                                      </p:tavLst>
                                    </p:anim>
                                  </p:childTnLst>
                                </p:cTn>
                              </p:par>
                              <p:par>
                                <p:cTn id="72" presetID="53" presetClass="entr" presetSubtype="16" fill="hold" nodeType="withEffect">
                                  <p:stCondLst>
                                    <p:cond delay="0"/>
                                  </p:stCondLst>
                                  <p:childTnLst>
                                    <p:set>
                                      <p:cBhvr>
                                        <p:cTn id="73" dur="1" fill="hold">
                                          <p:stCondLst>
                                            <p:cond delay="0"/>
                                          </p:stCondLst>
                                        </p:cTn>
                                        <p:tgtEl>
                                          <p:spTgt spid="46"/>
                                        </p:tgtEl>
                                        <p:attrNameLst>
                                          <p:attrName>style.visibility</p:attrName>
                                        </p:attrNameLst>
                                      </p:cBhvr>
                                      <p:to>
                                        <p:strVal val="visible"/>
                                      </p:to>
                                    </p:set>
                                    <p:anim calcmode="lin" valueType="num">
                                      <p:cBhvr>
                                        <p:cTn id="74" dur="500" fill="hold"/>
                                        <p:tgtEl>
                                          <p:spTgt spid="46"/>
                                        </p:tgtEl>
                                        <p:attrNameLst>
                                          <p:attrName>ppt_w</p:attrName>
                                        </p:attrNameLst>
                                      </p:cBhvr>
                                      <p:tavLst>
                                        <p:tav tm="0">
                                          <p:val>
                                            <p:fltVal val="0"/>
                                          </p:val>
                                        </p:tav>
                                        <p:tav tm="100000">
                                          <p:val>
                                            <p:strVal val="#ppt_w"/>
                                          </p:val>
                                        </p:tav>
                                      </p:tavLst>
                                    </p:anim>
                                    <p:anim calcmode="lin" valueType="num">
                                      <p:cBhvr>
                                        <p:cTn id="75" dur="500" fill="hold"/>
                                        <p:tgtEl>
                                          <p:spTgt spid="46"/>
                                        </p:tgtEl>
                                        <p:attrNameLst>
                                          <p:attrName>ppt_h</p:attrName>
                                        </p:attrNameLst>
                                      </p:cBhvr>
                                      <p:tavLst>
                                        <p:tav tm="0">
                                          <p:val>
                                            <p:fltVal val="0"/>
                                          </p:val>
                                        </p:tav>
                                        <p:tav tm="100000">
                                          <p:val>
                                            <p:strVal val="#ppt_h"/>
                                          </p:val>
                                        </p:tav>
                                      </p:tavLst>
                                    </p:anim>
                                    <p:animEffect transition="in" filter="fade">
                                      <p:cBhvr>
                                        <p:cTn id="76" dur="500"/>
                                        <p:tgtEl>
                                          <p:spTgt spid="46"/>
                                        </p:tgtEl>
                                      </p:cBhvr>
                                    </p:animEffect>
                                  </p:childTnLst>
                                </p:cTn>
                              </p:par>
                              <p:par>
                                <p:cTn id="77" presetID="2" presetClass="entr" presetSubtype="2" accel="50000" decel="50000"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500" fill="hold"/>
                                        <p:tgtEl>
                                          <p:spTgt spid="35"/>
                                        </p:tgtEl>
                                        <p:attrNameLst>
                                          <p:attrName>ppt_x</p:attrName>
                                        </p:attrNameLst>
                                      </p:cBhvr>
                                      <p:tavLst>
                                        <p:tav tm="0">
                                          <p:val>
                                            <p:strVal val="1+#ppt_w/2"/>
                                          </p:val>
                                        </p:tav>
                                        <p:tav tm="100000">
                                          <p:val>
                                            <p:strVal val="#ppt_x"/>
                                          </p:val>
                                        </p:tav>
                                      </p:tavLst>
                                    </p:anim>
                                    <p:anim calcmode="lin" valueType="num">
                                      <p:cBhvr additive="base">
                                        <p:cTn id="80"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Graphic spid="64" grpId="0">
        <p:bldAsOne/>
      </p:bldGraphic>
      <p:bldP spid="69" grpId="0"/>
      <p:bldGraphic spid="65" grpId="0">
        <p:bldAsOne/>
      </p:bldGraphic>
      <p:bldP spid="70" grpId="0"/>
      <p:bldGraphic spid="66" grpId="0">
        <p:bldAsOne/>
      </p:bldGraphic>
      <p:bldP spid="71" grpId="0"/>
      <p:bldP spid="50" grpId="0"/>
      <p:bldP spid="51" grpId="0"/>
      <p:bldP spid="52" grpId="0"/>
      <p:bldP spid="53" grpId="0"/>
      <p:bldP spid="32" grpId="0"/>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060725" y="1754087"/>
            <a:ext cx="4070550" cy="4070552"/>
            <a:chOff x="4060725" y="1754087"/>
            <a:chExt cx="4070550" cy="4070552"/>
          </a:xfrm>
        </p:grpSpPr>
        <p:sp>
          <p:nvSpPr>
            <p:cNvPr id="3" name="菱形 2"/>
            <p:cNvSpPr/>
            <p:nvPr/>
          </p:nvSpPr>
          <p:spPr>
            <a:xfrm>
              <a:off x="4060725" y="1754087"/>
              <a:ext cx="4070550" cy="4070552"/>
            </a:xfrm>
            <a:prstGeom prst="diamond">
              <a:avLst/>
            </a:prstGeom>
            <a:noFill/>
            <a:ln w="76200">
              <a:solidFill>
                <a:srgbClr val="3904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970780" y="3450458"/>
              <a:ext cx="2250440" cy="768350"/>
            </a:xfrm>
            <a:prstGeom prst="rect">
              <a:avLst/>
            </a:prstGeom>
            <a:noFill/>
          </p:spPr>
          <p:txBody>
            <a:bodyPr wrap="none" rtlCol="0">
              <a:spAutoFit/>
              <a:scene3d>
                <a:camera prst="orthographicFront"/>
                <a:lightRig rig="threePt" dir="t"/>
              </a:scene3d>
              <a:sp3d contourW="12700"/>
            </a:bodyPr>
            <a:lstStyle/>
            <a:p>
              <a:pPr algn="ctr"/>
              <a:r>
                <a:rPr lang="en-US" altLang="zh-CN" sz="4400" b="1" i="1" dirty="0">
                  <a:latin typeface="Century Gothic" panose="020B0502020202020204" pitchFamily="34" charset="0"/>
                </a:rPr>
                <a:t>PART 0</a:t>
              </a:r>
              <a:r>
                <a:rPr lang="en-US" sz="4400" b="1" i="1" dirty="0">
                  <a:latin typeface="Century Gothic" panose="020B0502020202020204" pitchFamily="34" charset="0"/>
                </a:rPr>
                <a:t>3</a:t>
              </a:r>
              <a:endParaRPr lang="en-US" sz="4400" b="1" i="1" dirty="0">
                <a:latin typeface="Century Gothic" panose="020B0502020202020204" pitchFamily="34" charset="0"/>
              </a:endParaRPr>
            </a:p>
          </p:txBody>
        </p:sp>
        <p:sp>
          <p:nvSpPr>
            <p:cNvPr id="13" name="文本框 12"/>
            <p:cNvSpPr txBox="1"/>
            <p:nvPr/>
          </p:nvSpPr>
          <p:spPr>
            <a:xfrm>
              <a:off x="5086349" y="4156291"/>
              <a:ext cx="2019300" cy="829945"/>
            </a:xfrm>
            <a:prstGeom prst="rect">
              <a:avLst/>
            </a:prstGeom>
            <a:noFill/>
          </p:spPr>
          <p:txBody>
            <a:bodyPr wrap="none" rtlCol="0">
              <a:spAutoFit/>
              <a:scene3d>
                <a:camera prst="orthographicFront"/>
                <a:lightRig rig="threePt" dir="t"/>
              </a:scene3d>
              <a:sp3d contourW="12700"/>
            </a:bodyPr>
            <a:lstStyle/>
            <a:p>
              <a:pPr algn="ctr"/>
              <a:r>
                <a:rPr lang="zh-CN" altLang="en-US" sz="2400" b="1" dirty="0"/>
                <a:t>信任：产生凝</a:t>
              </a:r>
              <a:endParaRPr lang="zh-CN" altLang="en-US" sz="2400" b="1" dirty="0"/>
            </a:p>
            <a:p>
              <a:pPr algn="ctr"/>
              <a:r>
                <a:rPr lang="zh-CN" altLang="en-US" sz="2400" b="1" dirty="0"/>
                <a:t>聚力的基石</a:t>
              </a:r>
              <a:endParaRPr lang="zh-CN" altLang="en-US" sz="2400" b="1" dirty="0"/>
            </a:p>
          </p:txBody>
        </p:sp>
        <p:sp>
          <p:nvSpPr>
            <p:cNvPr id="14" name="椭圆 49"/>
            <p:cNvSpPr/>
            <p:nvPr/>
          </p:nvSpPr>
          <p:spPr>
            <a:xfrm>
              <a:off x="5923834" y="5100161"/>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8" name="图片占位符 17"/>
          <p:cNvPicPr>
            <a:picLocks noGrp="1" noChangeAspect="1"/>
          </p:cNvPicPr>
          <p:nvPr>
            <p:ph type="pic" sz="quarter" idx="10"/>
          </p:nvPr>
        </p:nvPicPr>
        <p:blipFill>
          <a:blip r:embed="rId1">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t="16667" b="16667"/>
          <a:stretch>
            <a:fillRect/>
          </a:stretch>
        </p:blipFill>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4674235"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信任：产生凝</a:t>
              </a:r>
              <a:r>
                <a:rPr lang="zh-CN" altLang="en-US" sz="3200" b="1" dirty="0">
                  <a:solidFill>
                    <a:srgbClr val="39042F"/>
                  </a:solidFill>
                </a:rPr>
                <a:t>聚力的基石</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bwMode="auto">
          <a:xfrm>
            <a:off x="4164368" y="1873251"/>
            <a:ext cx="3975100" cy="4984749"/>
            <a:chOff x="2977484" y="1071882"/>
            <a:chExt cx="3246853" cy="4071617"/>
          </a:xfrm>
        </p:grpSpPr>
        <p:pic>
          <p:nvPicPr>
            <p:cNvPr id="34837" name="Pictur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977484" y="1071882"/>
              <a:ext cx="3246853" cy="407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
            <p:cNvSpPr/>
            <p:nvPr/>
          </p:nvSpPr>
          <p:spPr>
            <a:xfrm>
              <a:off x="3402791" y="1409022"/>
              <a:ext cx="2066021" cy="2740346"/>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spcBef>
                  <a:spcPts val="0"/>
                </a:spcBef>
                <a:spcAft>
                  <a:spcPts val="0"/>
                </a:spcAft>
                <a:defRPr/>
              </a:pPr>
              <a:endParaRPr lang="en-US" sz="1350">
                <a:solidFill>
                  <a:schemeClr val="tx1">
                    <a:lumMod val="75000"/>
                    <a:lumOff val="25000"/>
                  </a:schemeClr>
                </a:solidFill>
              </a:endParaRPr>
            </a:p>
          </p:txBody>
        </p:sp>
      </p:grpSp>
      <p:grpSp>
        <p:nvGrpSpPr>
          <p:cNvPr id="9" name="组合 8"/>
          <p:cNvGrpSpPr/>
          <p:nvPr/>
        </p:nvGrpSpPr>
        <p:grpSpPr bwMode="auto">
          <a:xfrm>
            <a:off x="8562528" y="2645833"/>
            <a:ext cx="2842684" cy="706755"/>
            <a:chOff x="6597339" y="1985092"/>
            <a:chExt cx="2133080" cy="529621"/>
          </a:xfrm>
        </p:grpSpPr>
        <p:grpSp>
          <p:nvGrpSpPr>
            <p:cNvPr id="10" name="Group 84"/>
            <p:cNvGrpSpPr>
              <a:grpSpLocks noChangeAspect="1"/>
            </p:cNvGrpSpPr>
            <p:nvPr/>
          </p:nvGrpSpPr>
          <p:grpSpPr>
            <a:xfrm>
              <a:off x="6597339" y="1985092"/>
              <a:ext cx="432000" cy="432000"/>
              <a:chOff x="7275513" y="5302250"/>
              <a:chExt cx="1012825" cy="1012825"/>
            </a:xfrm>
            <a:solidFill>
              <a:schemeClr val="accent1"/>
            </a:solidFill>
          </p:grpSpPr>
          <p:sp>
            <p:nvSpPr>
              <p:cNvPr id="11" name="Freeform 34"/>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solidFill>
                <a:srgbClr val="39042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ct val="15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sp>
            <p:nvSpPr>
              <p:cNvPr id="12"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rgbClr val="39042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ct val="15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grpSp>
        <p:sp>
          <p:nvSpPr>
            <p:cNvPr id="15" name="Text Box 10"/>
            <p:cNvSpPr txBox="1">
              <a:spLocks noChangeArrowheads="1"/>
            </p:cNvSpPr>
            <p:nvPr/>
          </p:nvSpPr>
          <p:spPr bwMode="auto">
            <a:xfrm>
              <a:off x="7124653" y="2008885"/>
              <a:ext cx="1605766" cy="505828"/>
            </a:xfrm>
            <a:prstGeom prst="rect">
              <a:avLst/>
            </a:prstGeom>
            <a:noFill/>
            <a:ln w="9525">
              <a:noFill/>
              <a:miter lim="800000"/>
            </a:ln>
          </p:spPr>
          <p:txBody>
            <a:bodyPr lIns="60959" tIns="30479" rIns="60959" bIns="30479">
              <a:spAutoFit/>
            </a:bodyPr>
            <a:lstStyle/>
            <a:p>
              <a:pPr>
                <a:lnSpc>
                  <a:spcPct val="100000"/>
                </a:lnSpc>
              </a:pPr>
              <a:r>
                <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信任是人生中的第一课</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grpSp>
        <p:nvGrpSpPr>
          <p:cNvPr id="13" name="组合 12"/>
          <p:cNvGrpSpPr/>
          <p:nvPr/>
        </p:nvGrpSpPr>
        <p:grpSpPr bwMode="auto">
          <a:xfrm>
            <a:off x="8562527" y="4273552"/>
            <a:ext cx="2861734" cy="633518"/>
            <a:chOff x="6597339" y="3205806"/>
            <a:chExt cx="2145995" cy="474907"/>
          </a:xfrm>
        </p:grpSpPr>
        <p:grpSp>
          <p:nvGrpSpPr>
            <p:cNvPr id="14" name="Group 92"/>
            <p:cNvGrpSpPr>
              <a:grpSpLocks noChangeAspect="1"/>
            </p:cNvGrpSpPr>
            <p:nvPr/>
          </p:nvGrpSpPr>
          <p:grpSpPr>
            <a:xfrm>
              <a:off x="6597339" y="3205806"/>
              <a:ext cx="432000" cy="432833"/>
              <a:chOff x="4427538" y="3192463"/>
              <a:chExt cx="823913" cy="825500"/>
            </a:xfrm>
            <a:solidFill>
              <a:schemeClr val="accent1"/>
            </a:solidFill>
          </p:grpSpPr>
          <p:sp>
            <p:nvSpPr>
              <p:cNvPr id="16" name="Oval 23"/>
              <p:cNvSpPr>
                <a:spLocks noChangeArrowheads="1"/>
              </p:cNvSpPr>
              <p:nvPr/>
            </p:nvSpPr>
            <p:spPr bwMode="auto">
              <a:xfrm>
                <a:off x="4813301" y="3825875"/>
                <a:ext cx="57150" cy="57150"/>
              </a:xfrm>
              <a:prstGeom prst="ellipse">
                <a:avLst/>
              </a:pr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ct val="15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sp>
            <p:nvSpPr>
              <p:cNvPr id="17" name="Rectangle 24"/>
              <p:cNvSpPr>
                <a:spLocks noChangeArrowheads="1"/>
              </p:cNvSpPr>
              <p:nvPr/>
            </p:nvSpPr>
            <p:spPr bwMode="auto">
              <a:xfrm>
                <a:off x="4784726" y="3352800"/>
                <a:ext cx="115888" cy="15875"/>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9" tIns="45720" rIns="91439" bIns="45720"/>
              <a:lstStyle/>
              <a:p>
                <a:pPr defTabSz="963930" fontAlgn="auto">
                  <a:lnSpc>
                    <a:spcPct val="15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sp>
            <p:nvSpPr>
              <p:cNvPr id="18"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rgbClr val="2E295C"/>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ct val="15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sp>
            <p:nvSpPr>
              <p:cNvPr id="19" name="Oval 26"/>
              <p:cNvSpPr>
                <a:spLocks noChangeArrowheads="1"/>
              </p:cNvSpPr>
              <p:nvPr/>
            </p:nvSpPr>
            <p:spPr bwMode="auto">
              <a:xfrm>
                <a:off x="4926013" y="3351213"/>
                <a:ext cx="22225" cy="19050"/>
              </a:xfrm>
              <a:prstGeom prst="ellipse">
                <a:avLst/>
              </a:pr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ct val="15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sp>
            <p:nvSpPr>
              <p:cNvPr id="20" name="Rectangle 27"/>
              <p:cNvSpPr>
                <a:spLocks noChangeArrowheads="1"/>
              </p:cNvSpPr>
              <p:nvPr/>
            </p:nvSpPr>
            <p:spPr bwMode="auto">
              <a:xfrm>
                <a:off x="4710113" y="3397250"/>
                <a:ext cx="265113" cy="400050"/>
              </a:xfrm>
              <a:prstGeom prst="rect">
                <a:avLst/>
              </a:prstGeom>
              <a:solidFill>
                <a:srgbClr val="2E295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9" tIns="45720" rIns="91439" bIns="45720"/>
              <a:lstStyle/>
              <a:p>
                <a:pPr defTabSz="963930" fontAlgn="auto">
                  <a:lnSpc>
                    <a:spcPct val="15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grpSp>
        <p:sp>
          <p:nvSpPr>
            <p:cNvPr id="22" name="Text Box 10"/>
            <p:cNvSpPr txBox="1">
              <a:spLocks noChangeArrowheads="1"/>
            </p:cNvSpPr>
            <p:nvPr/>
          </p:nvSpPr>
          <p:spPr bwMode="auto">
            <a:xfrm>
              <a:off x="7137012" y="3289902"/>
              <a:ext cx="1606322" cy="390811"/>
            </a:xfrm>
            <a:prstGeom prst="rect">
              <a:avLst/>
            </a:prstGeom>
            <a:noFill/>
            <a:ln w="9525">
              <a:noFill/>
              <a:miter lim="800000"/>
            </a:ln>
          </p:spPr>
          <p:txBody>
            <a:bodyPr lIns="60959" tIns="30479" rIns="60959" bIns="30479">
              <a:spAutoFit/>
            </a:bodyPr>
            <a:lstStyle/>
            <a:p>
              <a:pPr>
                <a:lnSpc>
                  <a:spcPct val="150000"/>
                </a:lnSpc>
              </a:pPr>
              <a:r>
                <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信任的力量</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grpSp>
        <p:nvGrpSpPr>
          <p:cNvPr id="28" name="组合 27"/>
          <p:cNvGrpSpPr/>
          <p:nvPr/>
        </p:nvGrpSpPr>
        <p:grpSpPr bwMode="auto">
          <a:xfrm>
            <a:off x="856457" y="2639481"/>
            <a:ext cx="2933700" cy="577104"/>
            <a:chOff x="189578" y="1980213"/>
            <a:chExt cx="2200182" cy="432851"/>
          </a:xfrm>
        </p:grpSpPr>
        <p:sp>
          <p:nvSpPr>
            <p:cNvPr id="34831" name="Freeform 31"/>
            <p:cNvSpPr>
              <a:spLocks noChangeAspect="1" noEditPoints="1"/>
            </p:cNvSpPr>
            <p:nvPr/>
          </p:nvSpPr>
          <p:spPr bwMode="auto">
            <a:xfrm>
              <a:off x="1957760" y="1980213"/>
              <a:ext cx="432000" cy="432851"/>
            </a:xfrm>
            <a:custGeom>
              <a:avLst/>
              <a:gdLst>
                <a:gd name="T0" fmla="*/ 216000 w 280"/>
                <a:gd name="T1" fmla="*/ 0 h 280"/>
                <a:gd name="T2" fmla="*/ 0 w 280"/>
                <a:gd name="T3" fmla="*/ 216426 h 280"/>
                <a:gd name="T4" fmla="*/ 216000 w 280"/>
                <a:gd name="T5" fmla="*/ 432851 h 280"/>
                <a:gd name="T6" fmla="*/ 432000 w 280"/>
                <a:gd name="T7" fmla="*/ 216426 h 280"/>
                <a:gd name="T8" fmla="*/ 216000 w 280"/>
                <a:gd name="T9" fmla="*/ 0 h 280"/>
                <a:gd name="T10" fmla="*/ 285429 w 280"/>
                <a:gd name="T11" fmla="*/ 106667 h 280"/>
                <a:gd name="T12" fmla="*/ 325543 w 280"/>
                <a:gd name="T13" fmla="*/ 146860 h 280"/>
                <a:gd name="T14" fmla="*/ 285429 w 280"/>
                <a:gd name="T15" fmla="*/ 188599 h 280"/>
                <a:gd name="T16" fmla="*/ 268457 w 280"/>
                <a:gd name="T17" fmla="*/ 183962 h 280"/>
                <a:gd name="T18" fmla="*/ 243771 w 280"/>
                <a:gd name="T19" fmla="*/ 146860 h 280"/>
                <a:gd name="T20" fmla="*/ 285429 w 280"/>
                <a:gd name="T21" fmla="*/ 106667 h 280"/>
                <a:gd name="T22" fmla="*/ 217543 w 280"/>
                <a:gd name="T23" fmla="*/ 148406 h 280"/>
                <a:gd name="T24" fmla="*/ 257657 w 280"/>
                <a:gd name="T25" fmla="*/ 190145 h 280"/>
                <a:gd name="T26" fmla="*/ 217543 w 280"/>
                <a:gd name="T27" fmla="*/ 230339 h 280"/>
                <a:gd name="T28" fmla="*/ 177429 w 280"/>
                <a:gd name="T29" fmla="*/ 190145 h 280"/>
                <a:gd name="T30" fmla="*/ 217543 w 280"/>
                <a:gd name="T31" fmla="*/ 148406 h 280"/>
                <a:gd name="T32" fmla="*/ 146571 w 280"/>
                <a:gd name="T33" fmla="*/ 106667 h 280"/>
                <a:gd name="T34" fmla="*/ 186686 w 280"/>
                <a:gd name="T35" fmla="*/ 146860 h 280"/>
                <a:gd name="T36" fmla="*/ 186686 w 280"/>
                <a:gd name="T37" fmla="*/ 149952 h 280"/>
                <a:gd name="T38" fmla="*/ 168171 w 280"/>
                <a:gd name="T39" fmla="*/ 182416 h 280"/>
                <a:gd name="T40" fmla="*/ 146571 w 280"/>
                <a:gd name="T41" fmla="*/ 188599 h 280"/>
                <a:gd name="T42" fmla="*/ 104914 w 280"/>
                <a:gd name="T43" fmla="*/ 146860 h 280"/>
                <a:gd name="T44" fmla="*/ 146571 w 280"/>
                <a:gd name="T45" fmla="*/ 106667 h 280"/>
                <a:gd name="T46" fmla="*/ 138857 w 280"/>
                <a:gd name="T47" fmla="*/ 298358 h 280"/>
                <a:gd name="T48" fmla="*/ 80229 w 280"/>
                <a:gd name="T49" fmla="*/ 287537 h 280"/>
                <a:gd name="T50" fmla="*/ 77143 w 280"/>
                <a:gd name="T51" fmla="*/ 285991 h 280"/>
                <a:gd name="T52" fmla="*/ 77143 w 280"/>
                <a:gd name="T53" fmla="*/ 285991 h 280"/>
                <a:gd name="T54" fmla="*/ 77143 w 280"/>
                <a:gd name="T55" fmla="*/ 242706 h 280"/>
                <a:gd name="T56" fmla="*/ 129600 w 280"/>
                <a:gd name="T57" fmla="*/ 191691 h 280"/>
                <a:gd name="T58" fmla="*/ 163543 w 280"/>
                <a:gd name="T59" fmla="*/ 191691 h 280"/>
                <a:gd name="T60" fmla="*/ 166629 w 280"/>
                <a:gd name="T61" fmla="*/ 191691 h 280"/>
                <a:gd name="T62" fmla="*/ 182057 w 280"/>
                <a:gd name="T63" fmla="*/ 225701 h 280"/>
                <a:gd name="T64" fmla="*/ 138857 w 280"/>
                <a:gd name="T65" fmla="*/ 285991 h 280"/>
                <a:gd name="T66" fmla="*/ 138857 w 280"/>
                <a:gd name="T67" fmla="*/ 298358 h 280"/>
                <a:gd name="T68" fmla="*/ 286971 w 280"/>
                <a:gd name="T69" fmla="*/ 327730 h 280"/>
                <a:gd name="T70" fmla="*/ 286971 w 280"/>
                <a:gd name="T71" fmla="*/ 327730 h 280"/>
                <a:gd name="T72" fmla="*/ 283886 w 280"/>
                <a:gd name="T73" fmla="*/ 329276 h 280"/>
                <a:gd name="T74" fmla="*/ 222171 w 280"/>
                <a:gd name="T75" fmla="*/ 340097 h 280"/>
                <a:gd name="T76" fmla="*/ 151200 w 280"/>
                <a:gd name="T77" fmla="*/ 329276 h 280"/>
                <a:gd name="T78" fmla="*/ 148114 w 280"/>
                <a:gd name="T79" fmla="*/ 327730 h 280"/>
                <a:gd name="T80" fmla="*/ 148114 w 280"/>
                <a:gd name="T81" fmla="*/ 327730 h 280"/>
                <a:gd name="T82" fmla="*/ 148114 w 280"/>
                <a:gd name="T83" fmla="*/ 285991 h 280"/>
                <a:gd name="T84" fmla="*/ 200571 w 280"/>
                <a:gd name="T85" fmla="*/ 233430 h 280"/>
                <a:gd name="T86" fmla="*/ 234514 w 280"/>
                <a:gd name="T87" fmla="*/ 233430 h 280"/>
                <a:gd name="T88" fmla="*/ 286971 w 280"/>
                <a:gd name="T89" fmla="*/ 285991 h 280"/>
                <a:gd name="T90" fmla="*/ 286971 w 280"/>
                <a:gd name="T91" fmla="*/ 327730 h 280"/>
                <a:gd name="T92" fmla="*/ 354857 w 280"/>
                <a:gd name="T93" fmla="*/ 285991 h 280"/>
                <a:gd name="T94" fmla="*/ 354857 w 280"/>
                <a:gd name="T95" fmla="*/ 285991 h 280"/>
                <a:gd name="T96" fmla="*/ 351771 w 280"/>
                <a:gd name="T97" fmla="*/ 287537 h 280"/>
                <a:gd name="T98" fmla="*/ 296229 w 280"/>
                <a:gd name="T99" fmla="*/ 298358 h 280"/>
                <a:gd name="T100" fmla="*/ 296229 w 280"/>
                <a:gd name="T101" fmla="*/ 285991 h 280"/>
                <a:gd name="T102" fmla="*/ 253029 w 280"/>
                <a:gd name="T103" fmla="*/ 225701 h 280"/>
                <a:gd name="T104" fmla="*/ 268457 w 280"/>
                <a:gd name="T105" fmla="*/ 191691 h 280"/>
                <a:gd name="T106" fmla="*/ 302400 w 280"/>
                <a:gd name="T107" fmla="*/ 191691 h 280"/>
                <a:gd name="T108" fmla="*/ 354857 w 280"/>
                <a:gd name="T109" fmla="*/ 242706 h 280"/>
                <a:gd name="T110" fmla="*/ 354857 w 280"/>
                <a:gd name="T111" fmla="*/ 285991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rgbClr val="39042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algn="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23" name="Text Box 10"/>
            <p:cNvSpPr txBox="1">
              <a:spLocks noChangeArrowheads="1"/>
            </p:cNvSpPr>
            <p:nvPr/>
          </p:nvSpPr>
          <p:spPr bwMode="auto">
            <a:xfrm>
              <a:off x="189578" y="2018315"/>
              <a:ext cx="1677498" cy="391022"/>
            </a:xfrm>
            <a:prstGeom prst="rect">
              <a:avLst/>
            </a:prstGeom>
            <a:noFill/>
            <a:ln w="9525">
              <a:noFill/>
              <a:miter lim="800000"/>
            </a:ln>
          </p:spPr>
          <p:txBody>
            <a:bodyPr wrap="square" lIns="60959" tIns="30479" rIns="60959" bIns="30479">
              <a:spAutoFit/>
            </a:bodyPr>
            <a:lstStyle/>
            <a:p>
              <a:pPr algn="r">
                <a:lnSpc>
                  <a:spcPct val="150000"/>
                </a:lnSpc>
              </a:pPr>
              <a:r>
                <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信任是一种心态</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grpSp>
        <p:nvGrpSpPr>
          <p:cNvPr id="29" name="组合 28"/>
          <p:cNvGrpSpPr/>
          <p:nvPr/>
        </p:nvGrpSpPr>
        <p:grpSpPr bwMode="auto">
          <a:xfrm>
            <a:off x="856457" y="4269319"/>
            <a:ext cx="2933700" cy="614469"/>
            <a:chOff x="189578" y="3201419"/>
            <a:chExt cx="2200182" cy="461365"/>
          </a:xfrm>
        </p:grpSpPr>
        <p:sp>
          <p:nvSpPr>
            <p:cNvPr id="34829" name="Freeform 45"/>
            <p:cNvSpPr>
              <a:spLocks noChangeAspect="1" noEditPoints="1"/>
            </p:cNvSpPr>
            <p:nvPr/>
          </p:nvSpPr>
          <p:spPr bwMode="auto">
            <a:xfrm>
              <a:off x="1957760" y="3201419"/>
              <a:ext cx="432000" cy="432698"/>
            </a:xfrm>
            <a:custGeom>
              <a:avLst/>
              <a:gdLst>
                <a:gd name="T0" fmla="*/ 0 w 342"/>
                <a:gd name="T1" fmla="*/ 216349 h 342"/>
                <a:gd name="T2" fmla="*/ 432000 w 342"/>
                <a:gd name="T3" fmla="*/ 216349 h 342"/>
                <a:gd name="T4" fmla="*/ 60632 w 342"/>
                <a:gd name="T5" fmla="*/ 177128 h 342"/>
                <a:gd name="T6" fmla="*/ 136421 w 342"/>
                <a:gd name="T7" fmla="*/ 207493 h 342"/>
                <a:gd name="T8" fmla="*/ 60632 w 342"/>
                <a:gd name="T9" fmla="*/ 177128 h 342"/>
                <a:gd name="T10" fmla="*/ 137684 w 342"/>
                <a:gd name="T11" fmla="*/ 216349 h 342"/>
                <a:gd name="T12" fmla="*/ 83368 w 342"/>
                <a:gd name="T13" fmla="*/ 264427 h 342"/>
                <a:gd name="T14" fmla="*/ 120000 w 342"/>
                <a:gd name="T15" fmla="*/ 358051 h 342"/>
                <a:gd name="T16" fmla="*/ 120000 w 342"/>
                <a:gd name="T17" fmla="*/ 309974 h 342"/>
                <a:gd name="T18" fmla="*/ 120000 w 342"/>
                <a:gd name="T19" fmla="*/ 358051 h 342"/>
                <a:gd name="T20" fmla="*/ 84632 w 342"/>
                <a:gd name="T21" fmla="*/ 273283 h 342"/>
                <a:gd name="T22" fmla="*/ 144000 w 342"/>
                <a:gd name="T23" fmla="*/ 302383 h 342"/>
                <a:gd name="T24" fmla="*/ 213474 w 342"/>
                <a:gd name="T25" fmla="*/ 302383 h 342"/>
                <a:gd name="T26" fmla="*/ 151579 w 342"/>
                <a:gd name="T27" fmla="*/ 273283 h 342"/>
                <a:gd name="T28" fmla="*/ 213474 w 342"/>
                <a:gd name="T29" fmla="*/ 302383 h 342"/>
                <a:gd name="T30" fmla="*/ 150316 w 342"/>
                <a:gd name="T31" fmla="*/ 264427 h 342"/>
                <a:gd name="T32" fmla="*/ 221053 w 342"/>
                <a:gd name="T33" fmla="*/ 216349 h 342"/>
                <a:gd name="T34" fmla="*/ 146526 w 342"/>
                <a:gd name="T35" fmla="*/ 207493 h 342"/>
                <a:gd name="T36" fmla="*/ 223579 w 342"/>
                <a:gd name="T37" fmla="*/ 177128 h 342"/>
                <a:gd name="T38" fmla="*/ 146526 w 342"/>
                <a:gd name="T39" fmla="*/ 207493 h 342"/>
                <a:gd name="T40" fmla="*/ 223579 w 342"/>
                <a:gd name="T41" fmla="*/ 334012 h 342"/>
                <a:gd name="T42" fmla="*/ 271579 w 342"/>
                <a:gd name="T43" fmla="*/ 334012 h 342"/>
                <a:gd name="T44" fmla="*/ 274105 w 342"/>
                <a:gd name="T45" fmla="*/ 302383 h 342"/>
                <a:gd name="T46" fmla="*/ 224842 w 342"/>
                <a:gd name="T47" fmla="*/ 273283 h 342"/>
                <a:gd name="T48" fmla="*/ 274105 w 342"/>
                <a:gd name="T49" fmla="*/ 302383 h 342"/>
                <a:gd name="T50" fmla="*/ 226105 w 342"/>
                <a:gd name="T51" fmla="*/ 264427 h 342"/>
                <a:gd name="T52" fmla="*/ 296842 w 342"/>
                <a:gd name="T53" fmla="*/ 216349 h 342"/>
                <a:gd name="T54" fmla="*/ 357474 w 342"/>
                <a:gd name="T55" fmla="*/ 159415 h 342"/>
                <a:gd name="T56" fmla="*/ 304421 w 342"/>
                <a:gd name="T57" fmla="*/ 188515 h 342"/>
                <a:gd name="T58" fmla="*/ 229895 w 342"/>
                <a:gd name="T59" fmla="*/ 207493 h 342"/>
                <a:gd name="T60" fmla="*/ 277895 w 342"/>
                <a:gd name="T61" fmla="*/ 177128 h 342"/>
                <a:gd name="T62" fmla="*/ 318316 w 342"/>
                <a:gd name="T63" fmla="*/ 135376 h 342"/>
                <a:gd name="T64" fmla="*/ 328421 w 342"/>
                <a:gd name="T65" fmla="*/ 130315 h 342"/>
                <a:gd name="T66" fmla="*/ 357474 w 342"/>
                <a:gd name="T67" fmla="*/ 159415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rgbClr val="2E295C"/>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algn="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26" name="Text Box 10"/>
            <p:cNvSpPr txBox="1">
              <a:spLocks noChangeArrowheads="1"/>
            </p:cNvSpPr>
            <p:nvPr/>
          </p:nvSpPr>
          <p:spPr bwMode="auto">
            <a:xfrm>
              <a:off x="189578" y="3271347"/>
              <a:ext cx="1606482" cy="391437"/>
            </a:xfrm>
            <a:prstGeom prst="rect">
              <a:avLst/>
            </a:prstGeom>
            <a:noFill/>
            <a:ln w="9525">
              <a:noFill/>
              <a:miter lim="800000"/>
            </a:ln>
          </p:spPr>
          <p:txBody>
            <a:bodyPr lIns="60959" tIns="30479" rIns="60959" bIns="30479">
              <a:spAutoFit/>
            </a:bodyPr>
            <a:lstStyle/>
            <a:p>
              <a:pPr algn="r">
                <a:lnSpc>
                  <a:spcPct val="150000"/>
                </a:lnSpc>
              </a:pPr>
              <a:r>
                <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信任造就双赢</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1+#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8" decel="100000" fill="hold" nodeType="withEffect">
                                  <p:stCondLst>
                                    <p:cond delay="50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75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0-#ppt_w/2"/>
                                          </p:val>
                                        </p:tav>
                                        <p:tav tm="100000">
                                          <p:val>
                                            <p:strVal val="#ppt_x"/>
                                          </p:val>
                                        </p:tav>
                                      </p:tavLst>
                                    </p:anim>
                                    <p:anim calcmode="lin" valueType="num">
                                      <p:cBhvr additive="base">
                                        <p:cTn id="25"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060725" y="1754087"/>
            <a:ext cx="4070550" cy="4070552"/>
            <a:chOff x="4060725" y="1754087"/>
            <a:chExt cx="4070550" cy="4070552"/>
          </a:xfrm>
        </p:grpSpPr>
        <p:sp>
          <p:nvSpPr>
            <p:cNvPr id="3" name="菱形 2"/>
            <p:cNvSpPr/>
            <p:nvPr/>
          </p:nvSpPr>
          <p:spPr>
            <a:xfrm>
              <a:off x="4060725" y="1754087"/>
              <a:ext cx="4070550" cy="4070552"/>
            </a:xfrm>
            <a:prstGeom prst="diamond">
              <a:avLst/>
            </a:prstGeom>
            <a:noFill/>
            <a:ln w="76200">
              <a:solidFill>
                <a:srgbClr val="3904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970780" y="3450458"/>
              <a:ext cx="2250440" cy="768350"/>
            </a:xfrm>
            <a:prstGeom prst="rect">
              <a:avLst/>
            </a:prstGeom>
            <a:noFill/>
          </p:spPr>
          <p:txBody>
            <a:bodyPr wrap="none" rtlCol="0">
              <a:spAutoFit/>
              <a:scene3d>
                <a:camera prst="orthographicFront"/>
                <a:lightRig rig="threePt" dir="t"/>
              </a:scene3d>
              <a:sp3d contourW="12700"/>
            </a:bodyPr>
            <a:lstStyle/>
            <a:p>
              <a:pPr algn="ctr"/>
              <a:r>
                <a:rPr lang="en-US" altLang="zh-CN" sz="4400" b="1" i="1" dirty="0">
                  <a:latin typeface="Century Gothic" panose="020B0502020202020204" pitchFamily="34" charset="0"/>
                </a:rPr>
                <a:t>PART 0</a:t>
              </a:r>
              <a:r>
                <a:rPr lang="en-US" sz="4400" b="1" i="1" dirty="0">
                  <a:latin typeface="Century Gothic" panose="020B0502020202020204" pitchFamily="34" charset="0"/>
                </a:rPr>
                <a:t>4</a:t>
              </a:r>
              <a:endParaRPr lang="en-US" sz="4400" b="1" i="1" dirty="0">
                <a:latin typeface="Century Gothic" panose="020B0502020202020204" pitchFamily="34" charset="0"/>
              </a:endParaRPr>
            </a:p>
          </p:txBody>
        </p:sp>
        <p:sp>
          <p:nvSpPr>
            <p:cNvPr id="13" name="文本框 12"/>
            <p:cNvSpPr txBox="1"/>
            <p:nvPr/>
          </p:nvSpPr>
          <p:spPr>
            <a:xfrm>
              <a:off x="5086349" y="4156291"/>
              <a:ext cx="2019300" cy="829945"/>
            </a:xfrm>
            <a:prstGeom prst="rect">
              <a:avLst/>
            </a:prstGeom>
            <a:noFill/>
          </p:spPr>
          <p:txBody>
            <a:bodyPr wrap="none" rtlCol="0">
              <a:spAutoFit/>
              <a:scene3d>
                <a:camera prst="orthographicFront"/>
                <a:lightRig rig="threePt" dir="t"/>
              </a:scene3d>
              <a:sp3d contourW="12700"/>
            </a:bodyPr>
            <a:lstStyle/>
            <a:p>
              <a:pPr algn="ctr"/>
              <a:r>
                <a:rPr lang="zh-CN" altLang="en-US" sz="2400" b="1" dirty="0"/>
                <a:t>团结：凝聚力</a:t>
              </a:r>
              <a:endParaRPr lang="zh-CN" altLang="en-US" sz="2400" b="1" dirty="0"/>
            </a:p>
            <a:p>
              <a:pPr algn="ctr"/>
              <a:r>
                <a:rPr lang="zh-CN" altLang="en-US" sz="2400" b="1" dirty="0"/>
                <a:t>产生的源泉</a:t>
              </a:r>
              <a:endParaRPr lang="zh-CN" altLang="en-US" sz="2400" b="1" dirty="0"/>
            </a:p>
          </p:txBody>
        </p:sp>
        <p:sp>
          <p:nvSpPr>
            <p:cNvPr id="14" name="椭圆 49"/>
            <p:cNvSpPr/>
            <p:nvPr/>
          </p:nvSpPr>
          <p:spPr>
            <a:xfrm>
              <a:off x="5923834" y="5100161"/>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8" name="图片占位符 17"/>
          <p:cNvPicPr>
            <a:picLocks noGrp="1" noChangeAspect="1"/>
          </p:cNvPicPr>
          <p:nvPr>
            <p:ph type="pic" sz="quarter" idx="10"/>
          </p:nvPr>
        </p:nvPicPr>
        <p:blipFill>
          <a:blip r:embed="rId1">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t="16667" b="16667"/>
          <a:stretch>
            <a:fillRect/>
          </a:stretch>
        </p:blipFill>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4674235"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团结：凝聚力</a:t>
              </a:r>
              <a:r>
                <a:rPr lang="zh-CN" altLang="en-US" sz="3200" b="1" dirty="0">
                  <a:solidFill>
                    <a:srgbClr val="39042F"/>
                  </a:solidFill>
                </a:rPr>
                <a:t>产生的源泉</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Block Arc 45"/>
          <p:cNvSpPr/>
          <p:nvPr/>
        </p:nvSpPr>
        <p:spPr>
          <a:xfrm rot="2700000">
            <a:off x="2196749" y="2512792"/>
            <a:ext cx="2161216" cy="2161215"/>
          </a:xfrm>
          <a:prstGeom prst="blockArc">
            <a:avLst>
              <a:gd name="adj1" fmla="val 19782491"/>
              <a:gd name="adj2" fmla="val 13507335"/>
              <a:gd name="adj3" fmla="val 6530"/>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tx1"/>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9" name="Group 110"/>
          <p:cNvGrpSpPr/>
          <p:nvPr/>
        </p:nvGrpSpPr>
        <p:grpSpPr>
          <a:xfrm>
            <a:off x="1254863" y="2143756"/>
            <a:ext cx="3478140" cy="3616648"/>
            <a:chOff x="630206" y="1507089"/>
            <a:chExt cx="2608605" cy="2712486"/>
          </a:xfrm>
          <a:solidFill>
            <a:srgbClr val="2E295C"/>
          </a:solidFill>
        </p:grpSpPr>
        <p:grpSp>
          <p:nvGrpSpPr>
            <p:cNvPr id="10" name="Group 53"/>
            <p:cNvGrpSpPr/>
            <p:nvPr/>
          </p:nvGrpSpPr>
          <p:grpSpPr>
            <a:xfrm rot="21351568">
              <a:off x="630206" y="3582137"/>
              <a:ext cx="1112944" cy="637438"/>
              <a:chOff x="2355915" y="3857572"/>
              <a:chExt cx="1347923" cy="772022"/>
            </a:xfrm>
            <a:grpFill/>
          </p:grpSpPr>
          <p:sp>
            <p:nvSpPr>
              <p:cNvPr id="31" name="Rectangle 30"/>
              <p:cNvSpPr/>
              <p:nvPr/>
            </p:nvSpPr>
            <p:spPr>
              <a:xfrm rot="2700000">
                <a:off x="3093973" y="3472415"/>
                <a:ext cx="224707" cy="9950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sp>
            <p:nvSpPr>
              <p:cNvPr id="11" name="Rounded Rectangle 31"/>
              <p:cNvSpPr/>
              <p:nvPr/>
            </p:nvSpPr>
            <p:spPr>
              <a:xfrm rot="2700000">
                <a:off x="2538069" y="4020237"/>
                <a:ext cx="427203" cy="79151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latin typeface="Arial" panose="020B0604020202020204" pitchFamily="34" charset="0"/>
                  <a:ea typeface="微软雅黑" panose="020B0503020204020204" charset="-122"/>
                  <a:cs typeface="+mn-ea"/>
                  <a:sym typeface="Arial" panose="020B0604020202020204" pitchFamily="34" charset="0"/>
                </a:endParaRPr>
              </a:p>
            </p:txBody>
          </p:sp>
        </p:grpSp>
        <p:sp>
          <p:nvSpPr>
            <p:cNvPr id="30" name="Block Arc 29"/>
            <p:cNvSpPr/>
            <p:nvPr/>
          </p:nvSpPr>
          <p:spPr>
            <a:xfrm rot="2700000">
              <a:off x="1114680" y="1507089"/>
              <a:ext cx="2124132" cy="2124131"/>
            </a:xfrm>
            <a:prstGeom prst="blockArc">
              <a:avLst>
                <a:gd name="adj1" fmla="val 21433357"/>
                <a:gd name="adj2" fmla="val 13378235"/>
                <a:gd name="adj3" fmla="val 474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tx1"/>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49" name="Block Arc 48"/>
          <p:cNvSpPr/>
          <p:nvPr/>
        </p:nvSpPr>
        <p:spPr>
          <a:xfrm rot="2700000">
            <a:off x="2493339" y="2809383"/>
            <a:ext cx="1568035" cy="1568033"/>
          </a:xfrm>
          <a:prstGeom prst="blockArc">
            <a:avLst>
              <a:gd name="adj1" fmla="val 17805926"/>
              <a:gd name="adj2" fmla="val 13444767"/>
              <a:gd name="adj3" fmla="val 7487"/>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tx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2" name="Oval 51"/>
          <p:cNvSpPr/>
          <p:nvPr/>
        </p:nvSpPr>
        <p:spPr>
          <a:xfrm rot="2700000">
            <a:off x="2730609" y="3046654"/>
            <a:ext cx="1093493" cy="1093491"/>
          </a:xfrm>
          <a:prstGeom prst="ellipse">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dirty="0">
              <a:solidFill>
                <a:schemeClr val="tx1"/>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12" name="Group 73"/>
          <p:cNvGrpSpPr/>
          <p:nvPr/>
        </p:nvGrpSpPr>
        <p:grpSpPr>
          <a:xfrm>
            <a:off x="3328748" y="2220954"/>
            <a:ext cx="3003016" cy="290346"/>
            <a:chOff x="2901397" y="1463917"/>
            <a:chExt cx="2252262" cy="221448"/>
          </a:xfrm>
        </p:grpSpPr>
        <p:cxnSp>
          <p:nvCxnSpPr>
            <p:cNvPr id="60" name="Straight Connector 59"/>
            <p:cNvCxnSpPr/>
            <p:nvPr/>
          </p:nvCxnSpPr>
          <p:spPr>
            <a:xfrm flipH="1" flipV="1">
              <a:off x="4914605" y="1465097"/>
              <a:ext cx="239054" cy="220268"/>
            </a:xfrm>
            <a:prstGeom prst="line">
              <a:avLst/>
            </a:prstGeom>
            <a:ln w="12700" cap="rnd">
              <a:solidFill>
                <a:srgbClr val="2E295C"/>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0800000">
              <a:off x="2901397" y="1463917"/>
              <a:ext cx="2013208" cy="1615"/>
            </a:xfrm>
            <a:prstGeom prst="line">
              <a:avLst/>
            </a:prstGeom>
            <a:ln w="12700" cap="rnd">
              <a:solidFill>
                <a:srgbClr val="2E295C"/>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3" name="Group 73"/>
          <p:cNvGrpSpPr/>
          <p:nvPr/>
        </p:nvGrpSpPr>
        <p:grpSpPr>
          <a:xfrm>
            <a:off x="3328749" y="2589103"/>
            <a:ext cx="2508955" cy="290346"/>
            <a:chOff x="2901397" y="1463917"/>
            <a:chExt cx="1881716" cy="221448"/>
          </a:xfrm>
        </p:grpSpPr>
        <p:cxnSp>
          <p:nvCxnSpPr>
            <p:cNvPr id="68" name="Straight Connector 67"/>
            <p:cNvCxnSpPr/>
            <p:nvPr/>
          </p:nvCxnSpPr>
          <p:spPr>
            <a:xfrm flipH="1" flipV="1">
              <a:off x="4544059" y="1465097"/>
              <a:ext cx="239054" cy="220268"/>
            </a:xfrm>
            <a:prstGeom prst="line">
              <a:avLst/>
            </a:prstGeom>
            <a:ln w="12700" cap="rnd">
              <a:solidFill>
                <a:srgbClr val="2E295C"/>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0800000">
              <a:off x="2901397" y="1463917"/>
              <a:ext cx="1642662" cy="1615"/>
            </a:xfrm>
            <a:prstGeom prst="line">
              <a:avLst/>
            </a:prstGeom>
            <a:ln w="12700" cap="rnd">
              <a:solidFill>
                <a:srgbClr val="2E295C"/>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4" name="Group 73"/>
          <p:cNvGrpSpPr/>
          <p:nvPr/>
        </p:nvGrpSpPr>
        <p:grpSpPr>
          <a:xfrm>
            <a:off x="3328749" y="2870836"/>
            <a:ext cx="2088616" cy="290349"/>
            <a:chOff x="2683251" y="1463915"/>
            <a:chExt cx="1566462" cy="221450"/>
          </a:xfrm>
        </p:grpSpPr>
        <p:cxnSp>
          <p:nvCxnSpPr>
            <p:cNvPr id="82" name="Straight Connector 81"/>
            <p:cNvCxnSpPr/>
            <p:nvPr/>
          </p:nvCxnSpPr>
          <p:spPr>
            <a:xfrm flipH="1" flipV="1">
              <a:off x="4010659" y="1465097"/>
              <a:ext cx="239054" cy="220268"/>
            </a:xfrm>
            <a:prstGeom prst="line">
              <a:avLst/>
            </a:prstGeom>
            <a:ln w="12700" cap="rnd">
              <a:solidFill>
                <a:srgbClr val="2E295C"/>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10800000" flipV="1">
              <a:off x="2683251" y="1463915"/>
              <a:ext cx="1325760" cy="1182"/>
            </a:xfrm>
            <a:prstGeom prst="line">
              <a:avLst/>
            </a:prstGeom>
            <a:ln w="12700" cap="rnd">
              <a:solidFill>
                <a:srgbClr val="2E295C"/>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5" name="Group 73"/>
          <p:cNvGrpSpPr/>
          <p:nvPr/>
        </p:nvGrpSpPr>
        <p:grpSpPr>
          <a:xfrm>
            <a:off x="3704669" y="3201808"/>
            <a:ext cx="1218634" cy="288800"/>
            <a:chOff x="2683251" y="1465095"/>
            <a:chExt cx="913976" cy="220268"/>
          </a:xfrm>
        </p:grpSpPr>
        <p:cxnSp>
          <p:nvCxnSpPr>
            <p:cNvPr id="88" name="Straight Connector 87"/>
            <p:cNvCxnSpPr/>
            <p:nvPr/>
          </p:nvCxnSpPr>
          <p:spPr>
            <a:xfrm flipH="1" flipV="1">
              <a:off x="3358173" y="1465095"/>
              <a:ext cx="239054" cy="220268"/>
            </a:xfrm>
            <a:prstGeom prst="line">
              <a:avLst/>
            </a:prstGeom>
            <a:ln w="12700" cap="rnd">
              <a:solidFill>
                <a:srgbClr val="2E295C"/>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0800000">
              <a:off x="2683251" y="1465097"/>
              <a:ext cx="674922" cy="1615"/>
            </a:xfrm>
            <a:prstGeom prst="line">
              <a:avLst/>
            </a:prstGeom>
            <a:ln w="12700" cap="rnd">
              <a:solidFill>
                <a:srgbClr val="2E295C"/>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
        <p:nvSpPr>
          <p:cNvPr id="91" name="Text Placeholder 3"/>
          <p:cNvSpPr txBox="1"/>
          <p:nvPr/>
        </p:nvSpPr>
        <p:spPr>
          <a:xfrm>
            <a:off x="6288792" y="2733229"/>
            <a:ext cx="193675" cy="17462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240" fontAlgn="auto">
              <a:lnSpc>
                <a:spcPct val="150000"/>
              </a:lnSpc>
              <a:spcBef>
                <a:spcPct val="20000"/>
              </a:spcBef>
              <a:spcAft>
                <a:spcPts val="0"/>
              </a:spcAft>
              <a:defRPr/>
            </a:pPr>
            <a:r>
              <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70%</a:t>
            </a:r>
            <a:endPar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2" name="Text Placeholder 3"/>
          <p:cNvSpPr txBox="1"/>
          <p:nvPr/>
        </p:nvSpPr>
        <p:spPr>
          <a:xfrm>
            <a:off x="5808750" y="3099292"/>
            <a:ext cx="193675" cy="17462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240" fontAlgn="auto">
              <a:lnSpc>
                <a:spcPct val="150000"/>
              </a:lnSpc>
              <a:spcBef>
                <a:spcPct val="20000"/>
              </a:spcBef>
              <a:spcAft>
                <a:spcPts val="0"/>
              </a:spcAft>
              <a:defRPr/>
            </a:pPr>
            <a:r>
              <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65%</a:t>
            </a:r>
            <a:endPar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3" name="Text Placeholder 3"/>
          <p:cNvSpPr txBox="1"/>
          <p:nvPr/>
        </p:nvSpPr>
        <p:spPr>
          <a:xfrm>
            <a:off x="5289289" y="3388092"/>
            <a:ext cx="193675" cy="17462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240" fontAlgn="auto">
              <a:lnSpc>
                <a:spcPct val="150000"/>
              </a:lnSpc>
              <a:spcBef>
                <a:spcPct val="20000"/>
              </a:spcBef>
              <a:spcAft>
                <a:spcPts val="0"/>
              </a:spcAft>
              <a:defRPr/>
            </a:pPr>
            <a:r>
              <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75%</a:t>
            </a:r>
            <a:endPar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4" name="Text Placeholder 3"/>
          <p:cNvSpPr txBox="1"/>
          <p:nvPr/>
        </p:nvSpPr>
        <p:spPr>
          <a:xfrm>
            <a:off x="4820951" y="3747661"/>
            <a:ext cx="247650" cy="17462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240" fontAlgn="auto">
              <a:lnSpc>
                <a:spcPct val="150000"/>
              </a:lnSpc>
              <a:spcBef>
                <a:spcPct val="20000"/>
              </a:spcBef>
              <a:spcAft>
                <a:spcPts val="0"/>
              </a:spcAft>
              <a:defRPr/>
            </a:pPr>
            <a:r>
              <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100%</a:t>
            </a:r>
            <a:endParaRPr lang="en-US" sz="76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5" name="Freeform 46"/>
          <p:cNvSpPr>
            <a:spLocks noEditPoints="1"/>
          </p:cNvSpPr>
          <p:nvPr/>
        </p:nvSpPr>
        <p:spPr bwMode="auto">
          <a:xfrm>
            <a:off x="6815388" y="2155821"/>
            <a:ext cx="662516" cy="662516"/>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39042F"/>
          </a:solidFill>
          <a:ln w="9525">
            <a:noFill/>
            <a:round/>
          </a:ln>
        </p:spPr>
        <p:txBody>
          <a:bodyPr vert="horz" wrap="square" lIns="121919" tIns="60959" rIns="121919" bIns="60959" numCol="1" anchor="t" anchorCtr="0" compatLnSpc="1"/>
          <a:lstStyle/>
          <a:p>
            <a:pPr>
              <a:lnSpc>
                <a:spcPct val="150000"/>
              </a:lnSpc>
            </a:pPr>
            <a:endParaRPr lang="en-US" sz="76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6" name="Freeform 46"/>
          <p:cNvSpPr>
            <a:spLocks noEditPoints="1"/>
          </p:cNvSpPr>
          <p:nvPr/>
        </p:nvSpPr>
        <p:spPr bwMode="auto">
          <a:xfrm>
            <a:off x="6815388" y="3133709"/>
            <a:ext cx="662516" cy="662516"/>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2E295C"/>
          </a:solidFill>
          <a:ln w="9525">
            <a:noFill/>
            <a:round/>
          </a:ln>
        </p:spPr>
        <p:txBody>
          <a:bodyPr vert="horz" wrap="square" lIns="121919" tIns="60959" rIns="121919" bIns="60959" numCol="1" anchor="t" anchorCtr="0" compatLnSpc="1"/>
          <a:lstStyle/>
          <a:p>
            <a:pPr>
              <a:lnSpc>
                <a:spcPct val="150000"/>
              </a:lnSpc>
            </a:pPr>
            <a:endParaRPr lang="en-US" sz="76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7" name="Freeform 46"/>
          <p:cNvSpPr>
            <a:spLocks noEditPoints="1"/>
          </p:cNvSpPr>
          <p:nvPr/>
        </p:nvSpPr>
        <p:spPr bwMode="auto">
          <a:xfrm>
            <a:off x="6815388" y="4099024"/>
            <a:ext cx="662516" cy="662516"/>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bg1">
              <a:lumMod val="50000"/>
            </a:schemeClr>
          </a:solidFill>
          <a:ln w="9525">
            <a:noFill/>
            <a:round/>
          </a:ln>
        </p:spPr>
        <p:txBody>
          <a:bodyPr vert="horz" wrap="square" lIns="121919" tIns="60959" rIns="121919" bIns="60959" numCol="1" anchor="t" anchorCtr="0" compatLnSpc="1"/>
          <a:lstStyle/>
          <a:p>
            <a:pPr>
              <a:lnSpc>
                <a:spcPct val="150000"/>
              </a:lnSpc>
            </a:pPr>
            <a:endParaRPr lang="en-US" sz="76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8" name="Freeform 46"/>
          <p:cNvSpPr>
            <a:spLocks noEditPoints="1"/>
          </p:cNvSpPr>
          <p:nvPr/>
        </p:nvSpPr>
        <p:spPr bwMode="auto">
          <a:xfrm>
            <a:off x="6815388" y="5064340"/>
            <a:ext cx="662516" cy="662516"/>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39042F"/>
          </a:solidFill>
          <a:ln w="9525">
            <a:noFill/>
            <a:round/>
          </a:ln>
        </p:spPr>
        <p:txBody>
          <a:bodyPr vert="horz" wrap="square" lIns="121919" tIns="60959" rIns="121919" bIns="60959" numCol="1" anchor="t" anchorCtr="0" compatLnSpc="1"/>
          <a:lstStyle/>
          <a:p>
            <a:pPr>
              <a:lnSpc>
                <a:spcPct val="150000"/>
              </a:lnSpc>
            </a:pPr>
            <a:endParaRPr lang="en-US" sz="76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0" name="Text Placeholder 3"/>
          <p:cNvSpPr txBox="1"/>
          <p:nvPr/>
        </p:nvSpPr>
        <p:spPr>
          <a:xfrm>
            <a:off x="7586345" y="2298065"/>
            <a:ext cx="2032000" cy="30734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fontAlgn="auto">
              <a:spcBef>
                <a:spcPct val="20000"/>
              </a:spcBef>
              <a:spcAft>
                <a:spcPts val="0"/>
              </a:spcAft>
              <a:defRPr/>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首先，让别人先赢</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3" name="Text Placeholder 3"/>
          <p:cNvSpPr txBox="1"/>
          <p:nvPr/>
        </p:nvSpPr>
        <p:spPr>
          <a:xfrm>
            <a:off x="7586345" y="3275965"/>
            <a:ext cx="2540000" cy="30734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fontAlgn="auto">
              <a:spcBef>
                <a:spcPct val="20000"/>
              </a:spcBef>
              <a:spcAft>
                <a:spcPts val="0"/>
              </a:spcAft>
              <a:defRPr/>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尽最大的努力帮助别人</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6" name="Text Placeholder 3"/>
          <p:cNvSpPr txBox="1"/>
          <p:nvPr/>
        </p:nvSpPr>
        <p:spPr>
          <a:xfrm>
            <a:off x="7586345" y="4241165"/>
            <a:ext cx="2032000" cy="30734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fontAlgn="auto">
              <a:spcBef>
                <a:spcPct val="20000"/>
              </a:spcBef>
              <a:spcAft>
                <a:spcPts val="0"/>
              </a:spcAft>
              <a:defRPr/>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每天多付出一点点</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9" name="Text Placeholder 3"/>
          <p:cNvSpPr txBox="1"/>
          <p:nvPr/>
        </p:nvSpPr>
        <p:spPr>
          <a:xfrm>
            <a:off x="7586345" y="5206365"/>
            <a:ext cx="2624455" cy="30734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fontAlgn="auto">
              <a:spcBef>
                <a:spcPct val="20000"/>
              </a:spcBef>
              <a:spcAft>
                <a:spcPts val="0"/>
              </a:spcAft>
              <a:defRPr/>
            </a:pPr>
            <a:r>
              <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不争-故天下莫能与之争</a:t>
            </a:r>
            <a:endParaRPr lang="zh-CN" altLang="en-US" sz="20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1000"/>
                                        <p:tgtEl>
                                          <p:spTgt spid="9"/>
                                        </p:tgtEl>
                                      </p:cBhvr>
                                    </p:animEffect>
                                  </p:childTnLst>
                                </p:cTn>
                              </p:par>
                            </p:childTnLst>
                          </p:cTn>
                        </p:par>
                        <p:par>
                          <p:cTn id="8" fill="hold">
                            <p:stCondLst>
                              <p:cond delay="1000"/>
                            </p:stCondLst>
                            <p:childTnLst>
                              <p:par>
                                <p:cTn id="9" presetID="18" presetClass="entr" presetSubtype="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strips(downRight)">
                                      <p:cBhvr>
                                        <p:cTn id="11" dur="500"/>
                                        <p:tgtEl>
                                          <p:spTgt spid="12"/>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p:cTn id="15" dur="500" fill="hold"/>
                                        <p:tgtEl>
                                          <p:spTgt spid="91"/>
                                        </p:tgtEl>
                                        <p:attrNameLst>
                                          <p:attrName>ppt_w</p:attrName>
                                        </p:attrNameLst>
                                      </p:cBhvr>
                                      <p:tavLst>
                                        <p:tav tm="0">
                                          <p:val>
                                            <p:fltVal val="0"/>
                                          </p:val>
                                        </p:tav>
                                        <p:tav tm="100000">
                                          <p:val>
                                            <p:strVal val="#ppt_w"/>
                                          </p:val>
                                        </p:tav>
                                      </p:tavLst>
                                    </p:anim>
                                    <p:anim calcmode="lin" valueType="num">
                                      <p:cBhvr>
                                        <p:cTn id="16" dur="500" fill="hold"/>
                                        <p:tgtEl>
                                          <p:spTgt spid="91"/>
                                        </p:tgtEl>
                                        <p:attrNameLst>
                                          <p:attrName>ppt_h</p:attrName>
                                        </p:attrNameLst>
                                      </p:cBhvr>
                                      <p:tavLst>
                                        <p:tav tm="0">
                                          <p:val>
                                            <p:fltVal val="0"/>
                                          </p:val>
                                        </p:tav>
                                        <p:tav tm="100000">
                                          <p:val>
                                            <p:strVal val="#ppt_h"/>
                                          </p:val>
                                        </p:tav>
                                      </p:tavLst>
                                    </p:anim>
                                    <p:animEffect transition="in" filter="fade">
                                      <p:cBhvr>
                                        <p:cTn id="17" dur="500"/>
                                        <p:tgtEl>
                                          <p:spTgt spid="91"/>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500"/>
                            </p:stCondLst>
                            <p:childTnLst>
                              <p:par>
                                <p:cTn id="25" presetID="18" presetClass="entr" presetSubtype="6"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trips(downRight)">
                                      <p:cBhvr>
                                        <p:cTn id="27" dur="500"/>
                                        <p:tgtEl>
                                          <p:spTgt spid="13"/>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animEffect transition="in" filter="fade">
                                      <p:cBhvr>
                                        <p:cTn id="39" dur="500"/>
                                        <p:tgtEl>
                                          <p:spTgt spid="49"/>
                                        </p:tgtEl>
                                      </p:cBhvr>
                                    </p:animEffect>
                                  </p:childTnLst>
                                </p:cTn>
                              </p:par>
                            </p:childTnLst>
                          </p:cTn>
                        </p:par>
                        <p:par>
                          <p:cTn id="40" fill="hold">
                            <p:stCondLst>
                              <p:cond delay="4000"/>
                            </p:stCondLst>
                            <p:childTnLst>
                              <p:par>
                                <p:cTn id="41" presetID="18" presetClass="entr" presetSubtype="6"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strips(downRight)">
                                      <p:cBhvr>
                                        <p:cTn id="43" dur="500"/>
                                        <p:tgtEl>
                                          <p:spTgt spid="14"/>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 calcmode="lin" valueType="num">
                                      <p:cBhvr>
                                        <p:cTn id="47" dur="500" fill="hold"/>
                                        <p:tgtEl>
                                          <p:spTgt spid="93"/>
                                        </p:tgtEl>
                                        <p:attrNameLst>
                                          <p:attrName>ppt_w</p:attrName>
                                        </p:attrNameLst>
                                      </p:cBhvr>
                                      <p:tavLst>
                                        <p:tav tm="0">
                                          <p:val>
                                            <p:fltVal val="0"/>
                                          </p:val>
                                        </p:tav>
                                        <p:tav tm="100000">
                                          <p:val>
                                            <p:strVal val="#ppt_w"/>
                                          </p:val>
                                        </p:tav>
                                      </p:tavLst>
                                    </p:anim>
                                    <p:anim calcmode="lin" valueType="num">
                                      <p:cBhvr>
                                        <p:cTn id="48" dur="500" fill="hold"/>
                                        <p:tgtEl>
                                          <p:spTgt spid="93"/>
                                        </p:tgtEl>
                                        <p:attrNameLst>
                                          <p:attrName>ppt_h</p:attrName>
                                        </p:attrNameLst>
                                      </p:cBhvr>
                                      <p:tavLst>
                                        <p:tav tm="0">
                                          <p:val>
                                            <p:fltVal val="0"/>
                                          </p:val>
                                        </p:tav>
                                        <p:tav tm="100000">
                                          <p:val>
                                            <p:strVal val="#ppt_h"/>
                                          </p:val>
                                        </p:tav>
                                      </p:tavLst>
                                    </p:anim>
                                    <p:animEffect transition="in" filter="fade">
                                      <p:cBhvr>
                                        <p:cTn id="49" dur="500"/>
                                        <p:tgtEl>
                                          <p:spTgt spid="93"/>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Effect transition="in" filter="fade">
                                      <p:cBhvr>
                                        <p:cTn id="55" dur="500"/>
                                        <p:tgtEl>
                                          <p:spTgt spid="52"/>
                                        </p:tgtEl>
                                      </p:cBhvr>
                                    </p:animEffect>
                                  </p:childTnLst>
                                </p:cTn>
                              </p:par>
                            </p:childTnLst>
                          </p:cTn>
                        </p:par>
                        <p:par>
                          <p:cTn id="56" fill="hold">
                            <p:stCondLst>
                              <p:cond delay="5500"/>
                            </p:stCondLst>
                            <p:childTnLst>
                              <p:par>
                                <p:cTn id="57" presetID="18" presetClass="entr" presetSubtype="6"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strips(downRight)">
                                      <p:cBhvr>
                                        <p:cTn id="59" dur="500"/>
                                        <p:tgtEl>
                                          <p:spTgt spid="15"/>
                                        </p:tgtEl>
                                      </p:cBhvr>
                                    </p:animEffect>
                                  </p:childTnLst>
                                </p:cTn>
                              </p:par>
                            </p:childTnLst>
                          </p:cTn>
                        </p:par>
                        <p:par>
                          <p:cTn id="60" fill="hold">
                            <p:stCondLst>
                              <p:cond delay="6000"/>
                            </p:stCondLst>
                            <p:childTnLst>
                              <p:par>
                                <p:cTn id="61" presetID="53" presetClass="entr" presetSubtype="16" fill="hold" grpId="0" nodeType="afterEffect">
                                  <p:stCondLst>
                                    <p:cond delay="0"/>
                                  </p:stCondLst>
                                  <p:childTnLst>
                                    <p:set>
                                      <p:cBhvr>
                                        <p:cTn id="62" dur="1" fill="hold">
                                          <p:stCondLst>
                                            <p:cond delay="0"/>
                                          </p:stCondLst>
                                        </p:cTn>
                                        <p:tgtEl>
                                          <p:spTgt spid="94"/>
                                        </p:tgtEl>
                                        <p:attrNameLst>
                                          <p:attrName>style.visibility</p:attrName>
                                        </p:attrNameLst>
                                      </p:cBhvr>
                                      <p:to>
                                        <p:strVal val="visible"/>
                                      </p:to>
                                    </p:set>
                                    <p:anim calcmode="lin" valueType="num">
                                      <p:cBhvr>
                                        <p:cTn id="63" dur="500" fill="hold"/>
                                        <p:tgtEl>
                                          <p:spTgt spid="94"/>
                                        </p:tgtEl>
                                        <p:attrNameLst>
                                          <p:attrName>ppt_w</p:attrName>
                                        </p:attrNameLst>
                                      </p:cBhvr>
                                      <p:tavLst>
                                        <p:tav tm="0">
                                          <p:val>
                                            <p:fltVal val="0"/>
                                          </p:val>
                                        </p:tav>
                                        <p:tav tm="100000">
                                          <p:val>
                                            <p:strVal val="#ppt_w"/>
                                          </p:val>
                                        </p:tav>
                                      </p:tavLst>
                                    </p:anim>
                                    <p:anim calcmode="lin" valueType="num">
                                      <p:cBhvr>
                                        <p:cTn id="64" dur="500" fill="hold"/>
                                        <p:tgtEl>
                                          <p:spTgt spid="94"/>
                                        </p:tgtEl>
                                        <p:attrNameLst>
                                          <p:attrName>ppt_h</p:attrName>
                                        </p:attrNameLst>
                                      </p:cBhvr>
                                      <p:tavLst>
                                        <p:tav tm="0">
                                          <p:val>
                                            <p:fltVal val="0"/>
                                          </p:val>
                                        </p:tav>
                                        <p:tav tm="100000">
                                          <p:val>
                                            <p:strVal val="#ppt_h"/>
                                          </p:val>
                                        </p:tav>
                                      </p:tavLst>
                                    </p:anim>
                                    <p:animEffect transition="in" filter="fade">
                                      <p:cBhvr>
                                        <p:cTn id="65" dur="500"/>
                                        <p:tgtEl>
                                          <p:spTgt spid="94"/>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95"/>
                                        </p:tgtEl>
                                        <p:attrNameLst>
                                          <p:attrName>style.visibility</p:attrName>
                                        </p:attrNameLst>
                                      </p:cBhvr>
                                      <p:to>
                                        <p:strVal val="visible"/>
                                      </p:to>
                                    </p:set>
                                    <p:anim calcmode="lin" valueType="num">
                                      <p:cBhvr>
                                        <p:cTn id="69" dur="500" fill="hold"/>
                                        <p:tgtEl>
                                          <p:spTgt spid="95"/>
                                        </p:tgtEl>
                                        <p:attrNameLst>
                                          <p:attrName>ppt_w</p:attrName>
                                        </p:attrNameLst>
                                      </p:cBhvr>
                                      <p:tavLst>
                                        <p:tav tm="0">
                                          <p:val>
                                            <p:fltVal val="0"/>
                                          </p:val>
                                        </p:tav>
                                        <p:tav tm="100000">
                                          <p:val>
                                            <p:strVal val="#ppt_w"/>
                                          </p:val>
                                        </p:tav>
                                      </p:tavLst>
                                    </p:anim>
                                    <p:anim calcmode="lin" valueType="num">
                                      <p:cBhvr>
                                        <p:cTn id="70" dur="500" fill="hold"/>
                                        <p:tgtEl>
                                          <p:spTgt spid="95"/>
                                        </p:tgtEl>
                                        <p:attrNameLst>
                                          <p:attrName>ppt_h</p:attrName>
                                        </p:attrNameLst>
                                      </p:cBhvr>
                                      <p:tavLst>
                                        <p:tav tm="0">
                                          <p:val>
                                            <p:fltVal val="0"/>
                                          </p:val>
                                        </p:tav>
                                        <p:tav tm="100000">
                                          <p:val>
                                            <p:strVal val="#ppt_h"/>
                                          </p:val>
                                        </p:tav>
                                      </p:tavLst>
                                    </p:anim>
                                    <p:animEffect transition="in" filter="fade">
                                      <p:cBhvr>
                                        <p:cTn id="71" dur="500"/>
                                        <p:tgtEl>
                                          <p:spTgt spid="95"/>
                                        </p:tgtEl>
                                      </p:cBhvr>
                                    </p:animEffect>
                                  </p:childTnLst>
                                </p:cTn>
                              </p:par>
                            </p:childTnLst>
                          </p:cTn>
                        </p:par>
                        <p:par>
                          <p:cTn id="72" fill="hold">
                            <p:stCondLst>
                              <p:cond delay="7000"/>
                            </p:stCondLst>
                            <p:childTnLst>
                              <p:par>
                                <p:cTn id="73" presetID="53" presetClass="entr" presetSubtype="16" fill="hold" grpId="0" nodeType="after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Effect transition="in" filter="fade">
                                      <p:cBhvr>
                                        <p:cTn id="77" dur="500"/>
                                        <p:tgtEl>
                                          <p:spTgt spid="96"/>
                                        </p:tgtEl>
                                      </p:cBhvr>
                                    </p:animEffect>
                                  </p:childTnLst>
                                </p:cTn>
                              </p:par>
                            </p:childTnLst>
                          </p:cTn>
                        </p:par>
                        <p:par>
                          <p:cTn id="78" fill="hold">
                            <p:stCondLst>
                              <p:cond delay="7500"/>
                            </p:stCondLst>
                            <p:childTnLst>
                              <p:par>
                                <p:cTn id="79" presetID="53" presetClass="entr" presetSubtype="16" fill="hold" grpId="0" nodeType="afterEffect">
                                  <p:stCondLst>
                                    <p:cond delay="0"/>
                                  </p:stCondLst>
                                  <p:childTnLst>
                                    <p:set>
                                      <p:cBhvr>
                                        <p:cTn id="80" dur="1" fill="hold">
                                          <p:stCondLst>
                                            <p:cond delay="0"/>
                                          </p:stCondLst>
                                        </p:cTn>
                                        <p:tgtEl>
                                          <p:spTgt spid="97"/>
                                        </p:tgtEl>
                                        <p:attrNameLst>
                                          <p:attrName>style.visibility</p:attrName>
                                        </p:attrNameLst>
                                      </p:cBhvr>
                                      <p:to>
                                        <p:strVal val="visible"/>
                                      </p:to>
                                    </p:set>
                                    <p:anim calcmode="lin" valueType="num">
                                      <p:cBhvr>
                                        <p:cTn id="81" dur="500" fill="hold"/>
                                        <p:tgtEl>
                                          <p:spTgt spid="97"/>
                                        </p:tgtEl>
                                        <p:attrNameLst>
                                          <p:attrName>ppt_w</p:attrName>
                                        </p:attrNameLst>
                                      </p:cBhvr>
                                      <p:tavLst>
                                        <p:tav tm="0">
                                          <p:val>
                                            <p:fltVal val="0"/>
                                          </p:val>
                                        </p:tav>
                                        <p:tav tm="100000">
                                          <p:val>
                                            <p:strVal val="#ppt_w"/>
                                          </p:val>
                                        </p:tav>
                                      </p:tavLst>
                                    </p:anim>
                                    <p:anim calcmode="lin" valueType="num">
                                      <p:cBhvr>
                                        <p:cTn id="82" dur="500" fill="hold"/>
                                        <p:tgtEl>
                                          <p:spTgt spid="97"/>
                                        </p:tgtEl>
                                        <p:attrNameLst>
                                          <p:attrName>ppt_h</p:attrName>
                                        </p:attrNameLst>
                                      </p:cBhvr>
                                      <p:tavLst>
                                        <p:tav tm="0">
                                          <p:val>
                                            <p:fltVal val="0"/>
                                          </p:val>
                                        </p:tav>
                                        <p:tav tm="100000">
                                          <p:val>
                                            <p:strVal val="#ppt_h"/>
                                          </p:val>
                                        </p:tav>
                                      </p:tavLst>
                                    </p:anim>
                                    <p:animEffect transition="in" filter="fade">
                                      <p:cBhvr>
                                        <p:cTn id="83" dur="500"/>
                                        <p:tgtEl>
                                          <p:spTgt spid="97"/>
                                        </p:tgtEl>
                                      </p:cBhvr>
                                    </p:animEffect>
                                  </p:childTnLst>
                                </p:cTn>
                              </p:par>
                            </p:childTnLst>
                          </p:cTn>
                        </p:par>
                        <p:par>
                          <p:cTn id="84" fill="hold">
                            <p:stCondLst>
                              <p:cond delay="8000"/>
                            </p:stCondLst>
                            <p:childTnLst>
                              <p:par>
                                <p:cTn id="85" presetID="53" presetClass="entr" presetSubtype="16" fill="hold" grpId="0" nodeType="afterEffect">
                                  <p:stCondLst>
                                    <p:cond delay="0"/>
                                  </p:stCondLst>
                                  <p:childTnLst>
                                    <p:set>
                                      <p:cBhvr>
                                        <p:cTn id="86" dur="1" fill="hold">
                                          <p:stCondLst>
                                            <p:cond delay="0"/>
                                          </p:stCondLst>
                                        </p:cTn>
                                        <p:tgtEl>
                                          <p:spTgt spid="98"/>
                                        </p:tgtEl>
                                        <p:attrNameLst>
                                          <p:attrName>style.visibility</p:attrName>
                                        </p:attrNameLst>
                                      </p:cBhvr>
                                      <p:to>
                                        <p:strVal val="visible"/>
                                      </p:to>
                                    </p:set>
                                    <p:anim calcmode="lin" valueType="num">
                                      <p:cBhvr>
                                        <p:cTn id="87" dur="500" fill="hold"/>
                                        <p:tgtEl>
                                          <p:spTgt spid="98"/>
                                        </p:tgtEl>
                                        <p:attrNameLst>
                                          <p:attrName>ppt_w</p:attrName>
                                        </p:attrNameLst>
                                      </p:cBhvr>
                                      <p:tavLst>
                                        <p:tav tm="0">
                                          <p:val>
                                            <p:fltVal val="0"/>
                                          </p:val>
                                        </p:tav>
                                        <p:tav tm="100000">
                                          <p:val>
                                            <p:strVal val="#ppt_w"/>
                                          </p:val>
                                        </p:tav>
                                      </p:tavLst>
                                    </p:anim>
                                    <p:anim calcmode="lin" valueType="num">
                                      <p:cBhvr>
                                        <p:cTn id="88" dur="500" fill="hold"/>
                                        <p:tgtEl>
                                          <p:spTgt spid="98"/>
                                        </p:tgtEl>
                                        <p:attrNameLst>
                                          <p:attrName>ppt_h</p:attrName>
                                        </p:attrNameLst>
                                      </p:cBhvr>
                                      <p:tavLst>
                                        <p:tav tm="0">
                                          <p:val>
                                            <p:fltVal val="0"/>
                                          </p:val>
                                        </p:tav>
                                        <p:tav tm="100000">
                                          <p:val>
                                            <p:strVal val="#ppt_h"/>
                                          </p:val>
                                        </p:tav>
                                      </p:tavLst>
                                    </p:anim>
                                    <p:animEffect transition="in" filter="fade">
                                      <p:cBhvr>
                                        <p:cTn id="8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49" grpId="0" bldLvl="0" animBg="1"/>
      <p:bldP spid="52" grpId="0" bldLvl="0" animBg="1"/>
      <p:bldP spid="91" grpId="0"/>
      <p:bldP spid="92" grpId="0"/>
      <p:bldP spid="93" grpId="0"/>
      <p:bldP spid="94" grpId="0"/>
      <p:bldP spid="95" grpId="0" bldLvl="0" animBg="1"/>
      <p:bldP spid="96" grpId="0" bldLvl="0" animBg="1"/>
      <p:bldP spid="97" grpId="0" bldLvl="0" animBg="1"/>
      <p:bldP spid="98"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4674235"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团结：凝聚力</a:t>
              </a:r>
              <a:r>
                <a:rPr lang="zh-CN" altLang="en-US" sz="3200" b="1" dirty="0">
                  <a:solidFill>
                    <a:srgbClr val="39042F"/>
                  </a:solidFill>
                </a:rPr>
                <a:t>产生的源泉</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bwMode="auto">
          <a:xfrm>
            <a:off x="3706834" y="2106084"/>
            <a:ext cx="4779433" cy="3479800"/>
            <a:chOff x="2047009" y="1663503"/>
            <a:chExt cx="4100513" cy="2985932"/>
          </a:xfrm>
        </p:grpSpPr>
        <p:grpSp>
          <p:nvGrpSpPr>
            <p:cNvPr id="47125" name="Group 2"/>
            <p:cNvGrpSpPr/>
            <p:nvPr/>
          </p:nvGrpSpPr>
          <p:grpSpPr bwMode="auto">
            <a:xfrm>
              <a:off x="2047009" y="3042091"/>
              <a:ext cx="4100513" cy="1607344"/>
              <a:chOff x="3381376" y="4711701"/>
              <a:chExt cx="5467350" cy="2143125"/>
            </a:xfrm>
          </p:grpSpPr>
          <p:sp>
            <p:nvSpPr>
              <p:cNvPr id="73" name="Freeform 5"/>
              <p:cNvSpPr/>
              <p:nvPr/>
            </p:nvSpPr>
            <p:spPr bwMode="auto">
              <a:xfrm>
                <a:off x="3381376" y="4711640"/>
                <a:ext cx="5467350" cy="2143186"/>
              </a:xfrm>
              <a:custGeom>
                <a:avLst/>
                <a:gdLst>
                  <a:gd name="T0" fmla="*/ 0 w 1770"/>
                  <a:gd name="T1" fmla="*/ 658 h 694"/>
                  <a:gd name="T2" fmla="*/ 0 w 1770"/>
                  <a:gd name="T3" fmla="*/ 661 h 694"/>
                  <a:gd name="T4" fmla="*/ 0 w 1770"/>
                  <a:gd name="T5" fmla="*/ 661 h 694"/>
                  <a:gd name="T6" fmla="*/ 0 w 1770"/>
                  <a:gd name="T7" fmla="*/ 661 h 694"/>
                  <a:gd name="T8" fmla="*/ 110 w 1770"/>
                  <a:gd name="T9" fmla="*/ 694 h 694"/>
                  <a:gd name="T10" fmla="*/ 1696 w 1770"/>
                  <a:gd name="T11" fmla="*/ 693 h 694"/>
                  <a:gd name="T12" fmla="*/ 1764 w 1770"/>
                  <a:gd name="T13" fmla="*/ 667 h 694"/>
                  <a:gd name="T14" fmla="*/ 1766 w 1770"/>
                  <a:gd name="T15" fmla="*/ 624 h 694"/>
                  <a:gd name="T16" fmla="*/ 1766 w 1770"/>
                  <a:gd name="T17" fmla="*/ 624 h 694"/>
                  <a:gd name="T18" fmla="*/ 1743 w 1770"/>
                  <a:gd name="T19" fmla="*/ 577 h 694"/>
                  <a:gd name="T20" fmla="*/ 1281 w 1770"/>
                  <a:gd name="T21" fmla="*/ 37 h 694"/>
                  <a:gd name="T22" fmla="*/ 1189 w 1770"/>
                  <a:gd name="T23" fmla="*/ 0 h 694"/>
                  <a:gd name="T24" fmla="*/ 557 w 1770"/>
                  <a:gd name="T25" fmla="*/ 1 h 694"/>
                  <a:gd name="T26" fmla="*/ 478 w 1770"/>
                  <a:gd name="T27" fmla="*/ 30 h 694"/>
                  <a:gd name="T28" fmla="*/ 21 w 1770"/>
                  <a:gd name="T29" fmla="*/ 578 h 694"/>
                  <a:gd name="T30" fmla="*/ 3 w 1770"/>
                  <a:gd name="T31" fmla="*/ 612 h 694"/>
                  <a:gd name="T32" fmla="*/ 3 w 1770"/>
                  <a:gd name="T33" fmla="*/ 612 h 694"/>
                  <a:gd name="T34" fmla="*/ 0 w 1770"/>
                  <a:gd name="T35" fmla="*/ 658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0" h="694">
                    <a:moveTo>
                      <a:pt x="0" y="658"/>
                    </a:moveTo>
                    <a:cubicBezTo>
                      <a:pt x="0" y="659"/>
                      <a:pt x="0" y="660"/>
                      <a:pt x="0" y="661"/>
                    </a:cubicBezTo>
                    <a:cubicBezTo>
                      <a:pt x="0" y="661"/>
                      <a:pt x="0" y="661"/>
                      <a:pt x="0" y="661"/>
                    </a:cubicBezTo>
                    <a:cubicBezTo>
                      <a:pt x="0" y="661"/>
                      <a:pt x="0" y="661"/>
                      <a:pt x="0" y="661"/>
                    </a:cubicBezTo>
                    <a:cubicBezTo>
                      <a:pt x="0" y="680"/>
                      <a:pt x="27" y="694"/>
                      <a:pt x="110" y="694"/>
                    </a:cubicBezTo>
                    <a:cubicBezTo>
                      <a:pt x="1696" y="693"/>
                      <a:pt x="1696" y="693"/>
                      <a:pt x="1696" y="693"/>
                    </a:cubicBezTo>
                    <a:cubicBezTo>
                      <a:pt x="1747" y="693"/>
                      <a:pt x="1764" y="683"/>
                      <a:pt x="1764" y="667"/>
                    </a:cubicBezTo>
                    <a:cubicBezTo>
                      <a:pt x="1766" y="624"/>
                      <a:pt x="1766" y="624"/>
                      <a:pt x="1766" y="624"/>
                    </a:cubicBezTo>
                    <a:cubicBezTo>
                      <a:pt x="1766" y="624"/>
                      <a:pt x="1766" y="624"/>
                      <a:pt x="1766" y="624"/>
                    </a:cubicBezTo>
                    <a:cubicBezTo>
                      <a:pt x="1770" y="612"/>
                      <a:pt x="1759" y="595"/>
                      <a:pt x="1743" y="577"/>
                    </a:cubicBezTo>
                    <a:cubicBezTo>
                      <a:pt x="1281" y="37"/>
                      <a:pt x="1281" y="37"/>
                      <a:pt x="1281" y="37"/>
                    </a:cubicBezTo>
                    <a:cubicBezTo>
                      <a:pt x="1263" y="16"/>
                      <a:pt x="1245" y="0"/>
                      <a:pt x="1189" y="0"/>
                    </a:cubicBezTo>
                    <a:cubicBezTo>
                      <a:pt x="557" y="1"/>
                      <a:pt x="557" y="1"/>
                      <a:pt x="557" y="1"/>
                    </a:cubicBezTo>
                    <a:cubicBezTo>
                      <a:pt x="512" y="1"/>
                      <a:pt x="495" y="9"/>
                      <a:pt x="478" y="30"/>
                    </a:cubicBezTo>
                    <a:cubicBezTo>
                      <a:pt x="21" y="578"/>
                      <a:pt x="21" y="578"/>
                      <a:pt x="21" y="578"/>
                    </a:cubicBezTo>
                    <a:cubicBezTo>
                      <a:pt x="11" y="590"/>
                      <a:pt x="4" y="602"/>
                      <a:pt x="3" y="612"/>
                    </a:cubicBezTo>
                    <a:cubicBezTo>
                      <a:pt x="3" y="612"/>
                      <a:pt x="3" y="612"/>
                      <a:pt x="3" y="612"/>
                    </a:cubicBezTo>
                    <a:lnTo>
                      <a:pt x="0" y="658"/>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en-US" sz="1350">
                  <a:solidFill>
                    <a:schemeClr val="tx1">
                      <a:lumMod val="75000"/>
                      <a:lumOff val="25000"/>
                    </a:schemeClr>
                  </a:solidFill>
                  <a:latin typeface="微软雅黑" panose="020B0503020204020204" charset="-122"/>
                  <a:ea typeface="微软雅黑" panose="020B0503020204020204" charset="-122"/>
                </a:endParaRPr>
              </a:p>
            </p:txBody>
          </p:sp>
          <p:sp>
            <p:nvSpPr>
              <p:cNvPr id="74" name="Freeform 6"/>
              <p:cNvSpPr/>
              <p:nvPr/>
            </p:nvSpPr>
            <p:spPr bwMode="auto">
              <a:xfrm>
                <a:off x="3689351" y="4819651"/>
                <a:ext cx="4849813" cy="1701800"/>
              </a:xfrm>
              <a:custGeom>
                <a:avLst/>
                <a:gdLst>
                  <a:gd name="T0" fmla="*/ 0 w 3055"/>
                  <a:gd name="T1" fmla="*/ 1072 h 1072"/>
                  <a:gd name="T2" fmla="*/ 3055 w 3055"/>
                  <a:gd name="T3" fmla="*/ 1068 h 1072"/>
                  <a:gd name="T4" fmla="*/ 2226 w 3055"/>
                  <a:gd name="T5" fmla="*/ 0 h 1072"/>
                  <a:gd name="T6" fmla="*/ 812 w 3055"/>
                  <a:gd name="T7" fmla="*/ 2 h 1072"/>
                  <a:gd name="T8" fmla="*/ 0 w 3055"/>
                  <a:gd name="T9" fmla="*/ 1072 h 1072"/>
                </a:gdLst>
                <a:ahLst/>
                <a:cxnLst>
                  <a:cxn ang="0">
                    <a:pos x="T0" y="T1"/>
                  </a:cxn>
                  <a:cxn ang="0">
                    <a:pos x="T2" y="T3"/>
                  </a:cxn>
                  <a:cxn ang="0">
                    <a:pos x="T4" y="T5"/>
                  </a:cxn>
                  <a:cxn ang="0">
                    <a:pos x="T6" y="T7"/>
                  </a:cxn>
                  <a:cxn ang="0">
                    <a:pos x="T8" y="T9"/>
                  </a:cxn>
                </a:cxnLst>
                <a:rect l="0" t="0" r="r" b="b"/>
                <a:pathLst>
                  <a:path w="3055" h="1072">
                    <a:moveTo>
                      <a:pt x="0" y="1072"/>
                    </a:moveTo>
                    <a:lnTo>
                      <a:pt x="3055" y="1068"/>
                    </a:lnTo>
                    <a:lnTo>
                      <a:pt x="2226" y="0"/>
                    </a:lnTo>
                    <a:lnTo>
                      <a:pt x="812" y="2"/>
                    </a:lnTo>
                    <a:lnTo>
                      <a:pt x="0" y="1072"/>
                    </a:lnTo>
                    <a:close/>
                  </a:path>
                </a:pathLst>
              </a:custGeom>
              <a:blipFill>
                <a:blip r:embed="rId1"/>
                <a:stretch>
                  <a:fillRect l="-25000" r="-25000"/>
                </a:stretch>
              </a:bli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en-US" sz="1350">
                  <a:solidFill>
                    <a:schemeClr val="tx1">
                      <a:lumMod val="75000"/>
                      <a:lumOff val="25000"/>
                    </a:schemeClr>
                  </a:solidFill>
                  <a:latin typeface="微软雅黑" panose="020B0503020204020204" charset="-122"/>
                  <a:ea typeface="微软雅黑" panose="020B0503020204020204" charset="-122"/>
                </a:endParaRPr>
              </a:p>
            </p:txBody>
          </p:sp>
          <p:sp>
            <p:nvSpPr>
              <p:cNvPr id="75" name="Freeform 7"/>
              <p:cNvSpPr/>
              <p:nvPr/>
            </p:nvSpPr>
            <p:spPr bwMode="auto">
              <a:xfrm>
                <a:off x="5664685" y="4750387"/>
                <a:ext cx="845041" cy="31481"/>
              </a:xfrm>
              <a:custGeom>
                <a:avLst/>
                <a:gdLst>
                  <a:gd name="T0" fmla="*/ 260 w 274"/>
                  <a:gd name="T1" fmla="*/ 0 h 10"/>
                  <a:gd name="T2" fmla="*/ 137 w 274"/>
                  <a:gd name="T3" fmla="*/ 0 h 10"/>
                  <a:gd name="T4" fmla="*/ 14 w 274"/>
                  <a:gd name="T5" fmla="*/ 0 h 10"/>
                  <a:gd name="T6" fmla="*/ 1 w 274"/>
                  <a:gd name="T7" fmla="*/ 5 h 10"/>
                  <a:gd name="T8" fmla="*/ 1 w 274"/>
                  <a:gd name="T9" fmla="*/ 5 h 10"/>
                  <a:gd name="T10" fmla="*/ 12 w 274"/>
                  <a:gd name="T11" fmla="*/ 10 h 10"/>
                  <a:gd name="T12" fmla="*/ 137 w 274"/>
                  <a:gd name="T13" fmla="*/ 10 h 10"/>
                  <a:gd name="T14" fmla="*/ 262 w 274"/>
                  <a:gd name="T15" fmla="*/ 10 h 10"/>
                  <a:gd name="T16" fmla="*/ 273 w 274"/>
                  <a:gd name="T17" fmla="*/ 5 h 10"/>
                  <a:gd name="T18" fmla="*/ 273 w 274"/>
                  <a:gd name="T19" fmla="*/ 5 h 10"/>
                  <a:gd name="T20" fmla="*/ 260 w 274"/>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4" h="10">
                    <a:moveTo>
                      <a:pt x="260" y="0"/>
                    </a:moveTo>
                    <a:cubicBezTo>
                      <a:pt x="219" y="0"/>
                      <a:pt x="178" y="0"/>
                      <a:pt x="137" y="0"/>
                    </a:cubicBezTo>
                    <a:cubicBezTo>
                      <a:pt x="96" y="0"/>
                      <a:pt x="55" y="0"/>
                      <a:pt x="14" y="0"/>
                    </a:cubicBezTo>
                    <a:cubicBezTo>
                      <a:pt x="8" y="0"/>
                      <a:pt x="2" y="3"/>
                      <a:pt x="1" y="5"/>
                    </a:cubicBezTo>
                    <a:cubicBezTo>
                      <a:pt x="1" y="5"/>
                      <a:pt x="1" y="5"/>
                      <a:pt x="1" y="5"/>
                    </a:cubicBezTo>
                    <a:cubicBezTo>
                      <a:pt x="0" y="8"/>
                      <a:pt x="5" y="10"/>
                      <a:pt x="12" y="10"/>
                    </a:cubicBezTo>
                    <a:cubicBezTo>
                      <a:pt x="54" y="10"/>
                      <a:pt x="95" y="10"/>
                      <a:pt x="137" y="10"/>
                    </a:cubicBezTo>
                    <a:cubicBezTo>
                      <a:pt x="179" y="10"/>
                      <a:pt x="220" y="10"/>
                      <a:pt x="262" y="10"/>
                    </a:cubicBezTo>
                    <a:cubicBezTo>
                      <a:pt x="269" y="10"/>
                      <a:pt x="274" y="8"/>
                      <a:pt x="273" y="5"/>
                    </a:cubicBezTo>
                    <a:cubicBezTo>
                      <a:pt x="273" y="5"/>
                      <a:pt x="273" y="5"/>
                      <a:pt x="273" y="5"/>
                    </a:cubicBezTo>
                    <a:cubicBezTo>
                      <a:pt x="272" y="2"/>
                      <a:pt x="266" y="0"/>
                      <a:pt x="260" y="0"/>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en-US" sz="1350">
                  <a:solidFill>
                    <a:schemeClr val="tx1">
                      <a:lumMod val="75000"/>
                      <a:lumOff val="25000"/>
                    </a:schemeClr>
                  </a:solidFill>
                  <a:latin typeface="微软雅黑" panose="020B0503020204020204" charset="-122"/>
                  <a:ea typeface="微软雅黑" panose="020B0503020204020204" charset="-122"/>
                </a:endParaRPr>
              </a:p>
            </p:txBody>
          </p:sp>
          <p:sp>
            <p:nvSpPr>
              <p:cNvPr id="76" name="Freeform 8"/>
              <p:cNvSpPr>
                <a:spLocks noEditPoints="1"/>
              </p:cNvSpPr>
              <p:nvPr/>
            </p:nvSpPr>
            <p:spPr bwMode="auto">
              <a:xfrm>
                <a:off x="5831756" y="6556960"/>
                <a:ext cx="561747" cy="101711"/>
              </a:xfrm>
              <a:custGeom>
                <a:avLst/>
                <a:gdLst>
                  <a:gd name="T0" fmla="*/ 91 w 182"/>
                  <a:gd name="T1" fmla="*/ 7 h 33"/>
                  <a:gd name="T2" fmla="*/ 119 w 182"/>
                  <a:gd name="T3" fmla="*/ 18 h 33"/>
                  <a:gd name="T4" fmla="*/ 119 w 182"/>
                  <a:gd name="T5" fmla="*/ 30 h 33"/>
                  <a:gd name="T6" fmla="*/ 98 w 182"/>
                  <a:gd name="T7" fmla="*/ 30 h 33"/>
                  <a:gd name="T8" fmla="*/ 99 w 182"/>
                  <a:gd name="T9" fmla="*/ 25 h 33"/>
                  <a:gd name="T10" fmla="*/ 90 w 182"/>
                  <a:gd name="T11" fmla="*/ 21 h 33"/>
                  <a:gd name="T12" fmla="*/ 90 w 182"/>
                  <a:gd name="T13" fmla="*/ 21 h 33"/>
                  <a:gd name="T14" fmla="*/ 90 w 182"/>
                  <a:gd name="T15" fmla="*/ 33 h 33"/>
                  <a:gd name="T16" fmla="*/ 91 w 182"/>
                  <a:gd name="T17" fmla="*/ 33 h 33"/>
                  <a:gd name="T18" fmla="*/ 181 w 182"/>
                  <a:gd name="T19" fmla="*/ 17 h 33"/>
                  <a:gd name="T20" fmla="*/ 90 w 182"/>
                  <a:gd name="T21" fmla="*/ 0 h 33"/>
                  <a:gd name="T22" fmla="*/ 90 w 182"/>
                  <a:gd name="T23" fmla="*/ 3 h 33"/>
                  <a:gd name="T24" fmla="*/ 91 w 182"/>
                  <a:gd name="T25" fmla="*/ 2 h 33"/>
                  <a:gd name="T26" fmla="*/ 130 w 182"/>
                  <a:gd name="T27" fmla="*/ 17 h 33"/>
                  <a:gd name="T28" fmla="*/ 126 w 182"/>
                  <a:gd name="T29" fmla="*/ 19 h 33"/>
                  <a:gd name="T30" fmla="*/ 91 w 182"/>
                  <a:gd name="T31" fmla="*/ 5 h 33"/>
                  <a:gd name="T32" fmla="*/ 90 w 182"/>
                  <a:gd name="T33" fmla="*/ 6 h 33"/>
                  <a:gd name="T34" fmla="*/ 90 w 182"/>
                  <a:gd name="T35" fmla="*/ 8 h 33"/>
                  <a:gd name="T36" fmla="*/ 91 w 182"/>
                  <a:gd name="T37" fmla="*/ 7 h 33"/>
                  <a:gd name="T38" fmla="*/ 90 w 182"/>
                  <a:gd name="T39" fmla="*/ 21 h 33"/>
                  <a:gd name="T40" fmla="*/ 81 w 182"/>
                  <a:gd name="T41" fmla="*/ 25 h 33"/>
                  <a:gd name="T42" fmla="*/ 81 w 182"/>
                  <a:gd name="T43" fmla="*/ 30 h 33"/>
                  <a:gd name="T44" fmla="*/ 61 w 182"/>
                  <a:gd name="T45" fmla="*/ 30 h 33"/>
                  <a:gd name="T46" fmla="*/ 62 w 182"/>
                  <a:gd name="T47" fmla="*/ 18 h 33"/>
                  <a:gd name="T48" fmla="*/ 90 w 182"/>
                  <a:gd name="T49" fmla="*/ 8 h 33"/>
                  <a:gd name="T50" fmla="*/ 90 w 182"/>
                  <a:gd name="T51" fmla="*/ 6 h 33"/>
                  <a:gd name="T52" fmla="*/ 55 w 182"/>
                  <a:gd name="T53" fmla="*/ 19 h 33"/>
                  <a:gd name="T54" fmla="*/ 51 w 182"/>
                  <a:gd name="T55" fmla="*/ 17 h 33"/>
                  <a:gd name="T56" fmla="*/ 68 w 182"/>
                  <a:gd name="T57" fmla="*/ 11 h 33"/>
                  <a:gd name="T58" fmla="*/ 68 w 182"/>
                  <a:gd name="T59" fmla="*/ 4 h 33"/>
                  <a:gd name="T60" fmla="*/ 77 w 182"/>
                  <a:gd name="T61" fmla="*/ 4 h 33"/>
                  <a:gd name="T62" fmla="*/ 77 w 182"/>
                  <a:gd name="T63" fmla="*/ 8 h 33"/>
                  <a:gd name="T64" fmla="*/ 90 w 182"/>
                  <a:gd name="T65" fmla="*/ 3 h 33"/>
                  <a:gd name="T66" fmla="*/ 90 w 182"/>
                  <a:gd name="T67" fmla="*/ 0 h 33"/>
                  <a:gd name="T68" fmla="*/ 90 w 182"/>
                  <a:gd name="T69" fmla="*/ 0 h 33"/>
                  <a:gd name="T70" fmla="*/ 0 w 182"/>
                  <a:gd name="T71" fmla="*/ 17 h 33"/>
                  <a:gd name="T72" fmla="*/ 90 w 182"/>
                  <a:gd name="T73" fmla="*/ 33 h 33"/>
                  <a:gd name="T74" fmla="*/ 90 w 182"/>
                  <a:gd name="T75"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2" h="33">
                    <a:moveTo>
                      <a:pt x="91" y="7"/>
                    </a:moveTo>
                    <a:cubicBezTo>
                      <a:pt x="119" y="18"/>
                      <a:pt x="119" y="18"/>
                      <a:pt x="119" y="18"/>
                    </a:cubicBezTo>
                    <a:cubicBezTo>
                      <a:pt x="119" y="30"/>
                      <a:pt x="119" y="30"/>
                      <a:pt x="119" y="30"/>
                    </a:cubicBezTo>
                    <a:cubicBezTo>
                      <a:pt x="98" y="30"/>
                      <a:pt x="98" y="30"/>
                      <a:pt x="98" y="30"/>
                    </a:cubicBezTo>
                    <a:cubicBezTo>
                      <a:pt x="99" y="25"/>
                      <a:pt x="99" y="25"/>
                      <a:pt x="99" y="25"/>
                    </a:cubicBezTo>
                    <a:cubicBezTo>
                      <a:pt x="99" y="23"/>
                      <a:pt x="95" y="21"/>
                      <a:pt x="90" y="21"/>
                    </a:cubicBezTo>
                    <a:cubicBezTo>
                      <a:pt x="90" y="21"/>
                      <a:pt x="90" y="21"/>
                      <a:pt x="90" y="21"/>
                    </a:cubicBezTo>
                    <a:cubicBezTo>
                      <a:pt x="90" y="33"/>
                      <a:pt x="90" y="33"/>
                      <a:pt x="90" y="33"/>
                    </a:cubicBezTo>
                    <a:cubicBezTo>
                      <a:pt x="91" y="33"/>
                      <a:pt x="91" y="33"/>
                      <a:pt x="91" y="33"/>
                    </a:cubicBezTo>
                    <a:cubicBezTo>
                      <a:pt x="141" y="33"/>
                      <a:pt x="182" y="26"/>
                      <a:pt x="181" y="17"/>
                    </a:cubicBezTo>
                    <a:cubicBezTo>
                      <a:pt x="180" y="8"/>
                      <a:pt x="139" y="0"/>
                      <a:pt x="90" y="0"/>
                    </a:cubicBezTo>
                    <a:cubicBezTo>
                      <a:pt x="90" y="3"/>
                      <a:pt x="90" y="3"/>
                      <a:pt x="90" y="3"/>
                    </a:cubicBezTo>
                    <a:cubicBezTo>
                      <a:pt x="91" y="2"/>
                      <a:pt x="91" y="2"/>
                      <a:pt x="91" y="2"/>
                    </a:cubicBezTo>
                    <a:cubicBezTo>
                      <a:pt x="130" y="17"/>
                      <a:pt x="130" y="17"/>
                      <a:pt x="130" y="17"/>
                    </a:cubicBezTo>
                    <a:cubicBezTo>
                      <a:pt x="126" y="19"/>
                      <a:pt x="126" y="19"/>
                      <a:pt x="126" y="19"/>
                    </a:cubicBezTo>
                    <a:cubicBezTo>
                      <a:pt x="91" y="5"/>
                      <a:pt x="91" y="5"/>
                      <a:pt x="91" y="5"/>
                    </a:cubicBezTo>
                    <a:cubicBezTo>
                      <a:pt x="90" y="6"/>
                      <a:pt x="90" y="6"/>
                      <a:pt x="90" y="6"/>
                    </a:cubicBezTo>
                    <a:cubicBezTo>
                      <a:pt x="90" y="8"/>
                      <a:pt x="90" y="8"/>
                      <a:pt x="90" y="8"/>
                    </a:cubicBezTo>
                    <a:lnTo>
                      <a:pt x="91" y="7"/>
                    </a:lnTo>
                    <a:close/>
                    <a:moveTo>
                      <a:pt x="90" y="21"/>
                    </a:moveTo>
                    <a:cubicBezTo>
                      <a:pt x="85" y="21"/>
                      <a:pt x="82" y="23"/>
                      <a:pt x="81" y="25"/>
                    </a:cubicBezTo>
                    <a:cubicBezTo>
                      <a:pt x="81" y="30"/>
                      <a:pt x="81" y="30"/>
                      <a:pt x="81" y="30"/>
                    </a:cubicBezTo>
                    <a:cubicBezTo>
                      <a:pt x="61" y="30"/>
                      <a:pt x="61" y="30"/>
                      <a:pt x="61" y="30"/>
                    </a:cubicBezTo>
                    <a:cubicBezTo>
                      <a:pt x="62" y="18"/>
                      <a:pt x="62" y="18"/>
                      <a:pt x="62" y="18"/>
                    </a:cubicBezTo>
                    <a:cubicBezTo>
                      <a:pt x="90" y="8"/>
                      <a:pt x="90" y="8"/>
                      <a:pt x="90" y="8"/>
                    </a:cubicBezTo>
                    <a:cubicBezTo>
                      <a:pt x="90" y="6"/>
                      <a:pt x="90" y="6"/>
                      <a:pt x="90" y="6"/>
                    </a:cubicBezTo>
                    <a:cubicBezTo>
                      <a:pt x="55" y="19"/>
                      <a:pt x="55" y="19"/>
                      <a:pt x="55" y="19"/>
                    </a:cubicBezTo>
                    <a:cubicBezTo>
                      <a:pt x="51" y="17"/>
                      <a:pt x="51" y="17"/>
                      <a:pt x="51" y="17"/>
                    </a:cubicBezTo>
                    <a:cubicBezTo>
                      <a:pt x="68" y="11"/>
                      <a:pt x="68" y="11"/>
                      <a:pt x="68" y="11"/>
                    </a:cubicBezTo>
                    <a:cubicBezTo>
                      <a:pt x="68" y="4"/>
                      <a:pt x="68" y="4"/>
                      <a:pt x="68" y="4"/>
                    </a:cubicBezTo>
                    <a:cubicBezTo>
                      <a:pt x="77" y="4"/>
                      <a:pt x="77" y="4"/>
                      <a:pt x="77" y="4"/>
                    </a:cubicBezTo>
                    <a:cubicBezTo>
                      <a:pt x="77" y="8"/>
                      <a:pt x="77" y="8"/>
                      <a:pt x="77" y="8"/>
                    </a:cubicBezTo>
                    <a:cubicBezTo>
                      <a:pt x="90" y="3"/>
                      <a:pt x="90" y="3"/>
                      <a:pt x="90" y="3"/>
                    </a:cubicBezTo>
                    <a:cubicBezTo>
                      <a:pt x="90" y="0"/>
                      <a:pt x="90" y="0"/>
                      <a:pt x="90" y="0"/>
                    </a:cubicBezTo>
                    <a:cubicBezTo>
                      <a:pt x="90" y="0"/>
                      <a:pt x="90" y="0"/>
                      <a:pt x="90" y="0"/>
                    </a:cubicBezTo>
                    <a:cubicBezTo>
                      <a:pt x="41" y="0"/>
                      <a:pt x="1" y="8"/>
                      <a:pt x="0" y="17"/>
                    </a:cubicBezTo>
                    <a:cubicBezTo>
                      <a:pt x="0" y="26"/>
                      <a:pt x="40" y="33"/>
                      <a:pt x="90" y="33"/>
                    </a:cubicBezTo>
                    <a:lnTo>
                      <a:pt x="90" y="21"/>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47126" name="Group 8"/>
            <p:cNvGrpSpPr>
              <a:grpSpLocks noChangeAspect="1"/>
            </p:cNvGrpSpPr>
            <p:nvPr/>
          </p:nvGrpSpPr>
          <p:grpSpPr bwMode="auto">
            <a:xfrm>
              <a:off x="2674772" y="1663503"/>
              <a:ext cx="2418743" cy="1941806"/>
              <a:chOff x="5599580" y="500139"/>
              <a:chExt cx="5497171" cy="4413216"/>
            </a:xfrm>
          </p:grpSpPr>
          <p:sp>
            <p:nvSpPr>
              <p:cNvPr id="8" name="Oval Callout 9"/>
              <p:cNvSpPr/>
              <p:nvPr/>
            </p:nvSpPr>
            <p:spPr>
              <a:xfrm>
                <a:off x="8126772" y="3612563"/>
                <a:ext cx="1766475" cy="1180575"/>
              </a:xfrm>
              <a:prstGeom prst="wedgeEllipseCallout">
                <a:avLst/>
              </a:prstGeom>
              <a:solidFill>
                <a:schemeClr val="accent3"/>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9" name="Oval Callout 10"/>
              <p:cNvSpPr/>
              <p:nvPr/>
            </p:nvSpPr>
            <p:spPr>
              <a:xfrm>
                <a:off x="6682224" y="3199775"/>
                <a:ext cx="1341367" cy="895752"/>
              </a:xfrm>
              <a:prstGeom prst="wedgeEllipseCallout">
                <a:avLst>
                  <a:gd name="adj1" fmla="val 26187"/>
                  <a:gd name="adj2" fmla="val 62500"/>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10" name="Oval Callout 11"/>
              <p:cNvSpPr/>
              <p:nvPr/>
            </p:nvSpPr>
            <p:spPr>
              <a:xfrm>
                <a:off x="9546556" y="2526931"/>
                <a:ext cx="1543602" cy="1031971"/>
              </a:xfrm>
              <a:prstGeom prst="wedgeEllipseCallout">
                <a:avLst>
                  <a:gd name="adj1" fmla="val 23309"/>
                  <a:gd name="adj2" fmla="val 57620"/>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11" name="Oval Callout 12"/>
              <p:cNvSpPr/>
              <p:nvPr/>
            </p:nvSpPr>
            <p:spPr>
              <a:xfrm>
                <a:off x="8126772" y="2621871"/>
                <a:ext cx="1176276" cy="788427"/>
              </a:xfrm>
              <a:prstGeom prst="wedgeEllipseCallout">
                <a:avLst>
                  <a:gd name="adj1" fmla="val 11299"/>
                  <a:gd name="adj2" fmla="val 66763"/>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12" name="Oval Callout 13"/>
              <p:cNvSpPr/>
              <p:nvPr/>
            </p:nvSpPr>
            <p:spPr>
              <a:xfrm>
                <a:off x="10103739" y="1705481"/>
                <a:ext cx="994673" cy="664591"/>
              </a:xfrm>
              <a:prstGeom prst="wedgeEllipseCallout">
                <a:avLst>
                  <a:gd name="adj1" fmla="val 39098"/>
                  <a:gd name="adj2" fmla="val 6502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13" name="Oval Callout 14"/>
              <p:cNvSpPr/>
              <p:nvPr/>
            </p:nvSpPr>
            <p:spPr>
              <a:xfrm>
                <a:off x="5600877" y="2370072"/>
                <a:ext cx="1287711" cy="862726"/>
              </a:xfrm>
              <a:prstGeom prst="wedgeEllipseCallout">
                <a:avLst>
                  <a:gd name="adj1" fmla="val 8488"/>
                  <a:gd name="adj2" fmla="val 70280"/>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14" name="Oval Callout 15"/>
              <p:cNvSpPr/>
              <p:nvPr/>
            </p:nvSpPr>
            <p:spPr>
              <a:xfrm>
                <a:off x="6727626" y="1544495"/>
                <a:ext cx="1564237" cy="1048482"/>
              </a:xfrm>
              <a:prstGeom prst="wedgeEllipseCallout">
                <a:avLst>
                  <a:gd name="adj1" fmla="val 6540"/>
                  <a:gd name="adj2" fmla="val 75183"/>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15" name="Oval Callout 16"/>
              <p:cNvSpPr/>
              <p:nvPr/>
            </p:nvSpPr>
            <p:spPr>
              <a:xfrm>
                <a:off x="8667447" y="1527983"/>
                <a:ext cx="1176273" cy="788424"/>
              </a:xfrm>
              <a:prstGeom prst="wedgeEllipseCallout">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16" name="Oval Callout 17"/>
              <p:cNvSpPr/>
              <p:nvPr/>
            </p:nvSpPr>
            <p:spPr>
              <a:xfrm>
                <a:off x="9955157" y="3868492"/>
                <a:ext cx="994673" cy="664591"/>
              </a:xfrm>
              <a:prstGeom prst="wedgeEllipseCallout">
                <a:avLst>
                  <a:gd name="adj1" fmla="val -5639"/>
                  <a:gd name="adj2" fmla="val 66280"/>
                </a:avLst>
              </a:prstGeom>
              <a:solidFill>
                <a:srgbClr val="2E295C"/>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17" name="Oval Callout 18"/>
              <p:cNvSpPr/>
              <p:nvPr/>
            </p:nvSpPr>
            <p:spPr>
              <a:xfrm>
                <a:off x="7111461" y="4248257"/>
                <a:ext cx="994675" cy="664591"/>
              </a:xfrm>
              <a:prstGeom prst="wedgeEllipseCallout">
                <a:avLst>
                  <a:gd name="adj1" fmla="val 39098"/>
                  <a:gd name="adj2" fmla="val 65020"/>
                </a:avLst>
              </a:prstGeom>
              <a:solidFill>
                <a:srgbClr val="2E295C"/>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18" name="Oval Callout 19"/>
              <p:cNvSpPr/>
              <p:nvPr/>
            </p:nvSpPr>
            <p:spPr>
              <a:xfrm>
                <a:off x="9538301" y="500139"/>
                <a:ext cx="1341367" cy="895752"/>
              </a:xfrm>
              <a:prstGeom prst="wedgeEllipseCallout">
                <a:avLst>
                  <a:gd name="adj1" fmla="val -12056"/>
                  <a:gd name="adj2" fmla="val 69050"/>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19" name="Oval Callout 20"/>
              <p:cNvSpPr/>
              <p:nvPr/>
            </p:nvSpPr>
            <p:spPr>
              <a:xfrm>
                <a:off x="8089628" y="690022"/>
                <a:ext cx="994673" cy="664591"/>
              </a:xfrm>
              <a:prstGeom prst="wedgeEllipseCallout">
                <a:avLst>
                  <a:gd name="adj1" fmla="val -5639"/>
                  <a:gd name="adj2" fmla="val 6628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20" name="Freeform 45"/>
              <p:cNvSpPr>
                <a:spLocks noEditPoints="1"/>
              </p:cNvSpPr>
              <p:nvPr/>
            </p:nvSpPr>
            <p:spPr bwMode="auto">
              <a:xfrm>
                <a:off x="8481718" y="2795242"/>
                <a:ext cx="466384" cy="466452"/>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grpSp>
            <p:nvGrpSpPr>
              <p:cNvPr id="22" name="Group 22"/>
              <p:cNvGrpSpPr/>
              <p:nvPr/>
            </p:nvGrpSpPr>
            <p:grpSpPr>
              <a:xfrm>
                <a:off x="7366971" y="4407847"/>
                <a:ext cx="482600" cy="392113"/>
                <a:chOff x="2974975" y="5006976"/>
                <a:chExt cx="482600" cy="392113"/>
              </a:xfrm>
              <a:solidFill>
                <a:schemeClr val="bg1"/>
              </a:solidFill>
            </p:grpSpPr>
            <p:sp>
              <p:nvSpPr>
                <p:cNvPr id="71" name="Freeform 46"/>
                <p:cNvSpPr>
                  <a:spLocks noEditPoints="1"/>
                </p:cNvSpPr>
                <p:nvPr/>
              </p:nvSpPr>
              <p:spPr bwMode="auto">
                <a:xfrm>
                  <a:off x="3306763" y="5127626"/>
                  <a:ext cx="90487" cy="120650"/>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72" name="Freeform 47"/>
                <p:cNvSpPr>
                  <a:spLocks noEditPoints="1"/>
                </p:cNvSpPr>
                <p:nvPr/>
              </p:nvSpPr>
              <p:spPr bwMode="auto">
                <a:xfrm>
                  <a:off x="2974975" y="5006976"/>
                  <a:ext cx="482600" cy="392113"/>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23" name="Group 23"/>
              <p:cNvGrpSpPr/>
              <p:nvPr/>
            </p:nvGrpSpPr>
            <p:grpSpPr>
              <a:xfrm>
                <a:off x="7210457" y="1807833"/>
                <a:ext cx="549275" cy="549275"/>
                <a:chOff x="1978025" y="4927601"/>
                <a:chExt cx="549275" cy="549275"/>
              </a:xfrm>
              <a:solidFill>
                <a:schemeClr val="bg1"/>
              </a:solidFill>
            </p:grpSpPr>
            <p:sp>
              <p:nvSpPr>
                <p:cNvPr id="62" name="Freeform 48"/>
                <p:cNvSpPr>
                  <a:spLocks noEditPoints="1"/>
                </p:cNvSpPr>
                <p:nvPr/>
              </p:nvSpPr>
              <p:spPr bwMode="auto">
                <a:xfrm>
                  <a:off x="1978025" y="4927601"/>
                  <a:ext cx="549275" cy="549275"/>
                </a:xfrm>
                <a:custGeom>
                  <a:avLst/>
                  <a:gdLst>
                    <a:gd name="T0" fmla="*/ 97 w 146"/>
                    <a:gd name="T1" fmla="*/ 14 h 146"/>
                    <a:gd name="T2" fmla="*/ 14 w 146"/>
                    <a:gd name="T3" fmla="*/ 49 h 146"/>
                    <a:gd name="T4" fmla="*/ 49 w 146"/>
                    <a:gd name="T5" fmla="*/ 132 h 146"/>
                    <a:gd name="T6" fmla="*/ 132 w 146"/>
                    <a:gd name="T7" fmla="*/ 97 h 146"/>
                    <a:gd name="T8" fmla="*/ 97 w 146"/>
                    <a:gd name="T9" fmla="*/ 14 h 146"/>
                    <a:gd name="T10" fmla="*/ 52 w 146"/>
                    <a:gd name="T11" fmla="*/ 125 h 146"/>
                    <a:gd name="T12" fmla="*/ 21 w 146"/>
                    <a:gd name="T13" fmla="*/ 52 h 146"/>
                    <a:gd name="T14" fmla="*/ 94 w 146"/>
                    <a:gd name="T15" fmla="*/ 21 h 146"/>
                    <a:gd name="T16" fmla="*/ 125 w 146"/>
                    <a:gd name="T17" fmla="*/ 94 h 146"/>
                    <a:gd name="T18" fmla="*/ 52 w 146"/>
                    <a:gd name="T19" fmla="*/ 12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6">
                      <a:moveTo>
                        <a:pt x="97" y="14"/>
                      </a:moveTo>
                      <a:cubicBezTo>
                        <a:pt x="64" y="0"/>
                        <a:pt x="27" y="16"/>
                        <a:pt x="14" y="49"/>
                      </a:cubicBezTo>
                      <a:cubicBezTo>
                        <a:pt x="0" y="82"/>
                        <a:pt x="16" y="119"/>
                        <a:pt x="49" y="132"/>
                      </a:cubicBezTo>
                      <a:cubicBezTo>
                        <a:pt x="82" y="146"/>
                        <a:pt x="119" y="130"/>
                        <a:pt x="132" y="97"/>
                      </a:cubicBezTo>
                      <a:cubicBezTo>
                        <a:pt x="146" y="64"/>
                        <a:pt x="130" y="27"/>
                        <a:pt x="97" y="14"/>
                      </a:cubicBezTo>
                      <a:close/>
                      <a:moveTo>
                        <a:pt x="52" y="125"/>
                      </a:moveTo>
                      <a:cubicBezTo>
                        <a:pt x="24" y="114"/>
                        <a:pt x="10" y="81"/>
                        <a:pt x="21" y="52"/>
                      </a:cubicBezTo>
                      <a:cubicBezTo>
                        <a:pt x="33" y="24"/>
                        <a:pt x="65" y="10"/>
                        <a:pt x="94" y="21"/>
                      </a:cubicBezTo>
                      <a:cubicBezTo>
                        <a:pt x="123" y="33"/>
                        <a:pt x="136" y="65"/>
                        <a:pt x="125" y="94"/>
                      </a:cubicBezTo>
                      <a:cubicBezTo>
                        <a:pt x="114" y="123"/>
                        <a:pt x="81" y="136"/>
                        <a:pt x="52"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63" name="Freeform 49"/>
                <p:cNvSpPr>
                  <a:spLocks noEditPoints="1"/>
                </p:cNvSpPr>
                <p:nvPr/>
              </p:nvSpPr>
              <p:spPr bwMode="auto">
                <a:xfrm>
                  <a:off x="2219325" y="5168901"/>
                  <a:ext cx="66675" cy="68263"/>
                </a:xfrm>
                <a:custGeom>
                  <a:avLst/>
                  <a:gdLst>
                    <a:gd name="T0" fmla="*/ 12 w 18"/>
                    <a:gd name="T1" fmla="*/ 2 h 18"/>
                    <a:gd name="T2" fmla="*/ 2 w 18"/>
                    <a:gd name="T3" fmla="*/ 6 h 18"/>
                    <a:gd name="T4" fmla="*/ 6 w 18"/>
                    <a:gd name="T5" fmla="*/ 16 h 18"/>
                    <a:gd name="T6" fmla="*/ 16 w 18"/>
                    <a:gd name="T7" fmla="*/ 12 h 18"/>
                    <a:gd name="T8" fmla="*/ 12 w 18"/>
                    <a:gd name="T9" fmla="*/ 2 h 18"/>
                    <a:gd name="T10" fmla="*/ 8 w 18"/>
                    <a:gd name="T11" fmla="*/ 13 h 18"/>
                    <a:gd name="T12" fmla="*/ 5 w 18"/>
                    <a:gd name="T13" fmla="*/ 8 h 18"/>
                    <a:gd name="T14" fmla="*/ 11 w 18"/>
                    <a:gd name="T15" fmla="*/ 5 h 18"/>
                    <a:gd name="T16" fmla="*/ 13 w 18"/>
                    <a:gd name="T17" fmla="*/ 11 h 18"/>
                    <a:gd name="T18" fmla="*/ 8 w 18"/>
                    <a:gd name="T1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12" y="2"/>
                      </a:moveTo>
                      <a:cubicBezTo>
                        <a:pt x="8" y="0"/>
                        <a:pt x="3" y="2"/>
                        <a:pt x="2" y="6"/>
                      </a:cubicBezTo>
                      <a:cubicBezTo>
                        <a:pt x="0" y="10"/>
                        <a:pt x="2" y="15"/>
                        <a:pt x="6" y="16"/>
                      </a:cubicBezTo>
                      <a:cubicBezTo>
                        <a:pt x="10" y="18"/>
                        <a:pt x="15" y="16"/>
                        <a:pt x="16" y="12"/>
                      </a:cubicBezTo>
                      <a:cubicBezTo>
                        <a:pt x="18" y="8"/>
                        <a:pt x="16" y="3"/>
                        <a:pt x="12" y="2"/>
                      </a:cubicBezTo>
                      <a:close/>
                      <a:moveTo>
                        <a:pt x="8" y="13"/>
                      </a:moveTo>
                      <a:cubicBezTo>
                        <a:pt x="5" y="12"/>
                        <a:pt x="4" y="10"/>
                        <a:pt x="5" y="8"/>
                      </a:cubicBezTo>
                      <a:cubicBezTo>
                        <a:pt x="6" y="5"/>
                        <a:pt x="8" y="4"/>
                        <a:pt x="11" y="5"/>
                      </a:cubicBezTo>
                      <a:cubicBezTo>
                        <a:pt x="13" y="6"/>
                        <a:pt x="14" y="8"/>
                        <a:pt x="13" y="11"/>
                      </a:cubicBezTo>
                      <a:cubicBezTo>
                        <a:pt x="12" y="13"/>
                        <a:pt x="10" y="14"/>
                        <a:pt x="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64" name="Freeform 50"/>
                <p:cNvSpPr>
                  <a:spLocks noEditPoints="1"/>
                </p:cNvSpPr>
                <p:nvPr/>
              </p:nvSpPr>
              <p:spPr bwMode="auto">
                <a:xfrm>
                  <a:off x="2151063" y="5100638"/>
                  <a:ext cx="203200" cy="203200"/>
                </a:xfrm>
                <a:custGeom>
                  <a:avLst/>
                  <a:gdLst>
                    <a:gd name="T0" fmla="*/ 36 w 54"/>
                    <a:gd name="T1" fmla="*/ 5 h 54"/>
                    <a:gd name="T2" fmla="*/ 5 w 54"/>
                    <a:gd name="T3" fmla="*/ 18 h 54"/>
                    <a:gd name="T4" fmla="*/ 18 w 54"/>
                    <a:gd name="T5" fmla="*/ 49 h 54"/>
                    <a:gd name="T6" fmla="*/ 49 w 54"/>
                    <a:gd name="T7" fmla="*/ 36 h 54"/>
                    <a:gd name="T8" fmla="*/ 36 w 54"/>
                    <a:gd name="T9" fmla="*/ 5 h 54"/>
                    <a:gd name="T10" fmla="*/ 21 w 54"/>
                    <a:gd name="T11" fmla="*/ 42 h 54"/>
                    <a:gd name="T12" fmla="*/ 12 w 54"/>
                    <a:gd name="T13" fmla="*/ 21 h 54"/>
                    <a:gd name="T14" fmla="*/ 33 w 54"/>
                    <a:gd name="T15" fmla="*/ 12 h 54"/>
                    <a:gd name="T16" fmla="*/ 42 w 54"/>
                    <a:gd name="T17" fmla="*/ 33 h 54"/>
                    <a:gd name="T18" fmla="*/ 21 w 54"/>
                    <a:gd name="T19"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4">
                      <a:moveTo>
                        <a:pt x="36" y="5"/>
                      </a:moveTo>
                      <a:cubicBezTo>
                        <a:pt x="24" y="0"/>
                        <a:pt x="10" y="6"/>
                        <a:pt x="5" y="18"/>
                      </a:cubicBezTo>
                      <a:cubicBezTo>
                        <a:pt x="0" y="30"/>
                        <a:pt x="6" y="44"/>
                        <a:pt x="18" y="49"/>
                      </a:cubicBezTo>
                      <a:cubicBezTo>
                        <a:pt x="30" y="54"/>
                        <a:pt x="44" y="48"/>
                        <a:pt x="49" y="36"/>
                      </a:cubicBezTo>
                      <a:cubicBezTo>
                        <a:pt x="54" y="24"/>
                        <a:pt x="48" y="10"/>
                        <a:pt x="36" y="5"/>
                      </a:cubicBezTo>
                      <a:close/>
                      <a:moveTo>
                        <a:pt x="21" y="42"/>
                      </a:moveTo>
                      <a:cubicBezTo>
                        <a:pt x="13" y="39"/>
                        <a:pt x="9" y="29"/>
                        <a:pt x="12" y="21"/>
                      </a:cubicBezTo>
                      <a:cubicBezTo>
                        <a:pt x="15" y="13"/>
                        <a:pt x="25" y="9"/>
                        <a:pt x="33" y="12"/>
                      </a:cubicBezTo>
                      <a:cubicBezTo>
                        <a:pt x="41" y="15"/>
                        <a:pt x="45" y="25"/>
                        <a:pt x="42" y="33"/>
                      </a:cubicBezTo>
                      <a:cubicBezTo>
                        <a:pt x="39" y="41"/>
                        <a:pt x="29" y="45"/>
                        <a:pt x="2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65" name="Freeform 51"/>
                <p:cNvSpPr/>
                <p:nvPr/>
              </p:nvSpPr>
              <p:spPr bwMode="auto">
                <a:xfrm>
                  <a:off x="2290763" y="5237163"/>
                  <a:ext cx="74612" cy="77788"/>
                </a:xfrm>
                <a:custGeom>
                  <a:avLst/>
                  <a:gdLst>
                    <a:gd name="T0" fmla="*/ 20 w 20"/>
                    <a:gd name="T1" fmla="*/ 3 h 21"/>
                    <a:gd name="T2" fmla="*/ 19 w 20"/>
                    <a:gd name="T3" fmla="*/ 0 h 21"/>
                    <a:gd name="T4" fmla="*/ 16 w 20"/>
                    <a:gd name="T5" fmla="*/ 1 h 21"/>
                    <a:gd name="T6" fmla="*/ 16 w 20"/>
                    <a:gd name="T7" fmla="*/ 1 h 21"/>
                    <a:gd name="T8" fmla="*/ 1 w 20"/>
                    <a:gd name="T9" fmla="*/ 17 h 21"/>
                    <a:gd name="T10" fmla="*/ 0 w 20"/>
                    <a:gd name="T11" fmla="*/ 19 h 21"/>
                    <a:gd name="T12" fmla="*/ 3 w 20"/>
                    <a:gd name="T13" fmla="*/ 20 h 21"/>
                    <a:gd name="T14" fmla="*/ 3 w 20"/>
                    <a:gd name="T15" fmla="*/ 20 h 21"/>
                    <a:gd name="T16" fmla="*/ 20 w 20"/>
                    <a:gd name="T1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1">
                      <a:moveTo>
                        <a:pt x="20" y="3"/>
                      </a:moveTo>
                      <a:cubicBezTo>
                        <a:pt x="20" y="2"/>
                        <a:pt x="20" y="1"/>
                        <a:pt x="19" y="0"/>
                      </a:cubicBezTo>
                      <a:cubicBezTo>
                        <a:pt x="18" y="0"/>
                        <a:pt x="16" y="0"/>
                        <a:pt x="16" y="1"/>
                      </a:cubicBezTo>
                      <a:cubicBezTo>
                        <a:pt x="16" y="1"/>
                        <a:pt x="16" y="1"/>
                        <a:pt x="16" y="1"/>
                      </a:cubicBezTo>
                      <a:cubicBezTo>
                        <a:pt x="13" y="9"/>
                        <a:pt x="8" y="14"/>
                        <a:pt x="1" y="17"/>
                      </a:cubicBezTo>
                      <a:cubicBezTo>
                        <a:pt x="0" y="17"/>
                        <a:pt x="0" y="18"/>
                        <a:pt x="0" y="19"/>
                      </a:cubicBezTo>
                      <a:cubicBezTo>
                        <a:pt x="0" y="20"/>
                        <a:pt x="2" y="21"/>
                        <a:pt x="3" y="20"/>
                      </a:cubicBezTo>
                      <a:cubicBezTo>
                        <a:pt x="3" y="20"/>
                        <a:pt x="3" y="20"/>
                        <a:pt x="3" y="20"/>
                      </a:cubicBezTo>
                      <a:cubicBezTo>
                        <a:pt x="10" y="17"/>
                        <a:pt x="16" y="11"/>
                        <a:pt x="2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66" name="Freeform 52"/>
                <p:cNvSpPr/>
                <p:nvPr/>
              </p:nvSpPr>
              <p:spPr bwMode="auto">
                <a:xfrm>
                  <a:off x="2312988" y="5259388"/>
                  <a:ext cx="109537" cy="112713"/>
                </a:xfrm>
                <a:custGeom>
                  <a:avLst/>
                  <a:gdLst>
                    <a:gd name="T0" fmla="*/ 27 w 29"/>
                    <a:gd name="T1" fmla="*/ 0 h 30"/>
                    <a:gd name="T2" fmla="*/ 25 w 29"/>
                    <a:gd name="T3" fmla="*/ 1 h 30"/>
                    <a:gd name="T4" fmla="*/ 1 w 29"/>
                    <a:gd name="T5" fmla="*/ 25 h 30"/>
                    <a:gd name="T6" fmla="*/ 0 w 29"/>
                    <a:gd name="T7" fmla="*/ 28 h 30"/>
                    <a:gd name="T8" fmla="*/ 3 w 29"/>
                    <a:gd name="T9" fmla="*/ 29 h 30"/>
                    <a:gd name="T10" fmla="*/ 3 w 29"/>
                    <a:gd name="T11" fmla="*/ 29 h 30"/>
                    <a:gd name="T12" fmla="*/ 29 w 29"/>
                    <a:gd name="T13" fmla="*/ 3 h 30"/>
                    <a:gd name="T14" fmla="*/ 27 w 29"/>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0">
                      <a:moveTo>
                        <a:pt x="27" y="0"/>
                      </a:moveTo>
                      <a:cubicBezTo>
                        <a:pt x="26" y="0"/>
                        <a:pt x="25" y="0"/>
                        <a:pt x="25" y="1"/>
                      </a:cubicBezTo>
                      <a:cubicBezTo>
                        <a:pt x="20" y="13"/>
                        <a:pt x="12" y="21"/>
                        <a:pt x="1" y="25"/>
                      </a:cubicBezTo>
                      <a:cubicBezTo>
                        <a:pt x="0" y="26"/>
                        <a:pt x="0" y="27"/>
                        <a:pt x="0" y="28"/>
                      </a:cubicBezTo>
                      <a:cubicBezTo>
                        <a:pt x="1" y="29"/>
                        <a:pt x="2" y="30"/>
                        <a:pt x="3" y="29"/>
                      </a:cubicBezTo>
                      <a:cubicBezTo>
                        <a:pt x="3" y="29"/>
                        <a:pt x="3" y="29"/>
                        <a:pt x="3" y="29"/>
                      </a:cubicBezTo>
                      <a:cubicBezTo>
                        <a:pt x="14" y="24"/>
                        <a:pt x="24" y="15"/>
                        <a:pt x="29" y="3"/>
                      </a:cubicBezTo>
                      <a:cubicBezTo>
                        <a:pt x="29" y="2"/>
                        <a:pt x="28" y="1"/>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67" name="Freeform 53"/>
                <p:cNvSpPr/>
                <p:nvPr/>
              </p:nvSpPr>
              <p:spPr bwMode="auto">
                <a:xfrm>
                  <a:off x="2301875" y="5248276"/>
                  <a:ext cx="93662" cy="93663"/>
                </a:xfrm>
                <a:custGeom>
                  <a:avLst/>
                  <a:gdLst>
                    <a:gd name="T0" fmla="*/ 23 w 25"/>
                    <a:gd name="T1" fmla="*/ 0 h 25"/>
                    <a:gd name="T2" fmla="*/ 20 w 25"/>
                    <a:gd name="T3" fmla="*/ 1 h 25"/>
                    <a:gd name="T4" fmla="*/ 1 w 25"/>
                    <a:gd name="T5" fmla="*/ 21 h 25"/>
                    <a:gd name="T6" fmla="*/ 1 w 25"/>
                    <a:gd name="T7" fmla="*/ 21 h 25"/>
                    <a:gd name="T8" fmla="*/ 0 w 25"/>
                    <a:gd name="T9" fmla="*/ 24 h 25"/>
                    <a:gd name="T10" fmla="*/ 3 w 25"/>
                    <a:gd name="T11" fmla="*/ 25 h 25"/>
                    <a:gd name="T12" fmla="*/ 3 w 25"/>
                    <a:gd name="T13" fmla="*/ 25 h 25"/>
                    <a:gd name="T14" fmla="*/ 24 w 25"/>
                    <a:gd name="T15" fmla="*/ 3 h 25"/>
                    <a:gd name="T16" fmla="*/ 23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23" y="0"/>
                      </a:moveTo>
                      <a:cubicBezTo>
                        <a:pt x="22" y="0"/>
                        <a:pt x="21" y="0"/>
                        <a:pt x="20" y="1"/>
                      </a:cubicBezTo>
                      <a:cubicBezTo>
                        <a:pt x="17" y="11"/>
                        <a:pt x="10" y="17"/>
                        <a:pt x="1" y="21"/>
                      </a:cubicBezTo>
                      <a:cubicBezTo>
                        <a:pt x="1" y="21"/>
                        <a:pt x="1" y="21"/>
                        <a:pt x="1" y="21"/>
                      </a:cubicBezTo>
                      <a:cubicBezTo>
                        <a:pt x="0" y="22"/>
                        <a:pt x="0" y="23"/>
                        <a:pt x="0" y="24"/>
                      </a:cubicBezTo>
                      <a:cubicBezTo>
                        <a:pt x="1" y="25"/>
                        <a:pt x="2" y="25"/>
                        <a:pt x="3" y="25"/>
                      </a:cubicBezTo>
                      <a:cubicBezTo>
                        <a:pt x="3" y="25"/>
                        <a:pt x="3" y="25"/>
                        <a:pt x="3" y="25"/>
                      </a:cubicBezTo>
                      <a:cubicBezTo>
                        <a:pt x="12" y="21"/>
                        <a:pt x="20" y="13"/>
                        <a:pt x="24" y="3"/>
                      </a:cubicBezTo>
                      <a:cubicBezTo>
                        <a:pt x="25" y="2"/>
                        <a:pt x="24" y="1"/>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68" name="Freeform 54"/>
                <p:cNvSpPr/>
                <p:nvPr/>
              </p:nvSpPr>
              <p:spPr bwMode="auto">
                <a:xfrm>
                  <a:off x="2139950" y="5089526"/>
                  <a:ext cx="74612" cy="79375"/>
                </a:xfrm>
                <a:custGeom>
                  <a:avLst/>
                  <a:gdLst>
                    <a:gd name="T0" fmla="*/ 20 w 20"/>
                    <a:gd name="T1" fmla="*/ 2 h 21"/>
                    <a:gd name="T2" fmla="*/ 17 w 20"/>
                    <a:gd name="T3" fmla="*/ 1 h 21"/>
                    <a:gd name="T4" fmla="*/ 17 w 20"/>
                    <a:gd name="T5" fmla="*/ 1 h 21"/>
                    <a:gd name="T6" fmla="*/ 0 w 20"/>
                    <a:gd name="T7" fmla="*/ 18 h 21"/>
                    <a:gd name="T8" fmla="*/ 0 w 20"/>
                    <a:gd name="T9" fmla="*/ 18 h 21"/>
                    <a:gd name="T10" fmla="*/ 1 w 20"/>
                    <a:gd name="T11" fmla="*/ 21 h 21"/>
                    <a:gd name="T12" fmla="*/ 4 w 20"/>
                    <a:gd name="T13" fmla="*/ 20 h 21"/>
                    <a:gd name="T14" fmla="*/ 4 w 20"/>
                    <a:gd name="T15" fmla="*/ 20 h 21"/>
                    <a:gd name="T16" fmla="*/ 19 w 20"/>
                    <a:gd name="T17" fmla="*/ 4 h 21"/>
                    <a:gd name="T18" fmla="*/ 20 w 20"/>
                    <a:gd name="T19"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1">
                      <a:moveTo>
                        <a:pt x="20" y="2"/>
                      </a:moveTo>
                      <a:cubicBezTo>
                        <a:pt x="20" y="1"/>
                        <a:pt x="18" y="0"/>
                        <a:pt x="17" y="1"/>
                      </a:cubicBezTo>
                      <a:cubicBezTo>
                        <a:pt x="17" y="1"/>
                        <a:pt x="17" y="1"/>
                        <a:pt x="17" y="1"/>
                      </a:cubicBezTo>
                      <a:cubicBezTo>
                        <a:pt x="10" y="4"/>
                        <a:pt x="4" y="10"/>
                        <a:pt x="0" y="18"/>
                      </a:cubicBezTo>
                      <a:cubicBezTo>
                        <a:pt x="0" y="18"/>
                        <a:pt x="0" y="18"/>
                        <a:pt x="0" y="18"/>
                      </a:cubicBezTo>
                      <a:cubicBezTo>
                        <a:pt x="0" y="19"/>
                        <a:pt x="0" y="20"/>
                        <a:pt x="1" y="21"/>
                      </a:cubicBezTo>
                      <a:cubicBezTo>
                        <a:pt x="2" y="21"/>
                        <a:pt x="4" y="21"/>
                        <a:pt x="4" y="20"/>
                      </a:cubicBezTo>
                      <a:cubicBezTo>
                        <a:pt x="4" y="20"/>
                        <a:pt x="4" y="20"/>
                        <a:pt x="4" y="20"/>
                      </a:cubicBezTo>
                      <a:cubicBezTo>
                        <a:pt x="7" y="12"/>
                        <a:pt x="12" y="7"/>
                        <a:pt x="19" y="4"/>
                      </a:cubicBezTo>
                      <a:cubicBezTo>
                        <a:pt x="20" y="4"/>
                        <a:pt x="20" y="3"/>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69" name="Freeform 55"/>
                <p:cNvSpPr/>
                <p:nvPr/>
              </p:nvSpPr>
              <p:spPr bwMode="auto">
                <a:xfrm>
                  <a:off x="2082800" y="5033963"/>
                  <a:ext cx="109537" cy="112713"/>
                </a:xfrm>
                <a:custGeom>
                  <a:avLst/>
                  <a:gdLst>
                    <a:gd name="T0" fmla="*/ 29 w 29"/>
                    <a:gd name="T1" fmla="*/ 2 h 30"/>
                    <a:gd name="T2" fmla="*/ 26 w 29"/>
                    <a:gd name="T3" fmla="*/ 1 h 30"/>
                    <a:gd name="T4" fmla="*/ 26 w 29"/>
                    <a:gd name="T5" fmla="*/ 1 h 30"/>
                    <a:gd name="T6" fmla="*/ 0 w 29"/>
                    <a:gd name="T7" fmla="*/ 27 h 30"/>
                    <a:gd name="T8" fmla="*/ 2 w 29"/>
                    <a:gd name="T9" fmla="*/ 30 h 30"/>
                    <a:gd name="T10" fmla="*/ 4 w 29"/>
                    <a:gd name="T11" fmla="*/ 29 h 30"/>
                    <a:gd name="T12" fmla="*/ 28 w 29"/>
                    <a:gd name="T13" fmla="*/ 5 h 30"/>
                    <a:gd name="T14" fmla="*/ 29 w 29"/>
                    <a:gd name="T15" fmla="*/ 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0">
                      <a:moveTo>
                        <a:pt x="29" y="2"/>
                      </a:moveTo>
                      <a:cubicBezTo>
                        <a:pt x="28" y="1"/>
                        <a:pt x="27" y="0"/>
                        <a:pt x="26" y="1"/>
                      </a:cubicBezTo>
                      <a:cubicBezTo>
                        <a:pt x="26" y="1"/>
                        <a:pt x="26" y="1"/>
                        <a:pt x="26" y="1"/>
                      </a:cubicBezTo>
                      <a:cubicBezTo>
                        <a:pt x="15" y="6"/>
                        <a:pt x="5" y="15"/>
                        <a:pt x="0" y="27"/>
                      </a:cubicBezTo>
                      <a:cubicBezTo>
                        <a:pt x="0" y="28"/>
                        <a:pt x="1" y="29"/>
                        <a:pt x="2" y="30"/>
                      </a:cubicBezTo>
                      <a:cubicBezTo>
                        <a:pt x="3" y="30"/>
                        <a:pt x="4" y="30"/>
                        <a:pt x="4" y="29"/>
                      </a:cubicBezTo>
                      <a:cubicBezTo>
                        <a:pt x="9" y="17"/>
                        <a:pt x="17" y="9"/>
                        <a:pt x="28" y="5"/>
                      </a:cubicBezTo>
                      <a:cubicBezTo>
                        <a:pt x="29" y="4"/>
                        <a:pt x="29" y="3"/>
                        <a:pt x="2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70" name="Freeform 56"/>
                <p:cNvSpPr/>
                <p:nvPr/>
              </p:nvSpPr>
              <p:spPr bwMode="auto">
                <a:xfrm>
                  <a:off x="2109788" y="5064126"/>
                  <a:ext cx="93662" cy="93663"/>
                </a:xfrm>
                <a:custGeom>
                  <a:avLst/>
                  <a:gdLst>
                    <a:gd name="T0" fmla="*/ 24 w 25"/>
                    <a:gd name="T1" fmla="*/ 4 h 25"/>
                    <a:gd name="T2" fmla="*/ 25 w 25"/>
                    <a:gd name="T3" fmla="*/ 1 h 25"/>
                    <a:gd name="T4" fmla="*/ 22 w 25"/>
                    <a:gd name="T5" fmla="*/ 0 h 25"/>
                    <a:gd name="T6" fmla="*/ 22 w 25"/>
                    <a:gd name="T7" fmla="*/ 0 h 25"/>
                    <a:gd name="T8" fmla="*/ 1 w 25"/>
                    <a:gd name="T9" fmla="*/ 22 h 25"/>
                    <a:gd name="T10" fmla="*/ 2 w 25"/>
                    <a:gd name="T11" fmla="*/ 25 h 25"/>
                    <a:gd name="T12" fmla="*/ 5 w 25"/>
                    <a:gd name="T13" fmla="*/ 24 h 25"/>
                    <a:gd name="T14" fmla="*/ 24 w 25"/>
                    <a:gd name="T15" fmla="*/ 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24" y="4"/>
                      </a:moveTo>
                      <a:cubicBezTo>
                        <a:pt x="25" y="3"/>
                        <a:pt x="25" y="2"/>
                        <a:pt x="25" y="1"/>
                      </a:cubicBezTo>
                      <a:cubicBezTo>
                        <a:pt x="24" y="0"/>
                        <a:pt x="23" y="0"/>
                        <a:pt x="22" y="0"/>
                      </a:cubicBezTo>
                      <a:cubicBezTo>
                        <a:pt x="22" y="0"/>
                        <a:pt x="22" y="0"/>
                        <a:pt x="22" y="0"/>
                      </a:cubicBezTo>
                      <a:cubicBezTo>
                        <a:pt x="13" y="4"/>
                        <a:pt x="5" y="12"/>
                        <a:pt x="1" y="22"/>
                      </a:cubicBezTo>
                      <a:cubicBezTo>
                        <a:pt x="0" y="23"/>
                        <a:pt x="1" y="24"/>
                        <a:pt x="2" y="25"/>
                      </a:cubicBezTo>
                      <a:cubicBezTo>
                        <a:pt x="3" y="25"/>
                        <a:pt x="4" y="25"/>
                        <a:pt x="5" y="24"/>
                      </a:cubicBezTo>
                      <a:cubicBezTo>
                        <a:pt x="8" y="14"/>
                        <a:pt x="15" y="8"/>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26" name="Group 24"/>
              <p:cNvGrpSpPr/>
              <p:nvPr/>
            </p:nvGrpSpPr>
            <p:grpSpPr>
              <a:xfrm>
                <a:off x="8806221" y="3987764"/>
                <a:ext cx="495300" cy="466725"/>
                <a:chOff x="1049338" y="4976813"/>
                <a:chExt cx="495300" cy="466725"/>
              </a:xfrm>
              <a:solidFill>
                <a:schemeClr val="bg1"/>
              </a:solidFill>
            </p:grpSpPr>
            <p:sp>
              <p:nvSpPr>
                <p:cNvPr id="60" name="Oval 57"/>
                <p:cNvSpPr>
                  <a:spLocks noChangeArrowheads="1"/>
                </p:cNvSpPr>
                <p:nvPr/>
              </p:nvSpPr>
              <p:spPr bwMode="auto">
                <a:xfrm>
                  <a:off x="1289050" y="5232401"/>
                  <a:ext cx="60325"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61" name="Freeform 58"/>
                <p:cNvSpPr>
                  <a:spLocks noEditPoints="1"/>
                </p:cNvSpPr>
                <p:nvPr/>
              </p:nvSpPr>
              <p:spPr bwMode="auto">
                <a:xfrm>
                  <a:off x="1049338" y="4976813"/>
                  <a:ext cx="495300"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grpSp>
          <p:sp>
            <p:nvSpPr>
              <p:cNvPr id="28" name="Freeform 59"/>
              <p:cNvSpPr>
                <a:spLocks noEditPoints="1"/>
              </p:cNvSpPr>
              <p:nvPr/>
            </p:nvSpPr>
            <p:spPr bwMode="auto">
              <a:xfrm>
                <a:off x="10359631" y="1779783"/>
                <a:ext cx="482890" cy="478835"/>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29" name="Freeform 60"/>
              <p:cNvSpPr>
                <a:spLocks noEditPoints="1"/>
              </p:cNvSpPr>
              <p:nvPr/>
            </p:nvSpPr>
            <p:spPr bwMode="auto">
              <a:xfrm>
                <a:off x="5922805" y="2564081"/>
                <a:ext cx="482893" cy="482964"/>
              </a:xfrm>
              <a:custGeom>
                <a:avLst/>
                <a:gdLst>
                  <a:gd name="T0" fmla="*/ 126 w 129"/>
                  <a:gd name="T1" fmla="*/ 2 h 128"/>
                  <a:gd name="T2" fmla="*/ 121 w 129"/>
                  <a:gd name="T3" fmla="*/ 0 h 128"/>
                  <a:gd name="T4" fmla="*/ 120 w 129"/>
                  <a:gd name="T5" fmla="*/ 0 h 128"/>
                  <a:gd name="T6" fmla="*/ 52 w 129"/>
                  <a:gd name="T7" fmla="*/ 12 h 128"/>
                  <a:gd name="T8" fmla="*/ 45 w 129"/>
                  <a:gd name="T9" fmla="*/ 20 h 128"/>
                  <a:gd name="T10" fmla="*/ 45 w 129"/>
                  <a:gd name="T11" fmla="*/ 28 h 128"/>
                  <a:gd name="T12" fmla="*/ 45 w 129"/>
                  <a:gd name="T13" fmla="*/ 32 h 128"/>
                  <a:gd name="T14" fmla="*/ 45 w 129"/>
                  <a:gd name="T15" fmla="*/ 89 h 128"/>
                  <a:gd name="T16" fmla="*/ 30 w 129"/>
                  <a:gd name="T17" fmla="*/ 84 h 128"/>
                  <a:gd name="T18" fmla="*/ 20 w 129"/>
                  <a:gd name="T19" fmla="*/ 86 h 128"/>
                  <a:gd name="T20" fmla="*/ 3 w 129"/>
                  <a:gd name="T21" fmla="*/ 100 h 128"/>
                  <a:gd name="T22" fmla="*/ 2 w 129"/>
                  <a:gd name="T23" fmla="*/ 115 h 128"/>
                  <a:gd name="T24" fmla="*/ 24 w 129"/>
                  <a:gd name="T25" fmla="*/ 128 h 128"/>
                  <a:gd name="T26" fmla="*/ 34 w 129"/>
                  <a:gd name="T27" fmla="*/ 126 h 128"/>
                  <a:gd name="T28" fmla="*/ 51 w 129"/>
                  <a:gd name="T29" fmla="*/ 112 h 128"/>
                  <a:gd name="T30" fmla="*/ 53 w 129"/>
                  <a:gd name="T31" fmla="*/ 104 h 128"/>
                  <a:gd name="T32" fmla="*/ 53 w 129"/>
                  <a:gd name="T33" fmla="*/ 104 h 128"/>
                  <a:gd name="T34" fmla="*/ 53 w 129"/>
                  <a:gd name="T35" fmla="*/ 40 h 128"/>
                  <a:gd name="T36" fmla="*/ 54 w 129"/>
                  <a:gd name="T37" fmla="*/ 40 h 128"/>
                  <a:gd name="T38" fmla="*/ 121 w 129"/>
                  <a:gd name="T39" fmla="*/ 28 h 128"/>
                  <a:gd name="T40" fmla="*/ 121 w 129"/>
                  <a:gd name="T41" fmla="*/ 77 h 128"/>
                  <a:gd name="T42" fmla="*/ 106 w 129"/>
                  <a:gd name="T43" fmla="*/ 72 h 128"/>
                  <a:gd name="T44" fmla="*/ 96 w 129"/>
                  <a:gd name="T45" fmla="*/ 74 h 128"/>
                  <a:gd name="T46" fmla="*/ 79 w 129"/>
                  <a:gd name="T47" fmla="*/ 88 h 128"/>
                  <a:gd name="T48" fmla="*/ 78 w 129"/>
                  <a:gd name="T49" fmla="*/ 103 h 128"/>
                  <a:gd name="T50" fmla="*/ 100 w 129"/>
                  <a:gd name="T51" fmla="*/ 116 h 128"/>
                  <a:gd name="T52" fmla="*/ 110 w 129"/>
                  <a:gd name="T53" fmla="*/ 114 h 128"/>
                  <a:gd name="T54" fmla="*/ 127 w 129"/>
                  <a:gd name="T55" fmla="*/ 100 h 128"/>
                  <a:gd name="T56" fmla="*/ 129 w 129"/>
                  <a:gd name="T57" fmla="*/ 92 h 128"/>
                  <a:gd name="T58" fmla="*/ 129 w 129"/>
                  <a:gd name="T59" fmla="*/ 92 h 128"/>
                  <a:gd name="T60" fmla="*/ 129 w 129"/>
                  <a:gd name="T61" fmla="*/ 20 h 128"/>
                  <a:gd name="T62" fmla="*/ 129 w 129"/>
                  <a:gd name="T63" fmla="*/ 16 h 128"/>
                  <a:gd name="T64" fmla="*/ 129 w 129"/>
                  <a:gd name="T65" fmla="*/ 8 h 128"/>
                  <a:gd name="T66" fmla="*/ 126 w 129"/>
                  <a:gd name="T67" fmla="*/ 2 h 128"/>
                  <a:gd name="T68" fmla="*/ 32 w 129"/>
                  <a:gd name="T69" fmla="*/ 119 h 128"/>
                  <a:gd name="T70" fmla="*/ 10 w 129"/>
                  <a:gd name="T71" fmla="*/ 112 h 128"/>
                  <a:gd name="T72" fmla="*/ 22 w 129"/>
                  <a:gd name="T73" fmla="*/ 93 h 128"/>
                  <a:gd name="T74" fmla="*/ 44 w 129"/>
                  <a:gd name="T75" fmla="*/ 100 h 128"/>
                  <a:gd name="T76" fmla="*/ 32 w 129"/>
                  <a:gd name="T77" fmla="*/ 119 h 128"/>
                  <a:gd name="T78" fmla="*/ 108 w 129"/>
                  <a:gd name="T79" fmla="*/ 107 h 128"/>
                  <a:gd name="T80" fmla="*/ 85 w 129"/>
                  <a:gd name="T81" fmla="*/ 100 h 128"/>
                  <a:gd name="T82" fmla="*/ 98 w 129"/>
                  <a:gd name="T83" fmla="*/ 81 h 128"/>
                  <a:gd name="T84" fmla="*/ 120 w 129"/>
                  <a:gd name="T85" fmla="*/ 88 h 128"/>
                  <a:gd name="T86" fmla="*/ 108 w 129"/>
                  <a:gd name="T87" fmla="*/ 107 h 128"/>
                  <a:gd name="T88" fmla="*/ 121 w 129"/>
                  <a:gd name="T89" fmla="*/ 20 h 128"/>
                  <a:gd name="T90" fmla="*/ 53 w 129"/>
                  <a:gd name="T91" fmla="*/ 32 h 128"/>
                  <a:gd name="T92" fmla="*/ 53 w 129"/>
                  <a:gd name="T93" fmla="*/ 28 h 128"/>
                  <a:gd name="T94" fmla="*/ 53 w 129"/>
                  <a:gd name="T95" fmla="*/ 20 h 128"/>
                  <a:gd name="T96" fmla="*/ 121 w 129"/>
                  <a:gd name="T97" fmla="*/ 8 h 128"/>
                  <a:gd name="T98" fmla="*/ 121 w 129"/>
                  <a:gd name="T99" fmla="*/ 16 h 128"/>
                  <a:gd name="T100" fmla="*/ 121 w 129"/>
                  <a:gd name="T101" fmla="*/ 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 h="128">
                    <a:moveTo>
                      <a:pt x="126" y="2"/>
                    </a:moveTo>
                    <a:cubicBezTo>
                      <a:pt x="125" y="1"/>
                      <a:pt x="123" y="0"/>
                      <a:pt x="121" y="0"/>
                    </a:cubicBezTo>
                    <a:cubicBezTo>
                      <a:pt x="121" y="0"/>
                      <a:pt x="120" y="0"/>
                      <a:pt x="120" y="0"/>
                    </a:cubicBezTo>
                    <a:cubicBezTo>
                      <a:pt x="52" y="12"/>
                      <a:pt x="52" y="12"/>
                      <a:pt x="52" y="12"/>
                    </a:cubicBezTo>
                    <a:cubicBezTo>
                      <a:pt x="48" y="13"/>
                      <a:pt x="45" y="16"/>
                      <a:pt x="45" y="20"/>
                    </a:cubicBezTo>
                    <a:cubicBezTo>
                      <a:pt x="45" y="28"/>
                      <a:pt x="45" y="28"/>
                      <a:pt x="45" y="28"/>
                    </a:cubicBezTo>
                    <a:cubicBezTo>
                      <a:pt x="45" y="32"/>
                      <a:pt x="45" y="32"/>
                      <a:pt x="45" y="32"/>
                    </a:cubicBezTo>
                    <a:cubicBezTo>
                      <a:pt x="45" y="89"/>
                      <a:pt x="45" y="89"/>
                      <a:pt x="45" y="89"/>
                    </a:cubicBezTo>
                    <a:cubicBezTo>
                      <a:pt x="41" y="86"/>
                      <a:pt x="36" y="84"/>
                      <a:pt x="30" y="84"/>
                    </a:cubicBezTo>
                    <a:cubicBezTo>
                      <a:pt x="26" y="84"/>
                      <a:pt x="23" y="85"/>
                      <a:pt x="20" y="86"/>
                    </a:cubicBezTo>
                    <a:cubicBezTo>
                      <a:pt x="12" y="88"/>
                      <a:pt x="6" y="93"/>
                      <a:pt x="3" y="100"/>
                    </a:cubicBezTo>
                    <a:cubicBezTo>
                      <a:pt x="1" y="104"/>
                      <a:pt x="0" y="110"/>
                      <a:pt x="2" y="115"/>
                    </a:cubicBezTo>
                    <a:cubicBezTo>
                      <a:pt x="5" y="123"/>
                      <a:pt x="14" y="128"/>
                      <a:pt x="24" y="128"/>
                    </a:cubicBezTo>
                    <a:cubicBezTo>
                      <a:pt x="28" y="128"/>
                      <a:pt x="31" y="127"/>
                      <a:pt x="34" y="126"/>
                    </a:cubicBezTo>
                    <a:cubicBezTo>
                      <a:pt x="42" y="124"/>
                      <a:pt x="48" y="119"/>
                      <a:pt x="51" y="112"/>
                    </a:cubicBezTo>
                    <a:cubicBezTo>
                      <a:pt x="52" y="110"/>
                      <a:pt x="53" y="107"/>
                      <a:pt x="53" y="104"/>
                    </a:cubicBezTo>
                    <a:cubicBezTo>
                      <a:pt x="53" y="104"/>
                      <a:pt x="53" y="104"/>
                      <a:pt x="53" y="104"/>
                    </a:cubicBezTo>
                    <a:cubicBezTo>
                      <a:pt x="53" y="40"/>
                      <a:pt x="53" y="40"/>
                      <a:pt x="53" y="40"/>
                    </a:cubicBezTo>
                    <a:cubicBezTo>
                      <a:pt x="53" y="40"/>
                      <a:pt x="54" y="40"/>
                      <a:pt x="54" y="40"/>
                    </a:cubicBezTo>
                    <a:cubicBezTo>
                      <a:pt x="121" y="28"/>
                      <a:pt x="121" y="28"/>
                      <a:pt x="121" y="28"/>
                    </a:cubicBezTo>
                    <a:cubicBezTo>
                      <a:pt x="121" y="77"/>
                      <a:pt x="121" y="77"/>
                      <a:pt x="121" y="77"/>
                    </a:cubicBezTo>
                    <a:cubicBezTo>
                      <a:pt x="117" y="74"/>
                      <a:pt x="112" y="72"/>
                      <a:pt x="106" y="72"/>
                    </a:cubicBezTo>
                    <a:cubicBezTo>
                      <a:pt x="102" y="72"/>
                      <a:pt x="99" y="73"/>
                      <a:pt x="96" y="74"/>
                    </a:cubicBezTo>
                    <a:cubicBezTo>
                      <a:pt x="88" y="76"/>
                      <a:pt x="82" y="81"/>
                      <a:pt x="79" y="88"/>
                    </a:cubicBezTo>
                    <a:cubicBezTo>
                      <a:pt x="77" y="92"/>
                      <a:pt x="76" y="98"/>
                      <a:pt x="78" y="103"/>
                    </a:cubicBezTo>
                    <a:cubicBezTo>
                      <a:pt x="81" y="111"/>
                      <a:pt x="90" y="116"/>
                      <a:pt x="100" y="116"/>
                    </a:cubicBezTo>
                    <a:cubicBezTo>
                      <a:pt x="104" y="116"/>
                      <a:pt x="107" y="115"/>
                      <a:pt x="110" y="114"/>
                    </a:cubicBezTo>
                    <a:cubicBezTo>
                      <a:pt x="118" y="112"/>
                      <a:pt x="124" y="107"/>
                      <a:pt x="127" y="100"/>
                    </a:cubicBezTo>
                    <a:cubicBezTo>
                      <a:pt x="128" y="98"/>
                      <a:pt x="129" y="95"/>
                      <a:pt x="129" y="92"/>
                    </a:cubicBezTo>
                    <a:cubicBezTo>
                      <a:pt x="129" y="92"/>
                      <a:pt x="129" y="92"/>
                      <a:pt x="129" y="92"/>
                    </a:cubicBezTo>
                    <a:cubicBezTo>
                      <a:pt x="129" y="20"/>
                      <a:pt x="129" y="20"/>
                      <a:pt x="129" y="20"/>
                    </a:cubicBezTo>
                    <a:cubicBezTo>
                      <a:pt x="129" y="16"/>
                      <a:pt x="129" y="16"/>
                      <a:pt x="129" y="16"/>
                    </a:cubicBezTo>
                    <a:cubicBezTo>
                      <a:pt x="129" y="8"/>
                      <a:pt x="129" y="8"/>
                      <a:pt x="129" y="8"/>
                    </a:cubicBezTo>
                    <a:cubicBezTo>
                      <a:pt x="129" y="6"/>
                      <a:pt x="128" y="3"/>
                      <a:pt x="126" y="2"/>
                    </a:cubicBezTo>
                    <a:close/>
                    <a:moveTo>
                      <a:pt x="32" y="119"/>
                    </a:moveTo>
                    <a:cubicBezTo>
                      <a:pt x="22" y="122"/>
                      <a:pt x="12" y="119"/>
                      <a:pt x="10" y="112"/>
                    </a:cubicBezTo>
                    <a:cubicBezTo>
                      <a:pt x="7" y="105"/>
                      <a:pt x="13" y="96"/>
                      <a:pt x="22" y="93"/>
                    </a:cubicBezTo>
                    <a:cubicBezTo>
                      <a:pt x="32" y="90"/>
                      <a:pt x="42" y="93"/>
                      <a:pt x="44" y="100"/>
                    </a:cubicBezTo>
                    <a:cubicBezTo>
                      <a:pt x="47" y="107"/>
                      <a:pt x="41" y="116"/>
                      <a:pt x="32" y="119"/>
                    </a:cubicBezTo>
                    <a:close/>
                    <a:moveTo>
                      <a:pt x="108" y="107"/>
                    </a:moveTo>
                    <a:cubicBezTo>
                      <a:pt x="98" y="110"/>
                      <a:pt x="88" y="107"/>
                      <a:pt x="85" y="100"/>
                    </a:cubicBezTo>
                    <a:cubicBezTo>
                      <a:pt x="83" y="93"/>
                      <a:pt x="88" y="84"/>
                      <a:pt x="98" y="81"/>
                    </a:cubicBezTo>
                    <a:cubicBezTo>
                      <a:pt x="108" y="78"/>
                      <a:pt x="118" y="81"/>
                      <a:pt x="120" y="88"/>
                    </a:cubicBezTo>
                    <a:cubicBezTo>
                      <a:pt x="123" y="95"/>
                      <a:pt x="117" y="104"/>
                      <a:pt x="108" y="107"/>
                    </a:cubicBezTo>
                    <a:close/>
                    <a:moveTo>
                      <a:pt x="121" y="20"/>
                    </a:moveTo>
                    <a:cubicBezTo>
                      <a:pt x="53" y="32"/>
                      <a:pt x="53" y="32"/>
                      <a:pt x="53" y="32"/>
                    </a:cubicBezTo>
                    <a:cubicBezTo>
                      <a:pt x="53" y="28"/>
                      <a:pt x="53" y="28"/>
                      <a:pt x="53" y="28"/>
                    </a:cubicBezTo>
                    <a:cubicBezTo>
                      <a:pt x="53" y="20"/>
                      <a:pt x="53" y="20"/>
                      <a:pt x="53" y="20"/>
                    </a:cubicBezTo>
                    <a:cubicBezTo>
                      <a:pt x="121" y="8"/>
                      <a:pt x="121" y="8"/>
                      <a:pt x="121" y="8"/>
                    </a:cubicBezTo>
                    <a:cubicBezTo>
                      <a:pt x="121" y="16"/>
                      <a:pt x="121" y="16"/>
                      <a:pt x="121" y="16"/>
                    </a:cubicBezTo>
                    <a:lnTo>
                      <a:pt x="121" y="20"/>
                    </a:lnTo>
                    <a:close/>
                  </a:path>
                </a:pathLst>
              </a:custGeom>
              <a:solidFill>
                <a:schemeClr val="bg1"/>
              </a:solidFill>
              <a:ln>
                <a:noFill/>
              </a:ln>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grpSp>
            <p:nvGrpSpPr>
              <p:cNvPr id="30" name="Group 27"/>
              <p:cNvGrpSpPr/>
              <p:nvPr/>
            </p:nvGrpSpPr>
            <p:grpSpPr>
              <a:xfrm>
                <a:off x="8355201" y="767514"/>
                <a:ext cx="422275" cy="482600"/>
                <a:chOff x="2041525" y="3035301"/>
                <a:chExt cx="422275" cy="482600"/>
              </a:xfrm>
              <a:solidFill>
                <a:schemeClr val="bg1"/>
              </a:solidFill>
            </p:grpSpPr>
            <p:sp>
              <p:nvSpPr>
                <p:cNvPr id="56" name="Freeform 61"/>
                <p:cNvSpPr>
                  <a:spLocks noEditPoints="1"/>
                </p:cNvSpPr>
                <p:nvPr/>
              </p:nvSpPr>
              <p:spPr bwMode="auto">
                <a:xfrm>
                  <a:off x="2041525" y="3035301"/>
                  <a:ext cx="422275" cy="482600"/>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57" name="Oval 62"/>
                <p:cNvSpPr>
                  <a:spLocks noChangeArrowheads="1"/>
                </p:cNvSpPr>
                <p:nvPr/>
              </p:nvSpPr>
              <p:spPr bwMode="auto">
                <a:xfrm>
                  <a:off x="2373313" y="3411538"/>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58" name="Oval 63"/>
                <p:cNvSpPr>
                  <a:spLocks noChangeArrowheads="1"/>
                </p:cNvSpPr>
                <p:nvPr/>
              </p:nvSpPr>
              <p:spPr bwMode="auto">
                <a:xfrm>
                  <a:off x="2373313" y="3321051"/>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59" name="Oval 64"/>
                <p:cNvSpPr>
                  <a:spLocks noChangeArrowheads="1"/>
                </p:cNvSpPr>
                <p:nvPr/>
              </p:nvSpPr>
              <p:spPr bwMode="auto">
                <a:xfrm>
                  <a:off x="2373313" y="3230563"/>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31" name="Group 28"/>
              <p:cNvGrpSpPr/>
              <p:nvPr/>
            </p:nvGrpSpPr>
            <p:grpSpPr>
              <a:xfrm>
                <a:off x="10224381" y="3967559"/>
                <a:ext cx="488950" cy="482600"/>
                <a:chOff x="1044576" y="3035301"/>
                <a:chExt cx="488950" cy="482600"/>
              </a:xfrm>
              <a:solidFill>
                <a:schemeClr val="bg1"/>
              </a:solidFill>
            </p:grpSpPr>
            <p:sp>
              <p:nvSpPr>
                <p:cNvPr id="52" name="Freeform 65"/>
                <p:cNvSpPr>
                  <a:spLocks noEditPoints="1"/>
                </p:cNvSpPr>
                <p:nvPr/>
              </p:nvSpPr>
              <p:spPr bwMode="auto">
                <a:xfrm>
                  <a:off x="1044576" y="3035301"/>
                  <a:ext cx="488950" cy="48260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53" name="Freeform 66"/>
                <p:cNvSpPr>
                  <a:spLocks noEditPoints="1"/>
                </p:cNvSpPr>
                <p:nvPr/>
              </p:nvSpPr>
              <p:spPr bwMode="auto">
                <a:xfrm>
                  <a:off x="1222375" y="3205163"/>
                  <a:ext cx="131762" cy="134938"/>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54" name="Freeform 67"/>
                <p:cNvSpPr/>
                <p:nvPr/>
              </p:nvSpPr>
              <p:spPr bwMode="auto">
                <a:xfrm>
                  <a:off x="1211263" y="3367088"/>
                  <a:ext cx="71437"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55" name="Freeform 68"/>
                <p:cNvSpPr/>
                <p:nvPr/>
              </p:nvSpPr>
              <p:spPr bwMode="auto">
                <a:xfrm>
                  <a:off x="1296988" y="3111501"/>
                  <a:ext cx="74612" cy="77788"/>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32" name="Group 29"/>
              <p:cNvGrpSpPr/>
              <p:nvPr/>
            </p:nvGrpSpPr>
            <p:grpSpPr>
              <a:xfrm>
                <a:off x="7197315" y="3405112"/>
                <a:ext cx="331787" cy="482600"/>
                <a:chOff x="4029075" y="2071688"/>
                <a:chExt cx="331787" cy="482600"/>
              </a:xfrm>
              <a:solidFill>
                <a:schemeClr val="bg1"/>
              </a:solidFill>
            </p:grpSpPr>
            <p:sp>
              <p:nvSpPr>
                <p:cNvPr id="43" name="Oval 69"/>
                <p:cNvSpPr>
                  <a:spLocks noChangeArrowheads="1"/>
                </p:cNvSpPr>
                <p:nvPr/>
              </p:nvSpPr>
              <p:spPr bwMode="auto">
                <a:xfrm>
                  <a:off x="4164013" y="2208213"/>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44" name="Oval 70"/>
                <p:cNvSpPr>
                  <a:spLocks noChangeArrowheads="1"/>
                </p:cNvSpPr>
                <p:nvPr/>
              </p:nvSpPr>
              <p:spPr bwMode="auto">
                <a:xfrm>
                  <a:off x="4164013" y="2389188"/>
                  <a:ext cx="30162"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45" name="Oval 71"/>
                <p:cNvSpPr>
                  <a:spLocks noChangeArrowheads="1"/>
                </p:cNvSpPr>
                <p:nvPr/>
              </p:nvSpPr>
              <p:spPr bwMode="auto">
                <a:xfrm>
                  <a:off x="4073525" y="2298701"/>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46" name="Oval 72"/>
                <p:cNvSpPr>
                  <a:spLocks noChangeArrowheads="1"/>
                </p:cNvSpPr>
                <p:nvPr/>
              </p:nvSpPr>
              <p:spPr bwMode="auto">
                <a:xfrm>
                  <a:off x="4254500" y="2298701"/>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47" name="Freeform 73"/>
                <p:cNvSpPr/>
                <p:nvPr/>
              </p:nvSpPr>
              <p:spPr bwMode="auto">
                <a:xfrm>
                  <a:off x="4100513" y="2362201"/>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48" name="Freeform 74"/>
                <p:cNvSpPr/>
                <p:nvPr/>
              </p:nvSpPr>
              <p:spPr bwMode="auto">
                <a:xfrm>
                  <a:off x="4100513" y="2233613"/>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49" name="Freeform 75"/>
                <p:cNvSpPr/>
                <p:nvPr/>
              </p:nvSpPr>
              <p:spPr bwMode="auto">
                <a:xfrm>
                  <a:off x="4229100" y="2362201"/>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50" name="Freeform 76"/>
                <p:cNvSpPr>
                  <a:spLocks noEditPoints="1"/>
                </p:cNvSpPr>
                <p:nvPr/>
              </p:nvSpPr>
              <p:spPr bwMode="auto">
                <a:xfrm>
                  <a:off x="4029075" y="2071688"/>
                  <a:ext cx="331787" cy="482600"/>
                </a:xfrm>
                <a:custGeom>
                  <a:avLst/>
                  <a:gdLst>
                    <a:gd name="T0" fmla="*/ 80 w 88"/>
                    <a:gd name="T1" fmla="*/ 56 h 128"/>
                    <a:gd name="T2" fmla="*/ 79 w 88"/>
                    <a:gd name="T3" fmla="*/ 56 h 128"/>
                    <a:gd name="T4" fmla="*/ 70 w 88"/>
                    <a:gd name="T5" fmla="*/ 38 h 128"/>
                    <a:gd name="T6" fmla="*/ 64 w 88"/>
                    <a:gd name="T7" fmla="*/ 7 h 128"/>
                    <a:gd name="T8" fmla="*/ 56 w 88"/>
                    <a:gd name="T9" fmla="*/ 0 h 128"/>
                    <a:gd name="T10" fmla="*/ 24 w 88"/>
                    <a:gd name="T11" fmla="*/ 0 h 128"/>
                    <a:gd name="T12" fmla="*/ 17 w 88"/>
                    <a:gd name="T13" fmla="*/ 7 h 128"/>
                    <a:gd name="T14" fmla="*/ 11 w 88"/>
                    <a:gd name="T15" fmla="*/ 37 h 128"/>
                    <a:gd name="T16" fmla="*/ 0 w 88"/>
                    <a:gd name="T17" fmla="*/ 64 h 128"/>
                    <a:gd name="T18" fmla="*/ 10 w 88"/>
                    <a:gd name="T19" fmla="*/ 91 h 128"/>
                    <a:gd name="T20" fmla="*/ 16 w 88"/>
                    <a:gd name="T21" fmla="*/ 121 h 128"/>
                    <a:gd name="T22" fmla="*/ 24 w 88"/>
                    <a:gd name="T23" fmla="*/ 128 h 128"/>
                    <a:gd name="T24" fmla="*/ 56 w 88"/>
                    <a:gd name="T25" fmla="*/ 128 h 128"/>
                    <a:gd name="T26" fmla="*/ 64 w 88"/>
                    <a:gd name="T27" fmla="*/ 121 h 128"/>
                    <a:gd name="T28" fmla="*/ 70 w 88"/>
                    <a:gd name="T29" fmla="*/ 91 h 128"/>
                    <a:gd name="T30" fmla="*/ 79 w 88"/>
                    <a:gd name="T31" fmla="*/ 72 h 128"/>
                    <a:gd name="T32" fmla="*/ 80 w 88"/>
                    <a:gd name="T33" fmla="*/ 72 h 128"/>
                    <a:gd name="T34" fmla="*/ 88 w 88"/>
                    <a:gd name="T35" fmla="*/ 64 h 128"/>
                    <a:gd name="T36" fmla="*/ 80 w 88"/>
                    <a:gd name="T37" fmla="*/ 56 h 128"/>
                    <a:gd name="T38" fmla="*/ 24 w 88"/>
                    <a:gd name="T39" fmla="*/ 8 h 128"/>
                    <a:gd name="T40" fmla="*/ 56 w 88"/>
                    <a:gd name="T41" fmla="*/ 8 h 128"/>
                    <a:gd name="T42" fmla="*/ 60 w 88"/>
                    <a:gd name="T43" fmla="*/ 30 h 128"/>
                    <a:gd name="T44" fmla="*/ 40 w 88"/>
                    <a:gd name="T45" fmla="*/ 24 h 128"/>
                    <a:gd name="T46" fmla="*/ 20 w 88"/>
                    <a:gd name="T47" fmla="*/ 30 h 128"/>
                    <a:gd name="T48" fmla="*/ 24 w 88"/>
                    <a:gd name="T49" fmla="*/ 8 h 128"/>
                    <a:gd name="T50" fmla="*/ 56 w 88"/>
                    <a:gd name="T51" fmla="*/ 120 h 128"/>
                    <a:gd name="T52" fmla="*/ 24 w 88"/>
                    <a:gd name="T53" fmla="*/ 120 h 128"/>
                    <a:gd name="T54" fmla="*/ 20 w 88"/>
                    <a:gd name="T55" fmla="*/ 98 h 128"/>
                    <a:gd name="T56" fmla="*/ 40 w 88"/>
                    <a:gd name="T57" fmla="*/ 104 h 128"/>
                    <a:gd name="T58" fmla="*/ 60 w 88"/>
                    <a:gd name="T59" fmla="*/ 98 h 128"/>
                    <a:gd name="T60" fmla="*/ 56 w 88"/>
                    <a:gd name="T61" fmla="*/ 120 h 128"/>
                    <a:gd name="T62" fmla="*/ 40 w 88"/>
                    <a:gd name="T63" fmla="*/ 96 h 128"/>
                    <a:gd name="T64" fmla="*/ 8 w 88"/>
                    <a:gd name="T65" fmla="*/ 64 h 128"/>
                    <a:gd name="T66" fmla="*/ 40 w 88"/>
                    <a:gd name="T67" fmla="*/ 32 h 128"/>
                    <a:gd name="T68" fmla="*/ 72 w 88"/>
                    <a:gd name="T69" fmla="*/ 64 h 128"/>
                    <a:gd name="T70" fmla="*/ 40 w 8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128">
                      <a:moveTo>
                        <a:pt x="80" y="56"/>
                      </a:moveTo>
                      <a:cubicBezTo>
                        <a:pt x="80" y="56"/>
                        <a:pt x="79" y="56"/>
                        <a:pt x="79" y="56"/>
                      </a:cubicBezTo>
                      <a:cubicBezTo>
                        <a:pt x="78" y="49"/>
                        <a:pt x="75" y="43"/>
                        <a:pt x="70" y="38"/>
                      </a:cubicBezTo>
                      <a:cubicBezTo>
                        <a:pt x="64" y="7"/>
                        <a:pt x="64" y="7"/>
                        <a:pt x="64" y="7"/>
                      </a:cubicBezTo>
                      <a:cubicBezTo>
                        <a:pt x="64" y="3"/>
                        <a:pt x="60" y="0"/>
                        <a:pt x="56" y="0"/>
                      </a:cubicBezTo>
                      <a:cubicBezTo>
                        <a:pt x="24" y="0"/>
                        <a:pt x="24" y="0"/>
                        <a:pt x="24" y="0"/>
                      </a:cubicBezTo>
                      <a:cubicBezTo>
                        <a:pt x="21" y="0"/>
                        <a:pt x="17" y="3"/>
                        <a:pt x="17" y="7"/>
                      </a:cubicBezTo>
                      <a:cubicBezTo>
                        <a:pt x="11" y="37"/>
                        <a:pt x="11" y="37"/>
                        <a:pt x="11" y="37"/>
                      </a:cubicBezTo>
                      <a:cubicBezTo>
                        <a:pt x="4" y="44"/>
                        <a:pt x="0" y="53"/>
                        <a:pt x="0" y="64"/>
                      </a:cubicBezTo>
                      <a:cubicBezTo>
                        <a:pt x="0" y="74"/>
                        <a:pt x="4" y="84"/>
                        <a:pt x="10" y="91"/>
                      </a:cubicBezTo>
                      <a:cubicBezTo>
                        <a:pt x="16" y="121"/>
                        <a:pt x="16" y="121"/>
                        <a:pt x="16" y="121"/>
                      </a:cubicBezTo>
                      <a:cubicBezTo>
                        <a:pt x="17" y="125"/>
                        <a:pt x="20" y="128"/>
                        <a:pt x="24" y="128"/>
                      </a:cubicBezTo>
                      <a:cubicBezTo>
                        <a:pt x="56" y="128"/>
                        <a:pt x="56" y="128"/>
                        <a:pt x="56" y="128"/>
                      </a:cubicBezTo>
                      <a:cubicBezTo>
                        <a:pt x="60" y="128"/>
                        <a:pt x="63" y="125"/>
                        <a:pt x="64" y="121"/>
                      </a:cubicBezTo>
                      <a:cubicBezTo>
                        <a:pt x="70" y="91"/>
                        <a:pt x="70" y="91"/>
                        <a:pt x="70" y="91"/>
                      </a:cubicBezTo>
                      <a:cubicBezTo>
                        <a:pt x="74" y="85"/>
                        <a:pt x="78" y="79"/>
                        <a:pt x="79" y="72"/>
                      </a:cubicBezTo>
                      <a:cubicBezTo>
                        <a:pt x="79" y="72"/>
                        <a:pt x="80" y="72"/>
                        <a:pt x="80" y="72"/>
                      </a:cubicBezTo>
                      <a:cubicBezTo>
                        <a:pt x="84" y="72"/>
                        <a:pt x="88" y="68"/>
                        <a:pt x="88" y="64"/>
                      </a:cubicBezTo>
                      <a:cubicBezTo>
                        <a:pt x="88" y="60"/>
                        <a:pt x="84" y="56"/>
                        <a:pt x="80" y="56"/>
                      </a:cubicBezTo>
                      <a:close/>
                      <a:moveTo>
                        <a:pt x="24" y="8"/>
                      </a:moveTo>
                      <a:cubicBezTo>
                        <a:pt x="56" y="8"/>
                        <a:pt x="56" y="8"/>
                        <a:pt x="56" y="8"/>
                      </a:cubicBezTo>
                      <a:cubicBezTo>
                        <a:pt x="60" y="30"/>
                        <a:pt x="60" y="30"/>
                        <a:pt x="60" y="30"/>
                      </a:cubicBezTo>
                      <a:cubicBezTo>
                        <a:pt x="55" y="26"/>
                        <a:pt x="48" y="24"/>
                        <a:pt x="40" y="24"/>
                      </a:cubicBezTo>
                      <a:cubicBezTo>
                        <a:pt x="33" y="24"/>
                        <a:pt x="26" y="26"/>
                        <a:pt x="20" y="30"/>
                      </a:cubicBezTo>
                      <a:lnTo>
                        <a:pt x="24" y="8"/>
                      </a:lnTo>
                      <a:close/>
                      <a:moveTo>
                        <a:pt x="56" y="120"/>
                      </a:moveTo>
                      <a:cubicBezTo>
                        <a:pt x="24" y="120"/>
                        <a:pt x="24" y="120"/>
                        <a:pt x="24" y="120"/>
                      </a:cubicBezTo>
                      <a:cubicBezTo>
                        <a:pt x="20" y="98"/>
                        <a:pt x="20" y="98"/>
                        <a:pt x="20" y="98"/>
                      </a:cubicBezTo>
                      <a:cubicBezTo>
                        <a:pt x="26" y="102"/>
                        <a:pt x="33" y="104"/>
                        <a:pt x="40" y="104"/>
                      </a:cubicBezTo>
                      <a:cubicBezTo>
                        <a:pt x="47" y="104"/>
                        <a:pt x="54" y="102"/>
                        <a:pt x="60" y="98"/>
                      </a:cubicBezTo>
                      <a:lnTo>
                        <a:pt x="56" y="120"/>
                      </a:lnTo>
                      <a:close/>
                      <a:moveTo>
                        <a:pt x="40" y="96"/>
                      </a:moveTo>
                      <a:cubicBezTo>
                        <a:pt x="22" y="96"/>
                        <a:pt x="8" y="82"/>
                        <a:pt x="8" y="64"/>
                      </a:cubicBezTo>
                      <a:cubicBezTo>
                        <a:pt x="8" y="46"/>
                        <a:pt x="22" y="32"/>
                        <a:pt x="40" y="32"/>
                      </a:cubicBezTo>
                      <a:cubicBezTo>
                        <a:pt x="58" y="32"/>
                        <a:pt x="72" y="46"/>
                        <a:pt x="72" y="64"/>
                      </a:cubicBezTo>
                      <a:cubicBezTo>
                        <a:pt x="72" y="82"/>
                        <a:pt x="58" y="96"/>
                        <a:pt x="40"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51" name="Freeform 77"/>
                <p:cNvSpPr/>
                <p:nvPr/>
              </p:nvSpPr>
              <p:spPr bwMode="auto">
                <a:xfrm>
                  <a:off x="4164013" y="2238376"/>
                  <a:ext cx="90487" cy="90488"/>
                </a:xfrm>
                <a:custGeom>
                  <a:avLst/>
                  <a:gdLst>
                    <a:gd name="T0" fmla="*/ 24 w 24"/>
                    <a:gd name="T1" fmla="*/ 0 h 24"/>
                    <a:gd name="T2" fmla="*/ 22 w 24"/>
                    <a:gd name="T3" fmla="*/ 0 h 24"/>
                    <a:gd name="T4" fmla="*/ 1 w 24"/>
                    <a:gd name="T5" fmla="*/ 17 h 24"/>
                    <a:gd name="T6" fmla="*/ 0 w 24"/>
                    <a:gd name="T7" fmla="*/ 20 h 24"/>
                    <a:gd name="T8" fmla="*/ 1 w 24"/>
                    <a:gd name="T9" fmla="*/ 23 h 24"/>
                    <a:gd name="T10" fmla="*/ 4 w 24"/>
                    <a:gd name="T11" fmla="*/ 24 h 24"/>
                    <a:gd name="T12" fmla="*/ 7 w 24"/>
                    <a:gd name="T13" fmla="*/ 23 h 24"/>
                    <a:gd name="T14" fmla="*/ 14 w 24"/>
                    <a:gd name="T15" fmla="*/ 14 h 24"/>
                    <a:gd name="T16" fmla="*/ 24 w 24"/>
                    <a:gd name="T17" fmla="*/ 2 h 24"/>
                    <a:gd name="T18" fmla="*/ 24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0"/>
                      </a:moveTo>
                      <a:cubicBezTo>
                        <a:pt x="23" y="0"/>
                        <a:pt x="23" y="0"/>
                        <a:pt x="22" y="0"/>
                      </a:cubicBezTo>
                      <a:cubicBezTo>
                        <a:pt x="1" y="17"/>
                        <a:pt x="1" y="17"/>
                        <a:pt x="1" y="17"/>
                      </a:cubicBezTo>
                      <a:cubicBezTo>
                        <a:pt x="0" y="18"/>
                        <a:pt x="0" y="19"/>
                        <a:pt x="0" y="20"/>
                      </a:cubicBezTo>
                      <a:cubicBezTo>
                        <a:pt x="0" y="21"/>
                        <a:pt x="0" y="22"/>
                        <a:pt x="1" y="23"/>
                      </a:cubicBezTo>
                      <a:cubicBezTo>
                        <a:pt x="2" y="24"/>
                        <a:pt x="3" y="24"/>
                        <a:pt x="4" y="24"/>
                      </a:cubicBezTo>
                      <a:cubicBezTo>
                        <a:pt x="5" y="24"/>
                        <a:pt x="6" y="24"/>
                        <a:pt x="7" y="23"/>
                      </a:cubicBezTo>
                      <a:cubicBezTo>
                        <a:pt x="14" y="14"/>
                        <a:pt x="14" y="14"/>
                        <a:pt x="14" y="14"/>
                      </a:cubicBezTo>
                      <a:cubicBezTo>
                        <a:pt x="24" y="2"/>
                        <a:pt x="24" y="2"/>
                        <a:pt x="24" y="2"/>
                      </a:cubicBezTo>
                      <a:cubicBezTo>
                        <a:pt x="24" y="1"/>
                        <a:pt x="24" y="1"/>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33" name="Group 30"/>
              <p:cNvGrpSpPr/>
              <p:nvPr/>
            </p:nvGrpSpPr>
            <p:grpSpPr>
              <a:xfrm>
                <a:off x="9012997" y="1679576"/>
                <a:ext cx="482600" cy="452438"/>
                <a:chOff x="2974975" y="2071688"/>
                <a:chExt cx="482600" cy="452438"/>
              </a:xfrm>
              <a:solidFill>
                <a:schemeClr val="bg1"/>
              </a:solidFill>
            </p:grpSpPr>
            <p:sp>
              <p:nvSpPr>
                <p:cNvPr id="34" name="Freeform 78"/>
                <p:cNvSpPr>
                  <a:spLocks noEditPoints="1"/>
                </p:cNvSpPr>
                <p:nvPr/>
              </p:nvSpPr>
              <p:spPr bwMode="auto">
                <a:xfrm>
                  <a:off x="2974975" y="2071688"/>
                  <a:ext cx="482600" cy="452438"/>
                </a:xfrm>
                <a:custGeom>
                  <a:avLst/>
                  <a:gdLst>
                    <a:gd name="T0" fmla="*/ 126 w 128"/>
                    <a:gd name="T1" fmla="*/ 26 h 120"/>
                    <a:gd name="T2" fmla="*/ 102 w 128"/>
                    <a:gd name="T3" fmla="*/ 2 h 120"/>
                    <a:gd name="T4" fmla="*/ 96 w 128"/>
                    <a:gd name="T5" fmla="*/ 0 h 120"/>
                    <a:gd name="T6" fmla="*/ 12 w 128"/>
                    <a:gd name="T7" fmla="*/ 0 h 120"/>
                    <a:gd name="T8" fmla="*/ 0 w 128"/>
                    <a:gd name="T9" fmla="*/ 12 h 120"/>
                    <a:gd name="T10" fmla="*/ 0 w 128"/>
                    <a:gd name="T11" fmla="*/ 108 h 120"/>
                    <a:gd name="T12" fmla="*/ 12 w 128"/>
                    <a:gd name="T13" fmla="*/ 120 h 120"/>
                    <a:gd name="T14" fmla="*/ 116 w 128"/>
                    <a:gd name="T15" fmla="*/ 120 h 120"/>
                    <a:gd name="T16" fmla="*/ 128 w 128"/>
                    <a:gd name="T17" fmla="*/ 108 h 120"/>
                    <a:gd name="T18" fmla="*/ 128 w 128"/>
                    <a:gd name="T19" fmla="*/ 32 h 120"/>
                    <a:gd name="T20" fmla="*/ 126 w 128"/>
                    <a:gd name="T21" fmla="*/ 26 h 120"/>
                    <a:gd name="T22" fmla="*/ 120 w 128"/>
                    <a:gd name="T23" fmla="*/ 108 h 120"/>
                    <a:gd name="T24" fmla="*/ 116 w 128"/>
                    <a:gd name="T25" fmla="*/ 112 h 120"/>
                    <a:gd name="T26" fmla="*/ 12 w 128"/>
                    <a:gd name="T27" fmla="*/ 112 h 120"/>
                    <a:gd name="T28" fmla="*/ 8 w 128"/>
                    <a:gd name="T29" fmla="*/ 108 h 120"/>
                    <a:gd name="T30" fmla="*/ 8 w 128"/>
                    <a:gd name="T31" fmla="*/ 12 h 120"/>
                    <a:gd name="T32" fmla="*/ 12 w 128"/>
                    <a:gd name="T33" fmla="*/ 8 h 120"/>
                    <a:gd name="T34" fmla="*/ 92 w 128"/>
                    <a:gd name="T35" fmla="*/ 8 h 120"/>
                    <a:gd name="T36" fmla="*/ 92 w 128"/>
                    <a:gd name="T37" fmla="*/ 24 h 120"/>
                    <a:gd name="T38" fmla="*/ 92 w 128"/>
                    <a:gd name="T39" fmla="*/ 24 h 120"/>
                    <a:gd name="T40" fmla="*/ 104 w 128"/>
                    <a:gd name="T41" fmla="*/ 36 h 120"/>
                    <a:gd name="T42" fmla="*/ 108 w 128"/>
                    <a:gd name="T43" fmla="*/ 36 h 120"/>
                    <a:gd name="T44" fmla="*/ 120 w 128"/>
                    <a:gd name="T45" fmla="*/ 36 h 120"/>
                    <a:gd name="T46" fmla="*/ 120 w 128"/>
                    <a:gd name="T47" fmla="*/ 108 h 120"/>
                    <a:gd name="T48" fmla="*/ 108 w 128"/>
                    <a:gd name="T49" fmla="*/ 32 h 120"/>
                    <a:gd name="T50" fmla="*/ 104 w 128"/>
                    <a:gd name="T51" fmla="*/ 32 h 120"/>
                    <a:gd name="T52" fmla="*/ 96 w 128"/>
                    <a:gd name="T53" fmla="*/ 24 h 120"/>
                    <a:gd name="T54" fmla="*/ 96 w 128"/>
                    <a:gd name="T55" fmla="*/ 24 h 120"/>
                    <a:gd name="T56" fmla="*/ 96 w 128"/>
                    <a:gd name="T57" fmla="*/ 8 h 120"/>
                    <a:gd name="T58" fmla="*/ 120 w 128"/>
                    <a:gd name="T59" fmla="*/ 32 h 120"/>
                    <a:gd name="T60" fmla="*/ 108 w 128"/>
                    <a:gd name="T61"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126" y="26"/>
                      </a:moveTo>
                      <a:cubicBezTo>
                        <a:pt x="102" y="2"/>
                        <a:pt x="102" y="2"/>
                        <a:pt x="102" y="2"/>
                      </a:cubicBezTo>
                      <a:cubicBezTo>
                        <a:pt x="100" y="1"/>
                        <a:pt x="98" y="0"/>
                        <a:pt x="96" y="0"/>
                      </a:cubicBezTo>
                      <a:cubicBezTo>
                        <a:pt x="12" y="0"/>
                        <a:pt x="12" y="0"/>
                        <a:pt x="12" y="0"/>
                      </a:cubicBezTo>
                      <a:cubicBezTo>
                        <a:pt x="5" y="0"/>
                        <a:pt x="0" y="5"/>
                        <a:pt x="0" y="12"/>
                      </a:cubicBezTo>
                      <a:cubicBezTo>
                        <a:pt x="0" y="108"/>
                        <a:pt x="0" y="108"/>
                        <a:pt x="0" y="108"/>
                      </a:cubicBezTo>
                      <a:cubicBezTo>
                        <a:pt x="0" y="115"/>
                        <a:pt x="5" y="120"/>
                        <a:pt x="12" y="120"/>
                      </a:cubicBezTo>
                      <a:cubicBezTo>
                        <a:pt x="116" y="120"/>
                        <a:pt x="116" y="120"/>
                        <a:pt x="116" y="120"/>
                      </a:cubicBezTo>
                      <a:cubicBezTo>
                        <a:pt x="123" y="120"/>
                        <a:pt x="128" y="115"/>
                        <a:pt x="128" y="108"/>
                      </a:cubicBezTo>
                      <a:cubicBezTo>
                        <a:pt x="128" y="32"/>
                        <a:pt x="128" y="32"/>
                        <a:pt x="128" y="32"/>
                      </a:cubicBezTo>
                      <a:cubicBezTo>
                        <a:pt x="128" y="30"/>
                        <a:pt x="127" y="28"/>
                        <a:pt x="126" y="26"/>
                      </a:cubicBezTo>
                      <a:close/>
                      <a:moveTo>
                        <a:pt x="120" y="108"/>
                      </a:moveTo>
                      <a:cubicBezTo>
                        <a:pt x="120" y="110"/>
                        <a:pt x="118" y="112"/>
                        <a:pt x="116" y="112"/>
                      </a:cubicBezTo>
                      <a:cubicBezTo>
                        <a:pt x="12" y="112"/>
                        <a:pt x="12" y="112"/>
                        <a:pt x="12" y="112"/>
                      </a:cubicBezTo>
                      <a:cubicBezTo>
                        <a:pt x="10" y="112"/>
                        <a:pt x="8" y="110"/>
                        <a:pt x="8" y="108"/>
                      </a:cubicBezTo>
                      <a:cubicBezTo>
                        <a:pt x="8" y="12"/>
                        <a:pt x="8" y="12"/>
                        <a:pt x="8" y="12"/>
                      </a:cubicBezTo>
                      <a:cubicBezTo>
                        <a:pt x="8" y="10"/>
                        <a:pt x="10" y="8"/>
                        <a:pt x="12" y="8"/>
                      </a:cubicBezTo>
                      <a:cubicBezTo>
                        <a:pt x="92" y="8"/>
                        <a:pt x="92" y="8"/>
                        <a:pt x="92" y="8"/>
                      </a:cubicBezTo>
                      <a:cubicBezTo>
                        <a:pt x="92" y="24"/>
                        <a:pt x="92" y="24"/>
                        <a:pt x="92" y="24"/>
                      </a:cubicBezTo>
                      <a:cubicBezTo>
                        <a:pt x="92" y="24"/>
                        <a:pt x="92" y="24"/>
                        <a:pt x="92" y="24"/>
                      </a:cubicBezTo>
                      <a:cubicBezTo>
                        <a:pt x="92" y="31"/>
                        <a:pt x="97" y="36"/>
                        <a:pt x="104" y="36"/>
                      </a:cubicBezTo>
                      <a:cubicBezTo>
                        <a:pt x="108" y="36"/>
                        <a:pt x="108" y="36"/>
                        <a:pt x="108" y="36"/>
                      </a:cubicBezTo>
                      <a:cubicBezTo>
                        <a:pt x="120" y="36"/>
                        <a:pt x="120" y="36"/>
                        <a:pt x="120" y="36"/>
                      </a:cubicBezTo>
                      <a:lnTo>
                        <a:pt x="120" y="108"/>
                      </a:lnTo>
                      <a:close/>
                      <a:moveTo>
                        <a:pt x="108" y="32"/>
                      </a:moveTo>
                      <a:cubicBezTo>
                        <a:pt x="104" y="32"/>
                        <a:pt x="104" y="32"/>
                        <a:pt x="104" y="32"/>
                      </a:cubicBezTo>
                      <a:cubicBezTo>
                        <a:pt x="100" y="32"/>
                        <a:pt x="96" y="28"/>
                        <a:pt x="96" y="24"/>
                      </a:cubicBezTo>
                      <a:cubicBezTo>
                        <a:pt x="96" y="24"/>
                        <a:pt x="96" y="24"/>
                        <a:pt x="96" y="24"/>
                      </a:cubicBezTo>
                      <a:cubicBezTo>
                        <a:pt x="96" y="8"/>
                        <a:pt x="96" y="8"/>
                        <a:pt x="96" y="8"/>
                      </a:cubicBezTo>
                      <a:cubicBezTo>
                        <a:pt x="120" y="32"/>
                        <a:pt x="120" y="32"/>
                        <a:pt x="120" y="32"/>
                      </a:cubicBezTo>
                      <a:lnTo>
                        <a:pt x="108"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35" name="Freeform 79"/>
                <p:cNvSpPr/>
                <p:nvPr/>
              </p:nvSpPr>
              <p:spPr bwMode="auto">
                <a:xfrm>
                  <a:off x="3200400" y="2162176"/>
                  <a:ext cx="90487" cy="15875"/>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36" name="Freeform 80"/>
                <p:cNvSpPr/>
                <p:nvPr/>
              </p:nvSpPr>
              <p:spPr bwMode="auto">
                <a:xfrm>
                  <a:off x="3200400" y="2208213"/>
                  <a:ext cx="90487" cy="14288"/>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37" name="Freeform 81"/>
                <p:cNvSpPr/>
                <p:nvPr/>
              </p:nvSpPr>
              <p:spPr bwMode="auto">
                <a:xfrm>
                  <a:off x="3200400" y="2252663"/>
                  <a:ext cx="196850" cy="15875"/>
                </a:xfrm>
                <a:custGeom>
                  <a:avLst/>
                  <a:gdLst>
                    <a:gd name="T0" fmla="*/ 0 w 52"/>
                    <a:gd name="T1" fmla="*/ 2 h 4"/>
                    <a:gd name="T2" fmla="*/ 2 w 52"/>
                    <a:gd name="T3" fmla="*/ 4 h 4"/>
                    <a:gd name="T4" fmla="*/ 50 w 52"/>
                    <a:gd name="T5" fmla="*/ 4 h 4"/>
                    <a:gd name="T6" fmla="*/ 52 w 52"/>
                    <a:gd name="T7" fmla="*/ 2 h 4"/>
                    <a:gd name="T8" fmla="*/ 50 w 52"/>
                    <a:gd name="T9" fmla="*/ 0 h 4"/>
                    <a:gd name="T10" fmla="*/ 2 w 52"/>
                    <a:gd name="T11" fmla="*/ 0 h 4"/>
                    <a:gd name="T12" fmla="*/ 0 w 5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52" h="4">
                      <a:moveTo>
                        <a:pt x="0" y="2"/>
                      </a:moveTo>
                      <a:cubicBezTo>
                        <a:pt x="0" y="3"/>
                        <a:pt x="1" y="4"/>
                        <a:pt x="2" y="4"/>
                      </a:cubicBezTo>
                      <a:cubicBezTo>
                        <a:pt x="50" y="4"/>
                        <a:pt x="50" y="4"/>
                        <a:pt x="50" y="4"/>
                      </a:cubicBezTo>
                      <a:cubicBezTo>
                        <a:pt x="51" y="4"/>
                        <a:pt x="52" y="3"/>
                        <a:pt x="52" y="2"/>
                      </a:cubicBezTo>
                      <a:cubicBezTo>
                        <a:pt x="52" y="1"/>
                        <a:pt x="51" y="0"/>
                        <a:pt x="50" y="0"/>
                      </a:cubicBezTo>
                      <a:cubicBezTo>
                        <a:pt x="2" y="0"/>
                        <a:pt x="2" y="0"/>
                        <a:pt x="2"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38" name="Freeform 82"/>
                <p:cNvSpPr/>
                <p:nvPr/>
              </p:nvSpPr>
              <p:spPr bwMode="auto">
                <a:xfrm>
                  <a:off x="3035300" y="2343151"/>
                  <a:ext cx="361950" cy="15875"/>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39" name="Freeform 83"/>
                <p:cNvSpPr/>
                <p:nvPr/>
              </p:nvSpPr>
              <p:spPr bwMode="auto">
                <a:xfrm>
                  <a:off x="3035300" y="238918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40" name="Freeform 84"/>
                <p:cNvSpPr/>
                <p:nvPr/>
              </p:nvSpPr>
              <p:spPr bwMode="auto">
                <a:xfrm>
                  <a:off x="3035300" y="243363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41" name="Freeform 85"/>
                <p:cNvSpPr/>
                <p:nvPr/>
              </p:nvSpPr>
              <p:spPr bwMode="auto">
                <a:xfrm>
                  <a:off x="3035300" y="2298701"/>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42" name="Freeform 86"/>
                <p:cNvSpPr>
                  <a:spLocks noEditPoints="1"/>
                </p:cNvSpPr>
                <p:nvPr/>
              </p:nvSpPr>
              <p:spPr bwMode="auto">
                <a:xfrm>
                  <a:off x="3035300" y="2147888"/>
                  <a:ext cx="134937" cy="120650"/>
                </a:xfrm>
                <a:custGeom>
                  <a:avLst/>
                  <a:gdLst>
                    <a:gd name="T0" fmla="*/ 4 w 36"/>
                    <a:gd name="T1" fmla="*/ 32 h 32"/>
                    <a:gd name="T2" fmla="*/ 32 w 36"/>
                    <a:gd name="T3" fmla="*/ 32 h 32"/>
                    <a:gd name="T4" fmla="*/ 36 w 36"/>
                    <a:gd name="T5" fmla="*/ 28 h 32"/>
                    <a:gd name="T6" fmla="*/ 36 w 36"/>
                    <a:gd name="T7" fmla="*/ 4 h 32"/>
                    <a:gd name="T8" fmla="*/ 32 w 36"/>
                    <a:gd name="T9" fmla="*/ 0 h 32"/>
                    <a:gd name="T10" fmla="*/ 4 w 36"/>
                    <a:gd name="T11" fmla="*/ 0 h 32"/>
                    <a:gd name="T12" fmla="*/ 0 w 36"/>
                    <a:gd name="T13" fmla="*/ 4 h 32"/>
                    <a:gd name="T14" fmla="*/ 0 w 36"/>
                    <a:gd name="T15" fmla="*/ 28 h 32"/>
                    <a:gd name="T16" fmla="*/ 4 w 36"/>
                    <a:gd name="T17" fmla="*/ 32 h 32"/>
                    <a:gd name="T18" fmla="*/ 8 w 36"/>
                    <a:gd name="T19" fmla="*/ 8 h 32"/>
                    <a:gd name="T20" fmla="*/ 28 w 36"/>
                    <a:gd name="T21" fmla="*/ 8 h 32"/>
                    <a:gd name="T22" fmla="*/ 28 w 36"/>
                    <a:gd name="T23" fmla="*/ 24 h 32"/>
                    <a:gd name="T24" fmla="*/ 8 w 36"/>
                    <a:gd name="T25" fmla="*/ 24 h 32"/>
                    <a:gd name="T26" fmla="*/ 8 w 36"/>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2">
                      <a:moveTo>
                        <a:pt x="4" y="32"/>
                      </a:moveTo>
                      <a:cubicBezTo>
                        <a:pt x="32" y="32"/>
                        <a:pt x="32" y="32"/>
                        <a:pt x="32" y="32"/>
                      </a:cubicBezTo>
                      <a:cubicBezTo>
                        <a:pt x="34" y="32"/>
                        <a:pt x="36" y="30"/>
                        <a:pt x="36" y="28"/>
                      </a:cubicBezTo>
                      <a:cubicBezTo>
                        <a:pt x="36" y="4"/>
                        <a:pt x="36" y="4"/>
                        <a:pt x="36" y="4"/>
                      </a:cubicBezTo>
                      <a:cubicBezTo>
                        <a:pt x="36" y="2"/>
                        <a:pt x="34" y="0"/>
                        <a:pt x="32" y="0"/>
                      </a:cubicBezTo>
                      <a:cubicBezTo>
                        <a:pt x="4" y="0"/>
                        <a:pt x="4" y="0"/>
                        <a:pt x="4" y="0"/>
                      </a:cubicBezTo>
                      <a:cubicBezTo>
                        <a:pt x="2" y="0"/>
                        <a:pt x="0" y="2"/>
                        <a:pt x="0" y="4"/>
                      </a:cubicBezTo>
                      <a:cubicBezTo>
                        <a:pt x="0" y="28"/>
                        <a:pt x="0" y="28"/>
                        <a:pt x="0" y="28"/>
                      </a:cubicBezTo>
                      <a:cubicBezTo>
                        <a:pt x="0" y="30"/>
                        <a:pt x="2" y="32"/>
                        <a:pt x="4" y="32"/>
                      </a:cubicBezTo>
                      <a:close/>
                      <a:moveTo>
                        <a:pt x="8" y="8"/>
                      </a:moveTo>
                      <a:cubicBezTo>
                        <a:pt x="28" y="8"/>
                        <a:pt x="28" y="8"/>
                        <a:pt x="28" y="8"/>
                      </a:cubicBezTo>
                      <a:cubicBezTo>
                        <a:pt x="28" y="24"/>
                        <a:pt x="28" y="24"/>
                        <a:pt x="28" y="24"/>
                      </a:cubicBezTo>
                      <a:cubicBezTo>
                        <a:pt x="8" y="24"/>
                        <a:pt x="8" y="24"/>
                        <a:pt x="8" y="24"/>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77" name="Group 31"/>
              <p:cNvGrpSpPr/>
              <p:nvPr/>
            </p:nvGrpSpPr>
            <p:grpSpPr>
              <a:xfrm>
                <a:off x="9983081" y="717253"/>
                <a:ext cx="450850" cy="482600"/>
                <a:chOff x="2027238" y="2071688"/>
                <a:chExt cx="450850" cy="482600"/>
              </a:xfrm>
              <a:solidFill>
                <a:schemeClr val="bg1"/>
              </a:solidFill>
            </p:grpSpPr>
            <p:sp>
              <p:nvSpPr>
                <p:cNvPr id="78" name="Freeform 87"/>
                <p:cNvSpPr>
                  <a:spLocks noEditPoints="1"/>
                </p:cNvSpPr>
                <p:nvPr/>
              </p:nvSpPr>
              <p:spPr bwMode="auto">
                <a:xfrm>
                  <a:off x="2027238" y="2071688"/>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79" name="Freeform 88"/>
                <p:cNvSpPr>
                  <a:spLocks noEditPoints="1"/>
                </p:cNvSpPr>
                <p:nvPr/>
              </p:nvSpPr>
              <p:spPr bwMode="auto">
                <a:xfrm>
                  <a:off x="2087563" y="2132013"/>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80" name="Freeform 89"/>
                <p:cNvSpPr>
                  <a:spLocks noEditPoints="1"/>
                </p:cNvSpPr>
                <p:nvPr/>
              </p:nvSpPr>
              <p:spPr bwMode="auto">
                <a:xfrm>
                  <a:off x="2268538" y="2178051"/>
                  <a:ext cx="88900"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81" name="Group 32"/>
              <p:cNvGrpSpPr/>
              <p:nvPr/>
            </p:nvGrpSpPr>
            <p:grpSpPr>
              <a:xfrm>
                <a:off x="10091435" y="2775575"/>
                <a:ext cx="481012" cy="482600"/>
                <a:chOff x="1049338" y="2071688"/>
                <a:chExt cx="481012" cy="482600"/>
              </a:xfrm>
              <a:solidFill>
                <a:schemeClr val="bg1"/>
              </a:solidFill>
            </p:grpSpPr>
            <p:sp>
              <p:nvSpPr>
                <p:cNvPr id="82" name="Freeform 90"/>
                <p:cNvSpPr>
                  <a:spLocks noEditPoints="1"/>
                </p:cNvSpPr>
                <p:nvPr/>
              </p:nvSpPr>
              <p:spPr bwMode="auto">
                <a:xfrm>
                  <a:off x="1049338" y="2071688"/>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sp>
              <p:nvSpPr>
                <p:cNvPr id="83" name="Freeform 91"/>
                <p:cNvSpPr>
                  <a:spLocks noEditPoints="1"/>
                </p:cNvSpPr>
                <p:nvPr/>
              </p:nvSpPr>
              <p:spPr bwMode="auto">
                <a:xfrm>
                  <a:off x="1093788" y="2463801"/>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spcBef>
                      <a:spcPts val="0"/>
                    </a:spcBef>
                    <a:spcAft>
                      <a:spcPts val="0"/>
                    </a:spcAft>
                    <a:defRPr/>
                  </a:pPr>
                  <a:endParaRPr lang="id-ID" sz="1350">
                    <a:solidFill>
                      <a:schemeClr val="tx1">
                        <a:lumMod val="75000"/>
                        <a:lumOff val="25000"/>
                      </a:schemeClr>
                    </a:solidFill>
                    <a:latin typeface="微软雅黑" panose="020B0503020204020204" charset="-122"/>
                    <a:ea typeface="微软雅黑" panose="020B0503020204020204" charset="-122"/>
                  </a:endParaRPr>
                </a:p>
              </p:txBody>
            </p:sp>
          </p:grpSp>
        </p:grpSp>
      </p:grpSp>
      <p:grpSp>
        <p:nvGrpSpPr>
          <p:cNvPr id="104" name="组合 103"/>
          <p:cNvGrpSpPr/>
          <p:nvPr/>
        </p:nvGrpSpPr>
        <p:grpSpPr bwMode="auto">
          <a:xfrm>
            <a:off x="8536009" y="2478902"/>
            <a:ext cx="2842684" cy="706755"/>
            <a:chOff x="6597339" y="1985092"/>
            <a:chExt cx="2133080" cy="529621"/>
          </a:xfrm>
        </p:grpSpPr>
        <p:grpSp>
          <p:nvGrpSpPr>
            <p:cNvPr id="105" name="Group 84"/>
            <p:cNvGrpSpPr>
              <a:grpSpLocks noChangeAspect="1"/>
            </p:cNvGrpSpPr>
            <p:nvPr/>
          </p:nvGrpSpPr>
          <p:grpSpPr>
            <a:xfrm>
              <a:off x="6597339" y="1985092"/>
              <a:ext cx="432000" cy="432000"/>
              <a:chOff x="7275513" y="5302250"/>
              <a:chExt cx="1012825" cy="1012825"/>
            </a:xfrm>
            <a:solidFill>
              <a:schemeClr val="accent1"/>
            </a:solidFill>
          </p:grpSpPr>
          <p:sp>
            <p:nvSpPr>
              <p:cNvPr id="107" name="Freeform 34"/>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solidFill>
                <a:srgbClr val="2E295C"/>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ct val="10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sp>
            <p:nvSpPr>
              <p:cNvPr id="108"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rgbClr val="2E295C"/>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ct val="10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grpSp>
        <p:sp>
          <p:nvSpPr>
            <p:cNvPr id="106" name="Text Box 10"/>
            <p:cNvSpPr txBox="1">
              <a:spLocks noChangeArrowheads="1"/>
            </p:cNvSpPr>
            <p:nvPr/>
          </p:nvSpPr>
          <p:spPr bwMode="auto">
            <a:xfrm>
              <a:off x="7124653" y="2008885"/>
              <a:ext cx="1605766" cy="505828"/>
            </a:xfrm>
            <a:prstGeom prst="rect">
              <a:avLst/>
            </a:prstGeom>
            <a:noFill/>
            <a:ln w="9525">
              <a:noFill/>
              <a:miter lim="800000"/>
            </a:ln>
          </p:spPr>
          <p:txBody>
            <a:bodyPr lIns="60959" tIns="30479" rIns="60959" bIns="30479">
              <a:spAutoFit/>
            </a:bodyPr>
            <a:lstStyle/>
            <a:p>
              <a:pPr>
                <a:lnSpc>
                  <a:spcPct val="100000"/>
                </a:lnSpc>
              </a:pPr>
              <a:r>
                <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绝不让内耗破坏团结</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grpSp>
        <p:nvGrpSpPr>
          <p:cNvPr id="109" name="组合 108"/>
          <p:cNvGrpSpPr/>
          <p:nvPr/>
        </p:nvGrpSpPr>
        <p:grpSpPr bwMode="auto">
          <a:xfrm>
            <a:off x="8536008" y="4123766"/>
            <a:ext cx="2861734" cy="787187"/>
            <a:chOff x="6597339" y="3205806"/>
            <a:chExt cx="2145995" cy="590103"/>
          </a:xfrm>
        </p:grpSpPr>
        <p:grpSp>
          <p:nvGrpSpPr>
            <p:cNvPr id="110" name="Group 92"/>
            <p:cNvGrpSpPr>
              <a:grpSpLocks noChangeAspect="1"/>
            </p:cNvGrpSpPr>
            <p:nvPr/>
          </p:nvGrpSpPr>
          <p:grpSpPr>
            <a:xfrm>
              <a:off x="6597339" y="3205806"/>
              <a:ext cx="432000" cy="432833"/>
              <a:chOff x="4427538" y="3192463"/>
              <a:chExt cx="823913" cy="825500"/>
            </a:xfrm>
            <a:solidFill>
              <a:schemeClr val="accent1"/>
            </a:solidFill>
          </p:grpSpPr>
          <p:sp>
            <p:nvSpPr>
              <p:cNvPr id="112" name="Oval 23"/>
              <p:cNvSpPr>
                <a:spLocks noChangeArrowheads="1"/>
              </p:cNvSpPr>
              <p:nvPr/>
            </p:nvSpPr>
            <p:spPr bwMode="auto">
              <a:xfrm>
                <a:off x="4813301" y="3825875"/>
                <a:ext cx="57150" cy="57150"/>
              </a:xfrm>
              <a:prstGeom prst="ellipse">
                <a:avLst/>
              </a:prstGeom>
              <a:solidFill>
                <a:srgbClr val="EC2D49"/>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ct val="10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sp>
            <p:nvSpPr>
              <p:cNvPr id="113" name="Rectangle 24"/>
              <p:cNvSpPr>
                <a:spLocks noChangeArrowheads="1"/>
              </p:cNvSpPr>
              <p:nvPr/>
            </p:nvSpPr>
            <p:spPr bwMode="auto">
              <a:xfrm>
                <a:off x="4784726" y="3352800"/>
                <a:ext cx="115888" cy="15875"/>
              </a:xfrm>
              <a:prstGeom prst="rect">
                <a:avLst/>
              </a:prstGeom>
              <a:solidFill>
                <a:srgbClr val="EC2D4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9" tIns="45720" rIns="91439" bIns="45720"/>
              <a:lstStyle/>
              <a:p>
                <a:pPr defTabSz="963930" fontAlgn="auto">
                  <a:lnSpc>
                    <a:spcPct val="10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sp>
            <p:nvSpPr>
              <p:cNvPr id="114"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rgbClr val="39042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ct val="10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sp>
            <p:nvSpPr>
              <p:cNvPr id="115" name="Oval 26"/>
              <p:cNvSpPr>
                <a:spLocks noChangeArrowheads="1"/>
              </p:cNvSpPr>
              <p:nvPr/>
            </p:nvSpPr>
            <p:spPr bwMode="auto">
              <a:xfrm>
                <a:off x="4926013" y="3351213"/>
                <a:ext cx="22225" cy="19050"/>
              </a:xfrm>
              <a:prstGeom prst="ellipse">
                <a:avLst/>
              </a:prstGeom>
              <a:solidFill>
                <a:srgbClr val="EC2D49"/>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ct val="10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sp>
            <p:nvSpPr>
              <p:cNvPr id="116" name="Rectangle 27"/>
              <p:cNvSpPr>
                <a:spLocks noChangeArrowheads="1"/>
              </p:cNvSpPr>
              <p:nvPr/>
            </p:nvSpPr>
            <p:spPr bwMode="auto">
              <a:xfrm>
                <a:off x="4710113" y="3397250"/>
                <a:ext cx="265113" cy="400050"/>
              </a:xfrm>
              <a:prstGeom prst="rect">
                <a:avLst/>
              </a:prstGeom>
              <a:solidFill>
                <a:srgbClr val="39042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9" tIns="45720" rIns="91439" bIns="45720"/>
              <a:lstStyle/>
              <a:p>
                <a:pPr defTabSz="963930" fontAlgn="auto">
                  <a:lnSpc>
                    <a:spcPct val="100000"/>
                  </a:lnSpc>
                  <a:spcBef>
                    <a:spcPts val="0"/>
                  </a:spcBef>
                  <a:spcAft>
                    <a:spcPts val="0"/>
                  </a:spcAft>
                  <a:defRPr/>
                </a:pPr>
                <a:endParaRPr lang="id-ID" sz="2000">
                  <a:solidFill>
                    <a:schemeClr val="tx1">
                      <a:lumMod val="75000"/>
                      <a:lumOff val="25000"/>
                    </a:schemeClr>
                  </a:solidFill>
                  <a:latin typeface="微软雅黑" panose="020B0503020204020204" charset="-122"/>
                  <a:ea typeface="微软雅黑" panose="020B0503020204020204" charset="-122"/>
                </a:endParaRPr>
              </a:p>
            </p:txBody>
          </p:sp>
        </p:grpSp>
        <p:sp>
          <p:nvSpPr>
            <p:cNvPr id="111" name="Text Box 10"/>
            <p:cNvSpPr txBox="1">
              <a:spLocks noChangeArrowheads="1"/>
            </p:cNvSpPr>
            <p:nvPr/>
          </p:nvSpPr>
          <p:spPr bwMode="auto">
            <a:xfrm>
              <a:off x="7137012" y="3289902"/>
              <a:ext cx="1606322" cy="506007"/>
            </a:xfrm>
            <a:prstGeom prst="rect">
              <a:avLst/>
            </a:prstGeom>
            <a:noFill/>
            <a:ln w="9525">
              <a:noFill/>
              <a:miter lim="800000"/>
            </a:ln>
          </p:spPr>
          <p:txBody>
            <a:bodyPr lIns="60959" tIns="30479" rIns="60959" bIns="30479">
              <a:spAutoFit/>
            </a:bodyPr>
            <a:lstStyle/>
            <a:p>
              <a:pPr>
                <a:lnSpc>
                  <a:spcPct val="100000"/>
                </a:lnSpc>
              </a:pPr>
              <a:r>
                <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在良性竞争中提高凝聚力</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grpSp>
        <p:nvGrpSpPr>
          <p:cNvPr id="117" name="组合 116"/>
          <p:cNvGrpSpPr/>
          <p:nvPr/>
        </p:nvGrpSpPr>
        <p:grpSpPr bwMode="auto">
          <a:xfrm>
            <a:off x="808059" y="2489695"/>
            <a:ext cx="2933700" cy="725805"/>
            <a:chOff x="189578" y="1980213"/>
            <a:chExt cx="2200182" cy="544383"/>
          </a:xfrm>
        </p:grpSpPr>
        <p:sp>
          <p:nvSpPr>
            <p:cNvPr id="118" name="Freeform 31"/>
            <p:cNvSpPr>
              <a:spLocks noChangeAspect="1" noEditPoints="1"/>
            </p:cNvSpPr>
            <p:nvPr/>
          </p:nvSpPr>
          <p:spPr bwMode="auto">
            <a:xfrm>
              <a:off x="1957760" y="1980213"/>
              <a:ext cx="432000" cy="432851"/>
            </a:xfrm>
            <a:custGeom>
              <a:avLst/>
              <a:gdLst>
                <a:gd name="T0" fmla="*/ 216000 w 280"/>
                <a:gd name="T1" fmla="*/ 0 h 280"/>
                <a:gd name="T2" fmla="*/ 0 w 280"/>
                <a:gd name="T3" fmla="*/ 216426 h 280"/>
                <a:gd name="T4" fmla="*/ 216000 w 280"/>
                <a:gd name="T5" fmla="*/ 432851 h 280"/>
                <a:gd name="T6" fmla="*/ 432000 w 280"/>
                <a:gd name="T7" fmla="*/ 216426 h 280"/>
                <a:gd name="T8" fmla="*/ 216000 w 280"/>
                <a:gd name="T9" fmla="*/ 0 h 280"/>
                <a:gd name="T10" fmla="*/ 285429 w 280"/>
                <a:gd name="T11" fmla="*/ 106667 h 280"/>
                <a:gd name="T12" fmla="*/ 325543 w 280"/>
                <a:gd name="T13" fmla="*/ 146860 h 280"/>
                <a:gd name="T14" fmla="*/ 285429 w 280"/>
                <a:gd name="T15" fmla="*/ 188599 h 280"/>
                <a:gd name="T16" fmla="*/ 268457 w 280"/>
                <a:gd name="T17" fmla="*/ 183962 h 280"/>
                <a:gd name="T18" fmla="*/ 243771 w 280"/>
                <a:gd name="T19" fmla="*/ 146860 h 280"/>
                <a:gd name="T20" fmla="*/ 285429 w 280"/>
                <a:gd name="T21" fmla="*/ 106667 h 280"/>
                <a:gd name="T22" fmla="*/ 217543 w 280"/>
                <a:gd name="T23" fmla="*/ 148406 h 280"/>
                <a:gd name="T24" fmla="*/ 257657 w 280"/>
                <a:gd name="T25" fmla="*/ 190145 h 280"/>
                <a:gd name="T26" fmla="*/ 217543 w 280"/>
                <a:gd name="T27" fmla="*/ 230339 h 280"/>
                <a:gd name="T28" fmla="*/ 177429 w 280"/>
                <a:gd name="T29" fmla="*/ 190145 h 280"/>
                <a:gd name="T30" fmla="*/ 217543 w 280"/>
                <a:gd name="T31" fmla="*/ 148406 h 280"/>
                <a:gd name="T32" fmla="*/ 146571 w 280"/>
                <a:gd name="T33" fmla="*/ 106667 h 280"/>
                <a:gd name="T34" fmla="*/ 186686 w 280"/>
                <a:gd name="T35" fmla="*/ 146860 h 280"/>
                <a:gd name="T36" fmla="*/ 186686 w 280"/>
                <a:gd name="T37" fmla="*/ 149952 h 280"/>
                <a:gd name="T38" fmla="*/ 168171 w 280"/>
                <a:gd name="T39" fmla="*/ 182416 h 280"/>
                <a:gd name="T40" fmla="*/ 146571 w 280"/>
                <a:gd name="T41" fmla="*/ 188599 h 280"/>
                <a:gd name="T42" fmla="*/ 104914 w 280"/>
                <a:gd name="T43" fmla="*/ 146860 h 280"/>
                <a:gd name="T44" fmla="*/ 146571 w 280"/>
                <a:gd name="T45" fmla="*/ 106667 h 280"/>
                <a:gd name="T46" fmla="*/ 138857 w 280"/>
                <a:gd name="T47" fmla="*/ 298358 h 280"/>
                <a:gd name="T48" fmla="*/ 80229 w 280"/>
                <a:gd name="T49" fmla="*/ 287537 h 280"/>
                <a:gd name="T50" fmla="*/ 77143 w 280"/>
                <a:gd name="T51" fmla="*/ 285991 h 280"/>
                <a:gd name="T52" fmla="*/ 77143 w 280"/>
                <a:gd name="T53" fmla="*/ 285991 h 280"/>
                <a:gd name="T54" fmla="*/ 77143 w 280"/>
                <a:gd name="T55" fmla="*/ 242706 h 280"/>
                <a:gd name="T56" fmla="*/ 129600 w 280"/>
                <a:gd name="T57" fmla="*/ 191691 h 280"/>
                <a:gd name="T58" fmla="*/ 163543 w 280"/>
                <a:gd name="T59" fmla="*/ 191691 h 280"/>
                <a:gd name="T60" fmla="*/ 166629 w 280"/>
                <a:gd name="T61" fmla="*/ 191691 h 280"/>
                <a:gd name="T62" fmla="*/ 182057 w 280"/>
                <a:gd name="T63" fmla="*/ 225701 h 280"/>
                <a:gd name="T64" fmla="*/ 138857 w 280"/>
                <a:gd name="T65" fmla="*/ 285991 h 280"/>
                <a:gd name="T66" fmla="*/ 138857 w 280"/>
                <a:gd name="T67" fmla="*/ 298358 h 280"/>
                <a:gd name="T68" fmla="*/ 286971 w 280"/>
                <a:gd name="T69" fmla="*/ 327730 h 280"/>
                <a:gd name="T70" fmla="*/ 286971 w 280"/>
                <a:gd name="T71" fmla="*/ 327730 h 280"/>
                <a:gd name="T72" fmla="*/ 283886 w 280"/>
                <a:gd name="T73" fmla="*/ 329276 h 280"/>
                <a:gd name="T74" fmla="*/ 222171 w 280"/>
                <a:gd name="T75" fmla="*/ 340097 h 280"/>
                <a:gd name="T76" fmla="*/ 151200 w 280"/>
                <a:gd name="T77" fmla="*/ 329276 h 280"/>
                <a:gd name="T78" fmla="*/ 148114 w 280"/>
                <a:gd name="T79" fmla="*/ 327730 h 280"/>
                <a:gd name="T80" fmla="*/ 148114 w 280"/>
                <a:gd name="T81" fmla="*/ 327730 h 280"/>
                <a:gd name="T82" fmla="*/ 148114 w 280"/>
                <a:gd name="T83" fmla="*/ 285991 h 280"/>
                <a:gd name="T84" fmla="*/ 200571 w 280"/>
                <a:gd name="T85" fmla="*/ 233430 h 280"/>
                <a:gd name="T86" fmla="*/ 234514 w 280"/>
                <a:gd name="T87" fmla="*/ 233430 h 280"/>
                <a:gd name="T88" fmla="*/ 286971 w 280"/>
                <a:gd name="T89" fmla="*/ 285991 h 280"/>
                <a:gd name="T90" fmla="*/ 286971 w 280"/>
                <a:gd name="T91" fmla="*/ 327730 h 280"/>
                <a:gd name="T92" fmla="*/ 354857 w 280"/>
                <a:gd name="T93" fmla="*/ 285991 h 280"/>
                <a:gd name="T94" fmla="*/ 354857 w 280"/>
                <a:gd name="T95" fmla="*/ 285991 h 280"/>
                <a:gd name="T96" fmla="*/ 351771 w 280"/>
                <a:gd name="T97" fmla="*/ 287537 h 280"/>
                <a:gd name="T98" fmla="*/ 296229 w 280"/>
                <a:gd name="T99" fmla="*/ 298358 h 280"/>
                <a:gd name="T100" fmla="*/ 296229 w 280"/>
                <a:gd name="T101" fmla="*/ 285991 h 280"/>
                <a:gd name="T102" fmla="*/ 253029 w 280"/>
                <a:gd name="T103" fmla="*/ 225701 h 280"/>
                <a:gd name="T104" fmla="*/ 268457 w 280"/>
                <a:gd name="T105" fmla="*/ 191691 h 280"/>
                <a:gd name="T106" fmla="*/ 302400 w 280"/>
                <a:gd name="T107" fmla="*/ 191691 h 280"/>
                <a:gd name="T108" fmla="*/ 354857 w 280"/>
                <a:gd name="T109" fmla="*/ 242706 h 280"/>
                <a:gd name="T110" fmla="*/ 354857 w 280"/>
                <a:gd name="T111" fmla="*/ 285991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rgbClr val="39042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algn="r">
                <a:lnSpc>
                  <a:spcPct val="100000"/>
                </a:lnSpc>
              </a:pP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119" name="Text Box 10"/>
            <p:cNvSpPr txBox="1">
              <a:spLocks noChangeArrowheads="1"/>
            </p:cNvSpPr>
            <p:nvPr/>
          </p:nvSpPr>
          <p:spPr bwMode="auto">
            <a:xfrm>
              <a:off x="189578" y="2018315"/>
              <a:ext cx="1677498" cy="506281"/>
            </a:xfrm>
            <a:prstGeom prst="rect">
              <a:avLst/>
            </a:prstGeom>
            <a:noFill/>
            <a:ln w="9525">
              <a:noFill/>
              <a:miter lim="800000"/>
            </a:ln>
          </p:spPr>
          <p:txBody>
            <a:bodyPr wrap="square" lIns="60959" tIns="30479" rIns="60959" bIns="30479">
              <a:spAutoFit/>
            </a:bodyPr>
            <a:lstStyle/>
            <a:p>
              <a:pPr algn="r">
                <a:lnSpc>
                  <a:spcPct val="100000"/>
                </a:lnSpc>
              </a:pPr>
              <a:r>
                <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“命运共同体”产生凝聚力</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grpSp>
        <p:nvGrpSpPr>
          <p:cNvPr id="120" name="组合 119"/>
          <p:cNvGrpSpPr/>
          <p:nvPr/>
        </p:nvGrpSpPr>
        <p:grpSpPr bwMode="auto">
          <a:xfrm>
            <a:off x="808059" y="4119532"/>
            <a:ext cx="2933700" cy="768139"/>
            <a:chOff x="189578" y="3201419"/>
            <a:chExt cx="2200182" cy="576746"/>
          </a:xfrm>
        </p:grpSpPr>
        <p:sp>
          <p:nvSpPr>
            <p:cNvPr id="121" name="Freeform 45"/>
            <p:cNvSpPr>
              <a:spLocks noChangeAspect="1" noEditPoints="1"/>
            </p:cNvSpPr>
            <p:nvPr/>
          </p:nvSpPr>
          <p:spPr bwMode="auto">
            <a:xfrm>
              <a:off x="1957760" y="3201419"/>
              <a:ext cx="432000" cy="432698"/>
            </a:xfrm>
            <a:custGeom>
              <a:avLst/>
              <a:gdLst>
                <a:gd name="T0" fmla="*/ 0 w 342"/>
                <a:gd name="T1" fmla="*/ 216349 h 342"/>
                <a:gd name="T2" fmla="*/ 432000 w 342"/>
                <a:gd name="T3" fmla="*/ 216349 h 342"/>
                <a:gd name="T4" fmla="*/ 60632 w 342"/>
                <a:gd name="T5" fmla="*/ 177128 h 342"/>
                <a:gd name="T6" fmla="*/ 136421 w 342"/>
                <a:gd name="T7" fmla="*/ 207493 h 342"/>
                <a:gd name="T8" fmla="*/ 60632 w 342"/>
                <a:gd name="T9" fmla="*/ 177128 h 342"/>
                <a:gd name="T10" fmla="*/ 137684 w 342"/>
                <a:gd name="T11" fmla="*/ 216349 h 342"/>
                <a:gd name="T12" fmla="*/ 83368 w 342"/>
                <a:gd name="T13" fmla="*/ 264427 h 342"/>
                <a:gd name="T14" fmla="*/ 120000 w 342"/>
                <a:gd name="T15" fmla="*/ 358051 h 342"/>
                <a:gd name="T16" fmla="*/ 120000 w 342"/>
                <a:gd name="T17" fmla="*/ 309974 h 342"/>
                <a:gd name="T18" fmla="*/ 120000 w 342"/>
                <a:gd name="T19" fmla="*/ 358051 h 342"/>
                <a:gd name="T20" fmla="*/ 84632 w 342"/>
                <a:gd name="T21" fmla="*/ 273283 h 342"/>
                <a:gd name="T22" fmla="*/ 144000 w 342"/>
                <a:gd name="T23" fmla="*/ 302383 h 342"/>
                <a:gd name="T24" fmla="*/ 213474 w 342"/>
                <a:gd name="T25" fmla="*/ 302383 h 342"/>
                <a:gd name="T26" fmla="*/ 151579 w 342"/>
                <a:gd name="T27" fmla="*/ 273283 h 342"/>
                <a:gd name="T28" fmla="*/ 213474 w 342"/>
                <a:gd name="T29" fmla="*/ 302383 h 342"/>
                <a:gd name="T30" fmla="*/ 150316 w 342"/>
                <a:gd name="T31" fmla="*/ 264427 h 342"/>
                <a:gd name="T32" fmla="*/ 221053 w 342"/>
                <a:gd name="T33" fmla="*/ 216349 h 342"/>
                <a:gd name="T34" fmla="*/ 146526 w 342"/>
                <a:gd name="T35" fmla="*/ 207493 h 342"/>
                <a:gd name="T36" fmla="*/ 223579 w 342"/>
                <a:gd name="T37" fmla="*/ 177128 h 342"/>
                <a:gd name="T38" fmla="*/ 146526 w 342"/>
                <a:gd name="T39" fmla="*/ 207493 h 342"/>
                <a:gd name="T40" fmla="*/ 223579 w 342"/>
                <a:gd name="T41" fmla="*/ 334012 h 342"/>
                <a:gd name="T42" fmla="*/ 271579 w 342"/>
                <a:gd name="T43" fmla="*/ 334012 h 342"/>
                <a:gd name="T44" fmla="*/ 274105 w 342"/>
                <a:gd name="T45" fmla="*/ 302383 h 342"/>
                <a:gd name="T46" fmla="*/ 224842 w 342"/>
                <a:gd name="T47" fmla="*/ 273283 h 342"/>
                <a:gd name="T48" fmla="*/ 274105 w 342"/>
                <a:gd name="T49" fmla="*/ 302383 h 342"/>
                <a:gd name="T50" fmla="*/ 226105 w 342"/>
                <a:gd name="T51" fmla="*/ 264427 h 342"/>
                <a:gd name="T52" fmla="*/ 296842 w 342"/>
                <a:gd name="T53" fmla="*/ 216349 h 342"/>
                <a:gd name="T54" fmla="*/ 357474 w 342"/>
                <a:gd name="T55" fmla="*/ 159415 h 342"/>
                <a:gd name="T56" fmla="*/ 304421 w 342"/>
                <a:gd name="T57" fmla="*/ 188515 h 342"/>
                <a:gd name="T58" fmla="*/ 229895 w 342"/>
                <a:gd name="T59" fmla="*/ 207493 h 342"/>
                <a:gd name="T60" fmla="*/ 277895 w 342"/>
                <a:gd name="T61" fmla="*/ 177128 h 342"/>
                <a:gd name="T62" fmla="*/ 318316 w 342"/>
                <a:gd name="T63" fmla="*/ 135376 h 342"/>
                <a:gd name="T64" fmla="*/ 328421 w 342"/>
                <a:gd name="T65" fmla="*/ 130315 h 342"/>
                <a:gd name="T66" fmla="*/ 357474 w 342"/>
                <a:gd name="T67" fmla="*/ 159415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rgbClr val="2E295C"/>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algn="r">
                <a:lnSpc>
                  <a:spcPct val="100000"/>
                </a:lnSpc>
              </a:pP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122" name="Text Box 10"/>
            <p:cNvSpPr txBox="1">
              <a:spLocks noChangeArrowheads="1"/>
            </p:cNvSpPr>
            <p:nvPr/>
          </p:nvSpPr>
          <p:spPr bwMode="auto">
            <a:xfrm>
              <a:off x="189578" y="3271347"/>
              <a:ext cx="1606482" cy="506818"/>
            </a:xfrm>
            <a:prstGeom prst="rect">
              <a:avLst/>
            </a:prstGeom>
            <a:noFill/>
            <a:ln w="9525">
              <a:noFill/>
              <a:miter lim="800000"/>
            </a:ln>
          </p:spPr>
          <p:txBody>
            <a:bodyPr lIns="60959" tIns="30479" rIns="60959" bIns="30479">
              <a:spAutoFit/>
            </a:bodyPr>
            <a:lstStyle/>
            <a:p>
              <a:pPr algn="r">
                <a:lnSpc>
                  <a:spcPct val="100000"/>
                </a:lnSpc>
              </a:pPr>
              <a:r>
                <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团队精神：企业制胜的法宝</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104"/>
                                        </p:tgtEl>
                                        <p:attrNameLst>
                                          <p:attrName>style.visibility</p:attrName>
                                        </p:attrNameLst>
                                      </p:cBhvr>
                                      <p:to>
                                        <p:strVal val="visible"/>
                                      </p:to>
                                    </p:set>
                                    <p:anim calcmode="lin" valueType="num">
                                      <p:cBhvr additive="base">
                                        <p:cTn id="12" dur="500" fill="hold"/>
                                        <p:tgtEl>
                                          <p:spTgt spid="104"/>
                                        </p:tgtEl>
                                        <p:attrNameLst>
                                          <p:attrName>ppt_x</p:attrName>
                                        </p:attrNameLst>
                                      </p:cBhvr>
                                      <p:tavLst>
                                        <p:tav tm="0">
                                          <p:val>
                                            <p:strVal val="1+#ppt_w/2"/>
                                          </p:val>
                                        </p:tav>
                                        <p:tav tm="100000">
                                          <p:val>
                                            <p:strVal val="#ppt_x"/>
                                          </p:val>
                                        </p:tav>
                                      </p:tavLst>
                                    </p:anim>
                                    <p:anim calcmode="lin" valueType="num">
                                      <p:cBhvr additive="base">
                                        <p:cTn id="13" dur="500" fill="hold"/>
                                        <p:tgtEl>
                                          <p:spTgt spid="104"/>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50"/>
                                  </p:stCondLst>
                                  <p:childTnLst>
                                    <p:set>
                                      <p:cBhvr>
                                        <p:cTn id="15" dur="1" fill="hold">
                                          <p:stCondLst>
                                            <p:cond delay="0"/>
                                          </p:stCondLst>
                                        </p:cTn>
                                        <p:tgtEl>
                                          <p:spTgt spid="109"/>
                                        </p:tgtEl>
                                        <p:attrNameLst>
                                          <p:attrName>style.visibility</p:attrName>
                                        </p:attrNameLst>
                                      </p:cBhvr>
                                      <p:to>
                                        <p:strVal val="visible"/>
                                      </p:to>
                                    </p:set>
                                    <p:anim calcmode="lin" valueType="num">
                                      <p:cBhvr additive="base">
                                        <p:cTn id="16" dur="500" fill="hold"/>
                                        <p:tgtEl>
                                          <p:spTgt spid="109"/>
                                        </p:tgtEl>
                                        <p:attrNameLst>
                                          <p:attrName>ppt_x</p:attrName>
                                        </p:attrNameLst>
                                      </p:cBhvr>
                                      <p:tavLst>
                                        <p:tav tm="0">
                                          <p:val>
                                            <p:strVal val="1+#ppt_w/2"/>
                                          </p:val>
                                        </p:tav>
                                        <p:tav tm="100000">
                                          <p:val>
                                            <p:strVal val="#ppt_x"/>
                                          </p:val>
                                        </p:tav>
                                      </p:tavLst>
                                    </p:anim>
                                    <p:anim calcmode="lin" valueType="num">
                                      <p:cBhvr additive="base">
                                        <p:cTn id="17" dur="500" fill="hold"/>
                                        <p:tgtEl>
                                          <p:spTgt spid="109"/>
                                        </p:tgtEl>
                                        <p:attrNameLst>
                                          <p:attrName>ppt_y</p:attrName>
                                        </p:attrNameLst>
                                      </p:cBhvr>
                                      <p:tavLst>
                                        <p:tav tm="0">
                                          <p:val>
                                            <p:strVal val="#ppt_y"/>
                                          </p:val>
                                        </p:tav>
                                        <p:tav tm="100000">
                                          <p:val>
                                            <p:strVal val="#ppt_y"/>
                                          </p:val>
                                        </p:tav>
                                      </p:tavLst>
                                    </p:anim>
                                  </p:childTnLst>
                                </p:cTn>
                              </p:par>
                              <p:par>
                                <p:cTn id="18" presetID="2" presetClass="entr" presetSubtype="8" decel="100000" fill="hold" nodeType="withEffect">
                                  <p:stCondLst>
                                    <p:cond delay="500"/>
                                  </p:stCondLst>
                                  <p:childTnLst>
                                    <p:set>
                                      <p:cBhvr>
                                        <p:cTn id="19" dur="1" fill="hold">
                                          <p:stCondLst>
                                            <p:cond delay="0"/>
                                          </p:stCondLst>
                                        </p:cTn>
                                        <p:tgtEl>
                                          <p:spTgt spid="117"/>
                                        </p:tgtEl>
                                        <p:attrNameLst>
                                          <p:attrName>style.visibility</p:attrName>
                                        </p:attrNameLst>
                                      </p:cBhvr>
                                      <p:to>
                                        <p:strVal val="visible"/>
                                      </p:to>
                                    </p:set>
                                    <p:anim calcmode="lin" valueType="num">
                                      <p:cBhvr additive="base">
                                        <p:cTn id="20" dur="500" fill="hold"/>
                                        <p:tgtEl>
                                          <p:spTgt spid="117"/>
                                        </p:tgtEl>
                                        <p:attrNameLst>
                                          <p:attrName>ppt_x</p:attrName>
                                        </p:attrNameLst>
                                      </p:cBhvr>
                                      <p:tavLst>
                                        <p:tav tm="0">
                                          <p:val>
                                            <p:strVal val="0-#ppt_w/2"/>
                                          </p:val>
                                        </p:tav>
                                        <p:tav tm="100000">
                                          <p:val>
                                            <p:strVal val="#ppt_x"/>
                                          </p:val>
                                        </p:tav>
                                      </p:tavLst>
                                    </p:anim>
                                    <p:anim calcmode="lin" valueType="num">
                                      <p:cBhvr additive="base">
                                        <p:cTn id="21" dur="500" fill="hold"/>
                                        <p:tgtEl>
                                          <p:spTgt spid="117"/>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750"/>
                                  </p:stCondLst>
                                  <p:childTnLst>
                                    <p:set>
                                      <p:cBhvr>
                                        <p:cTn id="23" dur="1" fill="hold">
                                          <p:stCondLst>
                                            <p:cond delay="0"/>
                                          </p:stCondLst>
                                        </p:cTn>
                                        <p:tgtEl>
                                          <p:spTgt spid="120"/>
                                        </p:tgtEl>
                                        <p:attrNameLst>
                                          <p:attrName>style.visibility</p:attrName>
                                        </p:attrNameLst>
                                      </p:cBhvr>
                                      <p:to>
                                        <p:strVal val="visible"/>
                                      </p:to>
                                    </p:set>
                                    <p:anim calcmode="lin" valueType="num">
                                      <p:cBhvr additive="base">
                                        <p:cTn id="24" dur="500" fill="hold"/>
                                        <p:tgtEl>
                                          <p:spTgt spid="120"/>
                                        </p:tgtEl>
                                        <p:attrNameLst>
                                          <p:attrName>ppt_x</p:attrName>
                                        </p:attrNameLst>
                                      </p:cBhvr>
                                      <p:tavLst>
                                        <p:tav tm="0">
                                          <p:val>
                                            <p:strVal val="0-#ppt_w/2"/>
                                          </p:val>
                                        </p:tav>
                                        <p:tav tm="100000">
                                          <p:val>
                                            <p:strVal val="#ppt_x"/>
                                          </p:val>
                                        </p:tav>
                                      </p:tavLst>
                                    </p:anim>
                                    <p:anim calcmode="lin" valueType="num">
                                      <p:cBhvr additive="base">
                                        <p:cTn id="25" dur="500" fill="hold"/>
                                        <p:tgtEl>
                                          <p:spTgt spid="1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060725" y="1754087"/>
            <a:ext cx="4070550" cy="4070552"/>
            <a:chOff x="4060725" y="1754087"/>
            <a:chExt cx="4070550" cy="4070552"/>
          </a:xfrm>
        </p:grpSpPr>
        <p:sp>
          <p:nvSpPr>
            <p:cNvPr id="3" name="菱形 2"/>
            <p:cNvSpPr/>
            <p:nvPr/>
          </p:nvSpPr>
          <p:spPr>
            <a:xfrm>
              <a:off x="4060725" y="1754087"/>
              <a:ext cx="4070550" cy="4070552"/>
            </a:xfrm>
            <a:prstGeom prst="diamond">
              <a:avLst/>
            </a:prstGeom>
            <a:noFill/>
            <a:ln w="76200">
              <a:solidFill>
                <a:srgbClr val="3904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970780" y="3450458"/>
              <a:ext cx="2250440" cy="768350"/>
            </a:xfrm>
            <a:prstGeom prst="rect">
              <a:avLst/>
            </a:prstGeom>
            <a:noFill/>
          </p:spPr>
          <p:txBody>
            <a:bodyPr wrap="none" rtlCol="0">
              <a:spAutoFit/>
              <a:scene3d>
                <a:camera prst="orthographicFront"/>
                <a:lightRig rig="threePt" dir="t"/>
              </a:scene3d>
              <a:sp3d contourW="12700"/>
            </a:bodyPr>
            <a:lstStyle/>
            <a:p>
              <a:pPr algn="ctr"/>
              <a:r>
                <a:rPr lang="en-US" altLang="zh-CN" sz="4400" b="1" i="1" dirty="0">
                  <a:latin typeface="Century Gothic" panose="020B0502020202020204" pitchFamily="34" charset="0"/>
                </a:rPr>
                <a:t>PART 0</a:t>
              </a:r>
              <a:r>
                <a:rPr lang="en-US" sz="4400" b="1" i="1" dirty="0">
                  <a:latin typeface="Century Gothic" panose="020B0502020202020204" pitchFamily="34" charset="0"/>
                </a:rPr>
                <a:t>5</a:t>
              </a:r>
              <a:endParaRPr lang="en-US" sz="4400" b="1" i="1" dirty="0">
                <a:latin typeface="Century Gothic" panose="020B0502020202020204" pitchFamily="34" charset="0"/>
              </a:endParaRPr>
            </a:p>
          </p:txBody>
        </p:sp>
        <p:sp>
          <p:nvSpPr>
            <p:cNvPr id="13" name="文本框 12"/>
            <p:cNvSpPr txBox="1"/>
            <p:nvPr/>
          </p:nvSpPr>
          <p:spPr>
            <a:xfrm>
              <a:off x="5239384" y="4156291"/>
              <a:ext cx="1713230" cy="829945"/>
            </a:xfrm>
            <a:prstGeom prst="rect">
              <a:avLst/>
            </a:prstGeom>
            <a:noFill/>
          </p:spPr>
          <p:txBody>
            <a:bodyPr wrap="none" rtlCol="0">
              <a:spAutoFit/>
              <a:scene3d>
                <a:camera prst="orthographicFront"/>
                <a:lightRig rig="threePt" dir="t"/>
              </a:scene3d>
              <a:sp3d contourW="12700"/>
            </a:bodyPr>
            <a:lstStyle/>
            <a:p>
              <a:pPr algn="ctr"/>
              <a:r>
                <a:rPr lang="zh-CN" altLang="en-US" sz="2400" b="1" dirty="0"/>
                <a:t>沟通是团队</a:t>
              </a:r>
              <a:endParaRPr lang="zh-CN" altLang="en-US" sz="2400" b="1" dirty="0"/>
            </a:p>
            <a:p>
              <a:pPr algn="ctr"/>
              <a:r>
                <a:rPr lang="zh-CN" altLang="en-US" sz="2400" b="1" dirty="0"/>
                <a:t>的润滑剂</a:t>
              </a:r>
              <a:endParaRPr lang="zh-CN" altLang="en-US" sz="2400" b="1" dirty="0"/>
            </a:p>
          </p:txBody>
        </p:sp>
        <p:sp>
          <p:nvSpPr>
            <p:cNvPr id="14" name="椭圆 49"/>
            <p:cNvSpPr/>
            <p:nvPr/>
          </p:nvSpPr>
          <p:spPr>
            <a:xfrm>
              <a:off x="5923834" y="5100161"/>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8" name="图片占位符 17"/>
          <p:cNvPicPr>
            <a:picLocks noGrp="1" noChangeAspect="1"/>
          </p:cNvPicPr>
          <p:nvPr>
            <p:ph type="pic" sz="quarter" idx="10"/>
          </p:nvPr>
        </p:nvPicPr>
        <p:blipFill>
          <a:blip r:embed="rId1">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t="16667" b="16667"/>
          <a:stretch>
            <a:fillRect/>
          </a:stretch>
        </p:blipFill>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b41d42fe874f6b86b3f24cc487b3ec46"/>
          <p:cNvPicPr>
            <a:picLocks noChangeAspect="1"/>
          </p:cNvPicPr>
          <p:nvPr/>
        </p:nvPicPr>
        <p:blipFill>
          <a:blip r:embed="rId1"/>
          <a:stretch>
            <a:fillRect/>
          </a:stretch>
        </p:blipFill>
        <p:spPr>
          <a:xfrm>
            <a:off x="5176520" y="459105"/>
            <a:ext cx="6898005" cy="6898005"/>
          </a:xfrm>
          <a:prstGeom prst="rect">
            <a:avLst/>
          </a:prstGeom>
        </p:spPr>
      </p:pic>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394970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沟通不畅</a:t>
              </a:r>
              <a:r>
                <a:rPr lang="zh-CN" altLang="en-US" sz="3200" b="1" dirty="0">
                  <a:solidFill>
                    <a:srgbClr val="39042F"/>
                  </a:solidFill>
                </a:rPr>
                <a:t> 自我检讨：</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4" name="组合 93"/>
          <p:cNvGrpSpPr/>
          <p:nvPr/>
        </p:nvGrpSpPr>
        <p:grpSpPr>
          <a:xfrm>
            <a:off x="1301665" y="3031272"/>
            <a:ext cx="526679" cy="526678"/>
            <a:chOff x="1225466" y="2786647"/>
            <a:chExt cx="616904" cy="616902"/>
          </a:xfrm>
        </p:grpSpPr>
        <p:sp>
          <p:nvSpPr>
            <p:cNvPr id="34" name="Rectangle: Rounded Corners 180"/>
            <p:cNvSpPr/>
            <p:nvPr/>
          </p:nvSpPr>
          <p:spPr>
            <a:xfrm>
              <a:off x="1225466" y="2786647"/>
              <a:ext cx="616904" cy="616902"/>
            </a:xfrm>
            <a:prstGeom prst="ellipse">
              <a:avLst/>
            </a:prstGeom>
            <a:solidFill>
              <a:srgbClr val="2E295C"/>
            </a:solidFill>
            <a:ln w="12700" cap="flat">
              <a:noFill/>
              <a:miter lim="400000"/>
            </a:ln>
            <a:effectLst/>
          </p:spPr>
          <p:txBody>
            <a:bodyPr anchor="ctr"/>
            <a:lstStyle/>
            <a:p>
              <a:pPr algn="ctr"/>
              <a:endParaRPr>
                <a:latin typeface="微软雅黑" panose="020B0503020204020204" charset="-122"/>
                <a:ea typeface="微软雅黑" panose="020B0503020204020204" charset="-122"/>
              </a:endParaRPr>
            </a:p>
          </p:txBody>
        </p:sp>
        <p:sp>
          <p:nvSpPr>
            <p:cNvPr id="35" name="Freeform: Shape 181"/>
            <p:cNvSpPr/>
            <p:nvPr/>
          </p:nvSpPr>
          <p:spPr>
            <a:xfrm>
              <a:off x="1388496" y="2941664"/>
              <a:ext cx="306869" cy="306868"/>
            </a:xfrm>
            <a:custGeom>
              <a:avLst/>
              <a:gdLst/>
              <a:ahLst/>
              <a:cxnLst>
                <a:cxn ang="0">
                  <a:pos x="wd2" y="hd2"/>
                </a:cxn>
                <a:cxn ang="5400000">
                  <a:pos x="wd2" y="hd2"/>
                </a:cxn>
                <a:cxn ang="10800000">
                  <a:pos x="wd2" y="hd2"/>
                </a:cxn>
                <a:cxn ang="16200000">
                  <a:pos x="wd2" y="hd2"/>
                </a:cxn>
              </a:cxnLst>
              <a:rect l="0" t="0" r="r" b="b"/>
              <a:pathLst>
                <a:path w="21551" h="21600" extrusionOk="0">
                  <a:moveTo>
                    <a:pt x="19313" y="4353"/>
                  </a:moveTo>
                  <a:lnTo>
                    <a:pt x="16178" y="7496"/>
                  </a:lnTo>
                  <a:cubicBezTo>
                    <a:pt x="16034" y="7640"/>
                    <a:pt x="15980" y="7851"/>
                    <a:pt x="16036" y="8047"/>
                  </a:cubicBezTo>
                  <a:lnTo>
                    <a:pt x="18732" y="17470"/>
                  </a:lnTo>
                  <a:cubicBezTo>
                    <a:pt x="18788" y="17666"/>
                    <a:pt x="18734" y="17878"/>
                    <a:pt x="18590" y="18022"/>
                  </a:cubicBezTo>
                  <a:lnTo>
                    <a:pt x="17170" y="19445"/>
                  </a:lnTo>
                  <a:cubicBezTo>
                    <a:pt x="17059" y="19556"/>
                    <a:pt x="16916" y="19609"/>
                    <a:pt x="16775" y="19609"/>
                  </a:cubicBezTo>
                  <a:cubicBezTo>
                    <a:pt x="16581" y="19609"/>
                    <a:pt x="16390" y="19510"/>
                    <a:pt x="16285" y="19322"/>
                  </a:cubicBezTo>
                  <a:lnTo>
                    <a:pt x="12375" y="12317"/>
                  </a:lnTo>
                  <a:cubicBezTo>
                    <a:pt x="12271" y="12129"/>
                    <a:pt x="12079" y="12029"/>
                    <a:pt x="11886" y="12029"/>
                  </a:cubicBezTo>
                  <a:cubicBezTo>
                    <a:pt x="11744" y="12029"/>
                    <a:pt x="11602" y="12083"/>
                    <a:pt x="11491" y="12194"/>
                  </a:cubicBezTo>
                  <a:lnTo>
                    <a:pt x="8519" y="15172"/>
                  </a:lnTo>
                  <a:cubicBezTo>
                    <a:pt x="8388" y="15304"/>
                    <a:pt x="8330" y="15492"/>
                    <a:pt x="8365" y="15674"/>
                  </a:cubicBezTo>
                  <a:lnTo>
                    <a:pt x="8996" y="18989"/>
                  </a:lnTo>
                  <a:cubicBezTo>
                    <a:pt x="9031" y="19171"/>
                    <a:pt x="8973" y="19359"/>
                    <a:pt x="8842" y="19491"/>
                  </a:cubicBezTo>
                  <a:lnTo>
                    <a:pt x="8441" y="19893"/>
                  </a:lnTo>
                  <a:cubicBezTo>
                    <a:pt x="8330" y="20004"/>
                    <a:pt x="8187" y="20058"/>
                    <a:pt x="8046" y="20058"/>
                  </a:cubicBezTo>
                  <a:cubicBezTo>
                    <a:pt x="7852" y="20058"/>
                    <a:pt x="7661" y="19958"/>
                    <a:pt x="7556" y="19770"/>
                  </a:cubicBezTo>
                  <a:lnTo>
                    <a:pt x="5577" y="16226"/>
                  </a:lnTo>
                  <a:cubicBezTo>
                    <a:pt x="5526" y="16136"/>
                    <a:pt x="5452" y="16061"/>
                    <a:pt x="5362" y="16010"/>
                  </a:cubicBezTo>
                  <a:lnTo>
                    <a:pt x="1826" y="14027"/>
                  </a:lnTo>
                  <a:cubicBezTo>
                    <a:pt x="1502" y="13845"/>
                    <a:pt x="1441" y="13403"/>
                    <a:pt x="1703" y="13141"/>
                  </a:cubicBezTo>
                  <a:lnTo>
                    <a:pt x="2105" y="12738"/>
                  </a:lnTo>
                  <a:cubicBezTo>
                    <a:pt x="2211" y="12632"/>
                    <a:pt x="2354" y="12574"/>
                    <a:pt x="2501" y="12574"/>
                  </a:cubicBezTo>
                  <a:cubicBezTo>
                    <a:pt x="2536" y="12574"/>
                    <a:pt x="2571" y="12577"/>
                    <a:pt x="2606" y="12584"/>
                  </a:cubicBezTo>
                  <a:lnTo>
                    <a:pt x="5913" y="13216"/>
                  </a:lnTo>
                  <a:cubicBezTo>
                    <a:pt x="5948" y="13223"/>
                    <a:pt x="5983" y="13226"/>
                    <a:pt x="6018" y="13226"/>
                  </a:cubicBezTo>
                  <a:cubicBezTo>
                    <a:pt x="6165" y="13226"/>
                    <a:pt x="6308" y="13168"/>
                    <a:pt x="6414" y="13062"/>
                  </a:cubicBezTo>
                  <a:lnTo>
                    <a:pt x="9385" y="10083"/>
                  </a:lnTo>
                  <a:cubicBezTo>
                    <a:pt x="9648" y="9820"/>
                    <a:pt x="9587" y="9379"/>
                    <a:pt x="9263" y="9197"/>
                  </a:cubicBezTo>
                  <a:lnTo>
                    <a:pt x="2273" y="5278"/>
                  </a:lnTo>
                  <a:cubicBezTo>
                    <a:pt x="1949" y="5097"/>
                    <a:pt x="1888" y="4655"/>
                    <a:pt x="2150" y="4392"/>
                  </a:cubicBezTo>
                  <a:lnTo>
                    <a:pt x="3571" y="2968"/>
                  </a:lnTo>
                  <a:cubicBezTo>
                    <a:pt x="3677" y="2862"/>
                    <a:pt x="3820" y="2804"/>
                    <a:pt x="3966" y="2804"/>
                  </a:cubicBezTo>
                  <a:cubicBezTo>
                    <a:pt x="4018" y="2804"/>
                    <a:pt x="4070" y="2811"/>
                    <a:pt x="4121" y="2826"/>
                  </a:cubicBezTo>
                  <a:lnTo>
                    <a:pt x="13523" y="5528"/>
                  </a:lnTo>
                  <a:cubicBezTo>
                    <a:pt x="13574" y="5543"/>
                    <a:pt x="13625" y="5550"/>
                    <a:pt x="13677" y="5550"/>
                  </a:cubicBezTo>
                  <a:cubicBezTo>
                    <a:pt x="13823" y="5550"/>
                    <a:pt x="13966" y="5493"/>
                    <a:pt x="14073" y="5386"/>
                  </a:cubicBezTo>
                  <a:lnTo>
                    <a:pt x="17208" y="2243"/>
                  </a:lnTo>
                  <a:cubicBezTo>
                    <a:pt x="17593" y="1857"/>
                    <a:pt x="18321" y="1542"/>
                    <a:pt x="18937" y="1542"/>
                  </a:cubicBezTo>
                  <a:cubicBezTo>
                    <a:pt x="19252" y="1542"/>
                    <a:pt x="19538" y="1624"/>
                    <a:pt x="19734" y="1821"/>
                  </a:cubicBezTo>
                  <a:cubicBezTo>
                    <a:pt x="20316" y="2404"/>
                    <a:pt x="19895" y="3770"/>
                    <a:pt x="19313" y="4353"/>
                  </a:cubicBezTo>
                  <a:cubicBezTo>
                    <a:pt x="19313" y="4353"/>
                    <a:pt x="19313" y="4353"/>
                    <a:pt x="19313" y="4353"/>
                  </a:cubicBezTo>
                  <a:close/>
                  <a:moveTo>
                    <a:pt x="20822" y="731"/>
                  </a:moveTo>
                  <a:cubicBezTo>
                    <a:pt x="20557" y="465"/>
                    <a:pt x="20235" y="268"/>
                    <a:pt x="19866" y="145"/>
                  </a:cubicBezTo>
                  <a:cubicBezTo>
                    <a:pt x="19578" y="49"/>
                    <a:pt x="19266" y="0"/>
                    <a:pt x="18937" y="0"/>
                  </a:cubicBezTo>
                  <a:cubicBezTo>
                    <a:pt x="18441" y="0"/>
                    <a:pt x="17909" y="111"/>
                    <a:pt x="17399" y="322"/>
                  </a:cubicBezTo>
                  <a:cubicBezTo>
                    <a:pt x="16897" y="530"/>
                    <a:pt x="16455" y="817"/>
                    <a:pt x="16120" y="1153"/>
                  </a:cubicBezTo>
                  <a:lnTo>
                    <a:pt x="13392" y="3887"/>
                  </a:lnTo>
                  <a:lnTo>
                    <a:pt x="4545" y="1343"/>
                  </a:lnTo>
                  <a:cubicBezTo>
                    <a:pt x="4357" y="1289"/>
                    <a:pt x="4162" y="1262"/>
                    <a:pt x="3966" y="1262"/>
                  </a:cubicBezTo>
                  <a:cubicBezTo>
                    <a:pt x="3691" y="1262"/>
                    <a:pt x="3423" y="1315"/>
                    <a:pt x="3169" y="1420"/>
                  </a:cubicBezTo>
                  <a:cubicBezTo>
                    <a:pt x="2911" y="1526"/>
                    <a:pt x="2680" y="1680"/>
                    <a:pt x="2482" y="1878"/>
                  </a:cubicBezTo>
                  <a:lnTo>
                    <a:pt x="1062" y="3301"/>
                  </a:lnTo>
                  <a:cubicBezTo>
                    <a:pt x="828" y="3536"/>
                    <a:pt x="650" y="3827"/>
                    <a:pt x="549" y="4142"/>
                  </a:cubicBezTo>
                  <a:cubicBezTo>
                    <a:pt x="452" y="4442"/>
                    <a:pt x="424" y="4765"/>
                    <a:pt x="467" y="5077"/>
                  </a:cubicBezTo>
                  <a:cubicBezTo>
                    <a:pt x="511" y="5389"/>
                    <a:pt x="625" y="5693"/>
                    <a:pt x="799" y="5955"/>
                  </a:cubicBezTo>
                  <a:cubicBezTo>
                    <a:pt x="982" y="6230"/>
                    <a:pt x="1232" y="6462"/>
                    <a:pt x="1522" y="6624"/>
                  </a:cubicBezTo>
                  <a:lnTo>
                    <a:pt x="7382" y="9910"/>
                  </a:lnTo>
                  <a:lnTo>
                    <a:pt x="5692" y="11604"/>
                  </a:lnTo>
                  <a:lnTo>
                    <a:pt x="2894" y="11069"/>
                  </a:lnTo>
                  <a:cubicBezTo>
                    <a:pt x="2765" y="11044"/>
                    <a:pt x="2632" y="11031"/>
                    <a:pt x="2501" y="11031"/>
                  </a:cubicBezTo>
                  <a:cubicBezTo>
                    <a:pt x="2225" y="11031"/>
                    <a:pt x="1956" y="11085"/>
                    <a:pt x="1701" y="11190"/>
                  </a:cubicBezTo>
                  <a:cubicBezTo>
                    <a:pt x="1444" y="11296"/>
                    <a:pt x="1213" y="11450"/>
                    <a:pt x="1017" y="11647"/>
                  </a:cubicBezTo>
                  <a:lnTo>
                    <a:pt x="615" y="12050"/>
                  </a:lnTo>
                  <a:cubicBezTo>
                    <a:pt x="380" y="12285"/>
                    <a:pt x="203" y="12576"/>
                    <a:pt x="101" y="12891"/>
                  </a:cubicBezTo>
                  <a:cubicBezTo>
                    <a:pt x="5" y="13191"/>
                    <a:pt x="-23" y="13513"/>
                    <a:pt x="20" y="13826"/>
                  </a:cubicBezTo>
                  <a:cubicBezTo>
                    <a:pt x="63" y="14138"/>
                    <a:pt x="178" y="14441"/>
                    <a:pt x="352" y="14703"/>
                  </a:cubicBezTo>
                  <a:cubicBezTo>
                    <a:pt x="535" y="14979"/>
                    <a:pt x="785" y="15210"/>
                    <a:pt x="1074" y="15373"/>
                  </a:cubicBezTo>
                  <a:lnTo>
                    <a:pt x="4369" y="17221"/>
                  </a:lnTo>
                  <a:lnTo>
                    <a:pt x="6213" y="20524"/>
                  </a:lnTo>
                  <a:cubicBezTo>
                    <a:pt x="6584" y="21188"/>
                    <a:pt x="7286" y="21600"/>
                    <a:pt x="8046" y="21600"/>
                  </a:cubicBezTo>
                  <a:cubicBezTo>
                    <a:pt x="8606" y="21600"/>
                    <a:pt x="9132" y="21381"/>
                    <a:pt x="9529" y="20984"/>
                  </a:cubicBezTo>
                  <a:lnTo>
                    <a:pt x="9930" y="20581"/>
                  </a:lnTo>
                  <a:cubicBezTo>
                    <a:pt x="10422" y="20088"/>
                    <a:pt x="10638" y="19385"/>
                    <a:pt x="10508" y="18700"/>
                  </a:cubicBezTo>
                  <a:lnTo>
                    <a:pt x="9974" y="15896"/>
                  </a:lnTo>
                  <a:lnTo>
                    <a:pt x="11664" y="14201"/>
                  </a:lnTo>
                  <a:lnTo>
                    <a:pt x="14942" y="20075"/>
                  </a:lnTo>
                  <a:cubicBezTo>
                    <a:pt x="15313" y="20739"/>
                    <a:pt x="16015" y="21152"/>
                    <a:pt x="16775" y="21152"/>
                  </a:cubicBezTo>
                  <a:cubicBezTo>
                    <a:pt x="17335" y="21152"/>
                    <a:pt x="17861" y="20933"/>
                    <a:pt x="18258" y="20536"/>
                  </a:cubicBezTo>
                  <a:lnTo>
                    <a:pt x="19678" y="19113"/>
                  </a:lnTo>
                  <a:cubicBezTo>
                    <a:pt x="20217" y="18572"/>
                    <a:pt x="20422" y="17780"/>
                    <a:pt x="20211" y="17045"/>
                  </a:cubicBezTo>
                  <a:lnTo>
                    <a:pt x="17674" y="8178"/>
                  </a:lnTo>
                  <a:lnTo>
                    <a:pt x="20402" y="5443"/>
                  </a:lnTo>
                  <a:cubicBezTo>
                    <a:pt x="20900" y="4943"/>
                    <a:pt x="21298" y="4185"/>
                    <a:pt x="21464" y="3413"/>
                  </a:cubicBezTo>
                  <a:cubicBezTo>
                    <a:pt x="21559" y="2971"/>
                    <a:pt x="21577" y="2546"/>
                    <a:pt x="21517" y="2149"/>
                  </a:cubicBezTo>
                  <a:cubicBezTo>
                    <a:pt x="21432" y="1592"/>
                    <a:pt x="21192" y="1102"/>
                    <a:pt x="20822" y="731"/>
                  </a:cubicBezTo>
                  <a:cubicBezTo>
                    <a:pt x="20822" y="731"/>
                    <a:pt x="20822" y="731"/>
                    <a:pt x="20822" y="731"/>
                  </a:cubicBezTo>
                  <a:close/>
                </a:path>
              </a:pathLst>
            </a:custGeom>
            <a:solidFill>
              <a:srgbClr val="FFFFFF"/>
            </a:solidFill>
            <a:ln w="12700" cap="flat">
              <a:noFill/>
              <a:miter lim="400000"/>
            </a:ln>
            <a:effectLst/>
          </p:spPr>
          <p:txBody>
            <a:bodyPr anchor="ctr"/>
            <a:lstStyle/>
            <a:p>
              <a:pPr algn="ctr"/>
              <a:endParaRPr>
                <a:latin typeface="微软雅黑" panose="020B0503020204020204" charset="-122"/>
                <a:ea typeface="微软雅黑" panose="020B0503020204020204" charset="-122"/>
              </a:endParaRPr>
            </a:p>
          </p:txBody>
        </p:sp>
      </p:grpSp>
      <p:grpSp>
        <p:nvGrpSpPr>
          <p:cNvPr id="95" name="组合 94"/>
          <p:cNvGrpSpPr/>
          <p:nvPr/>
        </p:nvGrpSpPr>
        <p:grpSpPr>
          <a:xfrm>
            <a:off x="1301665" y="2036910"/>
            <a:ext cx="526679" cy="526678"/>
            <a:chOff x="1225466" y="2107672"/>
            <a:chExt cx="616904" cy="616902"/>
          </a:xfrm>
        </p:grpSpPr>
        <p:sp>
          <p:nvSpPr>
            <p:cNvPr id="32" name="Rectangle: Rounded Corners 178"/>
            <p:cNvSpPr/>
            <p:nvPr/>
          </p:nvSpPr>
          <p:spPr>
            <a:xfrm>
              <a:off x="1225466" y="2107672"/>
              <a:ext cx="616904" cy="616902"/>
            </a:xfrm>
            <a:prstGeom prst="ellipse">
              <a:avLst/>
            </a:prstGeom>
            <a:solidFill>
              <a:srgbClr val="39042F"/>
            </a:solidFill>
            <a:ln w="12700" cap="flat">
              <a:noFill/>
              <a:miter lim="400000"/>
            </a:ln>
            <a:effectLst/>
          </p:spPr>
          <p:txBody>
            <a:bodyPr anchor="ctr"/>
            <a:lstStyle/>
            <a:p>
              <a:pPr algn="ctr"/>
              <a:endParaRPr>
                <a:latin typeface="微软雅黑" panose="020B0503020204020204" charset="-122"/>
                <a:ea typeface="微软雅黑" panose="020B0503020204020204" charset="-122"/>
              </a:endParaRPr>
            </a:p>
          </p:txBody>
        </p:sp>
        <p:sp>
          <p:nvSpPr>
            <p:cNvPr id="33" name="Freeform: Shape 179"/>
            <p:cNvSpPr/>
            <p:nvPr/>
          </p:nvSpPr>
          <p:spPr>
            <a:xfrm>
              <a:off x="1376521" y="2276901"/>
              <a:ext cx="330820" cy="268810"/>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rgbClr val="FFFFFF"/>
            </a:solidFill>
            <a:ln w="12700" cap="flat">
              <a:noFill/>
              <a:miter lim="400000"/>
            </a:ln>
            <a:effectLst/>
          </p:spPr>
          <p:txBody>
            <a:bodyPr anchor="ctr"/>
            <a:lstStyle/>
            <a:p>
              <a:pPr algn="ctr"/>
              <a:endParaRPr>
                <a:latin typeface="微软雅黑" panose="020B0503020204020204" charset="-122"/>
                <a:ea typeface="微软雅黑" panose="020B0503020204020204" charset="-122"/>
              </a:endParaRPr>
            </a:p>
          </p:txBody>
        </p:sp>
      </p:grpSp>
      <p:grpSp>
        <p:nvGrpSpPr>
          <p:cNvPr id="92" name="组合 91"/>
          <p:cNvGrpSpPr/>
          <p:nvPr/>
        </p:nvGrpSpPr>
        <p:grpSpPr>
          <a:xfrm>
            <a:off x="1301665" y="5019996"/>
            <a:ext cx="526679" cy="526678"/>
            <a:chOff x="1225466" y="4144595"/>
            <a:chExt cx="616904" cy="616902"/>
          </a:xfrm>
        </p:grpSpPr>
        <p:sp>
          <p:nvSpPr>
            <p:cNvPr id="30" name="Rectangle: Rounded Corners 176"/>
            <p:cNvSpPr/>
            <p:nvPr/>
          </p:nvSpPr>
          <p:spPr>
            <a:xfrm>
              <a:off x="1225466" y="4144595"/>
              <a:ext cx="616904" cy="616902"/>
            </a:xfrm>
            <a:prstGeom prst="ellipse">
              <a:avLst/>
            </a:prstGeom>
            <a:solidFill>
              <a:srgbClr val="39042F"/>
            </a:solidFill>
            <a:ln w="12700" cap="flat">
              <a:noFill/>
              <a:miter lim="400000"/>
            </a:ln>
            <a:effectLst/>
          </p:spPr>
          <p:txBody>
            <a:bodyPr anchor="ctr"/>
            <a:lstStyle/>
            <a:p>
              <a:pPr algn="ctr"/>
              <a:endParaRPr>
                <a:latin typeface="微软雅黑" panose="020B0503020204020204" charset="-122"/>
                <a:ea typeface="微软雅黑" panose="020B0503020204020204" charset="-122"/>
              </a:endParaRPr>
            </a:p>
          </p:txBody>
        </p:sp>
        <p:sp>
          <p:nvSpPr>
            <p:cNvPr id="31" name="Freeform: Shape 177"/>
            <p:cNvSpPr/>
            <p:nvPr/>
          </p:nvSpPr>
          <p:spPr>
            <a:xfrm>
              <a:off x="1398795" y="4276489"/>
              <a:ext cx="286272" cy="363148"/>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rgbClr val="FFFFFF"/>
            </a:solidFill>
            <a:ln w="12700" cap="flat">
              <a:noFill/>
              <a:miter lim="400000"/>
            </a:ln>
            <a:effectLst/>
          </p:spPr>
          <p:txBody>
            <a:bodyPr anchor="ctr"/>
            <a:lstStyle/>
            <a:p>
              <a:pPr algn="ctr"/>
              <a:endParaRPr>
                <a:latin typeface="微软雅黑" panose="020B0503020204020204" charset="-122"/>
                <a:ea typeface="微软雅黑" panose="020B0503020204020204" charset="-122"/>
              </a:endParaRPr>
            </a:p>
          </p:txBody>
        </p:sp>
      </p:grpSp>
      <p:grpSp>
        <p:nvGrpSpPr>
          <p:cNvPr id="93" name="组合 92"/>
          <p:cNvGrpSpPr/>
          <p:nvPr/>
        </p:nvGrpSpPr>
        <p:grpSpPr>
          <a:xfrm>
            <a:off x="1301665" y="4025634"/>
            <a:ext cx="526679" cy="526678"/>
            <a:chOff x="1225466" y="3465621"/>
            <a:chExt cx="616904" cy="616902"/>
          </a:xfrm>
        </p:grpSpPr>
        <p:sp>
          <p:nvSpPr>
            <p:cNvPr id="28" name="Rectangle: Rounded Corners 174"/>
            <p:cNvSpPr/>
            <p:nvPr/>
          </p:nvSpPr>
          <p:spPr>
            <a:xfrm>
              <a:off x="1225466" y="3465621"/>
              <a:ext cx="616904" cy="616902"/>
            </a:xfrm>
            <a:prstGeom prst="ellipse">
              <a:avLst/>
            </a:prstGeom>
            <a:solidFill>
              <a:schemeClr val="accent3"/>
            </a:solidFill>
            <a:ln w="12700" cap="flat">
              <a:noFill/>
              <a:miter lim="400000"/>
            </a:ln>
            <a:effectLst/>
          </p:spPr>
          <p:txBody>
            <a:bodyPr anchor="ctr"/>
            <a:lstStyle/>
            <a:p>
              <a:pPr algn="ctr"/>
              <a:endParaRPr>
                <a:latin typeface="微软雅黑" panose="020B0503020204020204" charset="-122"/>
                <a:ea typeface="微软雅黑" panose="020B0503020204020204" charset="-122"/>
              </a:endParaRPr>
            </a:p>
          </p:txBody>
        </p:sp>
        <p:sp>
          <p:nvSpPr>
            <p:cNvPr id="29" name="Freeform: Shape 175"/>
            <p:cNvSpPr/>
            <p:nvPr/>
          </p:nvSpPr>
          <p:spPr>
            <a:xfrm>
              <a:off x="1365129" y="3625064"/>
              <a:ext cx="353603" cy="278486"/>
            </a:xfrm>
            <a:custGeom>
              <a:avLst/>
              <a:gdLst/>
              <a:ahLst/>
              <a:cxnLst>
                <a:cxn ang="0">
                  <a:pos x="wd2" y="hd2"/>
                </a:cxn>
                <a:cxn ang="5400000">
                  <a:pos x="wd2" y="hd2"/>
                </a:cxn>
                <a:cxn ang="10800000">
                  <a:pos x="wd2" y="hd2"/>
                </a:cxn>
                <a:cxn ang="16200000">
                  <a:pos x="wd2" y="hd2"/>
                </a:cxn>
              </a:cxnLst>
              <a:rect l="0" t="0" r="r" b="b"/>
              <a:pathLst>
                <a:path w="21542" h="21600" extrusionOk="0">
                  <a:moveTo>
                    <a:pt x="4687" y="0"/>
                  </a:moveTo>
                  <a:cubicBezTo>
                    <a:pt x="4388" y="0"/>
                    <a:pt x="4151" y="312"/>
                    <a:pt x="4151" y="692"/>
                  </a:cubicBezTo>
                  <a:lnTo>
                    <a:pt x="4151" y="2973"/>
                  </a:lnTo>
                  <a:lnTo>
                    <a:pt x="1922" y="2973"/>
                  </a:lnTo>
                  <a:cubicBezTo>
                    <a:pt x="1624" y="2973"/>
                    <a:pt x="1385" y="3276"/>
                    <a:pt x="1385" y="3655"/>
                  </a:cubicBezTo>
                  <a:lnTo>
                    <a:pt x="1385" y="6952"/>
                  </a:lnTo>
                  <a:lnTo>
                    <a:pt x="539" y="6952"/>
                  </a:lnTo>
                  <a:cubicBezTo>
                    <a:pt x="371" y="6952"/>
                    <a:pt x="218" y="7053"/>
                    <a:pt x="116" y="7221"/>
                  </a:cubicBezTo>
                  <a:cubicBezTo>
                    <a:pt x="13" y="7389"/>
                    <a:pt x="-25" y="7608"/>
                    <a:pt x="17" y="7814"/>
                  </a:cubicBezTo>
                  <a:lnTo>
                    <a:pt x="1844" y="16813"/>
                  </a:lnTo>
                  <a:cubicBezTo>
                    <a:pt x="1891" y="17045"/>
                    <a:pt x="2030" y="17228"/>
                    <a:pt x="2211" y="17298"/>
                  </a:cubicBezTo>
                  <a:cubicBezTo>
                    <a:pt x="2642" y="17465"/>
                    <a:pt x="2944" y="17745"/>
                    <a:pt x="3212" y="17999"/>
                  </a:cubicBezTo>
                  <a:cubicBezTo>
                    <a:pt x="3604" y="18368"/>
                    <a:pt x="3943" y="18690"/>
                    <a:pt x="4652" y="18690"/>
                  </a:cubicBezTo>
                  <a:cubicBezTo>
                    <a:pt x="5361" y="18690"/>
                    <a:pt x="5699" y="18368"/>
                    <a:pt x="6091" y="17999"/>
                  </a:cubicBezTo>
                  <a:cubicBezTo>
                    <a:pt x="6514" y="17600"/>
                    <a:pt x="6994" y="17145"/>
                    <a:pt x="7918" y="17145"/>
                  </a:cubicBezTo>
                  <a:cubicBezTo>
                    <a:pt x="8840" y="17145"/>
                    <a:pt x="9315" y="17600"/>
                    <a:pt x="9738" y="17999"/>
                  </a:cubicBezTo>
                  <a:cubicBezTo>
                    <a:pt x="10130" y="18368"/>
                    <a:pt x="10467" y="18690"/>
                    <a:pt x="11177" y="18690"/>
                  </a:cubicBezTo>
                  <a:cubicBezTo>
                    <a:pt x="11887" y="18690"/>
                    <a:pt x="12231" y="18368"/>
                    <a:pt x="12623" y="17999"/>
                  </a:cubicBezTo>
                  <a:cubicBezTo>
                    <a:pt x="13046" y="17600"/>
                    <a:pt x="13519" y="17145"/>
                    <a:pt x="14443" y="17145"/>
                  </a:cubicBezTo>
                  <a:cubicBezTo>
                    <a:pt x="14876" y="17145"/>
                    <a:pt x="15253" y="17251"/>
                    <a:pt x="15600" y="17460"/>
                  </a:cubicBezTo>
                  <a:cubicBezTo>
                    <a:pt x="15836" y="17602"/>
                    <a:pt x="16125" y="17506"/>
                    <a:pt x="16277" y="17235"/>
                  </a:cubicBezTo>
                  <a:lnTo>
                    <a:pt x="21441" y="8038"/>
                  </a:lnTo>
                  <a:cubicBezTo>
                    <a:pt x="21558" y="7829"/>
                    <a:pt x="21575" y="7558"/>
                    <a:pt x="21483" y="7329"/>
                  </a:cubicBezTo>
                  <a:cubicBezTo>
                    <a:pt x="21390" y="7099"/>
                    <a:pt x="21205" y="6952"/>
                    <a:pt x="21003" y="6952"/>
                  </a:cubicBezTo>
                  <a:lnTo>
                    <a:pt x="16884" y="6952"/>
                  </a:lnTo>
                  <a:lnTo>
                    <a:pt x="15861" y="3422"/>
                  </a:lnTo>
                  <a:cubicBezTo>
                    <a:pt x="15783" y="3152"/>
                    <a:pt x="15579" y="2973"/>
                    <a:pt x="15353" y="2973"/>
                  </a:cubicBezTo>
                  <a:lnTo>
                    <a:pt x="8341" y="2973"/>
                  </a:lnTo>
                  <a:lnTo>
                    <a:pt x="7706" y="476"/>
                  </a:lnTo>
                  <a:cubicBezTo>
                    <a:pt x="7634" y="193"/>
                    <a:pt x="7425" y="0"/>
                    <a:pt x="7191" y="0"/>
                  </a:cubicBezTo>
                  <a:lnTo>
                    <a:pt x="4687" y="0"/>
                  </a:lnTo>
                  <a:close/>
                  <a:moveTo>
                    <a:pt x="5230" y="1374"/>
                  </a:moveTo>
                  <a:cubicBezTo>
                    <a:pt x="5230" y="1374"/>
                    <a:pt x="6803" y="1374"/>
                    <a:pt x="6803" y="1374"/>
                  </a:cubicBezTo>
                  <a:lnTo>
                    <a:pt x="7212" y="2973"/>
                  </a:lnTo>
                  <a:lnTo>
                    <a:pt x="5230" y="2973"/>
                  </a:lnTo>
                  <a:lnTo>
                    <a:pt x="5230" y="1374"/>
                  </a:lnTo>
                  <a:close/>
                  <a:moveTo>
                    <a:pt x="2465" y="4347"/>
                  </a:moveTo>
                  <a:cubicBezTo>
                    <a:pt x="2465" y="4347"/>
                    <a:pt x="4292" y="4347"/>
                    <a:pt x="4292" y="4347"/>
                  </a:cubicBezTo>
                  <a:lnTo>
                    <a:pt x="14979" y="4347"/>
                  </a:lnTo>
                  <a:lnTo>
                    <a:pt x="15734" y="6952"/>
                  </a:lnTo>
                  <a:lnTo>
                    <a:pt x="2465" y="6952"/>
                  </a:lnTo>
                  <a:lnTo>
                    <a:pt x="2465" y="4347"/>
                  </a:lnTo>
                  <a:close/>
                  <a:moveTo>
                    <a:pt x="1237" y="8326"/>
                  </a:moveTo>
                  <a:lnTo>
                    <a:pt x="19952" y="8326"/>
                  </a:lnTo>
                  <a:cubicBezTo>
                    <a:pt x="19952" y="8326"/>
                    <a:pt x="15642" y="16005"/>
                    <a:pt x="15642" y="16005"/>
                  </a:cubicBezTo>
                  <a:cubicBezTo>
                    <a:pt x="15270" y="15852"/>
                    <a:pt x="14871" y="15771"/>
                    <a:pt x="14443" y="15771"/>
                  </a:cubicBezTo>
                  <a:cubicBezTo>
                    <a:pt x="13163" y="15771"/>
                    <a:pt x="12447" y="16447"/>
                    <a:pt x="11974" y="16894"/>
                  </a:cubicBezTo>
                  <a:cubicBezTo>
                    <a:pt x="11633" y="17215"/>
                    <a:pt x="11530" y="17316"/>
                    <a:pt x="11177" y="17316"/>
                  </a:cubicBezTo>
                  <a:cubicBezTo>
                    <a:pt x="10824" y="17316"/>
                    <a:pt x="10721" y="17215"/>
                    <a:pt x="10380" y="16894"/>
                  </a:cubicBezTo>
                  <a:cubicBezTo>
                    <a:pt x="9907" y="16447"/>
                    <a:pt x="9196" y="15771"/>
                    <a:pt x="7918" y="15771"/>
                  </a:cubicBezTo>
                  <a:cubicBezTo>
                    <a:pt x="6638" y="15771"/>
                    <a:pt x="5923" y="16447"/>
                    <a:pt x="5449" y="16894"/>
                  </a:cubicBezTo>
                  <a:cubicBezTo>
                    <a:pt x="5108" y="17215"/>
                    <a:pt x="5004" y="17316"/>
                    <a:pt x="4652" y="17316"/>
                  </a:cubicBezTo>
                  <a:cubicBezTo>
                    <a:pt x="4298" y="17316"/>
                    <a:pt x="4195" y="17215"/>
                    <a:pt x="3854" y="16894"/>
                  </a:cubicBezTo>
                  <a:cubicBezTo>
                    <a:pt x="3601" y="16656"/>
                    <a:pt x="3272" y="16347"/>
                    <a:pt x="2817" y="16112"/>
                  </a:cubicBezTo>
                  <a:lnTo>
                    <a:pt x="1237" y="8326"/>
                  </a:lnTo>
                  <a:close/>
                  <a:moveTo>
                    <a:pt x="1442" y="18681"/>
                  </a:moveTo>
                  <a:cubicBezTo>
                    <a:pt x="1144" y="18681"/>
                    <a:pt x="906" y="18993"/>
                    <a:pt x="906" y="19373"/>
                  </a:cubicBezTo>
                  <a:cubicBezTo>
                    <a:pt x="906" y="19752"/>
                    <a:pt x="1144" y="20055"/>
                    <a:pt x="1442" y="20055"/>
                  </a:cubicBezTo>
                  <a:cubicBezTo>
                    <a:pt x="2365" y="20055"/>
                    <a:pt x="2846" y="20510"/>
                    <a:pt x="3269" y="20908"/>
                  </a:cubicBezTo>
                  <a:cubicBezTo>
                    <a:pt x="3660" y="21278"/>
                    <a:pt x="3999" y="21600"/>
                    <a:pt x="4708" y="21600"/>
                  </a:cubicBezTo>
                  <a:cubicBezTo>
                    <a:pt x="5417" y="21600"/>
                    <a:pt x="5755" y="21278"/>
                    <a:pt x="6147" y="20908"/>
                  </a:cubicBezTo>
                  <a:cubicBezTo>
                    <a:pt x="6570" y="20510"/>
                    <a:pt x="7051" y="20055"/>
                    <a:pt x="7974" y="20055"/>
                  </a:cubicBezTo>
                  <a:cubicBezTo>
                    <a:pt x="8897" y="20055"/>
                    <a:pt x="9378" y="20510"/>
                    <a:pt x="9801" y="20908"/>
                  </a:cubicBezTo>
                  <a:cubicBezTo>
                    <a:pt x="10193" y="21278"/>
                    <a:pt x="10530" y="21600"/>
                    <a:pt x="11240" y="21600"/>
                  </a:cubicBezTo>
                  <a:cubicBezTo>
                    <a:pt x="11949" y="21600"/>
                    <a:pt x="12287" y="21278"/>
                    <a:pt x="12679" y="20908"/>
                  </a:cubicBezTo>
                  <a:cubicBezTo>
                    <a:pt x="13102" y="20510"/>
                    <a:pt x="13577" y="20055"/>
                    <a:pt x="14499" y="20055"/>
                  </a:cubicBezTo>
                  <a:cubicBezTo>
                    <a:pt x="15423" y="20055"/>
                    <a:pt x="15904" y="20510"/>
                    <a:pt x="16326" y="20908"/>
                  </a:cubicBezTo>
                  <a:cubicBezTo>
                    <a:pt x="16718" y="21278"/>
                    <a:pt x="17056" y="21600"/>
                    <a:pt x="17765" y="21600"/>
                  </a:cubicBezTo>
                  <a:cubicBezTo>
                    <a:pt x="18063" y="21600"/>
                    <a:pt x="18309" y="21288"/>
                    <a:pt x="18309" y="20908"/>
                  </a:cubicBezTo>
                  <a:cubicBezTo>
                    <a:pt x="18309" y="20529"/>
                    <a:pt x="18063" y="20226"/>
                    <a:pt x="17765" y="20226"/>
                  </a:cubicBezTo>
                  <a:cubicBezTo>
                    <a:pt x="17412" y="20226"/>
                    <a:pt x="17309" y="20125"/>
                    <a:pt x="16968" y="19804"/>
                  </a:cubicBezTo>
                  <a:cubicBezTo>
                    <a:pt x="16494" y="19357"/>
                    <a:pt x="15779" y="18681"/>
                    <a:pt x="14499" y="18681"/>
                  </a:cubicBezTo>
                  <a:cubicBezTo>
                    <a:pt x="13221" y="18681"/>
                    <a:pt x="12510" y="19357"/>
                    <a:pt x="12037" y="19804"/>
                  </a:cubicBezTo>
                  <a:cubicBezTo>
                    <a:pt x="11697" y="20125"/>
                    <a:pt x="11593" y="20226"/>
                    <a:pt x="11240" y="20226"/>
                  </a:cubicBezTo>
                  <a:cubicBezTo>
                    <a:pt x="10887" y="20226"/>
                    <a:pt x="10785" y="20125"/>
                    <a:pt x="10443" y="19804"/>
                  </a:cubicBezTo>
                  <a:cubicBezTo>
                    <a:pt x="9970" y="19357"/>
                    <a:pt x="9253" y="18681"/>
                    <a:pt x="7974" y="18681"/>
                  </a:cubicBezTo>
                  <a:cubicBezTo>
                    <a:pt x="6695" y="18681"/>
                    <a:pt x="5978" y="19357"/>
                    <a:pt x="5505" y="19804"/>
                  </a:cubicBezTo>
                  <a:cubicBezTo>
                    <a:pt x="5164" y="20125"/>
                    <a:pt x="5061" y="20226"/>
                    <a:pt x="4708" y="20226"/>
                  </a:cubicBezTo>
                  <a:cubicBezTo>
                    <a:pt x="4355" y="20226"/>
                    <a:pt x="4252" y="20125"/>
                    <a:pt x="3911" y="19804"/>
                  </a:cubicBezTo>
                  <a:cubicBezTo>
                    <a:pt x="3438" y="19357"/>
                    <a:pt x="2721" y="18681"/>
                    <a:pt x="1442" y="18681"/>
                  </a:cubicBezTo>
                  <a:close/>
                </a:path>
              </a:pathLst>
            </a:custGeom>
            <a:solidFill>
              <a:srgbClr val="FFFFFF"/>
            </a:solidFill>
            <a:ln w="12700" cap="flat">
              <a:noFill/>
              <a:miter lim="400000"/>
            </a:ln>
            <a:effectLst/>
          </p:spPr>
          <p:txBody>
            <a:bodyPr anchor="ctr"/>
            <a:lstStyle/>
            <a:p>
              <a:pPr algn="ctr"/>
              <a:endParaRPr>
                <a:latin typeface="微软雅黑" panose="020B0503020204020204" charset="-122"/>
                <a:ea typeface="微软雅黑" panose="020B0503020204020204" charset="-122"/>
              </a:endParaRPr>
            </a:p>
          </p:txBody>
        </p:sp>
      </p:grpSp>
      <p:grpSp>
        <p:nvGrpSpPr>
          <p:cNvPr id="97" name="组合 96"/>
          <p:cNvGrpSpPr/>
          <p:nvPr/>
        </p:nvGrpSpPr>
        <p:grpSpPr>
          <a:xfrm>
            <a:off x="1966595" y="1992630"/>
            <a:ext cx="3839845" cy="944381"/>
            <a:chOff x="7483989" y="3433235"/>
            <a:chExt cx="4701254" cy="944580"/>
          </a:xfrm>
        </p:grpSpPr>
        <p:sp>
          <p:nvSpPr>
            <p:cNvPr id="98" name="矩形 97"/>
            <p:cNvSpPr/>
            <p:nvPr/>
          </p:nvSpPr>
          <p:spPr>
            <a:xfrm>
              <a:off x="7483989" y="3732519"/>
              <a:ext cx="4701254" cy="64529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是否感到备受鼓舞，愿意采取行动，努力干好每件事情？</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p:txBody>
        </p:sp>
        <p:sp>
          <p:nvSpPr>
            <p:cNvPr id="99" name="矩形 98"/>
            <p:cNvSpPr/>
            <p:nvPr/>
          </p:nvSpPr>
          <p:spPr>
            <a:xfrm>
              <a:off x="7483989" y="3433235"/>
              <a:ext cx="2050552" cy="38616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altLang="zh-CN" sz="1600" b="1" dirty="0">
                  <a:latin typeface="微软雅黑" panose="020B0503020204020204" charset="-122"/>
                  <a:ea typeface="微软雅黑" panose="020B0503020204020204" charset="-122"/>
                </a:rPr>
                <a:t>01</a:t>
              </a:r>
              <a:endParaRPr lang="en-US" altLang="zh-CN" sz="1600" b="1" dirty="0">
                <a:latin typeface="微软雅黑" panose="020B0503020204020204" charset="-122"/>
                <a:ea typeface="微软雅黑" panose="020B0503020204020204" charset="-122"/>
              </a:endParaRPr>
            </a:p>
          </p:txBody>
        </p:sp>
      </p:grpSp>
      <p:grpSp>
        <p:nvGrpSpPr>
          <p:cNvPr id="100" name="组合 99"/>
          <p:cNvGrpSpPr/>
          <p:nvPr/>
        </p:nvGrpSpPr>
        <p:grpSpPr>
          <a:xfrm>
            <a:off x="1966595" y="2988310"/>
            <a:ext cx="3839845" cy="944381"/>
            <a:chOff x="7483989" y="3433235"/>
            <a:chExt cx="4701254" cy="944580"/>
          </a:xfrm>
        </p:grpSpPr>
        <p:sp>
          <p:nvSpPr>
            <p:cNvPr id="101" name="矩形 100"/>
            <p:cNvSpPr/>
            <p:nvPr/>
          </p:nvSpPr>
          <p:spPr>
            <a:xfrm>
              <a:off x="7483989" y="3732519"/>
              <a:ext cx="4701254" cy="64529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是否可以描述你的期望，并将你的信息传达给其它的人？</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p:txBody>
        </p:sp>
        <p:sp>
          <p:nvSpPr>
            <p:cNvPr id="102" name="矩形 101"/>
            <p:cNvSpPr/>
            <p:nvPr/>
          </p:nvSpPr>
          <p:spPr>
            <a:xfrm>
              <a:off x="7483989" y="3433235"/>
              <a:ext cx="2050552" cy="38616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altLang="zh-CN" sz="1600" b="1" dirty="0">
                  <a:latin typeface="微软雅黑" panose="020B0503020204020204" charset="-122"/>
                  <a:ea typeface="微软雅黑" panose="020B0503020204020204" charset="-122"/>
                </a:rPr>
                <a:t>02</a:t>
              </a:r>
              <a:endParaRPr lang="en-US" altLang="zh-CN" sz="1600" b="1" dirty="0">
                <a:latin typeface="微软雅黑" panose="020B0503020204020204" charset="-122"/>
                <a:ea typeface="微软雅黑" panose="020B0503020204020204" charset="-122"/>
              </a:endParaRPr>
            </a:p>
          </p:txBody>
        </p:sp>
      </p:grpSp>
      <p:grpSp>
        <p:nvGrpSpPr>
          <p:cNvPr id="103" name="组合 102"/>
          <p:cNvGrpSpPr/>
          <p:nvPr/>
        </p:nvGrpSpPr>
        <p:grpSpPr>
          <a:xfrm>
            <a:off x="1966595" y="3975100"/>
            <a:ext cx="3839845" cy="944381"/>
            <a:chOff x="7483989" y="3433235"/>
            <a:chExt cx="4701254" cy="944580"/>
          </a:xfrm>
        </p:grpSpPr>
        <p:sp>
          <p:nvSpPr>
            <p:cNvPr id="104" name="矩形 103"/>
            <p:cNvSpPr/>
            <p:nvPr/>
          </p:nvSpPr>
          <p:spPr>
            <a:xfrm>
              <a:off x="7483989" y="3732519"/>
              <a:ext cx="4701254" cy="64529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是否知道什么是最重要的，知道哪些事情必须要先做到？</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p:txBody>
        </p:sp>
        <p:sp>
          <p:nvSpPr>
            <p:cNvPr id="105" name="矩形 104"/>
            <p:cNvSpPr/>
            <p:nvPr/>
          </p:nvSpPr>
          <p:spPr>
            <a:xfrm>
              <a:off x="7483989" y="3433235"/>
              <a:ext cx="2050552" cy="38616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altLang="zh-CN" sz="1600" b="1" dirty="0">
                  <a:latin typeface="微软雅黑" panose="020B0503020204020204" charset="-122"/>
                  <a:ea typeface="微软雅黑" panose="020B0503020204020204" charset="-122"/>
                </a:rPr>
                <a:t>03</a:t>
              </a:r>
              <a:endParaRPr lang="en-US" altLang="zh-CN" sz="1600" b="1" dirty="0">
                <a:latin typeface="微软雅黑" panose="020B0503020204020204" charset="-122"/>
                <a:ea typeface="微软雅黑" panose="020B0503020204020204" charset="-122"/>
              </a:endParaRPr>
            </a:p>
          </p:txBody>
        </p:sp>
      </p:grpSp>
      <p:grpSp>
        <p:nvGrpSpPr>
          <p:cNvPr id="106" name="组合 105"/>
          <p:cNvGrpSpPr/>
          <p:nvPr/>
        </p:nvGrpSpPr>
        <p:grpSpPr>
          <a:xfrm>
            <a:off x="1966595" y="4976495"/>
            <a:ext cx="3839845" cy="944381"/>
            <a:chOff x="7483989" y="3433235"/>
            <a:chExt cx="4701254" cy="944580"/>
          </a:xfrm>
        </p:grpSpPr>
        <p:sp>
          <p:nvSpPr>
            <p:cNvPr id="107" name="矩形 106"/>
            <p:cNvSpPr/>
            <p:nvPr/>
          </p:nvSpPr>
          <p:spPr>
            <a:xfrm>
              <a:off x="7483989" y="3732519"/>
              <a:ext cx="4701254" cy="64529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是否不只投入手和脚，而投入智慧，将信息印在心里面？</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p:txBody>
        </p:sp>
        <p:sp>
          <p:nvSpPr>
            <p:cNvPr id="108" name="矩形 107"/>
            <p:cNvSpPr/>
            <p:nvPr/>
          </p:nvSpPr>
          <p:spPr>
            <a:xfrm>
              <a:off x="7483989" y="3433235"/>
              <a:ext cx="2050552" cy="38616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altLang="zh-CN" sz="1600" b="1" dirty="0">
                  <a:latin typeface="微软雅黑" panose="020B0503020204020204" charset="-122"/>
                  <a:ea typeface="微软雅黑" panose="020B0503020204020204" charset="-122"/>
                </a:rPr>
                <a:t>04</a:t>
              </a:r>
              <a:endParaRPr lang="en-US" altLang="zh-CN" sz="1600" b="1" dirty="0">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animEffect transition="in" filter="fade">
                                      <p:cBhvr>
                                        <p:cTn id="15" dur="500"/>
                                        <p:tgtEl>
                                          <p:spTgt spid="94"/>
                                        </p:tgtEl>
                                      </p:cBhvr>
                                    </p:animEffect>
                                  </p:childTnLst>
                                </p:cTn>
                              </p:par>
                              <p:par>
                                <p:cTn id="16" presetID="53" presetClass="entr" presetSubtype="16" fill="hold" nodeType="withEffect">
                                  <p:stCondLst>
                                    <p:cond delay="0"/>
                                  </p:stCondLst>
                                  <p:childTnLst>
                                    <p:set>
                                      <p:cBhvr>
                                        <p:cTn id="17" dur="1" fill="hold">
                                          <p:stCondLst>
                                            <p:cond delay="0"/>
                                          </p:stCondLst>
                                        </p:cTn>
                                        <p:tgtEl>
                                          <p:spTgt spid="95"/>
                                        </p:tgtEl>
                                        <p:attrNameLst>
                                          <p:attrName>style.visibility</p:attrName>
                                        </p:attrNameLst>
                                      </p:cBhvr>
                                      <p:to>
                                        <p:strVal val="visible"/>
                                      </p:to>
                                    </p:set>
                                    <p:anim calcmode="lin" valueType="num">
                                      <p:cBhvr>
                                        <p:cTn id="18" dur="500" fill="hold"/>
                                        <p:tgtEl>
                                          <p:spTgt spid="95"/>
                                        </p:tgtEl>
                                        <p:attrNameLst>
                                          <p:attrName>ppt_w</p:attrName>
                                        </p:attrNameLst>
                                      </p:cBhvr>
                                      <p:tavLst>
                                        <p:tav tm="0">
                                          <p:val>
                                            <p:fltVal val="0"/>
                                          </p:val>
                                        </p:tav>
                                        <p:tav tm="100000">
                                          <p:val>
                                            <p:strVal val="#ppt_w"/>
                                          </p:val>
                                        </p:tav>
                                      </p:tavLst>
                                    </p:anim>
                                    <p:anim calcmode="lin" valueType="num">
                                      <p:cBhvr>
                                        <p:cTn id="19" dur="500" fill="hold"/>
                                        <p:tgtEl>
                                          <p:spTgt spid="95"/>
                                        </p:tgtEl>
                                        <p:attrNameLst>
                                          <p:attrName>ppt_h</p:attrName>
                                        </p:attrNameLst>
                                      </p:cBhvr>
                                      <p:tavLst>
                                        <p:tav tm="0">
                                          <p:val>
                                            <p:fltVal val="0"/>
                                          </p:val>
                                        </p:tav>
                                        <p:tav tm="100000">
                                          <p:val>
                                            <p:strVal val="#ppt_h"/>
                                          </p:val>
                                        </p:tav>
                                      </p:tavLst>
                                    </p:anim>
                                    <p:animEffect transition="in" filter="fade">
                                      <p:cBhvr>
                                        <p:cTn id="20" dur="500"/>
                                        <p:tgtEl>
                                          <p:spTgt spid="95"/>
                                        </p:tgtEl>
                                      </p:cBhvr>
                                    </p:animEffect>
                                  </p:childTnLst>
                                </p:cTn>
                              </p:par>
                              <p:par>
                                <p:cTn id="21" presetID="53" presetClass="entr" presetSubtype="16" fill="hold" nodeType="with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p:cTn id="23" dur="500" fill="hold"/>
                                        <p:tgtEl>
                                          <p:spTgt spid="92"/>
                                        </p:tgtEl>
                                        <p:attrNameLst>
                                          <p:attrName>ppt_w</p:attrName>
                                        </p:attrNameLst>
                                      </p:cBhvr>
                                      <p:tavLst>
                                        <p:tav tm="0">
                                          <p:val>
                                            <p:fltVal val="0"/>
                                          </p:val>
                                        </p:tav>
                                        <p:tav tm="100000">
                                          <p:val>
                                            <p:strVal val="#ppt_w"/>
                                          </p:val>
                                        </p:tav>
                                      </p:tavLst>
                                    </p:anim>
                                    <p:anim calcmode="lin" valueType="num">
                                      <p:cBhvr>
                                        <p:cTn id="24" dur="500" fill="hold"/>
                                        <p:tgtEl>
                                          <p:spTgt spid="92"/>
                                        </p:tgtEl>
                                        <p:attrNameLst>
                                          <p:attrName>ppt_h</p:attrName>
                                        </p:attrNameLst>
                                      </p:cBhvr>
                                      <p:tavLst>
                                        <p:tav tm="0">
                                          <p:val>
                                            <p:fltVal val="0"/>
                                          </p:val>
                                        </p:tav>
                                        <p:tav tm="100000">
                                          <p:val>
                                            <p:strVal val="#ppt_h"/>
                                          </p:val>
                                        </p:tav>
                                      </p:tavLst>
                                    </p:anim>
                                    <p:animEffect transition="in" filter="fade">
                                      <p:cBhvr>
                                        <p:cTn id="25" dur="500"/>
                                        <p:tgtEl>
                                          <p:spTgt spid="92"/>
                                        </p:tgtEl>
                                      </p:cBhvr>
                                    </p:animEffect>
                                  </p:childTnLst>
                                </p:cTn>
                              </p:par>
                              <p:par>
                                <p:cTn id="26" presetID="53" presetClass="entr" presetSubtype="16" fill="hold" nodeType="withEffect">
                                  <p:stCondLst>
                                    <p:cond delay="0"/>
                                  </p:stCondLst>
                                  <p:childTnLst>
                                    <p:set>
                                      <p:cBhvr>
                                        <p:cTn id="27" dur="1" fill="hold">
                                          <p:stCondLst>
                                            <p:cond delay="0"/>
                                          </p:stCondLst>
                                        </p:cTn>
                                        <p:tgtEl>
                                          <p:spTgt spid="93"/>
                                        </p:tgtEl>
                                        <p:attrNameLst>
                                          <p:attrName>style.visibility</p:attrName>
                                        </p:attrNameLst>
                                      </p:cBhvr>
                                      <p:to>
                                        <p:strVal val="visible"/>
                                      </p:to>
                                    </p:set>
                                    <p:anim calcmode="lin" valueType="num">
                                      <p:cBhvr>
                                        <p:cTn id="28" dur="500" fill="hold"/>
                                        <p:tgtEl>
                                          <p:spTgt spid="93"/>
                                        </p:tgtEl>
                                        <p:attrNameLst>
                                          <p:attrName>ppt_w</p:attrName>
                                        </p:attrNameLst>
                                      </p:cBhvr>
                                      <p:tavLst>
                                        <p:tav tm="0">
                                          <p:val>
                                            <p:fltVal val="0"/>
                                          </p:val>
                                        </p:tav>
                                        <p:tav tm="100000">
                                          <p:val>
                                            <p:strVal val="#ppt_w"/>
                                          </p:val>
                                        </p:tav>
                                      </p:tavLst>
                                    </p:anim>
                                    <p:anim calcmode="lin" valueType="num">
                                      <p:cBhvr>
                                        <p:cTn id="29" dur="500" fill="hold"/>
                                        <p:tgtEl>
                                          <p:spTgt spid="93"/>
                                        </p:tgtEl>
                                        <p:attrNameLst>
                                          <p:attrName>ppt_h</p:attrName>
                                        </p:attrNameLst>
                                      </p:cBhvr>
                                      <p:tavLst>
                                        <p:tav tm="0">
                                          <p:val>
                                            <p:fltVal val="0"/>
                                          </p:val>
                                        </p:tav>
                                        <p:tav tm="100000">
                                          <p:val>
                                            <p:strVal val="#ppt_h"/>
                                          </p:val>
                                        </p:tav>
                                      </p:tavLst>
                                    </p:anim>
                                    <p:animEffect transition="in" filter="fade">
                                      <p:cBhvr>
                                        <p:cTn id="30" dur="500"/>
                                        <p:tgtEl>
                                          <p:spTgt spid="93"/>
                                        </p:tgtEl>
                                      </p:cBhvr>
                                    </p:animEffect>
                                  </p:childTnLst>
                                </p:cTn>
                              </p:par>
                            </p:childTnLst>
                          </p:cTn>
                        </p:par>
                        <p:par>
                          <p:cTn id="31" fill="hold">
                            <p:stCondLst>
                              <p:cond delay="1000"/>
                            </p:stCondLst>
                            <p:childTnLst>
                              <p:par>
                                <p:cTn id="32" presetID="12" presetClass="entr" presetSubtype="8" fill="hold" nodeType="afterEffect">
                                  <p:stCondLst>
                                    <p:cond delay="0"/>
                                  </p:stCondLst>
                                  <p:childTnLst>
                                    <p:set>
                                      <p:cBhvr>
                                        <p:cTn id="33" dur="1" fill="hold">
                                          <p:stCondLst>
                                            <p:cond delay="0"/>
                                          </p:stCondLst>
                                        </p:cTn>
                                        <p:tgtEl>
                                          <p:spTgt spid="97"/>
                                        </p:tgtEl>
                                        <p:attrNameLst>
                                          <p:attrName>style.visibility</p:attrName>
                                        </p:attrNameLst>
                                      </p:cBhvr>
                                      <p:to>
                                        <p:strVal val="visible"/>
                                      </p:to>
                                    </p:set>
                                    <p:anim calcmode="lin" valueType="num">
                                      <p:cBhvr additive="base">
                                        <p:cTn id="34" dur="500"/>
                                        <p:tgtEl>
                                          <p:spTgt spid="97"/>
                                        </p:tgtEl>
                                        <p:attrNameLst>
                                          <p:attrName>ppt_x</p:attrName>
                                        </p:attrNameLst>
                                      </p:cBhvr>
                                      <p:tavLst>
                                        <p:tav tm="0">
                                          <p:val>
                                            <p:strVal val="#ppt_x-#ppt_w*1.125000"/>
                                          </p:val>
                                        </p:tav>
                                        <p:tav tm="100000">
                                          <p:val>
                                            <p:strVal val="#ppt_x"/>
                                          </p:val>
                                        </p:tav>
                                      </p:tavLst>
                                    </p:anim>
                                    <p:animEffect transition="in" filter="wipe(right)">
                                      <p:cBhvr>
                                        <p:cTn id="35" dur="500"/>
                                        <p:tgtEl>
                                          <p:spTgt spid="97"/>
                                        </p:tgtEl>
                                      </p:cBhvr>
                                    </p:animEffect>
                                  </p:childTnLst>
                                </p:cTn>
                              </p:par>
                              <p:par>
                                <p:cTn id="36" presetID="12" presetClass="entr" presetSubtype="8" fill="hold" nodeType="withEffect">
                                  <p:stCondLst>
                                    <p:cond delay="0"/>
                                  </p:stCondLst>
                                  <p:childTnLst>
                                    <p:set>
                                      <p:cBhvr>
                                        <p:cTn id="37" dur="1" fill="hold">
                                          <p:stCondLst>
                                            <p:cond delay="0"/>
                                          </p:stCondLst>
                                        </p:cTn>
                                        <p:tgtEl>
                                          <p:spTgt spid="100"/>
                                        </p:tgtEl>
                                        <p:attrNameLst>
                                          <p:attrName>style.visibility</p:attrName>
                                        </p:attrNameLst>
                                      </p:cBhvr>
                                      <p:to>
                                        <p:strVal val="visible"/>
                                      </p:to>
                                    </p:set>
                                    <p:anim calcmode="lin" valueType="num">
                                      <p:cBhvr additive="base">
                                        <p:cTn id="38" dur="500"/>
                                        <p:tgtEl>
                                          <p:spTgt spid="100"/>
                                        </p:tgtEl>
                                        <p:attrNameLst>
                                          <p:attrName>ppt_x</p:attrName>
                                        </p:attrNameLst>
                                      </p:cBhvr>
                                      <p:tavLst>
                                        <p:tav tm="0">
                                          <p:val>
                                            <p:strVal val="#ppt_x-#ppt_w*1.125000"/>
                                          </p:val>
                                        </p:tav>
                                        <p:tav tm="100000">
                                          <p:val>
                                            <p:strVal val="#ppt_x"/>
                                          </p:val>
                                        </p:tav>
                                      </p:tavLst>
                                    </p:anim>
                                    <p:animEffect transition="in" filter="wipe(right)">
                                      <p:cBhvr>
                                        <p:cTn id="39" dur="500"/>
                                        <p:tgtEl>
                                          <p:spTgt spid="100"/>
                                        </p:tgtEl>
                                      </p:cBhvr>
                                    </p:animEffect>
                                  </p:childTnLst>
                                </p:cTn>
                              </p:par>
                              <p:par>
                                <p:cTn id="40" presetID="12" presetClass="entr" presetSubtype="8" fill="hold" nodeType="withEffect">
                                  <p:stCondLst>
                                    <p:cond delay="0"/>
                                  </p:stCondLst>
                                  <p:childTnLst>
                                    <p:set>
                                      <p:cBhvr>
                                        <p:cTn id="41" dur="1" fill="hold">
                                          <p:stCondLst>
                                            <p:cond delay="0"/>
                                          </p:stCondLst>
                                        </p:cTn>
                                        <p:tgtEl>
                                          <p:spTgt spid="103"/>
                                        </p:tgtEl>
                                        <p:attrNameLst>
                                          <p:attrName>style.visibility</p:attrName>
                                        </p:attrNameLst>
                                      </p:cBhvr>
                                      <p:to>
                                        <p:strVal val="visible"/>
                                      </p:to>
                                    </p:set>
                                    <p:anim calcmode="lin" valueType="num">
                                      <p:cBhvr additive="base">
                                        <p:cTn id="42" dur="500"/>
                                        <p:tgtEl>
                                          <p:spTgt spid="103"/>
                                        </p:tgtEl>
                                        <p:attrNameLst>
                                          <p:attrName>ppt_x</p:attrName>
                                        </p:attrNameLst>
                                      </p:cBhvr>
                                      <p:tavLst>
                                        <p:tav tm="0">
                                          <p:val>
                                            <p:strVal val="#ppt_x-#ppt_w*1.125000"/>
                                          </p:val>
                                        </p:tav>
                                        <p:tav tm="100000">
                                          <p:val>
                                            <p:strVal val="#ppt_x"/>
                                          </p:val>
                                        </p:tav>
                                      </p:tavLst>
                                    </p:anim>
                                    <p:animEffect transition="in" filter="wipe(right)">
                                      <p:cBhvr>
                                        <p:cTn id="43" dur="500"/>
                                        <p:tgtEl>
                                          <p:spTgt spid="103"/>
                                        </p:tgtEl>
                                      </p:cBhvr>
                                    </p:animEffect>
                                  </p:childTnLst>
                                </p:cTn>
                              </p:par>
                              <p:par>
                                <p:cTn id="44" presetID="12" presetClass="entr" presetSubtype="8" fill="hold" nodeType="withEffect">
                                  <p:stCondLst>
                                    <p:cond delay="0"/>
                                  </p:stCondLst>
                                  <p:childTnLst>
                                    <p:set>
                                      <p:cBhvr>
                                        <p:cTn id="45" dur="1" fill="hold">
                                          <p:stCondLst>
                                            <p:cond delay="0"/>
                                          </p:stCondLst>
                                        </p:cTn>
                                        <p:tgtEl>
                                          <p:spTgt spid="106"/>
                                        </p:tgtEl>
                                        <p:attrNameLst>
                                          <p:attrName>style.visibility</p:attrName>
                                        </p:attrNameLst>
                                      </p:cBhvr>
                                      <p:to>
                                        <p:strVal val="visible"/>
                                      </p:to>
                                    </p:set>
                                    <p:anim calcmode="lin" valueType="num">
                                      <p:cBhvr additive="base">
                                        <p:cTn id="46" dur="500"/>
                                        <p:tgtEl>
                                          <p:spTgt spid="106"/>
                                        </p:tgtEl>
                                        <p:attrNameLst>
                                          <p:attrName>ppt_x</p:attrName>
                                        </p:attrNameLst>
                                      </p:cBhvr>
                                      <p:tavLst>
                                        <p:tav tm="0">
                                          <p:val>
                                            <p:strVal val="#ppt_x-#ppt_w*1.125000"/>
                                          </p:val>
                                        </p:tav>
                                        <p:tav tm="100000">
                                          <p:val>
                                            <p:strVal val="#ppt_x"/>
                                          </p:val>
                                        </p:tav>
                                      </p:tavLst>
                                    </p:anim>
                                    <p:animEffect transition="in" filter="wipe(right)">
                                      <p:cBhvr>
                                        <p:cTn id="47"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4674235"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说清楚、问</a:t>
              </a:r>
              <a:r>
                <a:rPr lang="zh-CN" altLang="en-US" sz="3200" b="1" dirty="0">
                  <a:solidFill>
                    <a:srgbClr val="39042F"/>
                  </a:solidFill>
                </a:rPr>
                <a:t>明白、写下来</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a:spLocks noChangeArrowheads="1"/>
          </p:cNvSpPr>
          <p:nvPr/>
        </p:nvSpPr>
        <p:spPr bwMode="auto">
          <a:xfrm>
            <a:off x="5445780" y="2070998"/>
            <a:ext cx="5184576" cy="3553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indent="-457200" eaLnBrk="1" hangingPunct="1">
              <a:lnSpc>
                <a:spcPct val="150000"/>
              </a:lnSpc>
              <a:spcAft>
                <a:spcPts val="300"/>
              </a:spcAft>
              <a:buFont typeface="+mj-ea"/>
              <a:buAutoNum type="circleNumDbPlain"/>
            </a:pPr>
            <a:r>
              <a:rPr lang="en-US" altLang="zh-CN" sz="2000" dirty="0">
                <a:latin typeface="微软雅黑" panose="020B0503020204020204" charset="-122"/>
                <a:ea typeface="微软雅黑" panose="020B0503020204020204" charset="-122"/>
              </a:rPr>
              <a:t>What ——</a:t>
            </a:r>
            <a:r>
              <a:rPr lang="zh-CN" altLang="en-US" sz="2000" dirty="0">
                <a:latin typeface="微软雅黑" panose="020B0503020204020204" charset="-122"/>
                <a:ea typeface="微软雅黑" panose="020B0503020204020204" charset="-122"/>
              </a:rPr>
              <a:t>做什么？事项清单？</a:t>
            </a:r>
            <a:endParaRPr lang="zh-CN" altLang="en-US" sz="2000" dirty="0">
              <a:latin typeface="微软雅黑" panose="020B0503020204020204" charset="-122"/>
              <a:ea typeface="微软雅黑" panose="020B0503020204020204" charset="-122"/>
            </a:endParaRPr>
          </a:p>
          <a:p>
            <a:pPr marL="457200" indent="-457200" eaLnBrk="1" hangingPunct="1">
              <a:lnSpc>
                <a:spcPct val="150000"/>
              </a:lnSpc>
              <a:spcAft>
                <a:spcPts val="300"/>
              </a:spcAft>
              <a:buFont typeface="+mj-ea"/>
              <a:buAutoNum type="circleNumDbPlain"/>
            </a:pPr>
            <a:r>
              <a:rPr lang="en-US" altLang="zh-CN" sz="2000" dirty="0">
                <a:latin typeface="微软雅黑" panose="020B0503020204020204" charset="-122"/>
                <a:ea typeface="微软雅黑" panose="020B0503020204020204" charset="-122"/>
              </a:rPr>
              <a:t>Why ——</a:t>
            </a:r>
            <a:r>
              <a:rPr lang="zh-CN" altLang="en-US" sz="2000" dirty="0">
                <a:latin typeface="微软雅黑" panose="020B0503020204020204" charset="-122"/>
                <a:ea typeface="微软雅黑" panose="020B0503020204020204" charset="-122"/>
              </a:rPr>
              <a:t>为什么做？目的是？</a:t>
            </a:r>
            <a:endParaRPr lang="zh-CN" altLang="en-US" sz="2000" dirty="0">
              <a:latin typeface="微软雅黑" panose="020B0503020204020204" charset="-122"/>
              <a:ea typeface="微软雅黑" panose="020B0503020204020204" charset="-122"/>
            </a:endParaRPr>
          </a:p>
          <a:p>
            <a:pPr marL="457200" indent="-457200" eaLnBrk="1" hangingPunct="1">
              <a:lnSpc>
                <a:spcPct val="150000"/>
              </a:lnSpc>
              <a:spcAft>
                <a:spcPts val="300"/>
              </a:spcAft>
              <a:buFont typeface="+mj-ea"/>
              <a:buAutoNum type="circleNumDbPlain"/>
            </a:pPr>
            <a:r>
              <a:rPr lang="en-US" altLang="zh-CN" sz="2000" dirty="0">
                <a:latin typeface="微软雅黑" panose="020B0503020204020204" charset="-122"/>
                <a:ea typeface="微软雅黑" panose="020B0503020204020204" charset="-122"/>
              </a:rPr>
              <a:t>Who ——</a:t>
            </a:r>
            <a:r>
              <a:rPr lang="zh-CN" altLang="en-US" sz="2000" dirty="0">
                <a:latin typeface="微软雅黑" panose="020B0503020204020204" charset="-122"/>
                <a:ea typeface="微软雅黑" panose="020B0503020204020204" charset="-122"/>
              </a:rPr>
              <a:t>谁去做？联系谁？</a:t>
            </a:r>
            <a:endParaRPr lang="zh-CN" altLang="en-US" sz="2000" dirty="0">
              <a:latin typeface="微软雅黑" panose="020B0503020204020204" charset="-122"/>
              <a:ea typeface="微软雅黑" panose="020B0503020204020204" charset="-122"/>
            </a:endParaRPr>
          </a:p>
          <a:p>
            <a:pPr marL="457200" indent="-457200" eaLnBrk="1" hangingPunct="1">
              <a:lnSpc>
                <a:spcPct val="150000"/>
              </a:lnSpc>
              <a:spcAft>
                <a:spcPts val="300"/>
              </a:spcAft>
              <a:buFont typeface="+mj-ea"/>
              <a:buAutoNum type="circleNumDbPlain"/>
            </a:pPr>
            <a:r>
              <a:rPr lang="en-US" altLang="zh-CN" sz="2000" dirty="0">
                <a:latin typeface="微软雅黑" panose="020B0503020204020204" charset="-122"/>
                <a:ea typeface="微软雅黑" panose="020B0503020204020204" charset="-122"/>
              </a:rPr>
              <a:t>Where ——</a:t>
            </a:r>
            <a:r>
              <a:rPr lang="zh-CN" altLang="en-US" sz="2000" dirty="0">
                <a:latin typeface="微软雅黑" panose="020B0503020204020204" charset="-122"/>
                <a:ea typeface="微软雅黑" panose="020B0503020204020204" charset="-122"/>
              </a:rPr>
              <a:t>何地做？</a:t>
            </a:r>
            <a:endParaRPr lang="zh-CN" altLang="en-US" sz="2000" dirty="0">
              <a:latin typeface="微软雅黑" panose="020B0503020204020204" charset="-122"/>
              <a:ea typeface="微软雅黑" panose="020B0503020204020204" charset="-122"/>
            </a:endParaRPr>
          </a:p>
          <a:p>
            <a:pPr marL="457200" indent="-457200" eaLnBrk="1" hangingPunct="1">
              <a:lnSpc>
                <a:spcPct val="150000"/>
              </a:lnSpc>
              <a:spcAft>
                <a:spcPts val="300"/>
              </a:spcAft>
              <a:buFont typeface="+mj-ea"/>
              <a:buAutoNum type="circleNumDbPlain"/>
            </a:pPr>
            <a:r>
              <a:rPr lang="en-US" altLang="zh-CN" sz="2000" dirty="0">
                <a:latin typeface="微软雅黑" panose="020B0503020204020204" charset="-122"/>
                <a:ea typeface="微软雅黑" panose="020B0503020204020204" charset="-122"/>
              </a:rPr>
              <a:t>When——</a:t>
            </a:r>
            <a:r>
              <a:rPr lang="zh-CN" altLang="en-US" sz="2000" dirty="0">
                <a:latin typeface="微软雅黑" panose="020B0503020204020204" charset="-122"/>
                <a:ea typeface="微软雅黑" panose="020B0503020204020204" charset="-122"/>
              </a:rPr>
              <a:t>何时做？何时完成？</a:t>
            </a:r>
            <a:endParaRPr lang="zh-CN" altLang="en-US" sz="2000" dirty="0">
              <a:latin typeface="微软雅黑" panose="020B0503020204020204" charset="-122"/>
              <a:ea typeface="微软雅黑" panose="020B0503020204020204" charset="-122"/>
            </a:endParaRPr>
          </a:p>
          <a:p>
            <a:pPr marL="457200" indent="-457200" eaLnBrk="1" hangingPunct="1">
              <a:lnSpc>
                <a:spcPct val="150000"/>
              </a:lnSpc>
              <a:spcAft>
                <a:spcPts val="300"/>
              </a:spcAft>
              <a:buFont typeface="+mj-ea"/>
              <a:buAutoNum type="circleNumDbPlain"/>
            </a:pPr>
            <a:r>
              <a:rPr lang="en-US" altLang="zh-CN" sz="2000" dirty="0">
                <a:latin typeface="微软雅黑" panose="020B0503020204020204" charset="-122"/>
                <a:ea typeface="微软雅黑" panose="020B0503020204020204" charset="-122"/>
              </a:rPr>
              <a:t>How ——</a:t>
            </a:r>
            <a:r>
              <a:rPr lang="zh-CN" altLang="en-US" sz="2000" dirty="0">
                <a:latin typeface="微软雅黑" panose="020B0503020204020204" charset="-122"/>
                <a:ea typeface="微软雅黑" panose="020B0503020204020204" charset="-122"/>
              </a:rPr>
              <a:t>怎样做？实施战术？</a:t>
            </a:r>
            <a:endParaRPr lang="zh-CN" altLang="en-US" sz="2000" dirty="0">
              <a:latin typeface="微软雅黑" panose="020B0503020204020204" charset="-122"/>
              <a:ea typeface="微软雅黑" panose="020B0503020204020204" charset="-122"/>
            </a:endParaRPr>
          </a:p>
          <a:p>
            <a:pPr marL="457200" indent="-457200" eaLnBrk="1" hangingPunct="1">
              <a:lnSpc>
                <a:spcPct val="150000"/>
              </a:lnSpc>
              <a:spcAft>
                <a:spcPts val="300"/>
              </a:spcAft>
              <a:buFont typeface="+mj-ea"/>
              <a:buAutoNum type="circleNumDbPlain"/>
            </a:pPr>
            <a:r>
              <a:rPr lang="en-US" altLang="zh-CN" sz="2000" dirty="0">
                <a:latin typeface="微软雅黑" panose="020B0503020204020204" charset="-122"/>
                <a:ea typeface="微软雅黑" panose="020B0503020204020204" charset="-122"/>
              </a:rPr>
              <a:t>How much——</a:t>
            </a:r>
            <a:r>
              <a:rPr lang="zh-CN" altLang="en-US" sz="2000" dirty="0">
                <a:latin typeface="微软雅黑" panose="020B0503020204020204" charset="-122"/>
                <a:ea typeface="微软雅黑" panose="020B0503020204020204" charset="-122"/>
              </a:rPr>
              <a:t>所需资源？需多大代价？</a:t>
            </a:r>
            <a:endParaRPr lang="zh-CN" altLang="en-US" sz="2000" dirty="0">
              <a:latin typeface="微软雅黑" panose="020B0503020204020204" charset="-122"/>
              <a:ea typeface="微软雅黑" panose="020B0503020204020204" charset="-122"/>
            </a:endParaRPr>
          </a:p>
        </p:txBody>
      </p:sp>
      <p:pic>
        <p:nvPicPr>
          <p:cNvPr id="8" name="图片 7" descr="df171bc44afd12a0306400e2ca93aa17"/>
          <p:cNvPicPr>
            <a:picLocks noChangeAspect="1"/>
          </p:cNvPicPr>
          <p:nvPr/>
        </p:nvPicPr>
        <p:blipFill>
          <a:blip r:embed="rId1"/>
          <a:stretch>
            <a:fillRect/>
          </a:stretch>
        </p:blipFill>
        <p:spPr>
          <a:xfrm>
            <a:off x="1930400" y="1446530"/>
            <a:ext cx="3601085" cy="480123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508254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先处理心情，</a:t>
              </a:r>
              <a:r>
                <a:rPr lang="zh-CN" altLang="en-US" sz="3200" b="1" dirty="0">
                  <a:solidFill>
                    <a:srgbClr val="39042F"/>
                  </a:solidFill>
                </a:rPr>
                <a:t>再处理事情；</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712224" y="2159218"/>
            <a:ext cx="4853426" cy="1006179"/>
            <a:chOff x="1002294" y="2088733"/>
            <a:chExt cx="4853426" cy="1006179"/>
          </a:xfrm>
        </p:grpSpPr>
        <p:grpSp>
          <p:nvGrpSpPr>
            <p:cNvPr id="8" name="Group 3"/>
            <p:cNvGrpSpPr>
              <a:grpSpLocks noChangeAspect="1"/>
            </p:cNvGrpSpPr>
            <p:nvPr/>
          </p:nvGrpSpPr>
          <p:grpSpPr>
            <a:xfrm rot="5400000">
              <a:off x="1558438" y="1896578"/>
              <a:ext cx="1006179" cy="1390489"/>
              <a:chOff x="3149600" y="2480384"/>
              <a:chExt cx="1201204" cy="1660005"/>
            </a:xfrm>
          </p:grpSpPr>
          <p:sp>
            <p:nvSpPr>
              <p:cNvPr id="57" name="Isosceles Triangle 4"/>
              <p:cNvSpPr/>
              <p:nvPr/>
            </p:nvSpPr>
            <p:spPr>
              <a:xfrm flipV="1">
                <a:off x="3149600" y="3200460"/>
                <a:ext cx="1201204" cy="939929"/>
              </a:xfrm>
              <a:prstGeom prst="triangle">
                <a:avLst/>
              </a:prstGeom>
              <a:gradFill>
                <a:gsLst>
                  <a:gs pos="0">
                    <a:srgbClr val="39042F"/>
                  </a:gs>
                  <a:gs pos="100000">
                    <a:srgbClr val="EEECE1">
                      <a:lumMod val="90000"/>
                      <a:alpha val="0"/>
                    </a:srgbClr>
                  </a:gs>
                </a:gsLst>
                <a:lin ang="5400000" scaled="0"/>
              </a:gradFill>
              <a:ln w="25400" cap="flat" cmpd="sng" algn="ctr">
                <a:noFill/>
                <a:prstDash val="solid"/>
              </a:ln>
              <a:effectLst/>
            </p:spPr>
            <p:txBody>
              <a:bodyPr anchor="ctr"/>
              <a:lstStyle/>
              <a:p>
                <a:pPr algn="ctr"/>
                <a:endParaRPr>
                  <a:latin typeface="微软雅黑" panose="020B0503020204020204" charset="-122"/>
                  <a:ea typeface="微软雅黑" panose="020B0503020204020204" charset="-122"/>
                </a:endParaRPr>
              </a:p>
            </p:txBody>
          </p:sp>
          <p:sp>
            <p:nvSpPr>
              <p:cNvPr id="58" name="Rectangle 5"/>
              <p:cNvSpPr/>
              <p:nvPr/>
            </p:nvSpPr>
            <p:spPr>
              <a:xfrm>
                <a:off x="3630724" y="2480384"/>
                <a:ext cx="720080" cy="720080"/>
              </a:xfrm>
              <a:prstGeom prst="rect">
                <a:avLst/>
              </a:prstGeom>
              <a:solidFill>
                <a:srgbClr val="39042F"/>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endParaRPr>
                  <a:latin typeface="微软雅黑" panose="020B0503020204020204" charset="-122"/>
                  <a:ea typeface="微软雅黑" panose="020B0503020204020204" charset="-122"/>
                </a:endParaRPr>
              </a:p>
            </p:txBody>
          </p:sp>
        </p:grpSp>
        <p:sp>
          <p:nvSpPr>
            <p:cNvPr id="9" name="Oval 17"/>
            <p:cNvSpPr>
              <a:spLocks noChangeAspect="1"/>
            </p:cNvSpPr>
            <p:nvPr/>
          </p:nvSpPr>
          <p:spPr>
            <a:xfrm rot="5400000">
              <a:off x="1002293" y="2431822"/>
              <a:ext cx="325809" cy="325808"/>
            </a:xfrm>
            <a:prstGeom prst="ellipse">
              <a:avLst/>
            </a:prstGeom>
            <a:solidFill>
              <a:srgbClr val="39042F"/>
            </a:solidFill>
            <a:ln w="38100">
              <a:solidFill>
                <a:srgbClr val="39042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grpSp>
          <p:nvGrpSpPr>
            <p:cNvPr id="18" name="Group 44"/>
            <p:cNvGrpSpPr/>
            <p:nvPr/>
          </p:nvGrpSpPr>
          <p:grpSpPr>
            <a:xfrm>
              <a:off x="2366753" y="2227404"/>
              <a:ext cx="176868" cy="254197"/>
              <a:chOff x="-1588" y="-3175"/>
              <a:chExt cx="341313" cy="490538"/>
            </a:xfrm>
            <a:solidFill>
              <a:schemeClr val="bg1"/>
            </a:solidFill>
          </p:grpSpPr>
          <p:sp>
            <p:nvSpPr>
              <p:cNvPr id="40" name="Freeform: Shape 45"/>
              <p:cNvSpPr/>
              <p:nvPr/>
            </p:nvSpPr>
            <p:spPr bwMode="auto">
              <a:xfrm>
                <a:off x="-1588" y="-3175"/>
                <a:ext cx="341313" cy="490538"/>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p:spPr>
            <p:txBody>
              <a:bodyPr anchor="ctr"/>
              <a:lstStyle/>
              <a:p>
                <a:pPr algn="ctr"/>
                <a:endParaRPr>
                  <a:latin typeface="微软雅黑" panose="020B0503020204020204" charset="-122"/>
                  <a:ea typeface="微软雅黑" panose="020B0503020204020204" charset="-122"/>
                </a:endParaRPr>
              </a:p>
            </p:txBody>
          </p:sp>
          <p:sp>
            <p:nvSpPr>
              <p:cNvPr id="41" name="Freeform: Shape 46"/>
              <p:cNvSpPr/>
              <p:nvPr/>
            </p:nvSpPr>
            <p:spPr bwMode="auto">
              <a:xfrm>
                <a:off x="76200" y="73025"/>
                <a:ext cx="101600" cy="10001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p:spPr>
            <p:txBody>
              <a:bodyPr anchor="ctr"/>
              <a:lstStyle/>
              <a:p>
                <a:pPr algn="ctr"/>
                <a:endParaRPr>
                  <a:latin typeface="微软雅黑" panose="020B0503020204020204" charset="-122"/>
                  <a:ea typeface="微软雅黑" panose="020B0503020204020204" charset="-122"/>
                </a:endParaRPr>
              </a:p>
            </p:txBody>
          </p:sp>
        </p:grpSp>
        <p:grpSp>
          <p:nvGrpSpPr>
            <p:cNvPr id="71" name="组合 70"/>
            <p:cNvGrpSpPr/>
            <p:nvPr/>
          </p:nvGrpSpPr>
          <p:grpSpPr>
            <a:xfrm>
              <a:off x="2951644" y="2174792"/>
              <a:ext cx="2904076" cy="834815"/>
              <a:chOff x="7483989" y="3433235"/>
              <a:chExt cx="2904076" cy="834815"/>
            </a:xfrm>
          </p:grpSpPr>
          <p:sp>
            <p:nvSpPr>
              <p:cNvPr id="72" name="矩形 71"/>
              <p:cNvSpPr/>
              <p:nvPr/>
            </p:nvSpPr>
            <p:spPr>
              <a:xfrm>
                <a:off x="7483990" y="3732519"/>
                <a:ext cx="2904075"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73" name="矩形 72"/>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微软雅黑" panose="020B0503020204020204" charset="-122"/>
                    <a:ea typeface="微软雅黑" panose="020B0503020204020204" charset="-122"/>
                  </a:rPr>
                  <a:t>设身处地，换位思考；</a:t>
                </a:r>
                <a:endParaRPr lang="zh-CN" altLang="en-US" sz="1600" b="1" dirty="0">
                  <a:latin typeface="微软雅黑" panose="020B0503020204020204" charset="-122"/>
                  <a:ea typeface="微软雅黑" panose="020B0503020204020204" charset="-122"/>
                </a:endParaRPr>
              </a:p>
            </p:txBody>
          </p:sp>
        </p:grpSp>
      </p:grpSp>
      <p:grpSp>
        <p:nvGrpSpPr>
          <p:cNvPr id="22" name="组合 21"/>
          <p:cNvGrpSpPr/>
          <p:nvPr/>
        </p:nvGrpSpPr>
        <p:grpSpPr>
          <a:xfrm>
            <a:off x="1711901" y="3356759"/>
            <a:ext cx="4853749" cy="1006179"/>
            <a:chOff x="1001971" y="3286274"/>
            <a:chExt cx="4853749" cy="1006179"/>
          </a:xfrm>
        </p:grpSpPr>
        <p:grpSp>
          <p:nvGrpSpPr>
            <p:cNvPr id="10" name="Group 6"/>
            <p:cNvGrpSpPr>
              <a:grpSpLocks noChangeAspect="1"/>
            </p:cNvGrpSpPr>
            <p:nvPr/>
          </p:nvGrpSpPr>
          <p:grpSpPr>
            <a:xfrm rot="5400000">
              <a:off x="1558438" y="3094119"/>
              <a:ext cx="1006179" cy="1390489"/>
              <a:chOff x="3149600" y="2480384"/>
              <a:chExt cx="1201204" cy="1660005"/>
            </a:xfrm>
          </p:grpSpPr>
          <p:sp>
            <p:nvSpPr>
              <p:cNvPr id="55" name="Isosceles Triangle 7"/>
              <p:cNvSpPr/>
              <p:nvPr/>
            </p:nvSpPr>
            <p:spPr>
              <a:xfrm flipV="1">
                <a:off x="3149600" y="3200460"/>
                <a:ext cx="1201204" cy="939929"/>
              </a:xfrm>
              <a:prstGeom prst="triangle">
                <a:avLst/>
              </a:prstGeom>
              <a:gradFill>
                <a:gsLst>
                  <a:gs pos="0">
                    <a:srgbClr val="2E295C"/>
                  </a:gs>
                  <a:gs pos="100000">
                    <a:srgbClr val="EEECE1">
                      <a:lumMod val="90000"/>
                      <a:alpha val="0"/>
                    </a:srgbClr>
                  </a:gs>
                </a:gsLst>
                <a:lin ang="5400000" scaled="0"/>
              </a:gradFill>
              <a:ln w="25400" cap="flat" cmpd="sng" algn="ctr">
                <a:noFill/>
                <a:prstDash val="solid"/>
              </a:ln>
              <a:effectLst/>
            </p:spPr>
            <p:txBody>
              <a:bodyPr anchor="ctr"/>
              <a:lstStyle/>
              <a:p>
                <a:pPr algn="ctr"/>
                <a:endParaRPr>
                  <a:latin typeface="微软雅黑" panose="020B0503020204020204" charset="-122"/>
                  <a:ea typeface="微软雅黑" panose="020B0503020204020204" charset="-122"/>
                </a:endParaRPr>
              </a:p>
            </p:txBody>
          </p:sp>
          <p:sp>
            <p:nvSpPr>
              <p:cNvPr id="56" name="Rectangle 8"/>
              <p:cNvSpPr/>
              <p:nvPr/>
            </p:nvSpPr>
            <p:spPr>
              <a:xfrm>
                <a:off x="3630724" y="2480384"/>
                <a:ext cx="720080" cy="720080"/>
              </a:xfrm>
              <a:prstGeom prst="rect">
                <a:avLst/>
              </a:prstGeom>
              <a:solidFill>
                <a:srgbClr val="2E295C"/>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endParaRPr>
                  <a:latin typeface="微软雅黑" panose="020B0503020204020204" charset="-122"/>
                  <a:ea typeface="微软雅黑" panose="020B0503020204020204" charset="-122"/>
                </a:endParaRPr>
              </a:p>
            </p:txBody>
          </p:sp>
        </p:grpSp>
        <p:sp>
          <p:nvSpPr>
            <p:cNvPr id="11" name="Oval 18"/>
            <p:cNvSpPr>
              <a:spLocks noChangeAspect="1"/>
            </p:cNvSpPr>
            <p:nvPr/>
          </p:nvSpPr>
          <p:spPr>
            <a:xfrm rot="5400000">
              <a:off x="1001970" y="3623898"/>
              <a:ext cx="325809" cy="325808"/>
            </a:xfrm>
            <a:prstGeom prst="ellipse">
              <a:avLst/>
            </a:prstGeom>
            <a:solidFill>
              <a:srgbClr val="2E295C"/>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grpSp>
          <p:nvGrpSpPr>
            <p:cNvPr id="19" name="Group 47"/>
            <p:cNvGrpSpPr/>
            <p:nvPr/>
          </p:nvGrpSpPr>
          <p:grpSpPr>
            <a:xfrm>
              <a:off x="2343482" y="3436114"/>
              <a:ext cx="232461" cy="232460"/>
              <a:chOff x="9526" y="4763"/>
              <a:chExt cx="490538" cy="490537"/>
            </a:xfrm>
            <a:solidFill>
              <a:schemeClr val="bg1"/>
            </a:solidFill>
          </p:grpSpPr>
          <p:sp>
            <p:nvSpPr>
              <p:cNvPr id="30" name="Freeform: Shape 48"/>
              <p:cNvSpPr/>
              <p:nvPr/>
            </p:nvSpPr>
            <p:spPr bwMode="auto">
              <a:xfrm>
                <a:off x="9526" y="4763"/>
                <a:ext cx="490538" cy="490537"/>
              </a:xfrm>
              <a:custGeom>
                <a:avLst/>
                <a:gdLst>
                  <a:gd name="T0" fmla="*/ 117 w 128"/>
                  <a:gd name="T1" fmla="*/ 12 h 128"/>
                  <a:gd name="T2" fmla="*/ 100 w 128"/>
                  <a:gd name="T3" fmla="*/ 12 h 128"/>
                  <a:gd name="T4" fmla="*/ 100 w 128"/>
                  <a:gd name="T5" fmla="*/ 4 h 128"/>
                  <a:gd name="T6" fmla="*/ 96 w 128"/>
                  <a:gd name="T7" fmla="*/ 0 h 128"/>
                  <a:gd name="T8" fmla="*/ 92 w 128"/>
                  <a:gd name="T9" fmla="*/ 4 h 128"/>
                  <a:gd name="T10" fmla="*/ 92 w 128"/>
                  <a:gd name="T11" fmla="*/ 12 h 128"/>
                  <a:gd name="T12" fmla="*/ 68 w 128"/>
                  <a:gd name="T13" fmla="*/ 12 h 128"/>
                  <a:gd name="T14" fmla="*/ 68 w 128"/>
                  <a:gd name="T15" fmla="*/ 4 h 128"/>
                  <a:gd name="T16" fmla="*/ 64 w 128"/>
                  <a:gd name="T17" fmla="*/ 0 h 128"/>
                  <a:gd name="T18" fmla="*/ 60 w 128"/>
                  <a:gd name="T19" fmla="*/ 4 h 128"/>
                  <a:gd name="T20" fmla="*/ 60 w 128"/>
                  <a:gd name="T21" fmla="*/ 12 h 128"/>
                  <a:gd name="T22" fmla="*/ 36 w 128"/>
                  <a:gd name="T23" fmla="*/ 12 h 128"/>
                  <a:gd name="T24" fmla="*/ 36 w 128"/>
                  <a:gd name="T25" fmla="*/ 4 h 128"/>
                  <a:gd name="T26" fmla="*/ 32 w 128"/>
                  <a:gd name="T27" fmla="*/ 0 h 128"/>
                  <a:gd name="T28" fmla="*/ 28 w 128"/>
                  <a:gd name="T29" fmla="*/ 4 h 128"/>
                  <a:gd name="T30" fmla="*/ 28 w 128"/>
                  <a:gd name="T31" fmla="*/ 12 h 128"/>
                  <a:gd name="T32" fmla="*/ 11 w 128"/>
                  <a:gd name="T33" fmla="*/ 12 h 128"/>
                  <a:gd name="T34" fmla="*/ 0 w 128"/>
                  <a:gd name="T35" fmla="*/ 23 h 128"/>
                  <a:gd name="T36" fmla="*/ 0 w 128"/>
                  <a:gd name="T37" fmla="*/ 117 h 128"/>
                  <a:gd name="T38" fmla="*/ 11 w 128"/>
                  <a:gd name="T39" fmla="*/ 128 h 128"/>
                  <a:gd name="T40" fmla="*/ 117 w 128"/>
                  <a:gd name="T41" fmla="*/ 128 h 128"/>
                  <a:gd name="T42" fmla="*/ 128 w 128"/>
                  <a:gd name="T43" fmla="*/ 117 h 128"/>
                  <a:gd name="T44" fmla="*/ 128 w 128"/>
                  <a:gd name="T45" fmla="*/ 23 h 128"/>
                  <a:gd name="T46" fmla="*/ 117 w 128"/>
                  <a:gd name="T47" fmla="*/ 12 h 128"/>
                  <a:gd name="T48" fmla="*/ 120 w 128"/>
                  <a:gd name="T49" fmla="*/ 117 h 128"/>
                  <a:gd name="T50" fmla="*/ 117 w 128"/>
                  <a:gd name="T51" fmla="*/ 120 h 128"/>
                  <a:gd name="T52" fmla="*/ 11 w 128"/>
                  <a:gd name="T53" fmla="*/ 120 h 128"/>
                  <a:gd name="T54" fmla="*/ 8 w 128"/>
                  <a:gd name="T55" fmla="*/ 117 h 128"/>
                  <a:gd name="T56" fmla="*/ 8 w 128"/>
                  <a:gd name="T57" fmla="*/ 23 h 128"/>
                  <a:gd name="T58" fmla="*/ 11 w 128"/>
                  <a:gd name="T59" fmla="*/ 20 h 128"/>
                  <a:gd name="T60" fmla="*/ 28 w 128"/>
                  <a:gd name="T61" fmla="*/ 20 h 128"/>
                  <a:gd name="T62" fmla="*/ 28 w 128"/>
                  <a:gd name="T63" fmla="*/ 28 h 128"/>
                  <a:gd name="T64" fmla="*/ 32 w 128"/>
                  <a:gd name="T65" fmla="*/ 32 h 128"/>
                  <a:gd name="T66" fmla="*/ 36 w 128"/>
                  <a:gd name="T67" fmla="*/ 28 h 128"/>
                  <a:gd name="T68" fmla="*/ 36 w 128"/>
                  <a:gd name="T69" fmla="*/ 20 h 128"/>
                  <a:gd name="T70" fmla="*/ 60 w 128"/>
                  <a:gd name="T71" fmla="*/ 20 h 128"/>
                  <a:gd name="T72" fmla="*/ 60 w 128"/>
                  <a:gd name="T73" fmla="*/ 28 h 128"/>
                  <a:gd name="T74" fmla="*/ 64 w 128"/>
                  <a:gd name="T75" fmla="*/ 32 h 128"/>
                  <a:gd name="T76" fmla="*/ 68 w 128"/>
                  <a:gd name="T77" fmla="*/ 28 h 128"/>
                  <a:gd name="T78" fmla="*/ 68 w 128"/>
                  <a:gd name="T79" fmla="*/ 20 h 128"/>
                  <a:gd name="T80" fmla="*/ 92 w 128"/>
                  <a:gd name="T81" fmla="*/ 20 h 128"/>
                  <a:gd name="T82" fmla="*/ 92 w 128"/>
                  <a:gd name="T83" fmla="*/ 28 h 128"/>
                  <a:gd name="T84" fmla="*/ 96 w 128"/>
                  <a:gd name="T85" fmla="*/ 32 h 128"/>
                  <a:gd name="T86" fmla="*/ 100 w 128"/>
                  <a:gd name="T87" fmla="*/ 28 h 128"/>
                  <a:gd name="T88" fmla="*/ 100 w 128"/>
                  <a:gd name="T89" fmla="*/ 20 h 128"/>
                  <a:gd name="T90" fmla="*/ 117 w 128"/>
                  <a:gd name="T91" fmla="*/ 20 h 128"/>
                  <a:gd name="T92" fmla="*/ 120 w 128"/>
                  <a:gd name="T93" fmla="*/ 23 h 128"/>
                  <a:gd name="T94" fmla="*/ 120 w 128"/>
                  <a:gd name="T95" fmla="*/ 11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117" y="12"/>
                    </a:moveTo>
                    <a:cubicBezTo>
                      <a:pt x="100" y="12"/>
                      <a:pt x="100" y="12"/>
                      <a:pt x="100" y="12"/>
                    </a:cubicBezTo>
                    <a:cubicBezTo>
                      <a:pt x="100" y="4"/>
                      <a:pt x="100" y="4"/>
                      <a:pt x="100" y="4"/>
                    </a:cubicBezTo>
                    <a:cubicBezTo>
                      <a:pt x="100" y="2"/>
                      <a:pt x="98" y="0"/>
                      <a:pt x="96" y="0"/>
                    </a:cubicBezTo>
                    <a:cubicBezTo>
                      <a:pt x="94" y="0"/>
                      <a:pt x="92" y="2"/>
                      <a:pt x="92" y="4"/>
                    </a:cubicBezTo>
                    <a:cubicBezTo>
                      <a:pt x="92" y="12"/>
                      <a:pt x="92" y="12"/>
                      <a:pt x="92" y="12"/>
                    </a:cubicBezTo>
                    <a:cubicBezTo>
                      <a:pt x="68" y="12"/>
                      <a:pt x="68" y="12"/>
                      <a:pt x="68" y="12"/>
                    </a:cubicBezTo>
                    <a:cubicBezTo>
                      <a:pt x="68" y="4"/>
                      <a:pt x="68" y="4"/>
                      <a:pt x="68" y="4"/>
                    </a:cubicBezTo>
                    <a:cubicBezTo>
                      <a:pt x="68" y="2"/>
                      <a:pt x="66" y="0"/>
                      <a:pt x="64" y="0"/>
                    </a:cubicBezTo>
                    <a:cubicBezTo>
                      <a:pt x="62" y="0"/>
                      <a:pt x="60" y="2"/>
                      <a:pt x="60" y="4"/>
                    </a:cubicBezTo>
                    <a:cubicBezTo>
                      <a:pt x="60" y="12"/>
                      <a:pt x="60" y="12"/>
                      <a:pt x="60" y="12"/>
                    </a:cubicBezTo>
                    <a:cubicBezTo>
                      <a:pt x="36" y="12"/>
                      <a:pt x="36" y="12"/>
                      <a:pt x="36" y="12"/>
                    </a:cubicBezTo>
                    <a:cubicBezTo>
                      <a:pt x="36" y="4"/>
                      <a:pt x="36" y="4"/>
                      <a:pt x="36" y="4"/>
                    </a:cubicBezTo>
                    <a:cubicBezTo>
                      <a:pt x="36" y="2"/>
                      <a:pt x="34" y="0"/>
                      <a:pt x="32" y="0"/>
                    </a:cubicBezTo>
                    <a:cubicBezTo>
                      <a:pt x="30" y="0"/>
                      <a:pt x="28" y="2"/>
                      <a:pt x="28" y="4"/>
                    </a:cubicBezTo>
                    <a:cubicBezTo>
                      <a:pt x="28" y="12"/>
                      <a:pt x="28" y="12"/>
                      <a:pt x="28" y="12"/>
                    </a:cubicBezTo>
                    <a:cubicBezTo>
                      <a:pt x="11" y="12"/>
                      <a:pt x="11" y="12"/>
                      <a:pt x="11" y="12"/>
                    </a:cubicBezTo>
                    <a:cubicBezTo>
                      <a:pt x="5" y="12"/>
                      <a:pt x="0" y="17"/>
                      <a:pt x="0" y="23"/>
                    </a:cubicBezTo>
                    <a:cubicBezTo>
                      <a:pt x="0" y="117"/>
                      <a:pt x="0" y="117"/>
                      <a:pt x="0" y="117"/>
                    </a:cubicBezTo>
                    <a:cubicBezTo>
                      <a:pt x="0" y="123"/>
                      <a:pt x="5" y="128"/>
                      <a:pt x="11" y="128"/>
                    </a:cubicBezTo>
                    <a:cubicBezTo>
                      <a:pt x="117" y="128"/>
                      <a:pt x="117" y="128"/>
                      <a:pt x="117" y="128"/>
                    </a:cubicBezTo>
                    <a:cubicBezTo>
                      <a:pt x="123" y="128"/>
                      <a:pt x="128" y="123"/>
                      <a:pt x="128" y="117"/>
                    </a:cubicBezTo>
                    <a:cubicBezTo>
                      <a:pt x="128" y="23"/>
                      <a:pt x="128" y="23"/>
                      <a:pt x="128" y="23"/>
                    </a:cubicBezTo>
                    <a:cubicBezTo>
                      <a:pt x="128" y="17"/>
                      <a:pt x="123" y="12"/>
                      <a:pt x="117" y="12"/>
                    </a:cubicBezTo>
                    <a:close/>
                    <a:moveTo>
                      <a:pt x="120" y="117"/>
                    </a:moveTo>
                    <a:cubicBezTo>
                      <a:pt x="120" y="119"/>
                      <a:pt x="119" y="120"/>
                      <a:pt x="117" y="120"/>
                    </a:cubicBezTo>
                    <a:cubicBezTo>
                      <a:pt x="11" y="120"/>
                      <a:pt x="11" y="120"/>
                      <a:pt x="11" y="120"/>
                    </a:cubicBezTo>
                    <a:cubicBezTo>
                      <a:pt x="9" y="120"/>
                      <a:pt x="8" y="119"/>
                      <a:pt x="8" y="117"/>
                    </a:cubicBezTo>
                    <a:cubicBezTo>
                      <a:pt x="8" y="23"/>
                      <a:pt x="8" y="23"/>
                      <a:pt x="8" y="23"/>
                    </a:cubicBezTo>
                    <a:cubicBezTo>
                      <a:pt x="8" y="21"/>
                      <a:pt x="9" y="20"/>
                      <a:pt x="11" y="20"/>
                    </a:cubicBezTo>
                    <a:cubicBezTo>
                      <a:pt x="28" y="20"/>
                      <a:pt x="28" y="20"/>
                      <a:pt x="28" y="20"/>
                    </a:cubicBezTo>
                    <a:cubicBezTo>
                      <a:pt x="28" y="28"/>
                      <a:pt x="28" y="28"/>
                      <a:pt x="28" y="28"/>
                    </a:cubicBezTo>
                    <a:cubicBezTo>
                      <a:pt x="28" y="30"/>
                      <a:pt x="30" y="32"/>
                      <a:pt x="32" y="32"/>
                    </a:cubicBezTo>
                    <a:cubicBezTo>
                      <a:pt x="34" y="32"/>
                      <a:pt x="36" y="30"/>
                      <a:pt x="36" y="28"/>
                    </a:cubicBezTo>
                    <a:cubicBezTo>
                      <a:pt x="36" y="20"/>
                      <a:pt x="36" y="20"/>
                      <a:pt x="36" y="20"/>
                    </a:cubicBezTo>
                    <a:cubicBezTo>
                      <a:pt x="60" y="20"/>
                      <a:pt x="60" y="20"/>
                      <a:pt x="60" y="20"/>
                    </a:cubicBezTo>
                    <a:cubicBezTo>
                      <a:pt x="60" y="28"/>
                      <a:pt x="60" y="28"/>
                      <a:pt x="60" y="28"/>
                    </a:cubicBezTo>
                    <a:cubicBezTo>
                      <a:pt x="60" y="30"/>
                      <a:pt x="62" y="32"/>
                      <a:pt x="64" y="32"/>
                    </a:cubicBezTo>
                    <a:cubicBezTo>
                      <a:pt x="66" y="32"/>
                      <a:pt x="68" y="30"/>
                      <a:pt x="68" y="28"/>
                    </a:cubicBezTo>
                    <a:cubicBezTo>
                      <a:pt x="68" y="20"/>
                      <a:pt x="68" y="20"/>
                      <a:pt x="68" y="20"/>
                    </a:cubicBezTo>
                    <a:cubicBezTo>
                      <a:pt x="92" y="20"/>
                      <a:pt x="92" y="20"/>
                      <a:pt x="92" y="20"/>
                    </a:cubicBezTo>
                    <a:cubicBezTo>
                      <a:pt x="92" y="28"/>
                      <a:pt x="92" y="28"/>
                      <a:pt x="92" y="28"/>
                    </a:cubicBezTo>
                    <a:cubicBezTo>
                      <a:pt x="92" y="30"/>
                      <a:pt x="94" y="32"/>
                      <a:pt x="96" y="32"/>
                    </a:cubicBezTo>
                    <a:cubicBezTo>
                      <a:pt x="98" y="32"/>
                      <a:pt x="100" y="30"/>
                      <a:pt x="100" y="28"/>
                    </a:cubicBezTo>
                    <a:cubicBezTo>
                      <a:pt x="100" y="20"/>
                      <a:pt x="100" y="20"/>
                      <a:pt x="100" y="20"/>
                    </a:cubicBezTo>
                    <a:cubicBezTo>
                      <a:pt x="117" y="20"/>
                      <a:pt x="117" y="20"/>
                      <a:pt x="117" y="20"/>
                    </a:cubicBezTo>
                    <a:cubicBezTo>
                      <a:pt x="119" y="20"/>
                      <a:pt x="120" y="21"/>
                      <a:pt x="120" y="23"/>
                    </a:cubicBezTo>
                    <a:lnTo>
                      <a:pt x="120" y="117"/>
                    </a:lnTo>
                    <a:close/>
                  </a:path>
                </a:pathLst>
              </a:custGeom>
              <a:grpFill/>
              <a:ln>
                <a:noFill/>
              </a:ln>
            </p:spPr>
            <p:txBody>
              <a:bodyPr anchor="ctr"/>
              <a:lstStyle/>
              <a:p>
                <a:pPr algn="ctr"/>
                <a:endParaRPr>
                  <a:latin typeface="微软雅黑" panose="020B0503020204020204" charset="-122"/>
                  <a:ea typeface="微软雅黑" panose="020B0503020204020204" charset="-122"/>
                </a:endParaRPr>
              </a:p>
            </p:txBody>
          </p:sp>
          <p:sp>
            <p:nvSpPr>
              <p:cNvPr id="31" name="Rectangle 49"/>
              <p:cNvSpPr/>
              <p:nvPr/>
            </p:nvSpPr>
            <p:spPr bwMode="auto">
              <a:xfrm>
                <a:off x="115888" y="188913"/>
                <a:ext cx="61913" cy="46037"/>
              </a:xfrm>
              <a:prstGeom prst="rect">
                <a:avLst/>
              </a:prstGeom>
              <a:grpFill/>
              <a:ln>
                <a:noFill/>
              </a:ln>
            </p:spPr>
            <p:txBody>
              <a:bodyPr anchor="ctr"/>
              <a:lstStyle/>
              <a:p>
                <a:pPr algn="ctr"/>
                <a:endParaRPr>
                  <a:latin typeface="微软雅黑" panose="020B0503020204020204" charset="-122"/>
                  <a:ea typeface="微软雅黑" panose="020B0503020204020204" charset="-122"/>
                </a:endParaRPr>
              </a:p>
            </p:txBody>
          </p:sp>
          <p:sp>
            <p:nvSpPr>
              <p:cNvPr id="32" name="Rectangle 50"/>
              <p:cNvSpPr/>
              <p:nvPr/>
            </p:nvSpPr>
            <p:spPr bwMode="auto">
              <a:xfrm>
                <a:off x="115888" y="265113"/>
                <a:ext cx="61913" cy="46037"/>
              </a:xfrm>
              <a:prstGeom prst="rect">
                <a:avLst/>
              </a:prstGeom>
              <a:grpFill/>
              <a:ln>
                <a:noFill/>
              </a:ln>
            </p:spPr>
            <p:txBody>
              <a:bodyPr anchor="ctr"/>
              <a:lstStyle/>
              <a:p>
                <a:pPr algn="ctr"/>
                <a:endParaRPr>
                  <a:latin typeface="微软雅黑" panose="020B0503020204020204" charset="-122"/>
                  <a:ea typeface="微软雅黑" panose="020B0503020204020204" charset="-122"/>
                </a:endParaRPr>
              </a:p>
            </p:txBody>
          </p:sp>
          <p:sp>
            <p:nvSpPr>
              <p:cNvPr id="33" name="Rectangle 51"/>
              <p:cNvSpPr/>
              <p:nvPr/>
            </p:nvSpPr>
            <p:spPr bwMode="auto">
              <a:xfrm>
                <a:off x="115888" y="342900"/>
                <a:ext cx="61913" cy="44450"/>
              </a:xfrm>
              <a:prstGeom prst="rect">
                <a:avLst/>
              </a:prstGeom>
              <a:grpFill/>
              <a:ln>
                <a:noFill/>
              </a:ln>
            </p:spPr>
            <p:txBody>
              <a:bodyPr anchor="ctr"/>
              <a:lstStyle/>
              <a:p>
                <a:pPr algn="ctr"/>
                <a:endParaRPr>
                  <a:latin typeface="微软雅黑" panose="020B0503020204020204" charset="-122"/>
                  <a:ea typeface="微软雅黑" panose="020B0503020204020204" charset="-122"/>
                </a:endParaRPr>
              </a:p>
            </p:txBody>
          </p:sp>
          <p:sp>
            <p:nvSpPr>
              <p:cNvPr id="34" name="Rectangle 52"/>
              <p:cNvSpPr/>
              <p:nvPr/>
            </p:nvSpPr>
            <p:spPr bwMode="auto">
              <a:xfrm>
                <a:off x="223838" y="342900"/>
                <a:ext cx="61913" cy="44450"/>
              </a:xfrm>
              <a:prstGeom prst="rect">
                <a:avLst/>
              </a:prstGeom>
              <a:grpFill/>
              <a:ln>
                <a:noFill/>
              </a:ln>
            </p:spPr>
            <p:txBody>
              <a:bodyPr anchor="ctr"/>
              <a:lstStyle/>
              <a:p>
                <a:pPr algn="ctr"/>
                <a:endParaRPr>
                  <a:latin typeface="微软雅黑" panose="020B0503020204020204" charset="-122"/>
                  <a:ea typeface="微软雅黑" panose="020B0503020204020204" charset="-122"/>
                </a:endParaRPr>
              </a:p>
            </p:txBody>
          </p:sp>
          <p:sp>
            <p:nvSpPr>
              <p:cNvPr id="35" name="Rectangle 53"/>
              <p:cNvSpPr/>
              <p:nvPr/>
            </p:nvSpPr>
            <p:spPr bwMode="auto">
              <a:xfrm>
                <a:off x="223838" y="265113"/>
                <a:ext cx="61913" cy="46037"/>
              </a:xfrm>
              <a:prstGeom prst="rect">
                <a:avLst/>
              </a:prstGeom>
              <a:grpFill/>
              <a:ln>
                <a:noFill/>
              </a:ln>
            </p:spPr>
            <p:txBody>
              <a:bodyPr anchor="ctr"/>
              <a:lstStyle/>
              <a:p>
                <a:pPr algn="ctr"/>
                <a:endParaRPr>
                  <a:latin typeface="微软雅黑" panose="020B0503020204020204" charset="-122"/>
                  <a:ea typeface="微软雅黑" panose="020B0503020204020204" charset="-122"/>
                </a:endParaRPr>
              </a:p>
            </p:txBody>
          </p:sp>
          <p:sp>
            <p:nvSpPr>
              <p:cNvPr id="36" name="Rectangle 54"/>
              <p:cNvSpPr/>
              <p:nvPr/>
            </p:nvSpPr>
            <p:spPr bwMode="auto">
              <a:xfrm>
                <a:off x="223838" y="188913"/>
                <a:ext cx="61913" cy="46037"/>
              </a:xfrm>
              <a:prstGeom prst="rect">
                <a:avLst/>
              </a:prstGeom>
              <a:grpFill/>
              <a:ln>
                <a:noFill/>
              </a:ln>
            </p:spPr>
            <p:txBody>
              <a:bodyPr anchor="ctr"/>
              <a:lstStyle/>
              <a:p>
                <a:pPr algn="ctr"/>
                <a:endParaRPr>
                  <a:latin typeface="微软雅黑" panose="020B0503020204020204" charset="-122"/>
                  <a:ea typeface="微软雅黑" panose="020B0503020204020204" charset="-122"/>
                </a:endParaRPr>
              </a:p>
            </p:txBody>
          </p:sp>
          <p:sp>
            <p:nvSpPr>
              <p:cNvPr id="37" name="Rectangle 55"/>
              <p:cNvSpPr/>
              <p:nvPr/>
            </p:nvSpPr>
            <p:spPr bwMode="auto">
              <a:xfrm>
                <a:off x="331788" y="342900"/>
                <a:ext cx="60325" cy="44450"/>
              </a:xfrm>
              <a:prstGeom prst="rect">
                <a:avLst/>
              </a:prstGeom>
              <a:grpFill/>
              <a:ln>
                <a:noFill/>
              </a:ln>
            </p:spPr>
            <p:txBody>
              <a:bodyPr anchor="ctr"/>
              <a:lstStyle/>
              <a:p>
                <a:pPr algn="ctr"/>
                <a:endParaRPr>
                  <a:latin typeface="微软雅黑" panose="020B0503020204020204" charset="-122"/>
                  <a:ea typeface="微软雅黑" panose="020B0503020204020204" charset="-122"/>
                </a:endParaRPr>
              </a:p>
            </p:txBody>
          </p:sp>
          <p:sp>
            <p:nvSpPr>
              <p:cNvPr id="38" name="Rectangle 56"/>
              <p:cNvSpPr/>
              <p:nvPr/>
            </p:nvSpPr>
            <p:spPr bwMode="auto">
              <a:xfrm>
                <a:off x="331788" y="265113"/>
                <a:ext cx="60325" cy="46037"/>
              </a:xfrm>
              <a:prstGeom prst="rect">
                <a:avLst/>
              </a:prstGeom>
              <a:grpFill/>
              <a:ln>
                <a:noFill/>
              </a:ln>
            </p:spPr>
            <p:txBody>
              <a:bodyPr anchor="ctr"/>
              <a:lstStyle/>
              <a:p>
                <a:pPr algn="ctr"/>
                <a:endParaRPr>
                  <a:latin typeface="微软雅黑" panose="020B0503020204020204" charset="-122"/>
                  <a:ea typeface="微软雅黑" panose="020B0503020204020204" charset="-122"/>
                </a:endParaRPr>
              </a:p>
            </p:txBody>
          </p:sp>
          <p:sp>
            <p:nvSpPr>
              <p:cNvPr id="39" name="Rectangle 57"/>
              <p:cNvSpPr/>
              <p:nvPr/>
            </p:nvSpPr>
            <p:spPr bwMode="auto">
              <a:xfrm>
                <a:off x="331788" y="188913"/>
                <a:ext cx="60325" cy="46037"/>
              </a:xfrm>
              <a:prstGeom prst="rect">
                <a:avLst/>
              </a:prstGeom>
              <a:grpFill/>
              <a:ln>
                <a:noFill/>
              </a:ln>
            </p:spPr>
            <p:txBody>
              <a:bodyPr anchor="ctr"/>
              <a:lstStyle/>
              <a:p>
                <a:pPr algn="ctr"/>
                <a:endParaRPr>
                  <a:latin typeface="微软雅黑" panose="020B0503020204020204" charset="-122"/>
                  <a:ea typeface="微软雅黑" panose="020B0503020204020204" charset="-122"/>
                </a:endParaRPr>
              </a:p>
            </p:txBody>
          </p:sp>
        </p:grpSp>
        <p:grpSp>
          <p:nvGrpSpPr>
            <p:cNvPr id="74" name="组合 73"/>
            <p:cNvGrpSpPr/>
            <p:nvPr/>
          </p:nvGrpSpPr>
          <p:grpSpPr>
            <a:xfrm>
              <a:off x="2951644" y="3365844"/>
              <a:ext cx="2904076" cy="834815"/>
              <a:chOff x="7483989" y="3433235"/>
              <a:chExt cx="2904076" cy="834815"/>
            </a:xfrm>
          </p:grpSpPr>
          <p:sp>
            <p:nvSpPr>
              <p:cNvPr id="75" name="矩形 74"/>
              <p:cNvSpPr/>
              <p:nvPr/>
            </p:nvSpPr>
            <p:spPr>
              <a:xfrm>
                <a:off x="7483990" y="3732519"/>
                <a:ext cx="2904075"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76" name="矩形 75"/>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微软雅黑" panose="020B0503020204020204" charset="-122"/>
                    <a:ea typeface="微软雅黑" panose="020B0503020204020204" charset="-122"/>
                  </a:rPr>
                  <a:t>知彼解己，用同理心；</a:t>
                </a:r>
                <a:endParaRPr lang="zh-CN" altLang="en-US" sz="1600" b="1" dirty="0">
                  <a:latin typeface="微软雅黑" panose="020B0503020204020204" charset="-122"/>
                  <a:ea typeface="微软雅黑" panose="020B0503020204020204" charset="-122"/>
                </a:endParaRPr>
              </a:p>
            </p:txBody>
          </p:sp>
        </p:grpSp>
      </p:grpSp>
      <p:grpSp>
        <p:nvGrpSpPr>
          <p:cNvPr id="23" name="组合 22"/>
          <p:cNvGrpSpPr/>
          <p:nvPr/>
        </p:nvGrpSpPr>
        <p:grpSpPr>
          <a:xfrm>
            <a:off x="1712224" y="4554300"/>
            <a:ext cx="4853426" cy="1006179"/>
            <a:chOff x="1002294" y="4483815"/>
            <a:chExt cx="4853426" cy="1006179"/>
          </a:xfrm>
        </p:grpSpPr>
        <p:grpSp>
          <p:nvGrpSpPr>
            <p:cNvPr id="12" name="Group 9"/>
            <p:cNvGrpSpPr>
              <a:grpSpLocks noChangeAspect="1"/>
            </p:cNvGrpSpPr>
            <p:nvPr/>
          </p:nvGrpSpPr>
          <p:grpSpPr>
            <a:xfrm rot="5400000">
              <a:off x="1558438" y="4291660"/>
              <a:ext cx="1006179" cy="1390489"/>
              <a:chOff x="3149600" y="2480384"/>
              <a:chExt cx="1201204" cy="1660005"/>
            </a:xfrm>
          </p:grpSpPr>
          <p:sp>
            <p:nvSpPr>
              <p:cNvPr id="53" name="Isosceles Triangle 10"/>
              <p:cNvSpPr/>
              <p:nvPr/>
            </p:nvSpPr>
            <p:spPr>
              <a:xfrm flipV="1">
                <a:off x="3149600" y="3200460"/>
                <a:ext cx="1201204" cy="939929"/>
              </a:xfrm>
              <a:prstGeom prst="triangle">
                <a:avLst/>
              </a:prstGeom>
              <a:gradFill>
                <a:gsLst>
                  <a:gs pos="0">
                    <a:schemeClr val="bg1">
                      <a:lumMod val="50000"/>
                    </a:schemeClr>
                  </a:gs>
                  <a:gs pos="100000">
                    <a:srgbClr val="EEECE1">
                      <a:lumMod val="90000"/>
                      <a:alpha val="0"/>
                    </a:srgbClr>
                  </a:gs>
                </a:gsLst>
                <a:lin ang="5400000" scaled="0"/>
              </a:gradFill>
              <a:ln w="25400" cap="flat" cmpd="sng" algn="ctr">
                <a:noFill/>
                <a:prstDash val="solid"/>
              </a:ln>
              <a:effectLst/>
            </p:spPr>
            <p:txBody>
              <a:bodyPr anchor="ctr"/>
              <a:lstStyle/>
              <a:p>
                <a:pPr algn="ctr"/>
                <a:endParaRPr>
                  <a:latin typeface="微软雅黑" panose="020B0503020204020204" charset="-122"/>
                  <a:ea typeface="微软雅黑" panose="020B0503020204020204" charset="-122"/>
                </a:endParaRPr>
              </a:p>
            </p:txBody>
          </p:sp>
          <p:sp>
            <p:nvSpPr>
              <p:cNvPr id="54" name="Rectangle 11"/>
              <p:cNvSpPr/>
              <p:nvPr/>
            </p:nvSpPr>
            <p:spPr>
              <a:xfrm>
                <a:off x="3630724" y="2480384"/>
                <a:ext cx="720080" cy="720080"/>
              </a:xfrm>
              <a:prstGeom prst="rect">
                <a:avLst/>
              </a:prstGeom>
              <a:solidFill>
                <a:schemeClr val="bg1">
                  <a:lumMod val="50000"/>
                </a:schemeClr>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endParaRPr>
                  <a:latin typeface="微软雅黑" panose="020B0503020204020204" charset="-122"/>
                  <a:ea typeface="微软雅黑" panose="020B0503020204020204" charset="-122"/>
                </a:endParaRPr>
              </a:p>
            </p:txBody>
          </p:sp>
        </p:grpSp>
        <p:sp>
          <p:nvSpPr>
            <p:cNvPr id="13" name="Oval 19"/>
            <p:cNvSpPr>
              <a:spLocks noChangeAspect="1"/>
            </p:cNvSpPr>
            <p:nvPr/>
          </p:nvSpPr>
          <p:spPr>
            <a:xfrm rot="5400000">
              <a:off x="1002293" y="4833902"/>
              <a:ext cx="325809" cy="325808"/>
            </a:xfrm>
            <a:prstGeom prst="ellipse">
              <a:avLst/>
            </a:prstGeom>
            <a:solidFill>
              <a:schemeClr val="bg1">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20" name="Freeform: Shape 58"/>
            <p:cNvSpPr/>
            <p:nvPr/>
          </p:nvSpPr>
          <p:spPr bwMode="auto">
            <a:xfrm>
              <a:off x="2318744" y="4629679"/>
              <a:ext cx="252597" cy="252598"/>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p:spPr>
          <p:txBody>
            <a:bodyPr anchor="ctr"/>
            <a:lstStyle/>
            <a:p>
              <a:pPr algn="ctr"/>
              <a:endParaRPr>
                <a:latin typeface="微软雅黑" panose="020B0503020204020204" charset="-122"/>
                <a:ea typeface="微软雅黑" panose="020B0503020204020204" charset="-122"/>
              </a:endParaRPr>
            </a:p>
          </p:txBody>
        </p:sp>
        <p:grpSp>
          <p:nvGrpSpPr>
            <p:cNvPr id="77" name="组合 76"/>
            <p:cNvGrpSpPr/>
            <p:nvPr/>
          </p:nvGrpSpPr>
          <p:grpSpPr>
            <a:xfrm>
              <a:off x="2951644" y="4579398"/>
              <a:ext cx="2904076" cy="834815"/>
              <a:chOff x="7483989" y="3433235"/>
              <a:chExt cx="2904076" cy="834815"/>
            </a:xfrm>
          </p:grpSpPr>
          <p:sp>
            <p:nvSpPr>
              <p:cNvPr id="78" name="矩形 77"/>
              <p:cNvSpPr/>
              <p:nvPr/>
            </p:nvSpPr>
            <p:spPr>
              <a:xfrm>
                <a:off x="7483990" y="3732519"/>
                <a:ext cx="2904075"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79" name="矩形 78"/>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微软雅黑" panose="020B0503020204020204" charset="-122"/>
                    <a:ea typeface="微软雅黑" panose="020B0503020204020204" charset="-122"/>
                  </a:rPr>
                  <a:t>立场坚定，态度热情。</a:t>
                </a:r>
                <a:endParaRPr lang="zh-CN" altLang="en-US" sz="1600" b="1" dirty="0">
                  <a:latin typeface="微软雅黑" panose="020B0503020204020204" charset="-122"/>
                  <a:ea typeface="微软雅黑" panose="020B0503020204020204" charset="-122"/>
                </a:endParaRPr>
              </a:p>
            </p:txBody>
          </p:sp>
        </p:grpSp>
      </p:grpSp>
      <p:pic>
        <p:nvPicPr>
          <p:cNvPr id="14" name="图片 13" descr="E:\素材\科技\3cbbb763b5fd9a4e335c7742d10f8b47.png3cbbb763b5fd9a4e335c7742d10f8b47"/>
          <p:cNvPicPr>
            <a:picLocks noChangeAspect="1"/>
          </p:cNvPicPr>
          <p:nvPr/>
        </p:nvPicPr>
        <p:blipFill>
          <a:blip r:embed="rId1"/>
          <a:srcRect/>
          <a:stretch>
            <a:fillRect/>
          </a:stretch>
        </p:blipFill>
        <p:spPr>
          <a:xfrm>
            <a:off x="5846445" y="1268730"/>
            <a:ext cx="4852035" cy="485203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ppt_x</p:attrName>
                                        </p:attrNameLst>
                                      </p:cBhvr>
                                      <p:tavLst>
                                        <p:tav tm="0">
                                          <p:val>
                                            <p:strVal val="#ppt_x-#ppt_w*1.125000"/>
                                          </p:val>
                                        </p:tav>
                                        <p:tav tm="100000">
                                          <p:val>
                                            <p:strVal val="#ppt_x"/>
                                          </p:val>
                                        </p:tav>
                                      </p:tavLst>
                                    </p:anim>
                                    <p:animEffect transition="in" filter="wipe(right)">
                                      <p:cBhvr>
                                        <p:cTn id="13" dur="500"/>
                                        <p:tgtEl>
                                          <p:spTgt spid="22"/>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p:tgtEl>
                                          <p:spTgt spid="23"/>
                                        </p:tgtEl>
                                        <p:attrNameLst>
                                          <p:attrName>ppt_x</p:attrName>
                                        </p:attrNameLst>
                                      </p:cBhvr>
                                      <p:tavLst>
                                        <p:tav tm="0">
                                          <p:val>
                                            <p:strVal val="#ppt_x-#ppt_w*1.125000"/>
                                          </p:val>
                                        </p:tav>
                                        <p:tav tm="100000">
                                          <p:val>
                                            <p:strVal val="#ppt_x"/>
                                          </p:val>
                                        </p:tav>
                                      </p:tavLst>
                                    </p:anim>
                                    <p:animEffect transition="in" filter="wipe(right)">
                                      <p:cBhvr>
                                        <p:cTn id="18" dur="500"/>
                                        <p:tgtEl>
                                          <p:spTgt spid="23"/>
                                        </p:tgtEl>
                                      </p:cBhvr>
                                    </p:animEffect>
                                  </p:childTnLst>
                                </p:cTn>
                              </p:par>
                              <p:par>
                                <p:cTn id="19" presetID="42"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5490845"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说对方想听的、</a:t>
              </a:r>
              <a:r>
                <a:rPr lang="zh-CN" altLang="en-US" sz="3200" b="1" dirty="0">
                  <a:solidFill>
                    <a:srgbClr val="39042F"/>
                  </a:solidFill>
                </a:rPr>
                <a:t>听对方想说的</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cc20e0d7-1a86-4f47-a7ee-48173af62f72"/>
          <p:cNvGrpSpPr>
            <a:grpSpLocks noChangeAspect="1"/>
          </p:cNvGrpSpPr>
          <p:nvPr/>
        </p:nvGrpSpPr>
        <p:grpSpPr>
          <a:xfrm>
            <a:off x="5474214" y="1872955"/>
            <a:ext cx="4888543" cy="3698776"/>
            <a:chOff x="1091444" y="1808820"/>
            <a:chExt cx="4888543" cy="3698776"/>
          </a:xfrm>
        </p:grpSpPr>
        <p:sp>
          <p:nvSpPr>
            <p:cNvPr id="19" name="Rectangle: Rounded Corners 2"/>
            <p:cNvSpPr/>
            <p:nvPr/>
          </p:nvSpPr>
          <p:spPr>
            <a:xfrm>
              <a:off x="1091444" y="1808820"/>
              <a:ext cx="2256251" cy="3698776"/>
            </a:xfrm>
            <a:prstGeom prst="roundRect">
              <a:avLst>
                <a:gd name="adj" fmla="val 3485"/>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endParaRPr lang="zh-CN" altLang="en-US" dirty="0">
                <a:latin typeface="微软雅黑" panose="020B0503020204020204" charset="-122"/>
                <a:ea typeface="微软雅黑" panose="020B0503020204020204" charset="-122"/>
              </a:endParaRPr>
            </a:p>
          </p:txBody>
        </p:sp>
        <p:sp>
          <p:nvSpPr>
            <p:cNvPr id="20" name="Rectangle: Rounded Corners 3"/>
            <p:cNvSpPr/>
            <p:nvPr/>
          </p:nvSpPr>
          <p:spPr>
            <a:xfrm>
              <a:off x="3723736" y="1808820"/>
              <a:ext cx="2256251" cy="3698776"/>
            </a:xfrm>
            <a:prstGeom prst="roundRect">
              <a:avLst>
                <a:gd name="adj" fmla="val 3485"/>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endParaRPr lang="zh-CN" altLang="en-US" dirty="0">
                <a:latin typeface="微软雅黑" panose="020B0503020204020204" charset="-122"/>
                <a:ea typeface="微软雅黑" panose="020B0503020204020204" charset="-122"/>
              </a:endParaRPr>
            </a:p>
          </p:txBody>
        </p:sp>
        <p:sp>
          <p:nvSpPr>
            <p:cNvPr id="28" name="Freeform: Shape 6"/>
            <p:cNvSpPr/>
            <p:nvPr/>
          </p:nvSpPr>
          <p:spPr>
            <a:xfrm>
              <a:off x="1091444"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2"/>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29" name="TextBox 7"/>
            <p:cNvSpPr txBox="1"/>
            <p:nvPr/>
          </p:nvSpPr>
          <p:spPr>
            <a:xfrm>
              <a:off x="1841902" y="2554997"/>
              <a:ext cx="755336" cy="707886"/>
            </a:xfrm>
            <a:prstGeom prst="rect">
              <a:avLst/>
            </a:prstGeom>
            <a:noFill/>
          </p:spPr>
          <p:txBody>
            <a:bodyPr wrap="none">
              <a:normAutofit/>
            </a:bodyPr>
            <a:lstStyle/>
            <a:p>
              <a:pPr algn="ctr"/>
              <a:r>
                <a:rPr lang="en-US" sz="2400" dirty="0">
                  <a:solidFill>
                    <a:schemeClr val="bg1"/>
                  </a:solidFill>
                  <a:latin typeface="微软雅黑" panose="020B0503020204020204" charset="-122"/>
                  <a:ea typeface="微软雅黑" panose="020B0503020204020204" charset="-122"/>
                </a:rPr>
                <a:t>01</a:t>
              </a:r>
              <a:endParaRPr lang="en-US" sz="2400" dirty="0">
                <a:solidFill>
                  <a:schemeClr val="bg1"/>
                </a:solidFill>
                <a:latin typeface="微软雅黑" panose="020B0503020204020204" charset="-122"/>
                <a:ea typeface="微软雅黑" panose="020B0503020204020204" charset="-122"/>
              </a:endParaRPr>
            </a:p>
          </p:txBody>
        </p:sp>
        <p:sp>
          <p:nvSpPr>
            <p:cNvPr id="30" name="Freeform: Shape 9"/>
            <p:cNvSpPr/>
            <p:nvPr/>
          </p:nvSpPr>
          <p:spPr>
            <a:xfrm>
              <a:off x="1939174" y="4714641"/>
              <a:ext cx="544020" cy="527603"/>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8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8"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rgbClr val="39042F"/>
            </a:solidFill>
            <a:ln w="12700">
              <a:miter lim="400000"/>
            </a:ln>
            <a:effectLst/>
          </p:spPr>
          <p:txBody>
            <a:bodyPr anchor="ctr"/>
            <a:lstStyle/>
            <a:p>
              <a:pPr algn="ctr"/>
              <a:endParaRPr>
                <a:latin typeface="微软雅黑" panose="020B0503020204020204" charset="-122"/>
                <a:ea typeface="微软雅黑" panose="020B0503020204020204" charset="-122"/>
              </a:endParaRPr>
            </a:p>
          </p:txBody>
        </p:sp>
        <p:sp>
          <p:nvSpPr>
            <p:cNvPr id="31" name="Freeform: Shape 10"/>
            <p:cNvSpPr/>
            <p:nvPr/>
          </p:nvSpPr>
          <p:spPr>
            <a:xfrm>
              <a:off x="3723736"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2"/>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46" name="TextBox 11"/>
            <p:cNvSpPr txBox="1"/>
            <p:nvPr/>
          </p:nvSpPr>
          <p:spPr>
            <a:xfrm>
              <a:off x="4474194" y="2554997"/>
              <a:ext cx="755336" cy="707886"/>
            </a:xfrm>
            <a:prstGeom prst="rect">
              <a:avLst/>
            </a:prstGeom>
            <a:noFill/>
          </p:spPr>
          <p:txBody>
            <a:bodyPr wrap="none">
              <a:normAutofit/>
            </a:bodyPr>
            <a:lstStyle/>
            <a:p>
              <a:pPr algn="ctr"/>
              <a:r>
                <a:rPr lang="en-US" sz="2400">
                  <a:solidFill>
                    <a:schemeClr val="bg1"/>
                  </a:solidFill>
                  <a:latin typeface="微软雅黑" panose="020B0503020204020204" charset="-122"/>
                  <a:ea typeface="微软雅黑" panose="020B0503020204020204" charset="-122"/>
                </a:rPr>
                <a:t>02</a:t>
              </a:r>
              <a:endParaRPr lang="en-US" sz="2400">
                <a:solidFill>
                  <a:schemeClr val="bg1"/>
                </a:solidFill>
                <a:latin typeface="微软雅黑" panose="020B0503020204020204" charset="-122"/>
                <a:ea typeface="微软雅黑" panose="020B0503020204020204" charset="-122"/>
              </a:endParaRPr>
            </a:p>
          </p:txBody>
        </p:sp>
        <p:sp>
          <p:nvSpPr>
            <p:cNvPr id="54" name="Freeform: Shape 19"/>
            <p:cNvSpPr/>
            <p:nvPr/>
          </p:nvSpPr>
          <p:spPr>
            <a:xfrm>
              <a:off x="4572389" y="4763195"/>
              <a:ext cx="558945" cy="443518"/>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rgbClr val="2E295C"/>
            </a:solidFill>
            <a:ln w="12700">
              <a:miter lim="400000"/>
            </a:ln>
          </p:spPr>
          <p:txBody>
            <a:bodyPr anchor="ctr"/>
            <a:lstStyle/>
            <a:p>
              <a:pPr algn="ctr"/>
              <a:endParaRPr>
                <a:latin typeface="微软雅黑" panose="020B0503020204020204" charset="-122"/>
                <a:ea typeface="微软雅黑" panose="020B0503020204020204" charset="-122"/>
              </a:endParaRPr>
            </a:p>
          </p:txBody>
        </p:sp>
      </p:grpSp>
      <p:sp>
        <p:nvSpPr>
          <p:cNvPr id="58" name="矩形 57"/>
          <p:cNvSpPr/>
          <p:nvPr/>
        </p:nvSpPr>
        <p:spPr>
          <a:xfrm>
            <a:off x="5292725" y="3335655"/>
            <a:ext cx="2572385" cy="1129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弄清楚听者究竟想听什么</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a:p>
            <a:pPr algn="ctr">
              <a:lnSpc>
                <a:spcPct val="15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以对方感兴趣的方式表达</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a:p>
            <a:pPr algn="ctr">
              <a:lnSpc>
                <a:spcPct val="15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注意在适当的机会和场所</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p:txBody>
      </p:sp>
      <p:sp>
        <p:nvSpPr>
          <p:cNvPr id="59" name="矩形 58"/>
          <p:cNvSpPr/>
          <p:nvPr/>
        </p:nvSpPr>
        <p:spPr>
          <a:xfrm>
            <a:off x="5565612" y="2095283"/>
            <a:ext cx="2050552" cy="4235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latin typeface="微软雅黑" panose="020B0503020204020204" charset="-122"/>
                <a:ea typeface="微软雅黑" panose="020B0503020204020204" charset="-122"/>
              </a:rPr>
              <a:t>说对方想听的</a:t>
            </a:r>
            <a:endParaRPr lang="zh-CN" altLang="en-US" b="1" dirty="0">
              <a:solidFill>
                <a:schemeClr val="bg1"/>
              </a:solidFill>
              <a:latin typeface="微软雅黑" panose="020B0503020204020204" charset="-122"/>
              <a:ea typeface="微软雅黑" panose="020B0503020204020204" charset="-122"/>
            </a:endParaRPr>
          </a:p>
        </p:txBody>
      </p:sp>
      <p:sp>
        <p:nvSpPr>
          <p:cNvPr id="60" name="矩形 59"/>
          <p:cNvSpPr/>
          <p:nvPr/>
        </p:nvSpPr>
        <p:spPr>
          <a:xfrm>
            <a:off x="8209355" y="2095283"/>
            <a:ext cx="2050552" cy="4235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latin typeface="微软雅黑" panose="020B0503020204020204" charset="-122"/>
                <a:ea typeface="微软雅黑" panose="020B0503020204020204" charset="-122"/>
              </a:rPr>
              <a:t>听对方想说的</a:t>
            </a:r>
            <a:endParaRPr lang="zh-CN" altLang="en-US" b="1" dirty="0">
              <a:solidFill>
                <a:schemeClr val="bg1"/>
              </a:solidFill>
              <a:latin typeface="微软雅黑" panose="020B0503020204020204" charset="-122"/>
              <a:ea typeface="微软雅黑" panose="020B0503020204020204" charset="-122"/>
            </a:endParaRPr>
          </a:p>
        </p:txBody>
      </p:sp>
      <p:sp>
        <p:nvSpPr>
          <p:cNvPr id="61" name="矩形 60"/>
          <p:cNvSpPr/>
          <p:nvPr/>
        </p:nvSpPr>
        <p:spPr>
          <a:xfrm>
            <a:off x="7966710" y="3335655"/>
            <a:ext cx="2572385" cy="1129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积极探询说者想说什么</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a:p>
            <a:pPr algn="ctr">
              <a:lnSpc>
                <a:spcPct val="15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用对方乐意的方式倾听</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a:p>
            <a:pPr algn="ctr">
              <a:lnSpc>
                <a:spcPct val="15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控制情绪，并适时回应</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p:txBody>
      </p:sp>
      <p:pic>
        <p:nvPicPr>
          <p:cNvPr id="62" name="图片 61" descr="d8b0bed70629156662a0cbd66ff748a5"/>
          <p:cNvPicPr>
            <a:picLocks noChangeAspect="1"/>
          </p:cNvPicPr>
          <p:nvPr/>
        </p:nvPicPr>
        <p:blipFill>
          <a:blip r:embed="rId1"/>
          <a:stretch>
            <a:fillRect/>
          </a:stretch>
        </p:blipFill>
        <p:spPr>
          <a:xfrm>
            <a:off x="1775460" y="1388110"/>
            <a:ext cx="3034665" cy="441515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1000"/>
                                        <p:tgtEl>
                                          <p:spTgt spid="62"/>
                                        </p:tgtEl>
                                      </p:cBhvr>
                                    </p:animEffect>
                                    <p:anim calcmode="lin" valueType="num">
                                      <p:cBhvr>
                                        <p:cTn id="8" dur="1000" fill="hold"/>
                                        <p:tgtEl>
                                          <p:spTgt spid="62"/>
                                        </p:tgtEl>
                                        <p:attrNameLst>
                                          <p:attrName>ppt_x</p:attrName>
                                        </p:attrNameLst>
                                      </p:cBhvr>
                                      <p:tavLst>
                                        <p:tav tm="0">
                                          <p:val>
                                            <p:strVal val="#ppt_x"/>
                                          </p:val>
                                        </p:tav>
                                        <p:tav tm="100000">
                                          <p:val>
                                            <p:strVal val="#ppt_x"/>
                                          </p:val>
                                        </p:tav>
                                      </p:tavLst>
                                    </p:anim>
                                    <p:anim calcmode="lin" valueType="num">
                                      <p:cBhvr>
                                        <p:cTn id="9" dur="1000" fill="hold"/>
                                        <p:tgtEl>
                                          <p:spTgt spid="6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fltVal val="0"/>
                                          </p:val>
                                        </p:tav>
                                        <p:tav tm="100000">
                                          <p:val>
                                            <p:strVal val="#ppt_w"/>
                                          </p:val>
                                        </p:tav>
                                      </p:tavLst>
                                    </p:anim>
                                    <p:anim calcmode="lin" valueType="num">
                                      <p:cBhvr>
                                        <p:cTn id="20" dur="500" fill="hold"/>
                                        <p:tgtEl>
                                          <p:spTgt spid="58"/>
                                        </p:tgtEl>
                                        <p:attrNameLst>
                                          <p:attrName>ppt_h</p:attrName>
                                        </p:attrNameLst>
                                      </p:cBhvr>
                                      <p:tavLst>
                                        <p:tav tm="0">
                                          <p:val>
                                            <p:fltVal val="0"/>
                                          </p:val>
                                        </p:tav>
                                        <p:tav tm="100000">
                                          <p:val>
                                            <p:strVal val="#ppt_h"/>
                                          </p:val>
                                        </p:tav>
                                      </p:tavLst>
                                    </p:anim>
                                    <p:animEffect transition="in" filter="fade">
                                      <p:cBhvr>
                                        <p:cTn id="21" dur="500"/>
                                        <p:tgtEl>
                                          <p:spTgt spid="5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61"/>
                                        </p:tgtEl>
                                        <p:attrNameLst>
                                          <p:attrName>style.visibility</p:attrName>
                                        </p:attrNameLst>
                                      </p:cBhvr>
                                      <p:to>
                                        <p:strVal val="visible"/>
                                      </p:to>
                                    </p:set>
                                    <p:anim calcmode="lin" valueType="num">
                                      <p:cBhvr>
                                        <p:cTn id="24" dur="500" fill="hold"/>
                                        <p:tgtEl>
                                          <p:spTgt spid="61"/>
                                        </p:tgtEl>
                                        <p:attrNameLst>
                                          <p:attrName>ppt_w</p:attrName>
                                        </p:attrNameLst>
                                      </p:cBhvr>
                                      <p:tavLst>
                                        <p:tav tm="0">
                                          <p:val>
                                            <p:fltVal val="0"/>
                                          </p:val>
                                        </p:tav>
                                        <p:tav tm="100000">
                                          <p:val>
                                            <p:strVal val="#ppt_w"/>
                                          </p:val>
                                        </p:tav>
                                      </p:tavLst>
                                    </p:anim>
                                    <p:anim calcmode="lin" valueType="num">
                                      <p:cBhvr>
                                        <p:cTn id="25" dur="500" fill="hold"/>
                                        <p:tgtEl>
                                          <p:spTgt spid="61"/>
                                        </p:tgtEl>
                                        <p:attrNameLst>
                                          <p:attrName>ppt_h</p:attrName>
                                        </p:attrNameLst>
                                      </p:cBhvr>
                                      <p:tavLst>
                                        <p:tav tm="0">
                                          <p:val>
                                            <p:fltVal val="0"/>
                                          </p:val>
                                        </p:tav>
                                        <p:tav tm="100000">
                                          <p:val>
                                            <p:strVal val="#ppt_h"/>
                                          </p:val>
                                        </p:tav>
                                      </p:tavLst>
                                    </p:anim>
                                    <p:animEffect transition="in" filter="fade">
                                      <p:cBhvr>
                                        <p:cTn id="26" dur="500"/>
                                        <p:tgtEl>
                                          <p:spTgt spid="6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p:cTn id="34" dur="500" fill="hold"/>
                                        <p:tgtEl>
                                          <p:spTgt spid="59"/>
                                        </p:tgtEl>
                                        <p:attrNameLst>
                                          <p:attrName>ppt_w</p:attrName>
                                        </p:attrNameLst>
                                      </p:cBhvr>
                                      <p:tavLst>
                                        <p:tav tm="0">
                                          <p:val>
                                            <p:fltVal val="0"/>
                                          </p:val>
                                        </p:tav>
                                        <p:tav tm="100000">
                                          <p:val>
                                            <p:strVal val="#ppt_w"/>
                                          </p:val>
                                        </p:tav>
                                      </p:tavLst>
                                    </p:anim>
                                    <p:anim calcmode="lin" valueType="num">
                                      <p:cBhvr>
                                        <p:cTn id="35" dur="500" fill="hold"/>
                                        <p:tgtEl>
                                          <p:spTgt spid="59"/>
                                        </p:tgtEl>
                                        <p:attrNameLst>
                                          <p:attrName>ppt_h</p:attrName>
                                        </p:attrNameLst>
                                      </p:cBhvr>
                                      <p:tavLst>
                                        <p:tav tm="0">
                                          <p:val>
                                            <p:fltVal val="0"/>
                                          </p:val>
                                        </p:tav>
                                        <p:tav tm="100000">
                                          <p:val>
                                            <p:strVal val="#ppt_h"/>
                                          </p:val>
                                        </p:tav>
                                      </p:tavLst>
                                    </p:anim>
                                    <p:animEffect transition="in" filter="fade">
                                      <p:cBhvr>
                                        <p:cTn id="3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508254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为什么我的意</a:t>
              </a:r>
              <a:r>
                <a:rPr lang="zh-CN" altLang="en-US" sz="3200" b="1" dirty="0">
                  <a:solidFill>
                    <a:srgbClr val="39042F"/>
                  </a:solidFill>
                </a:rPr>
                <a:t>见没被采纳？</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3"/>
          <p:cNvGrpSpPr/>
          <p:nvPr/>
        </p:nvGrpSpPr>
        <p:grpSpPr>
          <a:xfrm>
            <a:off x="4596666" y="3292901"/>
            <a:ext cx="2888156" cy="3015824"/>
            <a:chOff x="4515091" y="3343406"/>
            <a:chExt cx="3365811" cy="3514594"/>
          </a:xfrm>
          <a:solidFill>
            <a:srgbClr val="39042F"/>
          </a:solidFill>
        </p:grpSpPr>
        <p:sp>
          <p:nvSpPr>
            <p:cNvPr id="69" name="Freeform: Shape 88"/>
            <p:cNvSpPr/>
            <p:nvPr/>
          </p:nvSpPr>
          <p:spPr bwMode="auto">
            <a:xfrm>
              <a:off x="5356164" y="5663189"/>
              <a:ext cx="1392173" cy="1194811"/>
            </a:xfrm>
            <a:custGeom>
              <a:avLst/>
              <a:gdLst>
                <a:gd name="T0" fmla="*/ 0 w 177"/>
                <a:gd name="T1" fmla="*/ 31 h 152"/>
                <a:gd name="T2" fmla="*/ 54 w 177"/>
                <a:gd name="T3" fmla="*/ 96 h 152"/>
                <a:gd name="T4" fmla="*/ 114 w 177"/>
                <a:gd name="T5" fmla="*/ 152 h 152"/>
                <a:gd name="T6" fmla="*/ 151 w 177"/>
                <a:gd name="T7" fmla="*/ 137 h 152"/>
                <a:gd name="T8" fmla="*/ 177 w 177"/>
                <a:gd name="T9" fmla="*/ 121 h 152"/>
                <a:gd name="T10" fmla="*/ 152 w 177"/>
                <a:gd name="T11" fmla="*/ 92 h 152"/>
                <a:gd name="T12" fmla="*/ 130 w 177"/>
                <a:gd name="T13" fmla="*/ 67 h 152"/>
                <a:gd name="T14" fmla="*/ 102 w 177"/>
                <a:gd name="T15" fmla="*/ 26 h 152"/>
                <a:gd name="T16" fmla="*/ 95 w 177"/>
                <a:gd name="T17" fmla="*/ 0 h 152"/>
                <a:gd name="T18" fmla="*/ 0 w 177"/>
                <a:gd name="T19" fmla="*/ 3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152">
                  <a:moveTo>
                    <a:pt x="0" y="31"/>
                  </a:moveTo>
                  <a:cubicBezTo>
                    <a:pt x="0" y="31"/>
                    <a:pt x="28" y="66"/>
                    <a:pt x="54" y="96"/>
                  </a:cubicBezTo>
                  <a:cubicBezTo>
                    <a:pt x="79" y="125"/>
                    <a:pt x="114" y="152"/>
                    <a:pt x="114" y="152"/>
                  </a:cubicBezTo>
                  <a:cubicBezTo>
                    <a:pt x="114" y="152"/>
                    <a:pt x="128" y="148"/>
                    <a:pt x="151" y="137"/>
                  </a:cubicBezTo>
                  <a:cubicBezTo>
                    <a:pt x="175" y="127"/>
                    <a:pt x="177" y="121"/>
                    <a:pt x="177" y="121"/>
                  </a:cubicBezTo>
                  <a:cubicBezTo>
                    <a:pt x="177" y="121"/>
                    <a:pt x="170" y="93"/>
                    <a:pt x="152" y="92"/>
                  </a:cubicBezTo>
                  <a:cubicBezTo>
                    <a:pt x="150" y="81"/>
                    <a:pt x="144" y="67"/>
                    <a:pt x="130" y="67"/>
                  </a:cubicBezTo>
                  <a:cubicBezTo>
                    <a:pt x="129" y="54"/>
                    <a:pt x="120" y="29"/>
                    <a:pt x="102" y="26"/>
                  </a:cubicBezTo>
                  <a:cubicBezTo>
                    <a:pt x="102" y="12"/>
                    <a:pt x="95" y="0"/>
                    <a:pt x="95" y="0"/>
                  </a:cubicBezTo>
                  <a:lnTo>
                    <a:pt x="0" y="31"/>
                  </a:lnTo>
                  <a:close/>
                </a:path>
              </a:pathLst>
            </a:custGeom>
            <a:grpFill/>
            <a:ln>
              <a:solidFill>
                <a:schemeClr val="bg1"/>
              </a:solidFill>
            </a:ln>
          </p:spPr>
          <p:txBody>
            <a:bodyPr anchor="ctr"/>
            <a:lstStyle/>
            <a:p>
              <a:pPr algn="ctr"/>
            </a:p>
          </p:txBody>
        </p:sp>
        <p:sp>
          <p:nvSpPr>
            <p:cNvPr id="70" name="Freeform: Shape 89"/>
            <p:cNvSpPr/>
            <p:nvPr/>
          </p:nvSpPr>
          <p:spPr bwMode="auto">
            <a:xfrm>
              <a:off x="6134992" y="5623716"/>
              <a:ext cx="330964" cy="346146"/>
            </a:xfrm>
            <a:custGeom>
              <a:avLst/>
              <a:gdLst>
                <a:gd name="T0" fmla="*/ 26 w 42"/>
                <a:gd name="T1" fmla="*/ 0 h 44"/>
                <a:gd name="T2" fmla="*/ 42 w 42"/>
                <a:gd name="T3" fmla="*/ 36 h 44"/>
                <a:gd name="T4" fmla="*/ 32 w 42"/>
                <a:gd name="T5" fmla="*/ 43 h 44"/>
                <a:gd name="T6" fmla="*/ 8 w 42"/>
                <a:gd name="T7" fmla="*/ 20 h 44"/>
                <a:gd name="T8" fmla="*/ 0 w 42"/>
                <a:gd name="T9" fmla="*/ 1 h 44"/>
                <a:gd name="T10" fmla="*/ 26 w 42"/>
                <a:gd name="T11" fmla="*/ 0 h 44"/>
              </a:gdLst>
              <a:ahLst/>
              <a:cxnLst>
                <a:cxn ang="0">
                  <a:pos x="T0" y="T1"/>
                </a:cxn>
                <a:cxn ang="0">
                  <a:pos x="T2" y="T3"/>
                </a:cxn>
                <a:cxn ang="0">
                  <a:pos x="T4" y="T5"/>
                </a:cxn>
                <a:cxn ang="0">
                  <a:pos x="T6" y="T7"/>
                </a:cxn>
                <a:cxn ang="0">
                  <a:pos x="T8" y="T9"/>
                </a:cxn>
                <a:cxn ang="0">
                  <a:pos x="T10" y="T11"/>
                </a:cxn>
              </a:cxnLst>
              <a:rect l="0" t="0" r="r" b="b"/>
              <a:pathLst>
                <a:path w="42" h="44">
                  <a:moveTo>
                    <a:pt x="26" y="0"/>
                  </a:moveTo>
                  <a:cubicBezTo>
                    <a:pt x="42" y="36"/>
                    <a:pt x="42" y="36"/>
                    <a:pt x="42" y="36"/>
                  </a:cubicBezTo>
                  <a:cubicBezTo>
                    <a:pt x="42" y="36"/>
                    <a:pt x="38" y="41"/>
                    <a:pt x="32" y="43"/>
                  </a:cubicBezTo>
                  <a:cubicBezTo>
                    <a:pt x="25" y="44"/>
                    <a:pt x="11" y="28"/>
                    <a:pt x="8" y="20"/>
                  </a:cubicBezTo>
                  <a:cubicBezTo>
                    <a:pt x="4" y="12"/>
                    <a:pt x="0" y="1"/>
                    <a:pt x="0" y="1"/>
                  </a:cubicBezTo>
                  <a:lnTo>
                    <a:pt x="26" y="0"/>
                  </a:lnTo>
                  <a:close/>
                </a:path>
              </a:pathLst>
            </a:custGeom>
            <a:grpFill/>
            <a:ln>
              <a:solidFill>
                <a:schemeClr val="bg1"/>
              </a:solidFill>
            </a:ln>
          </p:spPr>
          <p:txBody>
            <a:bodyPr anchor="ctr"/>
            <a:lstStyle/>
            <a:p>
              <a:pPr algn="ctr"/>
            </a:p>
          </p:txBody>
        </p:sp>
        <p:sp>
          <p:nvSpPr>
            <p:cNvPr id="71" name="Freeform: Shape 90"/>
            <p:cNvSpPr/>
            <p:nvPr/>
          </p:nvSpPr>
          <p:spPr bwMode="auto">
            <a:xfrm>
              <a:off x="4515091" y="5151562"/>
              <a:ext cx="620937" cy="818302"/>
            </a:xfrm>
            <a:custGeom>
              <a:avLst/>
              <a:gdLst>
                <a:gd name="T0" fmla="*/ 14 w 79"/>
                <a:gd name="T1" fmla="*/ 18 h 104"/>
                <a:gd name="T2" fmla="*/ 15 w 79"/>
                <a:gd name="T3" fmla="*/ 33 h 104"/>
                <a:gd name="T4" fmla="*/ 6 w 79"/>
                <a:gd name="T5" fmla="*/ 71 h 104"/>
                <a:gd name="T6" fmla="*/ 38 w 79"/>
                <a:gd name="T7" fmla="*/ 92 h 104"/>
                <a:gd name="T8" fmla="*/ 48 w 79"/>
                <a:gd name="T9" fmla="*/ 104 h 104"/>
                <a:gd name="T10" fmla="*/ 79 w 79"/>
                <a:gd name="T11" fmla="*/ 100 h 104"/>
                <a:gd name="T12" fmla="*/ 59 w 79"/>
                <a:gd name="T13" fmla="*/ 50 h 104"/>
                <a:gd name="T14" fmla="*/ 39 w 79"/>
                <a:gd name="T15" fmla="*/ 0 h 104"/>
                <a:gd name="T16" fmla="*/ 14 w 79"/>
                <a:gd name="T17" fmla="*/ 1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04">
                  <a:moveTo>
                    <a:pt x="14" y="18"/>
                  </a:moveTo>
                  <a:cubicBezTo>
                    <a:pt x="14" y="18"/>
                    <a:pt x="13" y="23"/>
                    <a:pt x="15" y="33"/>
                  </a:cubicBezTo>
                  <a:cubicBezTo>
                    <a:pt x="4" y="42"/>
                    <a:pt x="0" y="57"/>
                    <a:pt x="6" y="71"/>
                  </a:cubicBezTo>
                  <a:cubicBezTo>
                    <a:pt x="11" y="84"/>
                    <a:pt x="24" y="92"/>
                    <a:pt x="38" y="92"/>
                  </a:cubicBezTo>
                  <a:cubicBezTo>
                    <a:pt x="43" y="101"/>
                    <a:pt x="48" y="104"/>
                    <a:pt x="48" y="104"/>
                  </a:cubicBezTo>
                  <a:cubicBezTo>
                    <a:pt x="79" y="100"/>
                    <a:pt x="79" y="100"/>
                    <a:pt x="79" y="100"/>
                  </a:cubicBezTo>
                  <a:cubicBezTo>
                    <a:pt x="59" y="50"/>
                    <a:pt x="59" y="50"/>
                    <a:pt x="59" y="50"/>
                  </a:cubicBezTo>
                  <a:cubicBezTo>
                    <a:pt x="39" y="0"/>
                    <a:pt x="39" y="0"/>
                    <a:pt x="39" y="0"/>
                  </a:cubicBezTo>
                  <a:lnTo>
                    <a:pt x="14" y="18"/>
                  </a:lnTo>
                  <a:close/>
                </a:path>
              </a:pathLst>
            </a:custGeom>
            <a:grpFill/>
            <a:ln>
              <a:solidFill>
                <a:schemeClr val="bg1"/>
              </a:solidFill>
            </a:ln>
          </p:spPr>
          <p:txBody>
            <a:bodyPr anchor="ctr"/>
            <a:lstStyle/>
            <a:p>
              <a:pPr algn="ctr"/>
            </a:p>
          </p:txBody>
        </p:sp>
        <p:sp>
          <p:nvSpPr>
            <p:cNvPr id="72" name="Freeform: Shape 91"/>
            <p:cNvSpPr/>
            <p:nvPr/>
          </p:nvSpPr>
          <p:spPr bwMode="auto">
            <a:xfrm>
              <a:off x="4782291" y="3454232"/>
              <a:ext cx="2839002" cy="2530812"/>
            </a:xfrm>
            <a:custGeom>
              <a:avLst/>
              <a:gdLst>
                <a:gd name="T0" fmla="*/ 188 w 361"/>
                <a:gd name="T1" fmla="*/ 85 h 322"/>
                <a:gd name="T2" fmla="*/ 54 w 361"/>
                <a:gd name="T3" fmla="*/ 186 h 322"/>
                <a:gd name="T4" fmla="*/ 6 w 361"/>
                <a:gd name="T5" fmla="*/ 209 h 322"/>
                <a:gd name="T6" fmla="*/ 20 w 361"/>
                <a:gd name="T7" fmla="*/ 268 h 322"/>
                <a:gd name="T8" fmla="*/ 50 w 361"/>
                <a:gd name="T9" fmla="*/ 320 h 322"/>
                <a:gd name="T10" fmla="*/ 101 w 361"/>
                <a:gd name="T11" fmla="*/ 305 h 322"/>
                <a:gd name="T12" fmla="*/ 267 w 361"/>
                <a:gd name="T13" fmla="*/ 288 h 322"/>
                <a:gd name="T14" fmla="*/ 361 w 361"/>
                <a:gd name="T15" fmla="*/ 317 h 322"/>
                <a:gd name="T16" fmla="*/ 299 w 361"/>
                <a:gd name="T17" fmla="*/ 158 h 322"/>
                <a:gd name="T18" fmla="*/ 237 w 361"/>
                <a:gd name="T19" fmla="*/ 0 h 322"/>
                <a:gd name="T20" fmla="*/ 188 w 361"/>
                <a:gd name="T21" fmla="*/ 85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1" h="322">
                  <a:moveTo>
                    <a:pt x="188" y="85"/>
                  </a:moveTo>
                  <a:cubicBezTo>
                    <a:pt x="154" y="140"/>
                    <a:pt x="86" y="172"/>
                    <a:pt x="54" y="186"/>
                  </a:cubicBezTo>
                  <a:cubicBezTo>
                    <a:pt x="22" y="200"/>
                    <a:pt x="13" y="200"/>
                    <a:pt x="6" y="209"/>
                  </a:cubicBezTo>
                  <a:cubicBezTo>
                    <a:pt x="0" y="218"/>
                    <a:pt x="20" y="268"/>
                    <a:pt x="20" y="268"/>
                  </a:cubicBezTo>
                  <a:cubicBezTo>
                    <a:pt x="20" y="268"/>
                    <a:pt x="39" y="318"/>
                    <a:pt x="50" y="320"/>
                  </a:cubicBezTo>
                  <a:cubicBezTo>
                    <a:pt x="61" y="322"/>
                    <a:pt x="68" y="316"/>
                    <a:pt x="101" y="305"/>
                  </a:cubicBezTo>
                  <a:cubicBezTo>
                    <a:pt x="133" y="293"/>
                    <a:pt x="205" y="270"/>
                    <a:pt x="267" y="288"/>
                  </a:cubicBezTo>
                  <a:cubicBezTo>
                    <a:pt x="330" y="306"/>
                    <a:pt x="361" y="317"/>
                    <a:pt x="361" y="317"/>
                  </a:cubicBezTo>
                  <a:cubicBezTo>
                    <a:pt x="299" y="158"/>
                    <a:pt x="299" y="158"/>
                    <a:pt x="299" y="158"/>
                  </a:cubicBezTo>
                  <a:cubicBezTo>
                    <a:pt x="237" y="0"/>
                    <a:pt x="237" y="0"/>
                    <a:pt x="237" y="0"/>
                  </a:cubicBezTo>
                  <a:cubicBezTo>
                    <a:pt x="237" y="0"/>
                    <a:pt x="221" y="30"/>
                    <a:pt x="188" y="85"/>
                  </a:cubicBezTo>
                  <a:close/>
                </a:path>
              </a:pathLst>
            </a:custGeom>
            <a:grpFill/>
            <a:ln>
              <a:solidFill>
                <a:schemeClr val="bg1"/>
              </a:solidFill>
            </a:ln>
          </p:spPr>
          <p:txBody>
            <a:bodyPr anchor="ctr"/>
            <a:lstStyle/>
            <a:p>
              <a:pPr algn="ctr"/>
            </a:p>
          </p:txBody>
        </p:sp>
        <p:sp>
          <p:nvSpPr>
            <p:cNvPr id="73" name="Freeform: Shape 92"/>
            <p:cNvSpPr/>
            <p:nvPr/>
          </p:nvSpPr>
          <p:spPr bwMode="auto">
            <a:xfrm>
              <a:off x="5034309" y="4891952"/>
              <a:ext cx="2586984" cy="1093092"/>
            </a:xfrm>
            <a:custGeom>
              <a:avLst/>
              <a:gdLst>
                <a:gd name="T0" fmla="*/ 127 w 329"/>
                <a:gd name="T1" fmla="*/ 28 h 139"/>
                <a:gd name="T2" fmla="*/ 0 w 329"/>
                <a:gd name="T3" fmla="*/ 112 h 139"/>
                <a:gd name="T4" fmla="*/ 18 w 329"/>
                <a:gd name="T5" fmla="*/ 137 h 139"/>
                <a:gd name="T6" fmla="*/ 69 w 329"/>
                <a:gd name="T7" fmla="*/ 122 h 139"/>
                <a:gd name="T8" fmla="*/ 235 w 329"/>
                <a:gd name="T9" fmla="*/ 105 h 139"/>
                <a:gd name="T10" fmla="*/ 329 w 329"/>
                <a:gd name="T11" fmla="*/ 134 h 139"/>
                <a:gd name="T12" fmla="*/ 278 w 329"/>
                <a:gd name="T13" fmla="*/ 4 h 139"/>
                <a:gd name="T14" fmla="*/ 127 w 329"/>
                <a:gd name="T15" fmla="*/ 28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139">
                  <a:moveTo>
                    <a:pt x="127" y="28"/>
                  </a:moveTo>
                  <a:cubicBezTo>
                    <a:pt x="75" y="48"/>
                    <a:pt x="32" y="78"/>
                    <a:pt x="0" y="112"/>
                  </a:cubicBezTo>
                  <a:cubicBezTo>
                    <a:pt x="5" y="124"/>
                    <a:pt x="13" y="136"/>
                    <a:pt x="18" y="137"/>
                  </a:cubicBezTo>
                  <a:cubicBezTo>
                    <a:pt x="29" y="139"/>
                    <a:pt x="36" y="133"/>
                    <a:pt x="69" y="122"/>
                  </a:cubicBezTo>
                  <a:cubicBezTo>
                    <a:pt x="101" y="110"/>
                    <a:pt x="173" y="87"/>
                    <a:pt x="235" y="105"/>
                  </a:cubicBezTo>
                  <a:cubicBezTo>
                    <a:pt x="298" y="123"/>
                    <a:pt x="329" y="134"/>
                    <a:pt x="329" y="134"/>
                  </a:cubicBezTo>
                  <a:cubicBezTo>
                    <a:pt x="278" y="4"/>
                    <a:pt x="278" y="4"/>
                    <a:pt x="278" y="4"/>
                  </a:cubicBezTo>
                  <a:cubicBezTo>
                    <a:pt x="231" y="0"/>
                    <a:pt x="179" y="8"/>
                    <a:pt x="127" y="28"/>
                  </a:cubicBezTo>
                  <a:close/>
                </a:path>
              </a:pathLst>
            </a:custGeom>
            <a:grpFill/>
            <a:ln>
              <a:solidFill>
                <a:schemeClr val="bg1"/>
              </a:solidFill>
            </a:ln>
          </p:spPr>
          <p:txBody>
            <a:bodyPr anchor="ctr"/>
            <a:lstStyle/>
            <a:p>
              <a:pPr algn="ctr"/>
            </a:p>
          </p:txBody>
        </p:sp>
        <p:sp>
          <p:nvSpPr>
            <p:cNvPr id="74" name="Freeform: Shape 93"/>
            <p:cNvSpPr/>
            <p:nvPr/>
          </p:nvSpPr>
          <p:spPr bwMode="auto">
            <a:xfrm>
              <a:off x="6590447" y="3343406"/>
              <a:ext cx="1290455" cy="2641638"/>
            </a:xfrm>
            <a:custGeom>
              <a:avLst/>
              <a:gdLst>
                <a:gd name="T0" fmla="*/ 160 w 164"/>
                <a:gd name="T1" fmla="*/ 293 h 336"/>
                <a:gd name="T2" fmla="*/ 144 w 164"/>
                <a:gd name="T3" fmla="*/ 330 h 336"/>
                <a:gd name="T4" fmla="*/ 144 w 164"/>
                <a:gd name="T5" fmla="*/ 330 h 336"/>
                <a:gd name="T6" fmla="*/ 106 w 164"/>
                <a:gd name="T7" fmla="*/ 314 h 336"/>
                <a:gd name="T8" fmla="*/ 46 w 164"/>
                <a:gd name="T9" fmla="*/ 181 h 336"/>
                <a:gd name="T10" fmla="*/ 1 w 164"/>
                <a:gd name="T11" fmla="*/ 43 h 336"/>
                <a:gd name="T12" fmla="*/ 17 w 164"/>
                <a:gd name="T13" fmla="*/ 6 h 336"/>
                <a:gd name="T14" fmla="*/ 17 w 164"/>
                <a:gd name="T15" fmla="*/ 6 h 336"/>
                <a:gd name="T16" fmla="*/ 54 w 164"/>
                <a:gd name="T17" fmla="*/ 22 h 336"/>
                <a:gd name="T18" fmla="*/ 114 w 164"/>
                <a:gd name="T19" fmla="*/ 155 h 336"/>
                <a:gd name="T20" fmla="*/ 160 w 164"/>
                <a:gd name="T21" fmla="*/ 293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336">
                  <a:moveTo>
                    <a:pt x="160" y="293"/>
                  </a:moveTo>
                  <a:cubicBezTo>
                    <a:pt x="164" y="311"/>
                    <a:pt x="159" y="324"/>
                    <a:pt x="144" y="330"/>
                  </a:cubicBezTo>
                  <a:cubicBezTo>
                    <a:pt x="144" y="330"/>
                    <a:pt x="144" y="330"/>
                    <a:pt x="144" y="330"/>
                  </a:cubicBezTo>
                  <a:cubicBezTo>
                    <a:pt x="129" y="336"/>
                    <a:pt x="116" y="330"/>
                    <a:pt x="106" y="314"/>
                  </a:cubicBezTo>
                  <a:cubicBezTo>
                    <a:pt x="106" y="314"/>
                    <a:pt x="93" y="300"/>
                    <a:pt x="46" y="181"/>
                  </a:cubicBezTo>
                  <a:cubicBezTo>
                    <a:pt x="0" y="63"/>
                    <a:pt x="1" y="43"/>
                    <a:pt x="1" y="43"/>
                  </a:cubicBezTo>
                  <a:cubicBezTo>
                    <a:pt x="0" y="25"/>
                    <a:pt x="2" y="12"/>
                    <a:pt x="17" y="6"/>
                  </a:cubicBezTo>
                  <a:cubicBezTo>
                    <a:pt x="17" y="6"/>
                    <a:pt x="17" y="6"/>
                    <a:pt x="17" y="6"/>
                  </a:cubicBezTo>
                  <a:cubicBezTo>
                    <a:pt x="32" y="0"/>
                    <a:pt x="43" y="6"/>
                    <a:pt x="54" y="22"/>
                  </a:cubicBezTo>
                  <a:cubicBezTo>
                    <a:pt x="54" y="22"/>
                    <a:pt x="72" y="46"/>
                    <a:pt x="114" y="155"/>
                  </a:cubicBezTo>
                  <a:cubicBezTo>
                    <a:pt x="157" y="264"/>
                    <a:pt x="160" y="293"/>
                    <a:pt x="160" y="293"/>
                  </a:cubicBezTo>
                  <a:close/>
                </a:path>
              </a:pathLst>
            </a:custGeom>
            <a:grpFill/>
            <a:ln>
              <a:solidFill>
                <a:schemeClr val="bg1"/>
              </a:solidFill>
            </a:ln>
          </p:spPr>
          <p:txBody>
            <a:bodyPr anchor="ctr"/>
            <a:lstStyle/>
            <a:p>
              <a:pPr algn="ctr"/>
            </a:p>
          </p:txBody>
        </p:sp>
        <p:sp>
          <p:nvSpPr>
            <p:cNvPr id="75" name="Freeform: Shape 94"/>
            <p:cNvSpPr/>
            <p:nvPr/>
          </p:nvSpPr>
          <p:spPr bwMode="auto">
            <a:xfrm>
              <a:off x="6889529" y="3477006"/>
              <a:ext cx="895728" cy="2287902"/>
            </a:xfrm>
            <a:custGeom>
              <a:avLst/>
              <a:gdLst>
                <a:gd name="T0" fmla="*/ 71 w 114"/>
                <a:gd name="T1" fmla="*/ 140 h 291"/>
                <a:gd name="T2" fmla="*/ 114 w 114"/>
                <a:gd name="T3" fmla="*/ 291 h 291"/>
                <a:gd name="T4" fmla="*/ 42 w 114"/>
                <a:gd name="T5" fmla="*/ 151 h 291"/>
                <a:gd name="T6" fmla="*/ 0 w 114"/>
                <a:gd name="T7" fmla="*/ 0 h 291"/>
                <a:gd name="T8" fmla="*/ 71 w 114"/>
                <a:gd name="T9" fmla="*/ 140 h 291"/>
              </a:gdLst>
              <a:ahLst/>
              <a:cxnLst>
                <a:cxn ang="0">
                  <a:pos x="T0" y="T1"/>
                </a:cxn>
                <a:cxn ang="0">
                  <a:pos x="T2" y="T3"/>
                </a:cxn>
                <a:cxn ang="0">
                  <a:pos x="T4" y="T5"/>
                </a:cxn>
                <a:cxn ang="0">
                  <a:pos x="T6" y="T7"/>
                </a:cxn>
                <a:cxn ang="0">
                  <a:pos x="T8" y="T9"/>
                </a:cxn>
              </a:cxnLst>
              <a:rect l="0" t="0" r="r" b="b"/>
              <a:pathLst>
                <a:path w="114" h="291">
                  <a:moveTo>
                    <a:pt x="71" y="140"/>
                  </a:moveTo>
                  <a:cubicBezTo>
                    <a:pt x="103" y="220"/>
                    <a:pt x="114" y="291"/>
                    <a:pt x="114" y="291"/>
                  </a:cubicBezTo>
                  <a:cubicBezTo>
                    <a:pt x="114" y="291"/>
                    <a:pt x="74" y="231"/>
                    <a:pt x="42" y="151"/>
                  </a:cubicBezTo>
                  <a:cubicBezTo>
                    <a:pt x="11" y="71"/>
                    <a:pt x="0" y="0"/>
                    <a:pt x="0" y="0"/>
                  </a:cubicBezTo>
                  <a:cubicBezTo>
                    <a:pt x="0" y="0"/>
                    <a:pt x="40" y="59"/>
                    <a:pt x="71" y="140"/>
                  </a:cubicBezTo>
                  <a:close/>
                </a:path>
              </a:pathLst>
            </a:custGeom>
            <a:grpFill/>
            <a:ln>
              <a:solidFill>
                <a:schemeClr val="bg1"/>
              </a:solidFill>
            </a:ln>
          </p:spPr>
          <p:txBody>
            <a:bodyPr anchor="ctr"/>
            <a:lstStyle/>
            <a:p>
              <a:pPr algn="ctr"/>
            </a:p>
          </p:txBody>
        </p:sp>
      </p:grpSp>
      <p:grpSp>
        <p:nvGrpSpPr>
          <p:cNvPr id="8" name="Group 2"/>
          <p:cNvGrpSpPr/>
          <p:nvPr/>
        </p:nvGrpSpPr>
        <p:grpSpPr>
          <a:xfrm>
            <a:off x="7100814" y="1494653"/>
            <a:ext cx="3445379" cy="4104323"/>
            <a:chOff x="7337393" y="1247756"/>
            <a:chExt cx="4015191" cy="4783114"/>
          </a:xfrm>
          <a:solidFill>
            <a:srgbClr val="2E295C"/>
          </a:solidFill>
        </p:grpSpPr>
        <p:sp>
          <p:nvSpPr>
            <p:cNvPr id="14" name="Freeform: Shape 95"/>
            <p:cNvSpPr/>
            <p:nvPr/>
          </p:nvSpPr>
          <p:spPr bwMode="auto">
            <a:xfrm>
              <a:off x="8069721" y="3729656"/>
              <a:ext cx="272470" cy="332690"/>
            </a:xfrm>
            <a:custGeom>
              <a:avLst/>
              <a:gdLst>
                <a:gd name="T0" fmla="*/ 76 w 152"/>
                <a:gd name="T1" fmla="*/ 101 h 185"/>
                <a:gd name="T2" fmla="*/ 50 w 152"/>
                <a:gd name="T3" fmla="*/ 126 h 185"/>
                <a:gd name="T4" fmla="*/ 59 w 152"/>
                <a:gd name="T5" fmla="*/ 177 h 185"/>
                <a:gd name="T6" fmla="*/ 67 w 152"/>
                <a:gd name="T7" fmla="*/ 185 h 185"/>
                <a:gd name="T8" fmla="*/ 84 w 152"/>
                <a:gd name="T9" fmla="*/ 185 h 185"/>
                <a:gd name="T10" fmla="*/ 93 w 152"/>
                <a:gd name="T11" fmla="*/ 177 h 185"/>
                <a:gd name="T12" fmla="*/ 101 w 152"/>
                <a:gd name="T13" fmla="*/ 126 h 185"/>
                <a:gd name="T14" fmla="*/ 76 w 152"/>
                <a:gd name="T15" fmla="*/ 101 h 185"/>
                <a:gd name="T16" fmla="*/ 85 w 152"/>
                <a:gd name="T17" fmla="*/ 173 h 185"/>
                <a:gd name="T18" fmla="*/ 83 w 152"/>
                <a:gd name="T19" fmla="*/ 177 h 185"/>
                <a:gd name="T20" fmla="*/ 69 w 152"/>
                <a:gd name="T21" fmla="*/ 177 h 185"/>
                <a:gd name="T22" fmla="*/ 66 w 152"/>
                <a:gd name="T23" fmla="*/ 173 h 185"/>
                <a:gd name="T24" fmla="*/ 59 w 152"/>
                <a:gd name="T25" fmla="*/ 126 h 185"/>
                <a:gd name="T26" fmla="*/ 76 w 152"/>
                <a:gd name="T27" fmla="*/ 109 h 185"/>
                <a:gd name="T28" fmla="*/ 93 w 152"/>
                <a:gd name="T29" fmla="*/ 126 h 185"/>
                <a:gd name="T30" fmla="*/ 85 w 152"/>
                <a:gd name="T31" fmla="*/ 173 h 185"/>
                <a:gd name="T32" fmla="*/ 76 w 152"/>
                <a:gd name="T33" fmla="*/ 0 h 185"/>
                <a:gd name="T34" fmla="*/ 0 w 152"/>
                <a:gd name="T35" fmla="*/ 75 h 185"/>
                <a:gd name="T36" fmla="*/ 43 w 152"/>
                <a:gd name="T37" fmla="*/ 144 h 185"/>
                <a:gd name="T38" fmla="*/ 42 w 152"/>
                <a:gd name="T39" fmla="*/ 134 h 185"/>
                <a:gd name="T40" fmla="*/ 8 w 152"/>
                <a:gd name="T41" fmla="*/ 75 h 185"/>
                <a:gd name="T42" fmla="*/ 76 w 152"/>
                <a:gd name="T43" fmla="*/ 8 h 185"/>
                <a:gd name="T44" fmla="*/ 143 w 152"/>
                <a:gd name="T45" fmla="*/ 75 h 185"/>
                <a:gd name="T46" fmla="*/ 109 w 152"/>
                <a:gd name="T47" fmla="*/ 134 h 185"/>
                <a:gd name="T48" fmla="*/ 108 w 152"/>
                <a:gd name="T49" fmla="*/ 144 h 185"/>
                <a:gd name="T50" fmla="*/ 152 w 152"/>
                <a:gd name="T51" fmla="*/ 75 h 185"/>
                <a:gd name="T52" fmla="*/ 76 w 152"/>
                <a:gd name="T53" fmla="*/ 0 h 185"/>
                <a:gd name="T54" fmla="*/ 93 w 152"/>
                <a:gd name="T55" fmla="*/ 75 h 185"/>
                <a:gd name="T56" fmla="*/ 76 w 152"/>
                <a:gd name="T57" fmla="*/ 59 h 185"/>
                <a:gd name="T58" fmla="*/ 59 w 152"/>
                <a:gd name="T59" fmla="*/ 75 h 185"/>
                <a:gd name="T60" fmla="*/ 76 w 152"/>
                <a:gd name="T61" fmla="*/ 92 h 185"/>
                <a:gd name="T62" fmla="*/ 93 w 152"/>
                <a:gd name="T63" fmla="*/ 75 h 185"/>
                <a:gd name="T64" fmla="*/ 67 w 152"/>
                <a:gd name="T65" fmla="*/ 75 h 185"/>
                <a:gd name="T66" fmla="*/ 76 w 152"/>
                <a:gd name="T67" fmla="*/ 67 h 185"/>
                <a:gd name="T68" fmla="*/ 84 w 152"/>
                <a:gd name="T69" fmla="*/ 75 h 185"/>
                <a:gd name="T70" fmla="*/ 76 w 152"/>
                <a:gd name="T71" fmla="*/ 84 h 185"/>
                <a:gd name="T72" fmla="*/ 67 w 152"/>
                <a:gd name="T73" fmla="*/ 75 h 185"/>
                <a:gd name="T74" fmla="*/ 76 w 152"/>
                <a:gd name="T75" fmla="*/ 29 h 185"/>
                <a:gd name="T76" fmla="*/ 29 w 152"/>
                <a:gd name="T77" fmla="*/ 75 h 185"/>
                <a:gd name="T78" fmla="*/ 45 w 152"/>
                <a:gd name="T79" fmla="*/ 110 h 185"/>
                <a:gd name="T80" fmla="*/ 49 w 152"/>
                <a:gd name="T81" fmla="*/ 103 h 185"/>
                <a:gd name="T82" fmla="*/ 38 w 152"/>
                <a:gd name="T83" fmla="*/ 75 h 185"/>
                <a:gd name="T84" fmla="*/ 76 w 152"/>
                <a:gd name="T85" fmla="*/ 38 h 185"/>
                <a:gd name="T86" fmla="*/ 114 w 152"/>
                <a:gd name="T87" fmla="*/ 75 h 185"/>
                <a:gd name="T88" fmla="*/ 102 w 152"/>
                <a:gd name="T89" fmla="*/ 103 h 185"/>
                <a:gd name="T90" fmla="*/ 106 w 152"/>
                <a:gd name="T91" fmla="*/ 110 h 185"/>
                <a:gd name="T92" fmla="*/ 122 w 152"/>
                <a:gd name="T93" fmla="*/ 75 h 185"/>
                <a:gd name="T94" fmla="*/ 76 w 152"/>
                <a:gd name="T95" fmla="*/ 2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2" h="185">
                  <a:moveTo>
                    <a:pt x="76" y="101"/>
                  </a:moveTo>
                  <a:cubicBezTo>
                    <a:pt x="55" y="101"/>
                    <a:pt x="50" y="113"/>
                    <a:pt x="50" y="126"/>
                  </a:cubicBezTo>
                  <a:cubicBezTo>
                    <a:pt x="50" y="139"/>
                    <a:pt x="55" y="168"/>
                    <a:pt x="59" y="177"/>
                  </a:cubicBezTo>
                  <a:cubicBezTo>
                    <a:pt x="63" y="185"/>
                    <a:pt x="67" y="185"/>
                    <a:pt x="67" y="185"/>
                  </a:cubicBezTo>
                  <a:cubicBezTo>
                    <a:pt x="84" y="185"/>
                    <a:pt x="84" y="185"/>
                    <a:pt x="84" y="185"/>
                  </a:cubicBezTo>
                  <a:cubicBezTo>
                    <a:pt x="84" y="185"/>
                    <a:pt x="88" y="185"/>
                    <a:pt x="93" y="177"/>
                  </a:cubicBezTo>
                  <a:cubicBezTo>
                    <a:pt x="97" y="168"/>
                    <a:pt x="101" y="139"/>
                    <a:pt x="101" y="126"/>
                  </a:cubicBezTo>
                  <a:cubicBezTo>
                    <a:pt x="101" y="113"/>
                    <a:pt x="97" y="101"/>
                    <a:pt x="76" y="101"/>
                  </a:cubicBezTo>
                  <a:close/>
                  <a:moveTo>
                    <a:pt x="85" y="173"/>
                  </a:moveTo>
                  <a:cubicBezTo>
                    <a:pt x="84" y="175"/>
                    <a:pt x="83" y="176"/>
                    <a:pt x="83" y="177"/>
                  </a:cubicBezTo>
                  <a:cubicBezTo>
                    <a:pt x="69" y="177"/>
                    <a:pt x="69" y="177"/>
                    <a:pt x="69" y="177"/>
                  </a:cubicBezTo>
                  <a:cubicBezTo>
                    <a:pt x="68" y="176"/>
                    <a:pt x="68" y="175"/>
                    <a:pt x="66" y="173"/>
                  </a:cubicBezTo>
                  <a:cubicBezTo>
                    <a:pt x="63" y="167"/>
                    <a:pt x="59" y="139"/>
                    <a:pt x="59" y="126"/>
                  </a:cubicBezTo>
                  <a:cubicBezTo>
                    <a:pt x="59" y="114"/>
                    <a:pt x="63" y="109"/>
                    <a:pt x="76" y="109"/>
                  </a:cubicBezTo>
                  <a:cubicBezTo>
                    <a:pt x="88" y="109"/>
                    <a:pt x="93" y="114"/>
                    <a:pt x="93" y="126"/>
                  </a:cubicBezTo>
                  <a:cubicBezTo>
                    <a:pt x="93" y="139"/>
                    <a:pt x="88" y="167"/>
                    <a:pt x="85" y="173"/>
                  </a:cubicBezTo>
                  <a:close/>
                  <a:moveTo>
                    <a:pt x="76" y="0"/>
                  </a:moveTo>
                  <a:cubicBezTo>
                    <a:pt x="34" y="0"/>
                    <a:pt x="0" y="34"/>
                    <a:pt x="0" y="75"/>
                  </a:cubicBezTo>
                  <a:cubicBezTo>
                    <a:pt x="0" y="106"/>
                    <a:pt x="18" y="132"/>
                    <a:pt x="43" y="144"/>
                  </a:cubicBezTo>
                  <a:cubicBezTo>
                    <a:pt x="43" y="141"/>
                    <a:pt x="43" y="137"/>
                    <a:pt x="42" y="134"/>
                  </a:cubicBezTo>
                  <a:cubicBezTo>
                    <a:pt x="22" y="122"/>
                    <a:pt x="8" y="101"/>
                    <a:pt x="8" y="75"/>
                  </a:cubicBezTo>
                  <a:cubicBezTo>
                    <a:pt x="8" y="38"/>
                    <a:pt x="38" y="8"/>
                    <a:pt x="76" y="8"/>
                  </a:cubicBezTo>
                  <a:cubicBezTo>
                    <a:pt x="113" y="8"/>
                    <a:pt x="143" y="38"/>
                    <a:pt x="143" y="75"/>
                  </a:cubicBezTo>
                  <a:cubicBezTo>
                    <a:pt x="143" y="101"/>
                    <a:pt x="130" y="122"/>
                    <a:pt x="109" y="134"/>
                  </a:cubicBezTo>
                  <a:cubicBezTo>
                    <a:pt x="109" y="137"/>
                    <a:pt x="109" y="140"/>
                    <a:pt x="108" y="144"/>
                  </a:cubicBezTo>
                  <a:cubicBezTo>
                    <a:pt x="134" y="132"/>
                    <a:pt x="152" y="106"/>
                    <a:pt x="152" y="75"/>
                  </a:cubicBezTo>
                  <a:cubicBezTo>
                    <a:pt x="152" y="34"/>
                    <a:pt x="118" y="0"/>
                    <a:pt x="76" y="0"/>
                  </a:cubicBezTo>
                  <a:close/>
                  <a:moveTo>
                    <a:pt x="93" y="75"/>
                  </a:moveTo>
                  <a:cubicBezTo>
                    <a:pt x="93" y="66"/>
                    <a:pt x="85" y="59"/>
                    <a:pt x="76" y="59"/>
                  </a:cubicBezTo>
                  <a:cubicBezTo>
                    <a:pt x="66" y="59"/>
                    <a:pt x="59" y="66"/>
                    <a:pt x="59" y="75"/>
                  </a:cubicBezTo>
                  <a:cubicBezTo>
                    <a:pt x="59" y="85"/>
                    <a:pt x="66" y="92"/>
                    <a:pt x="76" y="92"/>
                  </a:cubicBezTo>
                  <a:cubicBezTo>
                    <a:pt x="85" y="92"/>
                    <a:pt x="93" y="85"/>
                    <a:pt x="93" y="75"/>
                  </a:cubicBezTo>
                  <a:close/>
                  <a:moveTo>
                    <a:pt x="67" y="75"/>
                  </a:moveTo>
                  <a:cubicBezTo>
                    <a:pt x="67" y="71"/>
                    <a:pt x="71" y="67"/>
                    <a:pt x="76" y="67"/>
                  </a:cubicBezTo>
                  <a:cubicBezTo>
                    <a:pt x="80" y="67"/>
                    <a:pt x="84" y="71"/>
                    <a:pt x="84" y="75"/>
                  </a:cubicBezTo>
                  <a:cubicBezTo>
                    <a:pt x="84" y="80"/>
                    <a:pt x="80" y="84"/>
                    <a:pt x="76" y="84"/>
                  </a:cubicBezTo>
                  <a:cubicBezTo>
                    <a:pt x="71" y="84"/>
                    <a:pt x="67" y="80"/>
                    <a:pt x="67" y="75"/>
                  </a:cubicBezTo>
                  <a:close/>
                  <a:moveTo>
                    <a:pt x="76" y="29"/>
                  </a:moveTo>
                  <a:cubicBezTo>
                    <a:pt x="50" y="29"/>
                    <a:pt x="29" y="50"/>
                    <a:pt x="29" y="75"/>
                  </a:cubicBezTo>
                  <a:cubicBezTo>
                    <a:pt x="29" y="89"/>
                    <a:pt x="35" y="102"/>
                    <a:pt x="45" y="110"/>
                  </a:cubicBezTo>
                  <a:cubicBezTo>
                    <a:pt x="46" y="107"/>
                    <a:pt x="47" y="105"/>
                    <a:pt x="49" y="103"/>
                  </a:cubicBezTo>
                  <a:cubicBezTo>
                    <a:pt x="42" y="96"/>
                    <a:pt x="38" y="86"/>
                    <a:pt x="38" y="75"/>
                  </a:cubicBezTo>
                  <a:cubicBezTo>
                    <a:pt x="38" y="55"/>
                    <a:pt x="55" y="38"/>
                    <a:pt x="76" y="38"/>
                  </a:cubicBezTo>
                  <a:cubicBezTo>
                    <a:pt x="97" y="38"/>
                    <a:pt x="114" y="55"/>
                    <a:pt x="114" y="75"/>
                  </a:cubicBezTo>
                  <a:cubicBezTo>
                    <a:pt x="114" y="86"/>
                    <a:pt x="109" y="96"/>
                    <a:pt x="102" y="103"/>
                  </a:cubicBezTo>
                  <a:cubicBezTo>
                    <a:pt x="104" y="105"/>
                    <a:pt x="105" y="108"/>
                    <a:pt x="106" y="110"/>
                  </a:cubicBezTo>
                  <a:cubicBezTo>
                    <a:pt x="116" y="102"/>
                    <a:pt x="122" y="89"/>
                    <a:pt x="122" y="75"/>
                  </a:cubicBezTo>
                  <a:cubicBezTo>
                    <a:pt x="122" y="50"/>
                    <a:pt x="101" y="29"/>
                    <a:pt x="76" y="29"/>
                  </a:cubicBezTo>
                  <a:close/>
                </a:path>
              </a:pathLst>
            </a:custGeom>
            <a:grpFill/>
            <a:ln>
              <a:noFill/>
            </a:ln>
          </p:spPr>
          <p:txBody>
            <a:bodyPr anchor="ctr"/>
            <a:lstStyle/>
            <a:p>
              <a:pPr algn="ctr"/>
            </a:p>
          </p:txBody>
        </p:sp>
        <p:sp>
          <p:nvSpPr>
            <p:cNvPr id="15" name="Freeform: Shape 96"/>
            <p:cNvSpPr/>
            <p:nvPr/>
          </p:nvSpPr>
          <p:spPr bwMode="auto">
            <a:xfrm>
              <a:off x="8483225" y="3739194"/>
              <a:ext cx="333676" cy="332690"/>
            </a:xfrm>
            <a:custGeom>
              <a:avLst/>
              <a:gdLst>
                <a:gd name="T0" fmla="*/ 137 w 186"/>
                <a:gd name="T1" fmla="*/ 60 h 185"/>
                <a:gd name="T2" fmla="*/ 126 w 186"/>
                <a:gd name="T3" fmla="*/ 64 h 185"/>
                <a:gd name="T4" fmla="*/ 113 w 186"/>
                <a:gd name="T5" fmla="*/ 59 h 185"/>
                <a:gd name="T6" fmla="*/ 96 w 186"/>
                <a:gd name="T7" fmla="*/ 76 h 185"/>
                <a:gd name="T8" fmla="*/ 97 w 186"/>
                <a:gd name="T9" fmla="*/ 80 h 185"/>
                <a:gd name="T10" fmla="*/ 61 w 186"/>
                <a:gd name="T11" fmla="*/ 62 h 185"/>
                <a:gd name="T12" fmla="*/ 59 w 186"/>
                <a:gd name="T13" fmla="*/ 70 h 185"/>
                <a:gd name="T14" fmla="*/ 66 w 186"/>
                <a:gd name="T15" fmla="*/ 84 h 185"/>
                <a:gd name="T16" fmla="*/ 58 w 186"/>
                <a:gd name="T17" fmla="*/ 82 h 185"/>
                <a:gd name="T18" fmla="*/ 58 w 186"/>
                <a:gd name="T19" fmla="*/ 83 h 185"/>
                <a:gd name="T20" fmla="*/ 72 w 186"/>
                <a:gd name="T21" fmla="*/ 99 h 185"/>
                <a:gd name="T22" fmla="*/ 68 w 186"/>
                <a:gd name="T23" fmla="*/ 100 h 185"/>
                <a:gd name="T24" fmla="*/ 64 w 186"/>
                <a:gd name="T25" fmla="*/ 100 h 185"/>
                <a:gd name="T26" fmla="*/ 81 w 186"/>
                <a:gd name="T27" fmla="*/ 111 h 185"/>
                <a:gd name="T28" fmla="*/ 59 w 186"/>
                <a:gd name="T29" fmla="*/ 119 h 185"/>
                <a:gd name="T30" fmla="*/ 55 w 186"/>
                <a:gd name="T31" fmla="*/ 118 h 185"/>
                <a:gd name="T32" fmla="*/ 82 w 186"/>
                <a:gd name="T33" fmla="*/ 126 h 185"/>
                <a:gd name="T34" fmla="*/ 131 w 186"/>
                <a:gd name="T35" fmla="*/ 78 h 185"/>
                <a:gd name="T36" fmla="*/ 131 w 186"/>
                <a:gd name="T37" fmla="*/ 75 h 185"/>
                <a:gd name="T38" fmla="*/ 139 w 186"/>
                <a:gd name="T39" fmla="*/ 67 h 185"/>
                <a:gd name="T40" fmla="*/ 129 w 186"/>
                <a:gd name="T41" fmla="*/ 69 h 185"/>
                <a:gd name="T42" fmla="*/ 137 w 186"/>
                <a:gd name="T43" fmla="*/ 60 h 185"/>
                <a:gd name="T44" fmla="*/ 93 w 186"/>
                <a:gd name="T45" fmla="*/ 0 h 185"/>
                <a:gd name="T46" fmla="*/ 0 w 186"/>
                <a:gd name="T47" fmla="*/ 92 h 185"/>
                <a:gd name="T48" fmla="*/ 93 w 186"/>
                <a:gd name="T49" fmla="*/ 185 h 185"/>
                <a:gd name="T50" fmla="*/ 186 w 186"/>
                <a:gd name="T51" fmla="*/ 92 h 185"/>
                <a:gd name="T52" fmla="*/ 93 w 186"/>
                <a:gd name="T53" fmla="*/ 0 h 185"/>
                <a:gd name="T54" fmla="*/ 93 w 186"/>
                <a:gd name="T55" fmla="*/ 177 h 185"/>
                <a:gd name="T56" fmla="*/ 9 w 186"/>
                <a:gd name="T57" fmla="*/ 92 h 185"/>
                <a:gd name="T58" fmla="*/ 93 w 186"/>
                <a:gd name="T59" fmla="*/ 8 h 185"/>
                <a:gd name="T60" fmla="*/ 177 w 186"/>
                <a:gd name="T61" fmla="*/ 92 h 185"/>
                <a:gd name="T62" fmla="*/ 93 w 186"/>
                <a:gd name="T63" fmla="*/ 1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85">
                  <a:moveTo>
                    <a:pt x="137" y="60"/>
                  </a:moveTo>
                  <a:cubicBezTo>
                    <a:pt x="134" y="62"/>
                    <a:pt x="130" y="63"/>
                    <a:pt x="126" y="64"/>
                  </a:cubicBezTo>
                  <a:cubicBezTo>
                    <a:pt x="123" y="61"/>
                    <a:pt x="118" y="59"/>
                    <a:pt x="113" y="59"/>
                  </a:cubicBezTo>
                  <a:cubicBezTo>
                    <a:pt x="104" y="59"/>
                    <a:pt x="96" y="66"/>
                    <a:pt x="96" y="76"/>
                  </a:cubicBezTo>
                  <a:cubicBezTo>
                    <a:pt x="96" y="77"/>
                    <a:pt x="96" y="78"/>
                    <a:pt x="97" y="80"/>
                  </a:cubicBezTo>
                  <a:cubicBezTo>
                    <a:pt x="82" y="79"/>
                    <a:pt x="69" y="72"/>
                    <a:pt x="61" y="62"/>
                  </a:cubicBezTo>
                  <a:cubicBezTo>
                    <a:pt x="59" y="64"/>
                    <a:pt x="59" y="67"/>
                    <a:pt x="59" y="70"/>
                  </a:cubicBezTo>
                  <a:cubicBezTo>
                    <a:pt x="59" y="76"/>
                    <a:pt x="62" y="81"/>
                    <a:pt x="66" y="84"/>
                  </a:cubicBezTo>
                  <a:cubicBezTo>
                    <a:pt x="63" y="84"/>
                    <a:pt x="61" y="84"/>
                    <a:pt x="58" y="82"/>
                  </a:cubicBezTo>
                  <a:cubicBezTo>
                    <a:pt x="58" y="82"/>
                    <a:pt x="58" y="82"/>
                    <a:pt x="58" y="83"/>
                  </a:cubicBezTo>
                  <a:cubicBezTo>
                    <a:pt x="58" y="91"/>
                    <a:pt x="64" y="98"/>
                    <a:pt x="72" y="99"/>
                  </a:cubicBezTo>
                  <a:cubicBezTo>
                    <a:pt x="71" y="100"/>
                    <a:pt x="69" y="100"/>
                    <a:pt x="68" y="100"/>
                  </a:cubicBezTo>
                  <a:cubicBezTo>
                    <a:pt x="67" y="100"/>
                    <a:pt x="66" y="100"/>
                    <a:pt x="64" y="100"/>
                  </a:cubicBezTo>
                  <a:cubicBezTo>
                    <a:pt x="67" y="106"/>
                    <a:pt x="73" y="111"/>
                    <a:pt x="81" y="111"/>
                  </a:cubicBezTo>
                  <a:cubicBezTo>
                    <a:pt x="75" y="116"/>
                    <a:pt x="67" y="119"/>
                    <a:pt x="59" y="119"/>
                  </a:cubicBezTo>
                  <a:cubicBezTo>
                    <a:pt x="58" y="119"/>
                    <a:pt x="56" y="119"/>
                    <a:pt x="55" y="118"/>
                  </a:cubicBezTo>
                  <a:cubicBezTo>
                    <a:pt x="63" y="123"/>
                    <a:pt x="72" y="126"/>
                    <a:pt x="82" y="126"/>
                  </a:cubicBezTo>
                  <a:cubicBezTo>
                    <a:pt x="113" y="126"/>
                    <a:pt x="131" y="100"/>
                    <a:pt x="131" y="78"/>
                  </a:cubicBezTo>
                  <a:cubicBezTo>
                    <a:pt x="131" y="77"/>
                    <a:pt x="131" y="76"/>
                    <a:pt x="131" y="75"/>
                  </a:cubicBezTo>
                  <a:cubicBezTo>
                    <a:pt x="134" y="73"/>
                    <a:pt x="137" y="70"/>
                    <a:pt x="139" y="67"/>
                  </a:cubicBezTo>
                  <a:cubicBezTo>
                    <a:pt x="136" y="68"/>
                    <a:pt x="133" y="69"/>
                    <a:pt x="129" y="69"/>
                  </a:cubicBezTo>
                  <a:cubicBezTo>
                    <a:pt x="133" y="67"/>
                    <a:pt x="136" y="64"/>
                    <a:pt x="137" y="60"/>
                  </a:cubicBezTo>
                  <a:close/>
                  <a:moveTo>
                    <a:pt x="93" y="0"/>
                  </a:moveTo>
                  <a:cubicBezTo>
                    <a:pt x="42" y="0"/>
                    <a:pt x="0" y="41"/>
                    <a:pt x="0" y="92"/>
                  </a:cubicBezTo>
                  <a:cubicBezTo>
                    <a:pt x="0" y="144"/>
                    <a:pt x="42" y="185"/>
                    <a:pt x="93" y="185"/>
                  </a:cubicBezTo>
                  <a:cubicBezTo>
                    <a:pt x="144" y="185"/>
                    <a:pt x="186" y="144"/>
                    <a:pt x="186" y="92"/>
                  </a:cubicBezTo>
                  <a:cubicBezTo>
                    <a:pt x="186" y="41"/>
                    <a:pt x="144" y="0"/>
                    <a:pt x="93" y="0"/>
                  </a:cubicBezTo>
                  <a:close/>
                  <a:moveTo>
                    <a:pt x="93" y="177"/>
                  </a:moveTo>
                  <a:cubicBezTo>
                    <a:pt x="46" y="177"/>
                    <a:pt x="9" y="139"/>
                    <a:pt x="9" y="92"/>
                  </a:cubicBezTo>
                  <a:cubicBezTo>
                    <a:pt x="9" y="46"/>
                    <a:pt x="46" y="8"/>
                    <a:pt x="93" y="8"/>
                  </a:cubicBezTo>
                  <a:cubicBezTo>
                    <a:pt x="140" y="8"/>
                    <a:pt x="177" y="46"/>
                    <a:pt x="177" y="92"/>
                  </a:cubicBezTo>
                  <a:cubicBezTo>
                    <a:pt x="177" y="139"/>
                    <a:pt x="140" y="177"/>
                    <a:pt x="93" y="177"/>
                  </a:cubicBezTo>
                  <a:close/>
                </a:path>
              </a:pathLst>
            </a:custGeom>
            <a:grpFill/>
            <a:ln>
              <a:noFill/>
            </a:ln>
          </p:spPr>
          <p:txBody>
            <a:bodyPr anchor="ctr"/>
            <a:lstStyle/>
            <a:p>
              <a:pPr algn="ctr"/>
            </a:p>
          </p:txBody>
        </p:sp>
        <p:sp>
          <p:nvSpPr>
            <p:cNvPr id="16" name="Freeform: Shape 97"/>
            <p:cNvSpPr/>
            <p:nvPr/>
          </p:nvSpPr>
          <p:spPr bwMode="auto">
            <a:xfrm>
              <a:off x="9215014" y="5664176"/>
              <a:ext cx="332690" cy="332690"/>
            </a:xfrm>
            <a:custGeom>
              <a:avLst/>
              <a:gdLst>
                <a:gd name="T0" fmla="*/ 101 w 185"/>
                <a:gd name="T1" fmla="*/ 72 h 185"/>
                <a:gd name="T2" fmla="*/ 106 w 185"/>
                <a:gd name="T3" fmla="*/ 67 h 185"/>
                <a:gd name="T4" fmla="*/ 113 w 185"/>
                <a:gd name="T5" fmla="*/ 67 h 185"/>
                <a:gd name="T6" fmla="*/ 113 w 185"/>
                <a:gd name="T7" fmla="*/ 54 h 185"/>
                <a:gd name="T8" fmla="*/ 102 w 185"/>
                <a:gd name="T9" fmla="*/ 54 h 185"/>
                <a:gd name="T10" fmla="*/ 84 w 185"/>
                <a:gd name="T11" fmla="*/ 71 h 185"/>
                <a:gd name="T12" fmla="*/ 84 w 185"/>
                <a:gd name="T13" fmla="*/ 80 h 185"/>
                <a:gd name="T14" fmla="*/ 75 w 185"/>
                <a:gd name="T15" fmla="*/ 80 h 185"/>
                <a:gd name="T16" fmla="*/ 75 w 185"/>
                <a:gd name="T17" fmla="*/ 92 h 185"/>
                <a:gd name="T18" fmla="*/ 84 w 185"/>
                <a:gd name="T19" fmla="*/ 92 h 185"/>
                <a:gd name="T20" fmla="*/ 84 w 185"/>
                <a:gd name="T21" fmla="*/ 130 h 185"/>
                <a:gd name="T22" fmla="*/ 101 w 185"/>
                <a:gd name="T23" fmla="*/ 130 h 185"/>
                <a:gd name="T24" fmla="*/ 101 w 185"/>
                <a:gd name="T25" fmla="*/ 92 h 185"/>
                <a:gd name="T26" fmla="*/ 112 w 185"/>
                <a:gd name="T27" fmla="*/ 92 h 185"/>
                <a:gd name="T28" fmla="*/ 113 w 185"/>
                <a:gd name="T29" fmla="*/ 80 h 185"/>
                <a:gd name="T30" fmla="*/ 101 w 185"/>
                <a:gd name="T31" fmla="*/ 80 h 185"/>
                <a:gd name="T32" fmla="*/ 101 w 185"/>
                <a:gd name="T33" fmla="*/ 72 h 185"/>
                <a:gd name="T34" fmla="*/ 92 w 185"/>
                <a:gd name="T35" fmla="*/ 0 h 185"/>
                <a:gd name="T36" fmla="*/ 0 w 185"/>
                <a:gd name="T37" fmla="*/ 92 h 185"/>
                <a:gd name="T38" fmla="*/ 92 w 185"/>
                <a:gd name="T39" fmla="*/ 185 h 185"/>
                <a:gd name="T40" fmla="*/ 185 w 185"/>
                <a:gd name="T41" fmla="*/ 92 h 185"/>
                <a:gd name="T42" fmla="*/ 92 w 185"/>
                <a:gd name="T43" fmla="*/ 0 h 185"/>
                <a:gd name="T44" fmla="*/ 92 w 185"/>
                <a:gd name="T45" fmla="*/ 177 h 185"/>
                <a:gd name="T46" fmla="*/ 8 w 185"/>
                <a:gd name="T47" fmla="*/ 92 h 185"/>
                <a:gd name="T48" fmla="*/ 92 w 185"/>
                <a:gd name="T49" fmla="*/ 8 h 185"/>
                <a:gd name="T50" fmla="*/ 177 w 185"/>
                <a:gd name="T51" fmla="*/ 92 h 185"/>
                <a:gd name="T52" fmla="*/ 92 w 185"/>
                <a:gd name="T53" fmla="*/ 1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5" h="185">
                  <a:moveTo>
                    <a:pt x="101" y="72"/>
                  </a:moveTo>
                  <a:cubicBezTo>
                    <a:pt x="101" y="69"/>
                    <a:pt x="101" y="67"/>
                    <a:pt x="106" y="67"/>
                  </a:cubicBezTo>
                  <a:cubicBezTo>
                    <a:pt x="113" y="67"/>
                    <a:pt x="113" y="67"/>
                    <a:pt x="113" y="67"/>
                  </a:cubicBezTo>
                  <a:cubicBezTo>
                    <a:pt x="113" y="54"/>
                    <a:pt x="113" y="54"/>
                    <a:pt x="113" y="54"/>
                  </a:cubicBezTo>
                  <a:cubicBezTo>
                    <a:pt x="102" y="54"/>
                    <a:pt x="102" y="54"/>
                    <a:pt x="102" y="54"/>
                  </a:cubicBezTo>
                  <a:cubicBezTo>
                    <a:pt x="89" y="54"/>
                    <a:pt x="84" y="61"/>
                    <a:pt x="84" y="71"/>
                  </a:cubicBezTo>
                  <a:cubicBezTo>
                    <a:pt x="84" y="80"/>
                    <a:pt x="84" y="80"/>
                    <a:pt x="84" y="80"/>
                  </a:cubicBezTo>
                  <a:cubicBezTo>
                    <a:pt x="75" y="80"/>
                    <a:pt x="75" y="80"/>
                    <a:pt x="75" y="80"/>
                  </a:cubicBezTo>
                  <a:cubicBezTo>
                    <a:pt x="75" y="92"/>
                    <a:pt x="75" y="92"/>
                    <a:pt x="75" y="92"/>
                  </a:cubicBezTo>
                  <a:cubicBezTo>
                    <a:pt x="84" y="92"/>
                    <a:pt x="84" y="92"/>
                    <a:pt x="84" y="92"/>
                  </a:cubicBezTo>
                  <a:cubicBezTo>
                    <a:pt x="84" y="130"/>
                    <a:pt x="84" y="130"/>
                    <a:pt x="84" y="130"/>
                  </a:cubicBezTo>
                  <a:cubicBezTo>
                    <a:pt x="101" y="130"/>
                    <a:pt x="101" y="130"/>
                    <a:pt x="101" y="130"/>
                  </a:cubicBezTo>
                  <a:cubicBezTo>
                    <a:pt x="101" y="92"/>
                    <a:pt x="101" y="92"/>
                    <a:pt x="101" y="92"/>
                  </a:cubicBezTo>
                  <a:cubicBezTo>
                    <a:pt x="112" y="92"/>
                    <a:pt x="112" y="92"/>
                    <a:pt x="112" y="92"/>
                  </a:cubicBezTo>
                  <a:cubicBezTo>
                    <a:pt x="113" y="80"/>
                    <a:pt x="113" y="80"/>
                    <a:pt x="113" y="80"/>
                  </a:cubicBezTo>
                  <a:cubicBezTo>
                    <a:pt x="101" y="80"/>
                    <a:pt x="101" y="80"/>
                    <a:pt x="101" y="80"/>
                  </a:cubicBezTo>
                  <a:lnTo>
                    <a:pt x="101" y="72"/>
                  </a:lnTo>
                  <a:close/>
                  <a:moveTo>
                    <a:pt x="92" y="0"/>
                  </a:moveTo>
                  <a:cubicBezTo>
                    <a:pt x="41" y="0"/>
                    <a:pt x="0" y="41"/>
                    <a:pt x="0" y="92"/>
                  </a:cubicBezTo>
                  <a:cubicBezTo>
                    <a:pt x="0" y="144"/>
                    <a:pt x="41" y="185"/>
                    <a:pt x="92" y="185"/>
                  </a:cubicBezTo>
                  <a:cubicBezTo>
                    <a:pt x="144" y="185"/>
                    <a:pt x="185" y="144"/>
                    <a:pt x="185" y="92"/>
                  </a:cubicBezTo>
                  <a:cubicBezTo>
                    <a:pt x="185" y="41"/>
                    <a:pt x="144" y="0"/>
                    <a:pt x="92" y="0"/>
                  </a:cubicBezTo>
                  <a:close/>
                  <a:moveTo>
                    <a:pt x="92" y="177"/>
                  </a:moveTo>
                  <a:cubicBezTo>
                    <a:pt x="46" y="177"/>
                    <a:pt x="8" y="139"/>
                    <a:pt x="8" y="92"/>
                  </a:cubicBezTo>
                  <a:cubicBezTo>
                    <a:pt x="8" y="46"/>
                    <a:pt x="46" y="8"/>
                    <a:pt x="92" y="8"/>
                  </a:cubicBezTo>
                  <a:cubicBezTo>
                    <a:pt x="139" y="8"/>
                    <a:pt x="177" y="46"/>
                    <a:pt x="177" y="92"/>
                  </a:cubicBezTo>
                  <a:cubicBezTo>
                    <a:pt x="177" y="139"/>
                    <a:pt x="139" y="177"/>
                    <a:pt x="92" y="177"/>
                  </a:cubicBezTo>
                  <a:close/>
                </a:path>
              </a:pathLst>
            </a:custGeom>
            <a:grpFill/>
            <a:ln>
              <a:noFill/>
            </a:ln>
          </p:spPr>
          <p:txBody>
            <a:bodyPr anchor="ctr"/>
            <a:lstStyle/>
            <a:p>
              <a:pPr algn="ctr"/>
            </a:p>
          </p:txBody>
        </p:sp>
        <p:sp>
          <p:nvSpPr>
            <p:cNvPr id="17" name="Freeform: Shape 98"/>
            <p:cNvSpPr/>
            <p:nvPr/>
          </p:nvSpPr>
          <p:spPr bwMode="auto">
            <a:xfrm rot="4506360">
              <a:off x="8713525" y="4366598"/>
              <a:ext cx="334664" cy="334664"/>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77 h 186"/>
                <a:gd name="T12" fmla="*/ 9 w 186"/>
                <a:gd name="T13" fmla="*/ 93 h 186"/>
                <a:gd name="T14" fmla="*/ 93 w 186"/>
                <a:gd name="T15" fmla="*/ 8 h 186"/>
                <a:gd name="T16" fmla="*/ 177 w 186"/>
                <a:gd name="T17" fmla="*/ 93 h 186"/>
                <a:gd name="T18" fmla="*/ 93 w 186"/>
                <a:gd name="T19" fmla="*/ 177 h 186"/>
                <a:gd name="T20" fmla="*/ 127 w 186"/>
                <a:gd name="T21" fmla="*/ 63 h 186"/>
                <a:gd name="T22" fmla="*/ 118 w 186"/>
                <a:gd name="T23" fmla="*/ 63 h 186"/>
                <a:gd name="T24" fmla="*/ 118 w 186"/>
                <a:gd name="T25" fmla="*/ 76 h 186"/>
                <a:gd name="T26" fmla="*/ 106 w 186"/>
                <a:gd name="T27" fmla="*/ 76 h 186"/>
                <a:gd name="T28" fmla="*/ 106 w 186"/>
                <a:gd name="T29" fmla="*/ 84 h 186"/>
                <a:gd name="T30" fmla="*/ 118 w 186"/>
                <a:gd name="T31" fmla="*/ 84 h 186"/>
                <a:gd name="T32" fmla="*/ 118 w 186"/>
                <a:gd name="T33" fmla="*/ 97 h 186"/>
                <a:gd name="T34" fmla="*/ 127 w 186"/>
                <a:gd name="T35" fmla="*/ 97 h 186"/>
                <a:gd name="T36" fmla="*/ 127 w 186"/>
                <a:gd name="T37" fmla="*/ 84 h 186"/>
                <a:gd name="T38" fmla="*/ 140 w 186"/>
                <a:gd name="T39" fmla="*/ 84 h 186"/>
                <a:gd name="T40" fmla="*/ 140 w 186"/>
                <a:gd name="T41" fmla="*/ 76 h 186"/>
                <a:gd name="T42" fmla="*/ 127 w 186"/>
                <a:gd name="T43" fmla="*/ 76 h 186"/>
                <a:gd name="T44" fmla="*/ 127 w 186"/>
                <a:gd name="T45" fmla="*/ 63 h 186"/>
                <a:gd name="T46" fmla="*/ 93 w 186"/>
                <a:gd name="T47" fmla="*/ 96 h 186"/>
                <a:gd name="T48" fmla="*/ 89 w 186"/>
                <a:gd name="T49" fmla="*/ 91 h 186"/>
                <a:gd name="T50" fmla="*/ 92 w 186"/>
                <a:gd name="T51" fmla="*/ 87 h 186"/>
                <a:gd name="T52" fmla="*/ 98 w 186"/>
                <a:gd name="T53" fmla="*/ 75 h 186"/>
                <a:gd name="T54" fmla="*/ 95 w 186"/>
                <a:gd name="T55" fmla="*/ 66 h 186"/>
                <a:gd name="T56" fmla="*/ 97 w 186"/>
                <a:gd name="T57" fmla="*/ 66 h 186"/>
                <a:gd name="T58" fmla="*/ 106 w 186"/>
                <a:gd name="T59" fmla="*/ 59 h 186"/>
                <a:gd name="T60" fmla="*/ 82 w 186"/>
                <a:gd name="T61" fmla="*/ 59 h 186"/>
                <a:gd name="T62" fmla="*/ 63 w 186"/>
                <a:gd name="T63" fmla="*/ 75 h 186"/>
                <a:gd name="T64" fmla="*/ 79 w 186"/>
                <a:gd name="T65" fmla="*/ 91 h 186"/>
                <a:gd name="T66" fmla="*/ 79 w 186"/>
                <a:gd name="T67" fmla="*/ 93 h 186"/>
                <a:gd name="T68" fmla="*/ 80 w 186"/>
                <a:gd name="T69" fmla="*/ 97 h 186"/>
                <a:gd name="T70" fmla="*/ 59 w 186"/>
                <a:gd name="T71" fmla="*/ 113 h 186"/>
                <a:gd name="T72" fmla="*/ 80 w 186"/>
                <a:gd name="T73" fmla="*/ 126 h 186"/>
                <a:gd name="T74" fmla="*/ 101 w 186"/>
                <a:gd name="T75" fmla="*/ 110 h 186"/>
                <a:gd name="T76" fmla="*/ 93 w 186"/>
                <a:gd name="T77" fmla="*/ 96 h 186"/>
                <a:gd name="T78" fmla="*/ 74 w 186"/>
                <a:gd name="T79" fmla="*/ 75 h 186"/>
                <a:gd name="T80" fmla="*/ 76 w 186"/>
                <a:gd name="T81" fmla="*/ 67 h 186"/>
                <a:gd name="T82" fmla="*/ 79 w 186"/>
                <a:gd name="T83" fmla="*/ 65 h 186"/>
                <a:gd name="T84" fmla="*/ 79 w 186"/>
                <a:gd name="T85" fmla="*/ 64 h 186"/>
                <a:gd name="T86" fmla="*/ 79 w 186"/>
                <a:gd name="T87" fmla="*/ 64 h 186"/>
                <a:gd name="T88" fmla="*/ 79 w 186"/>
                <a:gd name="T89" fmla="*/ 65 h 186"/>
                <a:gd name="T90" fmla="*/ 88 w 186"/>
                <a:gd name="T91" fmla="*/ 76 h 186"/>
                <a:gd name="T92" fmla="*/ 86 w 186"/>
                <a:gd name="T93" fmla="*/ 84 h 186"/>
                <a:gd name="T94" fmla="*/ 82 w 186"/>
                <a:gd name="T95" fmla="*/ 86 h 186"/>
                <a:gd name="T96" fmla="*/ 82 w 186"/>
                <a:gd name="T97" fmla="*/ 86 h 186"/>
                <a:gd name="T98" fmla="*/ 74 w 186"/>
                <a:gd name="T99" fmla="*/ 75 h 186"/>
                <a:gd name="T100" fmla="*/ 80 w 186"/>
                <a:gd name="T101" fmla="*/ 120 h 186"/>
                <a:gd name="T102" fmla="*/ 70 w 186"/>
                <a:gd name="T103" fmla="*/ 111 h 186"/>
                <a:gd name="T104" fmla="*/ 81 w 186"/>
                <a:gd name="T105" fmla="*/ 102 h 186"/>
                <a:gd name="T106" fmla="*/ 81 w 186"/>
                <a:gd name="T107" fmla="*/ 101 h 186"/>
                <a:gd name="T108" fmla="*/ 81 w 186"/>
                <a:gd name="T109" fmla="*/ 101 h 186"/>
                <a:gd name="T110" fmla="*/ 82 w 186"/>
                <a:gd name="T111" fmla="*/ 102 h 186"/>
                <a:gd name="T112" fmla="*/ 86 w 186"/>
                <a:gd name="T113" fmla="*/ 103 h 186"/>
                <a:gd name="T114" fmla="*/ 87 w 186"/>
                <a:gd name="T115" fmla="*/ 104 h 186"/>
                <a:gd name="T116" fmla="*/ 92 w 186"/>
                <a:gd name="T117" fmla="*/ 110 h 186"/>
                <a:gd name="T118" fmla="*/ 92 w 186"/>
                <a:gd name="T119" fmla="*/ 111 h 186"/>
                <a:gd name="T120" fmla="*/ 80 w 186"/>
                <a:gd name="T121" fmla="*/ 12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6" h="186">
                  <a:moveTo>
                    <a:pt x="93" y="0"/>
                  </a:moveTo>
                  <a:cubicBezTo>
                    <a:pt x="42" y="0"/>
                    <a:pt x="0" y="41"/>
                    <a:pt x="0" y="93"/>
                  </a:cubicBezTo>
                  <a:cubicBezTo>
                    <a:pt x="0" y="144"/>
                    <a:pt x="42" y="186"/>
                    <a:pt x="93" y="186"/>
                  </a:cubicBezTo>
                  <a:cubicBezTo>
                    <a:pt x="144" y="186"/>
                    <a:pt x="186" y="144"/>
                    <a:pt x="186" y="93"/>
                  </a:cubicBezTo>
                  <a:cubicBezTo>
                    <a:pt x="186" y="41"/>
                    <a:pt x="144" y="0"/>
                    <a:pt x="93" y="0"/>
                  </a:cubicBezTo>
                  <a:close/>
                  <a:moveTo>
                    <a:pt x="93" y="177"/>
                  </a:moveTo>
                  <a:cubicBezTo>
                    <a:pt x="47" y="177"/>
                    <a:pt x="9" y="139"/>
                    <a:pt x="9" y="93"/>
                  </a:cubicBezTo>
                  <a:cubicBezTo>
                    <a:pt x="9" y="46"/>
                    <a:pt x="47" y="8"/>
                    <a:pt x="93" y="8"/>
                  </a:cubicBezTo>
                  <a:cubicBezTo>
                    <a:pt x="140" y="8"/>
                    <a:pt x="177" y="46"/>
                    <a:pt x="177" y="93"/>
                  </a:cubicBezTo>
                  <a:cubicBezTo>
                    <a:pt x="177" y="139"/>
                    <a:pt x="140" y="177"/>
                    <a:pt x="93" y="177"/>
                  </a:cubicBezTo>
                  <a:close/>
                  <a:moveTo>
                    <a:pt x="127" y="63"/>
                  </a:moveTo>
                  <a:cubicBezTo>
                    <a:pt x="118" y="63"/>
                    <a:pt x="118" y="63"/>
                    <a:pt x="118" y="63"/>
                  </a:cubicBezTo>
                  <a:cubicBezTo>
                    <a:pt x="118" y="76"/>
                    <a:pt x="118" y="76"/>
                    <a:pt x="118" y="76"/>
                  </a:cubicBezTo>
                  <a:cubicBezTo>
                    <a:pt x="106" y="76"/>
                    <a:pt x="106" y="76"/>
                    <a:pt x="106" y="76"/>
                  </a:cubicBezTo>
                  <a:cubicBezTo>
                    <a:pt x="106" y="84"/>
                    <a:pt x="106" y="84"/>
                    <a:pt x="106" y="84"/>
                  </a:cubicBezTo>
                  <a:cubicBezTo>
                    <a:pt x="118" y="84"/>
                    <a:pt x="118" y="84"/>
                    <a:pt x="118" y="84"/>
                  </a:cubicBezTo>
                  <a:cubicBezTo>
                    <a:pt x="118" y="97"/>
                    <a:pt x="118" y="97"/>
                    <a:pt x="118" y="97"/>
                  </a:cubicBezTo>
                  <a:cubicBezTo>
                    <a:pt x="127" y="97"/>
                    <a:pt x="127" y="97"/>
                    <a:pt x="127" y="97"/>
                  </a:cubicBezTo>
                  <a:cubicBezTo>
                    <a:pt x="127" y="84"/>
                    <a:pt x="127" y="84"/>
                    <a:pt x="127" y="84"/>
                  </a:cubicBezTo>
                  <a:cubicBezTo>
                    <a:pt x="140" y="84"/>
                    <a:pt x="140" y="84"/>
                    <a:pt x="140" y="84"/>
                  </a:cubicBezTo>
                  <a:cubicBezTo>
                    <a:pt x="140" y="76"/>
                    <a:pt x="140" y="76"/>
                    <a:pt x="140" y="76"/>
                  </a:cubicBezTo>
                  <a:cubicBezTo>
                    <a:pt x="127" y="76"/>
                    <a:pt x="127" y="76"/>
                    <a:pt x="127" y="76"/>
                  </a:cubicBezTo>
                  <a:lnTo>
                    <a:pt x="127" y="63"/>
                  </a:lnTo>
                  <a:close/>
                  <a:moveTo>
                    <a:pt x="93" y="96"/>
                  </a:moveTo>
                  <a:cubicBezTo>
                    <a:pt x="91" y="95"/>
                    <a:pt x="89" y="92"/>
                    <a:pt x="89" y="91"/>
                  </a:cubicBezTo>
                  <a:cubicBezTo>
                    <a:pt x="89" y="90"/>
                    <a:pt x="89" y="90"/>
                    <a:pt x="92" y="87"/>
                  </a:cubicBezTo>
                  <a:cubicBezTo>
                    <a:pt x="96" y="84"/>
                    <a:pt x="98" y="80"/>
                    <a:pt x="98" y="75"/>
                  </a:cubicBezTo>
                  <a:cubicBezTo>
                    <a:pt x="98" y="72"/>
                    <a:pt x="97" y="68"/>
                    <a:pt x="95" y="66"/>
                  </a:cubicBezTo>
                  <a:cubicBezTo>
                    <a:pt x="97" y="66"/>
                    <a:pt x="97" y="66"/>
                    <a:pt x="97" y="66"/>
                  </a:cubicBezTo>
                  <a:cubicBezTo>
                    <a:pt x="106" y="59"/>
                    <a:pt x="106" y="59"/>
                    <a:pt x="106" y="59"/>
                  </a:cubicBezTo>
                  <a:cubicBezTo>
                    <a:pt x="82" y="59"/>
                    <a:pt x="82" y="59"/>
                    <a:pt x="82" y="59"/>
                  </a:cubicBezTo>
                  <a:cubicBezTo>
                    <a:pt x="72" y="59"/>
                    <a:pt x="63" y="67"/>
                    <a:pt x="63" y="75"/>
                  </a:cubicBezTo>
                  <a:cubicBezTo>
                    <a:pt x="63" y="84"/>
                    <a:pt x="70" y="91"/>
                    <a:pt x="79" y="91"/>
                  </a:cubicBezTo>
                  <a:cubicBezTo>
                    <a:pt x="79" y="92"/>
                    <a:pt x="79" y="93"/>
                    <a:pt x="79" y="93"/>
                  </a:cubicBezTo>
                  <a:cubicBezTo>
                    <a:pt x="79" y="95"/>
                    <a:pt x="79" y="96"/>
                    <a:pt x="80" y="97"/>
                  </a:cubicBezTo>
                  <a:cubicBezTo>
                    <a:pt x="69" y="97"/>
                    <a:pt x="59" y="104"/>
                    <a:pt x="59" y="113"/>
                  </a:cubicBezTo>
                  <a:cubicBezTo>
                    <a:pt x="59" y="121"/>
                    <a:pt x="68" y="126"/>
                    <a:pt x="80" y="126"/>
                  </a:cubicBezTo>
                  <a:cubicBezTo>
                    <a:pt x="94" y="126"/>
                    <a:pt x="101" y="118"/>
                    <a:pt x="101" y="110"/>
                  </a:cubicBezTo>
                  <a:cubicBezTo>
                    <a:pt x="101" y="104"/>
                    <a:pt x="99" y="100"/>
                    <a:pt x="93" y="96"/>
                  </a:cubicBezTo>
                  <a:close/>
                  <a:moveTo>
                    <a:pt x="74" y="75"/>
                  </a:moveTo>
                  <a:cubicBezTo>
                    <a:pt x="73" y="72"/>
                    <a:pt x="74" y="69"/>
                    <a:pt x="76" y="67"/>
                  </a:cubicBezTo>
                  <a:cubicBezTo>
                    <a:pt x="76" y="66"/>
                    <a:pt x="78" y="65"/>
                    <a:pt x="79" y="65"/>
                  </a:cubicBezTo>
                  <a:cubicBezTo>
                    <a:pt x="79" y="64"/>
                    <a:pt x="79" y="64"/>
                    <a:pt x="79" y="64"/>
                  </a:cubicBezTo>
                  <a:cubicBezTo>
                    <a:pt x="79" y="64"/>
                    <a:pt x="79" y="64"/>
                    <a:pt x="79" y="64"/>
                  </a:cubicBezTo>
                  <a:cubicBezTo>
                    <a:pt x="79" y="65"/>
                    <a:pt x="79" y="65"/>
                    <a:pt x="79" y="65"/>
                  </a:cubicBezTo>
                  <a:cubicBezTo>
                    <a:pt x="83" y="65"/>
                    <a:pt x="87" y="70"/>
                    <a:pt x="88" y="76"/>
                  </a:cubicBezTo>
                  <a:cubicBezTo>
                    <a:pt x="88" y="79"/>
                    <a:pt x="88" y="82"/>
                    <a:pt x="86" y="84"/>
                  </a:cubicBezTo>
                  <a:cubicBezTo>
                    <a:pt x="85" y="85"/>
                    <a:pt x="84" y="86"/>
                    <a:pt x="82" y="86"/>
                  </a:cubicBezTo>
                  <a:cubicBezTo>
                    <a:pt x="82" y="86"/>
                    <a:pt x="82" y="86"/>
                    <a:pt x="82" y="86"/>
                  </a:cubicBezTo>
                  <a:cubicBezTo>
                    <a:pt x="78" y="86"/>
                    <a:pt x="74" y="81"/>
                    <a:pt x="74" y="75"/>
                  </a:cubicBezTo>
                  <a:close/>
                  <a:moveTo>
                    <a:pt x="80" y="120"/>
                  </a:moveTo>
                  <a:cubicBezTo>
                    <a:pt x="74" y="120"/>
                    <a:pt x="70" y="116"/>
                    <a:pt x="70" y="111"/>
                  </a:cubicBezTo>
                  <a:cubicBezTo>
                    <a:pt x="70" y="106"/>
                    <a:pt x="75" y="102"/>
                    <a:pt x="81" y="102"/>
                  </a:cubicBezTo>
                  <a:cubicBezTo>
                    <a:pt x="81" y="101"/>
                    <a:pt x="81" y="101"/>
                    <a:pt x="81" y="101"/>
                  </a:cubicBezTo>
                  <a:cubicBezTo>
                    <a:pt x="81" y="101"/>
                    <a:pt x="81" y="101"/>
                    <a:pt x="81" y="101"/>
                  </a:cubicBezTo>
                  <a:cubicBezTo>
                    <a:pt x="82" y="102"/>
                    <a:pt x="82" y="102"/>
                    <a:pt x="82" y="102"/>
                  </a:cubicBezTo>
                  <a:cubicBezTo>
                    <a:pt x="83" y="102"/>
                    <a:pt x="84" y="103"/>
                    <a:pt x="86" y="103"/>
                  </a:cubicBezTo>
                  <a:cubicBezTo>
                    <a:pt x="87" y="104"/>
                    <a:pt x="87" y="104"/>
                    <a:pt x="87" y="104"/>
                  </a:cubicBezTo>
                  <a:cubicBezTo>
                    <a:pt x="90" y="106"/>
                    <a:pt x="92" y="108"/>
                    <a:pt x="92" y="110"/>
                  </a:cubicBezTo>
                  <a:cubicBezTo>
                    <a:pt x="92" y="110"/>
                    <a:pt x="92" y="111"/>
                    <a:pt x="92" y="111"/>
                  </a:cubicBezTo>
                  <a:cubicBezTo>
                    <a:pt x="92" y="117"/>
                    <a:pt x="88" y="120"/>
                    <a:pt x="80" y="120"/>
                  </a:cubicBezTo>
                  <a:close/>
                </a:path>
              </a:pathLst>
            </a:custGeom>
            <a:grpFill/>
            <a:ln>
              <a:noFill/>
            </a:ln>
          </p:spPr>
          <p:txBody>
            <a:bodyPr anchor="ctr"/>
            <a:lstStyle/>
            <a:p>
              <a:pPr algn="ctr"/>
            </a:p>
          </p:txBody>
        </p:sp>
        <p:sp>
          <p:nvSpPr>
            <p:cNvPr id="18" name="Freeform: Shape 99"/>
            <p:cNvSpPr/>
            <p:nvPr/>
          </p:nvSpPr>
          <p:spPr bwMode="auto">
            <a:xfrm>
              <a:off x="7616995" y="2643881"/>
              <a:ext cx="334664" cy="334664"/>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77 h 186"/>
                <a:gd name="T12" fmla="*/ 9 w 186"/>
                <a:gd name="T13" fmla="*/ 93 h 186"/>
                <a:gd name="T14" fmla="*/ 93 w 186"/>
                <a:gd name="T15" fmla="*/ 8 h 186"/>
                <a:gd name="T16" fmla="*/ 178 w 186"/>
                <a:gd name="T17" fmla="*/ 93 h 186"/>
                <a:gd name="T18" fmla="*/ 93 w 186"/>
                <a:gd name="T19" fmla="*/ 177 h 186"/>
                <a:gd name="T20" fmla="*/ 115 w 186"/>
                <a:gd name="T21" fmla="*/ 117 h 186"/>
                <a:gd name="T22" fmla="*/ 108 w 186"/>
                <a:gd name="T23" fmla="*/ 120 h 186"/>
                <a:gd name="T24" fmla="*/ 109 w 186"/>
                <a:gd name="T25" fmla="*/ 124 h 186"/>
                <a:gd name="T26" fmla="*/ 112 w 186"/>
                <a:gd name="T27" fmla="*/ 126 h 186"/>
                <a:gd name="T28" fmla="*/ 114 w 186"/>
                <a:gd name="T29" fmla="*/ 126 h 186"/>
                <a:gd name="T30" fmla="*/ 118 w 186"/>
                <a:gd name="T31" fmla="*/ 123 h 186"/>
                <a:gd name="T32" fmla="*/ 118 w 186"/>
                <a:gd name="T33" fmla="*/ 119 h 186"/>
                <a:gd name="T34" fmla="*/ 115 w 186"/>
                <a:gd name="T35" fmla="*/ 117 h 186"/>
                <a:gd name="T36" fmla="*/ 113 w 186"/>
                <a:gd name="T37" fmla="*/ 59 h 186"/>
                <a:gd name="T38" fmla="*/ 112 w 186"/>
                <a:gd name="T39" fmla="*/ 59 h 186"/>
                <a:gd name="T40" fmla="*/ 111 w 186"/>
                <a:gd name="T41" fmla="*/ 59 h 186"/>
                <a:gd name="T42" fmla="*/ 103 w 186"/>
                <a:gd name="T43" fmla="*/ 59 h 186"/>
                <a:gd name="T44" fmla="*/ 103 w 186"/>
                <a:gd name="T45" fmla="*/ 59 h 186"/>
                <a:gd name="T46" fmla="*/ 86 w 186"/>
                <a:gd name="T47" fmla="*/ 87 h 186"/>
                <a:gd name="T48" fmla="*/ 70 w 186"/>
                <a:gd name="T49" fmla="*/ 59 h 186"/>
                <a:gd name="T50" fmla="*/ 69 w 186"/>
                <a:gd name="T51" fmla="*/ 59 h 186"/>
                <a:gd name="T52" fmla="*/ 61 w 186"/>
                <a:gd name="T53" fmla="*/ 59 h 186"/>
                <a:gd name="T54" fmla="*/ 60 w 186"/>
                <a:gd name="T55" fmla="*/ 59 h 186"/>
                <a:gd name="T56" fmla="*/ 82 w 186"/>
                <a:gd name="T57" fmla="*/ 98 h 186"/>
                <a:gd name="T58" fmla="*/ 81 w 186"/>
                <a:gd name="T59" fmla="*/ 126 h 186"/>
                <a:gd name="T60" fmla="*/ 81 w 186"/>
                <a:gd name="T61" fmla="*/ 126 h 186"/>
                <a:gd name="T62" fmla="*/ 82 w 186"/>
                <a:gd name="T63" fmla="*/ 126 h 186"/>
                <a:gd name="T64" fmla="*/ 82 w 186"/>
                <a:gd name="T65" fmla="*/ 126 h 186"/>
                <a:gd name="T66" fmla="*/ 90 w 186"/>
                <a:gd name="T67" fmla="*/ 126 h 186"/>
                <a:gd name="T68" fmla="*/ 91 w 186"/>
                <a:gd name="T69" fmla="*/ 126 h 186"/>
                <a:gd name="T70" fmla="*/ 91 w 186"/>
                <a:gd name="T71" fmla="*/ 98 h 186"/>
                <a:gd name="T72" fmla="*/ 101 w 186"/>
                <a:gd name="T73" fmla="*/ 79 h 186"/>
                <a:gd name="T74" fmla="*/ 112 w 186"/>
                <a:gd name="T75" fmla="*/ 60 h 186"/>
                <a:gd name="T76" fmla="*/ 113 w 186"/>
                <a:gd name="T77" fmla="*/ 59 h 186"/>
                <a:gd name="T78" fmla="*/ 123 w 186"/>
                <a:gd name="T79" fmla="*/ 60 h 186"/>
                <a:gd name="T80" fmla="*/ 122 w 186"/>
                <a:gd name="T81" fmla="*/ 60 h 186"/>
                <a:gd name="T82" fmla="*/ 117 w 186"/>
                <a:gd name="T83" fmla="*/ 64 h 186"/>
                <a:gd name="T84" fmla="*/ 112 w 186"/>
                <a:gd name="T85" fmla="*/ 111 h 186"/>
                <a:gd name="T86" fmla="*/ 113 w 186"/>
                <a:gd name="T87" fmla="*/ 112 h 186"/>
                <a:gd name="T88" fmla="*/ 113 w 186"/>
                <a:gd name="T89" fmla="*/ 112 h 186"/>
                <a:gd name="T90" fmla="*/ 114 w 186"/>
                <a:gd name="T91" fmla="*/ 112 h 186"/>
                <a:gd name="T92" fmla="*/ 116 w 186"/>
                <a:gd name="T93" fmla="*/ 112 h 186"/>
                <a:gd name="T94" fmla="*/ 117 w 186"/>
                <a:gd name="T95" fmla="*/ 113 h 186"/>
                <a:gd name="T96" fmla="*/ 117 w 186"/>
                <a:gd name="T97" fmla="*/ 112 h 186"/>
                <a:gd name="T98" fmla="*/ 125 w 186"/>
                <a:gd name="T99" fmla="*/ 73 h 186"/>
                <a:gd name="T100" fmla="*/ 127 w 186"/>
                <a:gd name="T101" fmla="*/ 67 h 186"/>
                <a:gd name="T102" fmla="*/ 126 w 186"/>
                <a:gd name="T103" fmla="*/ 62 h 186"/>
                <a:gd name="T104" fmla="*/ 123 w 186"/>
                <a:gd name="T105" fmla="*/ 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6" h="186">
                  <a:moveTo>
                    <a:pt x="93" y="0"/>
                  </a:moveTo>
                  <a:cubicBezTo>
                    <a:pt x="42" y="0"/>
                    <a:pt x="0" y="41"/>
                    <a:pt x="0" y="93"/>
                  </a:cubicBezTo>
                  <a:cubicBezTo>
                    <a:pt x="0" y="144"/>
                    <a:pt x="42" y="186"/>
                    <a:pt x="93" y="186"/>
                  </a:cubicBezTo>
                  <a:cubicBezTo>
                    <a:pt x="144" y="186"/>
                    <a:pt x="186" y="144"/>
                    <a:pt x="186" y="93"/>
                  </a:cubicBezTo>
                  <a:cubicBezTo>
                    <a:pt x="186" y="41"/>
                    <a:pt x="144" y="0"/>
                    <a:pt x="93" y="0"/>
                  </a:cubicBezTo>
                  <a:close/>
                  <a:moveTo>
                    <a:pt x="93" y="177"/>
                  </a:moveTo>
                  <a:cubicBezTo>
                    <a:pt x="47" y="177"/>
                    <a:pt x="9" y="139"/>
                    <a:pt x="9" y="93"/>
                  </a:cubicBezTo>
                  <a:cubicBezTo>
                    <a:pt x="9" y="46"/>
                    <a:pt x="47" y="8"/>
                    <a:pt x="93" y="8"/>
                  </a:cubicBezTo>
                  <a:cubicBezTo>
                    <a:pt x="140" y="8"/>
                    <a:pt x="178" y="46"/>
                    <a:pt x="178" y="93"/>
                  </a:cubicBezTo>
                  <a:cubicBezTo>
                    <a:pt x="178" y="139"/>
                    <a:pt x="140" y="177"/>
                    <a:pt x="93" y="177"/>
                  </a:cubicBezTo>
                  <a:close/>
                  <a:moveTo>
                    <a:pt x="115" y="117"/>
                  </a:moveTo>
                  <a:cubicBezTo>
                    <a:pt x="111" y="116"/>
                    <a:pt x="109" y="117"/>
                    <a:pt x="108" y="120"/>
                  </a:cubicBezTo>
                  <a:cubicBezTo>
                    <a:pt x="108" y="122"/>
                    <a:pt x="108" y="123"/>
                    <a:pt x="109" y="124"/>
                  </a:cubicBezTo>
                  <a:cubicBezTo>
                    <a:pt x="110" y="125"/>
                    <a:pt x="111" y="126"/>
                    <a:pt x="112" y="126"/>
                  </a:cubicBezTo>
                  <a:cubicBezTo>
                    <a:pt x="113" y="126"/>
                    <a:pt x="113" y="126"/>
                    <a:pt x="114" y="126"/>
                  </a:cubicBezTo>
                  <a:cubicBezTo>
                    <a:pt x="116" y="126"/>
                    <a:pt x="118" y="125"/>
                    <a:pt x="118" y="123"/>
                  </a:cubicBezTo>
                  <a:cubicBezTo>
                    <a:pt x="118" y="122"/>
                    <a:pt x="118" y="120"/>
                    <a:pt x="118" y="119"/>
                  </a:cubicBezTo>
                  <a:cubicBezTo>
                    <a:pt x="117" y="118"/>
                    <a:pt x="116" y="117"/>
                    <a:pt x="115" y="117"/>
                  </a:cubicBezTo>
                  <a:close/>
                  <a:moveTo>
                    <a:pt x="113" y="59"/>
                  </a:moveTo>
                  <a:cubicBezTo>
                    <a:pt x="112" y="59"/>
                    <a:pt x="112" y="59"/>
                    <a:pt x="112" y="59"/>
                  </a:cubicBezTo>
                  <a:cubicBezTo>
                    <a:pt x="111" y="59"/>
                    <a:pt x="111" y="59"/>
                    <a:pt x="111" y="59"/>
                  </a:cubicBezTo>
                  <a:cubicBezTo>
                    <a:pt x="109" y="60"/>
                    <a:pt x="106" y="60"/>
                    <a:pt x="103" y="59"/>
                  </a:cubicBezTo>
                  <a:cubicBezTo>
                    <a:pt x="103" y="59"/>
                    <a:pt x="103" y="59"/>
                    <a:pt x="103" y="59"/>
                  </a:cubicBezTo>
                  <a:cubicBezTo>
                    <a:pt x="86" y="87"/>
                    <a:pt x="86" y="87"/>
                    <a:pt x="86" y="87"/>
                  </a:cubicBezTo>
                  <a:cubicBezTo>
                    <a:pt x="70" y="59"/>
                    <a:pt x="70" y="59"/>
                    <a:pt x="70" y="59"/>
                  </a:cubicBezTo>
                  <a:cubicBezTo>
                    <a:pt x="69" y="59"/>
                    <a:pt x="69" y="59"/>
                    <a:pt x="69" y="59"/>
                  </a:cubicBezTo>
                  <a:cubicBezTo>
                    <a:pt x="67" y="60"/>
                    <a:pt x="64" y="60"/>
                    <a:pt x="61" y="59"/>
                  </a:cubicBezTo>
                  <a:cubicBezTo>
                    <a:pt x="60" y="59"/>
                    <a:pt x="60" y="59"/>
                    <a:pt x="60" y="59"/>
                  </a:cubicBezTo>
                  <a:cubicBezTo>
                    <a:pt x="82" y="98"/>
                    <a:pt x="82" y="98"/>
                    <a:pt x="82" y="98"/>
                  </a:cubicBezTo>
                  <a:cubicBezTo>
                    <a:pt x="81" y="126"/>
                    <a:pt x="81" y="126"/>
                    <a:pt x="81" y="126"/>
                  </a:cubicBezTo>
                  <a:cubicBezTo>
                    <a:pt x="81" y="126"/>
                    <a:pt x="81" y="126"/>
                    <a:pt x="81" y="126"/>
                  </a:cubicBezTo>
                  <a:cubicBezTo>
                    <a:pt x="82" y="126"/>
                    <a:pt x="82" y="126"/>
                    <a:pt x="82" y="126"/>
                  </a:cubicBezTo>
                  <a:cubicBezTo>
                    <a:pt x="82" y="126"/>
                    <a:pt x="82" y="126"/>
                    <a:pt x="82" y="126"/>
                  </a:cubicBezTo>
                  <a:cubicBezTo>
                    <a:pt x="85" y="126"/>
                    <a:pt x="88" y="126"/>
                    <a:pt x="90" y="126"/>
                  </a:cubicBezTo>
                  <a:cubicBezTo>
                    <a:pt x="91" y="126"/>
                    <a:pt x="91" y="126"/>
                    <a:pt x="91" y="126"/>
                  </a:cubicBezTo>
                  <a:cubicBezTo>
                    <a:pt x="91" y="98"/>
                    <a:pt x="91" y="98"/>
                    <a:pt x="91" y="98"/>
                  </a:cubicBezTo>
                  <a:cubicBezTo>
                    <a:pt x="91" y="96"/>
                    <a:pt x="96" y="88"/>
                    <a:pt x="101" y="79"/>
                  </a:cubicBezTo>
                  <a:cubicBezTo>
                    <a:pt x="106" y="70"/>
                    <a:pt x="112" y="60"/>
                    <a:pt x="112" y="60"/>
                  </a:cubicBezTo>
                  <a:lnTo>
                    <a:pt x="113" y="59"/>
                  </a:lnTo>
                  <a:close/>
                  <a:moveTo>
                    <a:pt x="123" y="60"/>
                  </a:moveTo>
                  <a:cubicBezTo>
                    <a:pt x="123" y="60"/>
                    <a:pt x="122" y="60"/>
                    <a:pt x="122" y="60"/>
                  </a:cubicBezTo>
                  <a:cubicBezTo>
                    <a:pt x="119" y="60"/>
                    <a:pt x="117" y="62"/>
                    <a:pt x="117" y="64"/>
                  </a:cubicBezTo>
                  <a:cubicBezTo>
                    <a:pt x="114" y="101"/>
                    <a:pt x="113" y="111"/>
                    <a:pt x="112" y="111"/>
                  </a:cubicBezTo>
                  <a:cubicBezTo>
                    <a:pt x="113" y="112"/>
                    <a:pt x="113" y="112"/>
                    <a:pt x="113" y="112"/>
                  </a:cubicBezTo>
                  <a:cubicBezTo>
                    <a:pt x="113" y="112"/>
                    <a:pt x="113" y="112"/>
                    <a:pt x="113" y="112"/>
                  </a:cubicBezTo>
                  <a:cubicBezTo>
                    <a:pt x="114" y="112"/>
                    <a:pt x="114" y="112"/>
                    <a:pt x="114" y="112"/>
                  </a:cubicBezTo>
                  <a:cubicBezTo>
                    <a:pt x="115" y="112"/>
                    <a:pt x="115" y="112"/>
                    <a:pt x="116" y="112"/>
                  </a:cubicBezTo>
                  <a:cubicBezTo>
                    <a:pt x="117" y="113"/>
                    <a:pt x="117" y="113"/>
                    <a:pt x="117" y="113"/>
                  </a:cubicBezTo>
                  <a:cubicBezTo>
                    <a:pt x="117" y="112"/>
                    <a:pt x="117" y="112"/>
                    <a:pt x="117" y="112"/>
                  </a:cubicBezTo>
                  <a:cubicBezTo>
                    <a:pt x="119" y="99"/>
                    <a:pt x="123" y="82"/>
                    <a:pt x="125" y="73"/>
                  </a:cubicBezTo>
                  <a:cubicBezTo>
                    <a:pt x="126" y="70"/>
                    <a:pt x="127" y="68"/>
                    <a:pt x="127" y="67"/>
                  </a:cubicBezTo>
                  <a:cubicBezTo>
                    <a:pt x="127" y="65"/>
                    <a:pt x="127" y="63"/>
                    <a:pt x="126" y="62"/>
                  </a:cubicBezTo>
                  <a:cubicBezTo>
                    <a:pt x="126" y="61"/>
                    <a:pt x="125" y="60"/>
                    <a:pt x="123" y="60"/>
                  </a:cubicBezTo>
                  <a:close/>
                </a:path>
              </a:pathLst>
            </a:custGeom>
            <a:grpFill/>
            <a:ln>
              <a:noFill/>
            </a:ln>
          </p:spPr>
          <p:txBody>
            <a:bodyPr anchor="ctr"/>
            <a:lstStyle/>
            <a:p>
              <a:pPr algn="ctr"/>
            </a:p>
          </p:txBody>
        </p:sp>
        <p:sp>
          <p:nvSpPr>
            <p:cNvPr id="19" name="Freeform: Shape 100"/>
            <p:cNvSpPr/>
            <p:nvPr/>
          </p:nvSpPr>
          <p:spPr bwMode="auto">
            <a:xfrm>
              <a:off x="7681822" y="4237407"/>
              <a:ext cx="333676" cy="334664"/>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77 h 186"/>
                <a:gd name="T12" fmla="*/ 9 w 186"/>
                <a:gd name="T13" fmla="*/ 93 h 186"/>
                <a:gd name="T14" fmla="*/ 93 w 186"/>
                <a:gd name="T15" fmla="*/ 8 h 186"/>
                <a:gd name="T16" fmla="*/ 177 w 186"/>
                <a:gd name="T17" fmla="*/ 93 h 186"/>
                <a:gd name="T18" fmla="*/ 93 w 186"/>
                <a:gd name="T19" fmla="*/ 177 h 186"/>
                <a:gd name="T20" fmla="*/ 118 w 186"/>
                <a:gd name="T21" fmla="*/ 51 h 186"/>
                <a:gd name="T22" fmla="*/ 68 w 186"/>
                <a:gd name="T23" fmla="*/ 51 h 186"/>
                <a:gd name="T24" fmla="*/ 51 w 186"/>
                <a:gd name="T25" fmla="*/ 67 h 186"/>
                <a:gd name="T26" fmla="*/ 51 w 186"/>
                <a:gd name="T27" fmla="*/ 118 h 186"/>
                <a:gd name="T28" fmla="*/ 68 w 186"/>
                <a:gd name="T29" fmla="*/ 135 h 186"/>
                <a:gd name="T30" fmla="*/ 118 w 186"/>
                <a:gd name="T31" fmla="*/ 135 h 186"/>
                <a:gd name="T32" fmla="*/ 135 w 186"/>
                <a:gd name="T33" fmla="*/ 118 h 186"/>
                <a:gd name="T34" fmla="*/ 135 w 186"/>
                <a:gd name="T35" fmla="*/ 67 h 186"/>
                <a:gd name="T36" fmla="*/ 118 w 186"/>
                <a:gd name="T37" fmla="*/ 51 h 186"/>
                <a:gd name="T38" fmla="*/ 110 w 186"/>
                <a:gd name="T39" fmla="*/ 63 h 186"/>
                <a:gd name="T40" fmla="*/ 122 w 186"/>
                <a:gd name="T41" fmla="*/ 63 h 186"/>
                <a:gd name="T42" fmla="*/ 122 w 186"/>
                <a:gd name="T43" fmla="*/ 76 h 186"/>
                <a:gd name="T44" fmla="*/ 110 w 186"/>
                <a:gd name="T45" fmla="*/ 76 h 186"/>
                <a:gd name="T46" fmla="*/ 110 w 186"/>
                <a:gd name="T47" fmla="*/ 63 h 186"/>
                <a:gd name="T48" fmla="*/ 93 w 186"/>
                <a:gd name="T49" fmla="*/ 76 h 186"/>
                <a:gd name="T50" fmla="*/ 110 w 186"/>
                <a:gd name="T51" fmla="*/ 93 h 186"/>
                <a:gd name="T52" fmla="*/ 93 w 186"/>
                <a:gd name="T53" fmla="*/ 110 h 186"/>
                <a:gd name="T54" fmla="*/ 76 w 186"/>
                <a:gd name="T55" fmla="*/ 93 h 186"/>
                <a:gd name="T56" fmla="*/ 93 w 186"/>
                <a:gd name="T57" fmla="*/ 76 h 186"/>
                <a:gd name="T58" fmla="*/ 127 w 186"/>
                <a:gd name="T59" fmla="*/ 118 h 186"/>
                <a:gd name="T60" fmla="*/ 118 w 186"/>
                <a:gd name="T61" fmla="*/ 126 h 186"/>
                <a:gd name="T62" fmla="*/ 68 w 186"/>
                <a:gd name="T63" fmla="*/ 126 h 186"/>
                <a:gd name="T64" fmla="*/ 59 w 186"/>
                <a:gd name="T65" fmla="*/ 118 h 186"/>
                <a:gd name="T66" fmla="*/ 59 w 186"/>
                <a:gd name="T67" fmla="*/ 89 h 186"/>
                <a:gd name="T68" fmla="*/ 68 w 186"/>
                <a:gd name="T69" fmla="*/ 89 h 186"/>
                <a:gd name="T70" fmla="*/ 68 w 186"/>
                <a:gd name="T71" fmla="*/ 93 h 186"/>
                <a:gd name="T72" fmla="*/ 93 w 186"/>
                <a:gd name="T73" fmla="*/ 118 h 186"/>
                <a:gd name="T74" fmla="*/ 118 w 186"/>
                <a:gd name="T75" fmla="*/ 93 h 186"/>
                <a:gd name="T76" fmla="*/ 118 w 186"/>
                <a:gd name="T77" fmla="*/ 89 h 186"/>
                <a:gd name="T78" fmla="*/ 127 w 186"/>
                <a:gd name="T79" fmla="*/ 89 h 186"/>
                <a:gd name="T80" fmla="*/ 127 w 186"/>
                <a:gd name="T81" fmla="*/ 11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6" h="186">
                  <a:moveTo>
                    <a:pt x="93" y="0"/>
                  </a:moveTo>
                  <a:cubicBezTo>
                    <a:pt x="42" y="0"/>
                    <a:pt x="0" y="41"/>
                    <a:pt x="0" y="93"/>
                  </a:cubicBezTo>
                  <a:cubicBezTo>
                    <a:pt x="0" y="144"/>
                    <a:pt x="42" y="186"/>
                    <a:pt x="93" y="186"/>
                  </a:cubicBezTo>
                  <a:cubicBezTo>
                    <a:pt x="144" y="186"/>
                    <a:pt x="186" y="144"/>
                    <a:pt x="186" y="93"/>
                  </a:cubicBezTo>
                  <a:cubicBezTo>
                    <a:pt x="186" y="41"/>
                    <a:pt x="144" y="0"/>
                    <a:pt x="93" y="0"/>
                  </a:cubicBez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118" y="51"/>
                  </a:moveTo>
                  <a:cubicBezTo>
                    <a:pt x="68" y="51"/>
                    <a:pt x="68" y="51"/>
                    <a:pt x="68" y="51"/>
                  </a:cubicBezTo>
                  <a:cubicBezTo>
                    <a:pt x="58" y="51"/>
                    <a:pt x="51" y="58"/>
                    <a:pt x="51" y="67"/>
                  </a:cubicBezTo>
                  <a:cubicBezTo>
                    <a:pt x="51" y="118"/>
                    <a:pt x="51" y="118"/>
                    <a:pt x="51" y="118"/>
                  </a:cubicBezTo>
                  <a:cubicBezTo>
                    <a:pt x="51" y="127"/>
                    <a:pt x="58" y="135"/>
                    <a:pt x="68" y="135"/>
                  </a:cubicBezTo>
                  <a:cubicBezTo>
                    <a:pt x="118" y="135"/>
                    <a:pt x="118" y="135"/>
                    <a:pt x="118" y="135"/>
                  </a:cubicBezTo>
                  <a:cubicBezTo>
                    <a:pt x="128" y="135"/>
                    <a:pt x="135" y="127"/>
                    <a:pt x="135" y="118"/>
                  </a:cubicBezTo>
                  <a:cubicBezTo>
                    <a:pt x="135" y="67"/>
                    <a:pt x="135" y="67"/>
                    <a:pt x="135" y="67"/>
                  </a:cubicBezTo>
                  <a:cubicBezTo>
                    <a:pt x="135" y="58"/>
                    <a:pt x="128" y="51"/>
                    <a:pt x="118" y="51"/>
                  </a:cubicBezTo>
                  <a:close/>
                  <a:moveTo>
                    <a:pt x="110" y="63"/>
                  </a:moveTo>
                  <a:cubicBezTo>
                    <a:pt x="122" y="63"/>
                    <a:pt x="122" y="63"/>
                    <a:pt x="122" y="63"/>
                  </a:cubicBezTo>
                  <a:cubicBezTo>
                    <a:pt x="122" y="76"/>
                    <a:pt x="122" y="76"/>
                    <a:pt x="122" y="76"/>
                  </a:cubicBezTo>
                  <a:cubicBezTo>
                    <a:pt x="110" y="76"/>
                    <a:pt x="110" y="76"/>
                    <a:pt x="110" y="76"/>
                  </a:cubicBezTo>
                  <a:lnTo>
                    <a:pt x="110" y="63"/>
                  </a:lnTo>
                  <a:close/>
                  <a:moveTo>
                    <a:pt x="93" y="76"/>
                  </a:moveTo>
                  <a:cubicBezTo>
                    <a:pt x="102" y="76"/>
                    <a:pt x="110" y="83"/>
                    <a:pt x="110" y="93"/>
                  </a:cubicBezTo>
                  <a:cubicBezTo>
                    <a:pt x="110" y="102"/>
                    <a:pt x="102" y="110"/>
                    <a:pt x="93" y="110"/>
                  </a:cubicBezTo>
                  <a:cubicBezTo>
                    <a:pt x="84" y="110"/>
                    <a:pt x="76" y="102"/>
                    <a:pt x="76" y="93"/>
                  </a:cubicBezTo>
                  <a:cubicBezTo>
                    <a:pt x="76" y="83"/>
                    <a:pt x="84" y="76"/>
                    <a:pt x="93" y="76"/>
                  </a:cubicBezTo>
                  <a:close/>
                  <a:moveTo>
                    <a:pt x="127" y="118"/>
                  </a:moveTo>
                  <a:cubicBezTo>
                    <a:pt x="127" y="123"/>
                    <a:pt x="123" y="126"/>
                    <a:pt x="118" y="126"/>
                  </a:cubicBezTo>
                  <a:cubicBezTo>
                    <a:pt x="68" y="126"/>
                    <a:pt x="68" y="126"/>
                    <a:pt x="68" y="126"/>
                  </a:cubicBezTo>
                  <a:cubicBezTo>
                    <a:pt x="63" y="126"/>
                    <a:pt x="59" y="123"/>
                    <a:pt x="59" y="118"/>
                  </a:cubicBezTo>
                  <a:cubicBezTo>
                    <a:pt x="59" y="89"/>
                    <a:pt x="59" y="89"/>
                    <a:pt x="59" y="89"/>
                  </a:cubicBezTo>
                  <a:cubicBezTo>
                    <a:pt x="68" y="89"/>
                    <a:pt x="68" y="89"/>
                    <a:pt x="68" y="89"/>
                  </a:cubicBezTo>
                  <a:cubicBezTo>
                    <a:pt x="68" y="90"/>
                    <a:pt x="68" y="91"/>
                    <a:pt x="68" y="93"/>
                  </a:cubicBezTo>
                  <a:cubicBezTo>
                    <a:pt x="68" y="107"/>
                    <a:pt x="79" y="118"/>
                    <a:pt x="93" y="118"/>
                  </a:cubicBezTo>
                  <a:cubicBezTo>
                    <a:pt x="107" y="118"/>
                    <a:pt x="118" y="107"/>
                    <a:pt x="118" y="93"/>
                  </a:cubicBezTo>
                  <a:cubicBezTo>
                    <a:pt x="118" y="91"/>
                    <a:pt x="118" y="90"/>
                    <a:pt x="118" y="89"/>
                  </a:cubicBezTo>
                  <a:cubicBezTo>
                    <a:pt x="127" y="89"/>
                    <a:pt x="127" y="89"/>
                    <a:pt x="127" y="89"/>
                  </a:cubicBezTo>
                  <a:lnTo>
                    <a:pt x="127" y="118"/>
                  </a:lnTo>
                  <a:close/>
                </a:path>
              </a:pathLst>
            </a:custGeom>
            <a:grpFill/>
            <a:ln>
              <a:noFill/>
            </a:ln>
          </p:spPr>
          <p:txBody>
            <a:bodyPr anchor="ctr"/>
            <a:lstStyle/>
            <a:p>
              <a:pPr algn="ctr"/>
            </a:p>
          </p:txBody>
        </p:sp>
        <p:sp>
          <p:nvSpPr>
            <p:cNvPr id="20" name="Freeform: Shape 101"/>
            <p:cNvSpPr/>
            <p:nvPr/>
          </p:nvSpPr>
          <p:spPr bwMode="auto">
            <a:xfrm>
              <a:off x="8610588" y="5495857"/>
              <a:ext cx="333676" cy="334664"/>
            </a:xfrm>
            <a:custGeom>
              <a:avLst/>
              <a:gdLst>
                <a:gd name="T0" fmla="*/ 89 w 186"/>
                <a:gd name="T1" fmla="*/ 68 h 186"/>
                <a:gd name="T2" fmla="*/ 88 w 186"/>
                <a:gd name="T3" fmla="*/ 51 h 186"/>
                <a:gd name="T4" fmla="*/ 80 w 186"/>
                <a:gd name="T5" fmla="*/ 48 h 186"/>
                <a:gd name="T6" fmla="*/ 69 w 186"/>
                <a:gd name="T7" fmla="*/ 39 h 186"/>
                <a:gd name="T8" fmla="*/ 44 w 186"/>
                <a:gd name="T9" fmla="*/ 35 h 186"/>
                <a:gd name="T10" fmla="*/ 32 w 186"/>
                <a:gd name="T11" fmla="*/ 84 h 186"/>
                <a:gd name="T12" fmla="*/ 59 w 186"/>
                <a:gd name="T13" fmla="*/ 99 h 186"/>
                <a:gd name="T14" fmla="*/ 65 w 186"/>
                <a:gd name="T15" fmla="*/ 87 h 186"/>
                <a:gd name="T16" fmla="*/ 103 w 186"/>
                <a:gd name="T17" fmla="*/ 111 h 186"/>
                <a:gd name="T18" fmla="*/ 68 w 186"/>
                <a:gd name="T19" fmla="*/ 119 h 186"/>
                <a:gd name="T20" fmla="*/ 83 w 186"/>
                <a:gd name="T21" fmla="*/ 157 h 186"/>
                <a:gd name="T22" fmla="*/ 103 w 186"/>
                <a:gd name="T23" fmla="*/ 132 h 186"/>
                <a:gd name="T24" fmla="*/ 93 w 186"/>
                <a:gd name="T25" fmla="*/ 0 h 186"/>
                <a:gd name="T26" fmla="*/ 93 w 186"/>
                <a:gd name="T27" fmla="*/ 186 h 186"/>
                <a:gd name="T28" fmla="*/ 93 w 186"/>
                <a:gd name="T29" fmla="*/ 0 h 186"/>
                <a:gd name="T30" fmla="*/ 8 w 186"/>
                <a:gd name="T31" fmla="*/ 93 h 186"/>
                <a:gd name="T32" fmla="*/ 177 w 186"/>
                <a:gd name="T33" fmla="*/ 93 h 186"/>
                <a:gd name="T34" fmla="*/ 168 w 186"/>
                <a:gd name="T35" fmla="*/ 86 h 186"/>
                <a:gd name="T36" fmla="*/ 167 w 186"/>
                <a:gd name="T37" fmla="*/ 79 h 186"/>
                <a:gd name="T38" fmla="*/ 166 w 186"/>
                <a:gd name="T39" fmla="*/ 72 h 186"/>
                <a:gd name="T40" fmla="*/ 163 w 186"/>
                <a:gd name="T41" fmla="*/ 64 h 186"/>
                <a:gd name="T42" fmla="*/ 160 w 186"/>
                <a:gd name="T43" fmla="*/ 58 h 186"/>
                <a:gd name="T44" fmla="*/ 157 w 186"/>
                <a:gd name="T45" fmla="*/ 53 h 186"/>
                <a:gd name="T46" fmla="*/ 154 w 186"/>
                <a:gd name="T47" fmla="*/ 48 h 186"/>
                <a:gd name="T48" fmla="*/ 143 w 186"/>
                <a:gd name="T49" fmla="*/ 36 h 186"/>
                <a:gd name="T50" fmla="*/ 139 w 186"/>
                <a:gd name="T51" fmla="*/ 33 h 186"/>
                <a:gd name="T52" fmla="*/ 112 w 186"/>
                <a:gd name="T53" fmla="*/ 31 h 186"/>
                <a:gd name="T54" fmla="*/ 116 w 186"/>
                <a:gd name="T55" fmla="*/ 50 h 186"/>
                <a:gd name="T56" fmla="*/ 139 w 186"/>
                <a:gd name="T57" fmla="*/ 59 h 186"/>
                <a:gd name="T58" fmla="*/ 151 w 186"/>
                <a:gd name="T59" fmla="*/ 105 h 186"/>
                <a:gd name="T60" fmla="*/ 167 w 186"/>
                <a:gd name="T61" fmla="*/ 109 h 186"/>
                <a:gd name="T62" fmla="*/ 168 w 186"/>
                <a:gd name="T63" fmla="*/ 102 h 186"/>
                <a:gd name="T64" fmla="*/ 169 w 186"/>
                <a:gd name="T65" fmla="*/ 93 h 186"/>
                <a:gd name="T66" fmla="*/ 140 w 186"/>
                <a:gd name="T67" fmla="*/ 111 h 186"/>
                <a:gd name="T68" fmla="*/ 148 w 186"/>
                <a:gd name="T69" fmla="*/ 11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6" h="186">
                  <a:moveTo>
                    <a:pt x="72" y="84"/>
                  </a:moveTo>
                  <a:cubicBezTo>
                    <a:pt x="73" y="78"/>
                    <a:pt x="82" y="71"/>
                    <a:pt x="89" y="68"/>
                  </a:cubicBezTo>
                  <a:cubicBezTo>
                    <a:pt x="96" y="66"/>
                    <a:pt x="102" y="64"/>
                    <a:pt x="101" y="59"/>
                  </a:cubicBezTo>
                  <a:cubicBezTo>
                    <a:pt x="100" y="54"/>
                    <a:pt x="98" y="51"/>
                    <a:pt x="88" y="51"/>
                  </a:cubicBezTo>
                  <a:cubicBezTo>
                    <a:pt x="78" y="51"/>
                    <a:pt x="82" y="64"/>
                    <a:pt x="74" y="56"/>
                  </a:cubicBezTo>
                  <a:cubicBezTo>
                    <a:pt x="65" y="48"/>
                    <a:pt x="76" y="50"/>
                    <a:pt x="80" y="48"/>
                  </a:cubicBezTo>
                  <a:cubicBezTo>
                    <a:pt x="84" y="47"/>
                    <a:pt x="88" y="39"/>
                    <a:pt x="81" y="38"/>
                  </a:cubicBezTo>
                  <a:cubicBezTo>
                    <a:pt x="73" y="38"/>
                    <a:pt x="75" y="42"/>
                    <a:pt x="69" y="39"/>
                  </a:cubicBezTo>
                  <a:cubicBezTo>
                    <a:pt x="63" y="37"/>
                    <a:pt x="61" y="47"/>
                    <a:pt x="57" y="45"/>
                  </a:cubicBezTo>
                  <a:cubicBezTo>
                    <a:pt x="55" y="45"/>
                    <a:pt x="48" y="40"/>
                    <a:pt x="44" y="35"/>
                  </a:cubicBezTo>
                  <a:cubicBezTo>
                    <a:pt x="35" y="42"/>
                    <a:pt x="28" y="52"/>
                    <a:pt x="23" y="62"/>
                  </a:cubicBezTo>
                  <a:cubicBezTo>
                    <a:pt x="25" y="76"/>
                    <a:pt x="32" y="84"/>
                    <a:pt x="32" y="84"/>
                  </a:cubicBezTo>
                  <a:cubicBezTo>
                    <a:pt x="32" y="84"/>
                    <a:pt x="36" y="93"/>
                    <a:pt x="60" y="104"/>
                  </a:cubicBezTo>
                  <a:cubicBezTo>
                    <a:pt x="60" y="104"/>
                    <a:pt x="65" y="105"/>
                    <a:pt x="59" y="99"/>
                  </a:cubicBezTo>
                  <a:cubicBezTo>
                    <a:pt x="54" y="94"/>
                    <a:pt x="48" y="87"/>
                    <a:pt x="55" y="84"/>
                  </a:cubicBezTo>
                  <a:cubicBezTo>
                    <a:pt x="61" y="81"/>
                    <a:pt x="63" y="81"/>
                    <a:pt x="65" y="87"/>
                  </a:cubicBezTo>
                  <a:cubicBezTo>
                    <a:pt x="66" y="93"/>
                    <a:pt x="72" y="90"/>
                    <a:pt x="72" y="84"/>
                  </a:cubicBezTo>
                  <a:close/>
                  <a:moveTo>
                    <a:pt x="103" y="111"/>
                  </a:moveTo>
                  <a:cubicBezTo>
                    <a:pt x="94" y="104"/>
                    <a:pt x="95" y="100"/>
                    <a:pt x="84" y="100"/>
                  </a:cubicBezTo>
                  <a:cubicBezTo>
                    <a:pt x="73" y="100"/>
                    <a:pt x="66" y="103"/>
                    <a:pt x="68" y="119"/>
                  </a:cubicBezTo>
                  <a:cubicBezTo>
                    <a:pt x="71" y="135"/>
                    <a:pt x="80" y="127"/>
                    <a:pt x="79" y="140"/>
                  </a:cubicBezTo>
                  <a:cubicBezTo>
                    <a:pt x="78" y="152"/>
                    <a:pt x="81" y="154"/>
                    <a:pt x="83" y="157"/>
                  </a:cubicBezTo>
                  <a:cubicBezTo>
                    <a:pt x="85" y="160"/>
                    <a:pt x="90" y="169"/>
                    <a:pt x="92" y="157"/>
                  </a:cubicBezTo>
                  <a:cubicBezTo>
                    <a:pt x="95" y="145"/>
                    <a:pt x="99" y="138"/>
                    <a:pt x="103" y="132"/>
                  </a:cubicBezTo>
                  <a:cubicBezTo>
                    <a:pt x="108" y="127"/>
                    <a:pt x="112" y="119"/>
                    <a:pt x="103" y="111"/>
                  </a:cubicBezTo>
                  <a:close/>
                  <a:moveTo>
                    <a:pt x="93" y="0"/>
                  </a:moveTo>
                  <a:cubicBezTo>
                    <a:pt x="41" y="0"/>
                    <a:pt x="0" y="42"/>
                    <a:pt x="0" y="93"/>
                  </a:cubicBezTo>
                  <a:cubicBezTo>
                    <a:pt x="0" y="144"/>
                    <a:pt x="41" y="186"/>
                    <a:pt x="93" y="186"/>
                  </a:cubicBezTo>
                  <a:cubicBezTo>
                    <a:pt x="144" y="186"/>
                    <a:pt x="186" y="144"/>
                    <a:pt x="186" y="93"/>
                  </a:cubicBezTo>
                  <a:cubicBezTo>
                    <a:pt x="186" y="42"/>
                    <a:pt x="144" y="0"/>
                    <a:pt x="93" y="0"/>
                  </a:cubicBezTo>
                  <a:close/>
                  <a:moveTo>
                    <a:pt x="93" y="177"/>
                  </a:moveTo>
                  <a:cubicBezTo>
                    <a:pt x="46" y="177"/>
                    <a:pt x="8" y="140"/>
                    <a:pt x="8" y="93"/>
                  </a:cubicBezTo>
                  <a:cubicBezTo>
                    <a:pt x="8" y="46"/>
                    <a:pt x="46" y="9"/>
                    <a:pt x="93" y="9"/>
                  </a:cubicBezTo>
                  <a:cubicBezTo>
                    <a:pt x="139" y="9"/>
                    <a:pt x="177" y="46"/>
                    <a:pt x="177" y="93"/>
                  </a:cubicBezTo>
                  <a:cubicBezTo>
                    <a:pt x="177" y="140"/>
                    <a:pt x="139" y="177"/>
                    <a:pt x="93" y="177"/>
                  </a:cubicBezTo>
                  <a:close/>
                  <a:moveTo>
                    <a:pt x="168" y="86"/>
                  </a:moveTo>
                  <a:cubicBezTo>
                    <a:pt x="168" y="85"/>
                    <a:pt x="168" y="84"/>
                    <a:pt x="168" y="84"/>
                  </a:cubicBezTo>
                  <a:cubicBezTo>
                    <a:pt x="168" y="82"/>
                    <a:pt x="168" y="81"/>
                    <a:pt x="167" y="79"/>
                  </a:cubicBezTo>
                  <a:cubicBezTo>
                    <a:pt x="167" y="78"/>
                    <a:pt x="167" y="77"/>
                    <a:pt x="167" y="77"/>
                  </a:cubicBezTo>
                  <a:cubicBezTo>
                    <a:pt x="167" y="75"/>
                    <a:pt x="166" y="73"/>
                    <a:pt x="166" y="72"/>
                  </a:cubicBezTo>
                  <a:cubicBezTo>
                    <a:pt x="165" y="71"/>
                    <a:pt x="165" y="71"/>
                    <a:pt x="165" y="70"/>
                  </a:cubicBezTo>
                  <a:cubicBezTo>
                    <a:pt x="164" y="68"/>
                    <a:pt x="164" y="66"/>
                    <a:pt x="163" y="64"/>
                  </a:cubicBezTo>
                  <a:cubicBezTo>
                    <a:pt x="163" y="63"/>
                    <a:pt x="162" y="62"/>
                    <a:pt x="162" y="61"/>
                  </a:cubicBezTo>
                  <a:cubicBezTo>
                    <a:pt x="161" y="60"/>
                    <a:pt x="161" y="59"/>
                    <a:pt x="160" y="58"/>
                  </a:cubicBezTo>
                  <a:cubicBezTo>
                    <a:pt x="160" y="57"/>
                    <a:pt x="159" y="56"/>
                    <a:pt x="158" y="55"/>
                  </a:cubicBezTo>
                  <a:cubicBezTo>
                    <a:pt x="158" y="54"/>
                    <a:pt x="157" y="53"/>
                    <a:pt x="157" y="53"/>
                  </a:cubicBezTo>
                  <a:cubicBezTo>
                    <a:pt x="156" y="51"/>
                    <a:pt x="156" y="50"/>
                    <a:pt x="155" y="49"/>
                  </a:cubicBezTo>
                  <a:cubicBezTo>
                    <a:pt x="154" y="49"/>
                    <a:pt x="154" y="48"/>
                    <a:pt x="154" y="48"/>
                  </a:cubicBezTo>
                  <a:cubicBezTo>
                    <a:pt x="151" y="44"/>
                    <a:pt x="147" y="40"/>
                    <a:pt x="144" y="37"/>
                  </a:cubicBezTo>
                  <a:cubicBezTo>
                    <a:pt x="143" y="37"/>
                    <a:pt x="143" y="36"/>
                    <a:pt x="143" y="36"/>
                  </a:cubicBezTo>
                  <a:cubicBezTo>
                    <a:pt x="142" y="35"/>
                    <a:pt x="140" y="34"/>
                    <a:pt x="139" y="33"/>
                  </a:cubicBezTo>
                  <a:cubicBezTo>
                    <a:pt x="139" y="33"/>
                    <a:pt x="139" y="33"/>
                    <a:pt x="139" y="33"/>
                  </a:cubicBezTo>
                  <a:cubicBezTo>
                    <a:pt x="133" y="28"/>
                    <a:pt x="126" y="24"/>
                    <a:pt x="119" y="22"/>
                  </a:cubicBezTo>
                  <a:cubicBezTo>
                    <a:pt x="117" y="25"/>
                    <a:pt x="115" y="30"/>
                    <a:pt x="112" y="31"/>
                  </a:cubicBezTo>
                  <a:cubicBezTo>
                    <a:pt x="108" y="33"/>
                    <a:pt x="109" y="42"/>
                    <a:pt x="116" y="41"/>
                  </a:cubicBezTo>
                  <a:cubicBezTo>
                    <a:pt x="116" y="41"/>
                    <a:pt x="114" y="43"/>
                    <a:pt x="116" y="50"/>
                  </a:cubicBezTo>
                  <a:cubicBezTo>
                    <a:pt x="118" y="58"/>
                    <a:pt x="121" y="60"/>
                    <a:pt x="132" y="56"/>
                  </a:cubicBezTo>
                  <a:cubicBezTo>
                    <a:pt x="136" y="54"/>
                    <a:pt x="140" y="55"/>
                    <a:pt x="139" y="59"/>
                  </a:cubicBezTo>
                  <a:cubicBezTo>
                    <a:pt x="138" y="69"/>
                    <a:pt x="131" y="69"/>
                    <a:pt x="136" y="84"/>
                  </a:cubicBezTo>
                  <a:cubicBezTo>
                    <a:pt x="140" y="94"/>
                    <a:pt x="148" y="97"/>
                    <a:pt x="151" y="105"/>
                  </a:cubicBezTo>
                  <a:cubicBezTo>
                    <a:pt x="153" y="109"/>
                    <a:pt x="160" y="113"/>
                    <a:pt x="165" y="115"/>
                  </a:cubicBezTo>
                  <a:cubicBezTo>
                    <a:pt x="166" y="113"/>
                    <a:pt x="166" y="111"/>
                    <a:pt x="167" y="109"/>
                  </a:cubicBezTo>
                  <a:cubicBezTo>
                    <a:pt x="167" y="108"/>
                    <a:pt x="167" y="108"/>
                    <a:pt x="167" y="107"/>
                  </a:cubicBezTo>
                  <a:cubicBezTo>
                    <a:pt x="168" y="105"/>
                    <a:pt x="168" y="104"/>
                    <a:pt x="168" y="102"/>
                  </a:cubicBezTo>
                  <a:cubicBezTo>
                    <a:pt x="168" y="101"/>
                    <a:pt x="168" y="101"/>
                    <a:pt x="168" y="100"/>
                  </a:cubicBezTo>
                  <a:cubicBezTo>
                    <a:pt x="169" y="98"/>
                    <a:pt x="169" y="95"/>
                    <a:pt x="169" y="93"/>
                  </a:cubicBezTo>
                  <a:cubicBezTo>
                    <a:pt x="169" y="91"/>
                    <a:pt x="169" y="88"/>
                    <a:pt x="168" y="86"/>
                  </a:cubicBezTo>
                  <a:close/>
                  <a:moveTo>
                    <a:pt x="140" y="111"/>
                  </a:moveTo>
                  <a:cubicBezTo>
                    <a:pt x="137" y="113"/>
                    <a:pt x="137" y="117"/>
                    <a:pt x="139" y="119"/>
                  </a:cubicBezTo>
                  <a:cubicBezTo>
                    <a:pt x="142" y="121"/>
                    <a:pt x="147" y="124"/>
                    <a:pt x="148" y="119"/>
                  </a:cubicBezTo>
                  <a:cubicBezTo>
                    <a:pt x="150" y="114"/>
                    <a:pt x="143" y="109"/>
                    <a:pt x="140" y="111"/>
                  </a:cubicBezTo>
                  <a:close/>
                </a:path>
              </a:pathLst>
            </a:custGeom>
            <a:grpFill/>
            <a:ln>
              <a:noFill/>
            </a:ln>
          </p:spPr>
          <p:txBody>
            <a:bodyPr anchor="ctr"/>
            <a:lstStyle/>
            <a:p>
              <a:pPr algn="ctr"/>
            </a:p>
          </p:txBody>
        </p:sp>
        <p:sp>
          <p:nvSpPr>
            <p:cNvPr id="9" name="Freeform: Shape 102"/>
            <p:cNvSpPr/>
            <p:nvPr/>
          </p:nvSpPr>
          <p:spPr bwMode="auto">
            <a:xfrm>
              <a:off x="8553927" y="4854572"/>
              <a:ext cx="272470" cy="334664"/>
            </a:xfrm>
            <a:custGeom>
              <a:avLst/>
              <a:gdLst>
                <a:gd name="T0" fmla="*/ 125 w 152"/>
                <a:gd name="T1" fmla="*/ 94 h 186"/>
                <a:gd name="T2" fmla="*/ 89 w 152"/>
                <a:gd name="T3" fmla="*/ 93 h 186"/>
                <a:gd name="T4" fmla="*/ 131 w 152"/>
                <a:gd name="T5" fmla="*/ 76 h 186"/>
                <a:gd name="T6" fmla="*/ 135 w 152"/>
                <a:gd name="T7" fmla="*/ 21 h 186"/>
                <a:gd name="T8" fmla="*/ 89 w 152"/>
                <a:gd name="T9" fmla="*/ 17 h 186"/>
                <a:gd name="T10" fmla="*/ 80 w 152"/>
                <a:gd name="T11" fmla="*/ 0 h 186"/>
                <a:gd name="T12" fmla="*/ 63 w 152"/>
                <a:gd name="T13" fmla="*/ 9 h 186"/>
                <a:gd name="T14" fmla="*/ 29 w 152"/>
                <a:gd name="T15" fmla="*/ 17 h 186"/>
                <a:gd name="T16" fmla="*/ 1 w 152"/>
                <a:gd name="T17" fmla="*/ 44 h 186"/>
                <a:gd name="T18" fmla="*/ 1 w 152"/>
                <a:gd name="T19" fmla="*/ 50 h 186"/>
                <a:gd name="T20" fmla="*/ 29 w 152"/>
                <a:gd name="T21" fmla="*/ 76 h 186"/>
                <a:gd name="T22" fmla="*/ 63 w 152"/>
                <a:gd name="T23" fmla="*/ 93 h 186"/>
                <a:gd name="T24" fmla="*/ 17 w 152"/>
                <a:gd name="T25" fmla="*/ 97 h 186"/>
                <a:gd name="T26" fmla="*/ 21 w 152"/>
                <a:gd name="T27" fmla="*/ 152 h 186"/>
                <a:gd name="T28" fmla="*/ 63 w 152"/>
                <a:gd name="T29" fmla="*/ 177 h 186"/>
                <a:gd name="T30" fmla="*/ 80 w 152"/>
                <a:gd name="T31" fmla="*/ 186 h 186"/>
                <a:gd name="T32" fmla="*/ 89 w 152"/>
                <a:gd name="T33" fmla="*/ 152 h 186"/>
                <a:gd name="T34" fmla="*/ 125 w 152"/>
                <a:gd name="T35" fmla="*/ 151 h 186"/>
                <a:gd name="T36" fmla="*/ 152 w 152"/>
                <a:gd name="T37" fmla="*/ 122 h 186"/>
                <a:gd name="T38" fmla="*/ 72 w 152"/>
                <a:gd name="T39" fmla="*/ 9 h 186"/>
                <a:gd name="T40" fmla="*/ 80 w 152"/>
                <a:gd name="T41" fmla="*/ 17 h 186"/>
                <a:gd name="T42" fmla="*/ 72 w 152"/>
                <a:gd name="T43" fmla="*/ 9 h 186"/>
                <a:gd name="T44" fmla="*/ 10 w 152"/>
                <a:gd name="T45" fmla="*/ 47 h 186"/>
                <a:gd name="T46" fmla="*/ 126 w 152"/>
                <a:gd name="T47" fmla="*/ 25 h 186"/>
                <a:gd name="T48" fmla="*/ 31 w 152"/>
                <a:gd name="T49" fmla="*/ 68 h 186"/>
                <a:gd name="T50" fmla="*/ 80 w 152"/>
                <a:gd name="T51" fmla="*/ 93 h 186"/>
                <a:gd name="T52" fmla="*/ 72 w 152"/>
                <a:gd name="T53" fmla="*/ 76 h 186"/>
                <a:gd name="T54" fmla="*/ 80 w 152"/>
                <a:gd name="T55" fmla="*/ 177 h 186"/>
                <a:gd name="T56" fmla="*/ 72 w 152"/>
                <a:gd name="T57" fmla="*/ 152 h 186"/>
                <a:gd name="T58" fmla="*/ 80 w 152"/>
                <a:gd name="T59" fmla="*/ 177 h 186"/>
                <a:gd name="T60" fmla="*/ 25 w 152"/>
                <a:gd name="T61" fmla="*/ 144 h 186"/>
                <a:gd name="T62" fmla="*/ 121 w 152"/>
                <a:gd name="T63" fmla="*/ 101 h 186"/>
                <a:gd name="T64" fmla="*/ 121 w 152"/>
                <a:gd name="T65" fmla="*/ 14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2" h="186">
                  <a:moveTo>
                    <a:pt x="151" y="119"/>
                  </a:moveTo>
                  <a:cubicBezTo>
                    <a:pt x="125" y="94"/>
                    <a:pt x="125" y="94"/>
                    <a:pt x="125" y="94"/>
                  </a:cubicBezTo>
                  <a:cubicBezTo>
                    <a:pt x="124" y="93"/>
                    <a:pt x="123" y="93"/>
                    <a:pt x="122" y="93"/>
                  </a:cubicBezTo>
                  <a:cubicBezTo>
                    <a:pt x="89" y="93"/>
                    <a:pt x="89" y="93"/>
                    <a:pt x="89" y="93"/>
                  </a:cubicBezTo>
                  <a:cubicBezTo>
                    <a:pt x="89" y="76"/>
                    <a:pt x="89" y="76"/>
                    <a:pt x="89" y="76"/>
                  </a:cubicBezTo>
                  <a:cubicBezTo>
                    <a:pt x="131" y="76"/>
                    <a:pt x="131" y="76"/>
                    <a:pt x="131" y="76"/>
                  </a:cubicBezTo>
                  <a:cubicBezTo>
                    <a:pt x="133" y="76"/>
                    <a:pt x="135" y="74"/>
                    <a:pt x="135" y="72"/>
                  </a:cubicBezTo>
                  <a:cubicBezTo>
                    <a:pt x="135" y="21"/>
                    <a:pt x="135" y="21"/>
                    <a:pt x="135" y="21"/>
                  </a:cubicBezTo>
                  <a:cubicBezTo>
                    <a:pt x="135" y="19"/>
                    <a:pt x="133" y="17"/>
                    <a:pt x="131" y="17"/>
                  </a:cubicBezTo>
                  <a:cubicBezTo>
                    <a:pt x="89" y="17"/>
                    <a:pt x="89" y="17"/>
                    <a:pt x="89" y="17"/>
                  </a:cubicBezTo>
                  <a:cubicBezTo>
                    <a:pt x="89" y="9"/>
                    <a:pt x="89" y="9"/>
                    <a:pt x="89" y="9"/>
                  </a:cubicBezTo>
                  <a:cubicBezTo>
                    <a:pt x="89" y="4"/>
                    <a:pt x="85" y="0"/>
                    <a:pt x="80" y="0"/>
                  </a:cubicBezTo>
                  <a:cubicBezTo>
                    <a:pt x="72" y="0"/>
                    <a:pt x="72" y="0"/>
                    <a:pt x="72" y="0"/>
                  </a:cubicBezTo>
                  <a:cubicBezTo>
                    <a:pt x="67" y="0"/>
                    <a:pt x="63" y="4"/>
                    <a:pt x="63" y="9"/>
                  </a:cubicBezTo>
                  <a:cubicBezTo>
                    <a:pt x="63" y="17"/>
                    <a:pt x="63" y="17"/>
                    <a:pt x="63" y="17"/>
                  </a:cubicBezTo>
                  <a:cubicBezTo>
                    <a:pt x="29" y="17"/>
                    <a:pt x="29" y="17"/>
                    <a:pt x="29" y="17"/>
                  </a:cubicBezTo>
                  <a:cubicBezTo>
                    <a:pt x="28" y="17"/>
                    <a:pt x="27" y="17"/>
                    <a:pt x="26" y="18"/>
                  </a:cubicBezTo>
                  <a:cubicBezTo>
                    <a:pt x="1" y="44"/>
                    <a:pt x="1" y="44"/>
                    <a:pt x="1" y="44"/>
                  </a:cubicBezTo>
                  <a:cubicBezTo>
                    <a:pt x="0" y="44"/>
                    <a:pt x="0" y="45"/>
                    <a:pt x="0" y="47"/>
                  </a:cubicBezTo>
                  <a:cubicBezTo>
                    <a:pt x="0" y="48"/>
                    <a:pt x="0" y="49"/>
                    <a:pt x="1" y="50"/>
                  </a:cubicBezTo>
                  <a:cubicBezTo>
                    <a:pt x="26" y="75"/>
                    <a:pt x="26" y="75"/>
                    <a:pt x="26" y="75"/>
                  </a:cubicBezTo>
                  <a:cubicBezTo>
                    <a:pt x="27" y="76"/>
                    <a:pt x="28" y="76"/>
                    <a:pt x="29" y="76"/>
                  </a:cubicBezTo>
                  <a:cubicBezTo>
                    <a:pt x="63" y="76"/>
                    <a:pt x="63" y="76"/>
                    <a:pt x="63" y="76"/>
                  </a:cubicBezTo>
                  <a:cubicBezTo>
                    <a:pt x="63" y="93"/>
                    <a:pt x="63" y="93"/>
                    <a:pt x="63" y="93"/>
                  </a:cubicBezTo>
                  <a:cubicBezTo>
                    <a:pt x="21" y="93"/>
                    <a:pt x="21" y="93"/>
                    <a:pt x="21" y="93"/>
                  </a:cubicBezTo>
                  <a:cubicBezTo>
                    <a:pt x="19" y="93"/>
                    <a:pt x="17" y="95"/>
                    <a:pt x="17" y="97"/>
                  </a:cubicBezTo>
                  <a:cubicBezTo>
                    <a:pt x="17" y="148"/>
                    <a:pt x="17" y="148"/>
                    <a:pt x="17" y="148"/>
                  </a:cubicBezTo>
                  <a:cubicBezTo>
                    <a:pt x="17" y="150"/>
                    <a:pt x="19" y="152"/>
                    <a:pt x="21" y="152"/>
                  </a:cubicBezTo>
                  <a:cubicBezTo>
                    <a:pt x="63" y="152"/>
                    <a:pt x="63" y="152"/>
                    <a:pt x="63" y="152"/>
                  </a:cubicBezTo>
                  <a:cubicBezTo>
                    <a:pt x="63" y="177"/>
                    <a:pt x="63" y="177"/>
                    <a:pt x="63" y="177"/>
                  </a:cubicBezTo>
                  <a:cubicBezTo>
                    <a:pt x="63" y="182"/>
                    <a:pt x="67" y="186"/>
                    <a:pt x="72" y="186"/>
                  </a:cubicBezTo>
                  <a:cubicBezTo>
                    <a:pt x="80" y="186"/>
                    <a:pt x="80" y="186"/>
                    <a:pt x="80" y="186"/>
                  </a:cubicBezTo>
                  <a:cubicBezTo>
                    <a:pt x="85" y="186"/>
                    <a:pt x="89" y="182"/>
                    <a:pt x="89" y="177"/>
                  </a:cubicBezTo>
                  <a:cubicBezTo>
                    <a:pt x="89" y="152"/>
                    <a:pt x="89" y="152"/>
                    <a:pt x="89" y="152"/>
                  </a:cubicBezTo>
                  <a:cubicBezTo>
                    <a:pt x="122" y="152"/>
                    <a:pt x="122" y="152"/>
                    <a:pt x="122" y="152"/>
                  </a:cubicBezTo>
                  <a:cubicBezTo>
                    <a:pt x="123" y="152"/>
                    <a:pt x="124" y="152"/>
                    <a:pt x="125" y="151"/>
                  </a:cubicBezTo>
                  <a:cubicBezTo>
                    <a:pt x="151" y="125"/>
                    <a:pt x="151" y="125"/>
                    <a:pt x="151" y="125"/>
                  </a:cubicBezTo>
                  <a:cubicBezTo>
                    <a:pt x="151" y="125"/>
                    <a:pt x="152" y="124"/>
                    <a:pt x="152" y="122"/>
                  </a:cubicBezTo>
                  <a:cubicBezTo>
                    <a:pt x="152" y="121"/>
                    <a:pt x="151" y="120"/>
                    <a:pt x="151" y="119"/>
                  </a:cubicBezTo>
                  <a:close/>
                  <a:moveTo>
                    <a:pt x="72" y="9"/>
                  </a:moveTo>
                  <a:cubicBezTo>
                    <a:pt x="80" y="9"/>
                    <a:pt x="80" y="9"/>
                    <a:pt x="80" y="9"/>
                  </a:cubicBezTo>
                  <a:cubicBezTo>
                    <a:pt x="80" y="17"/>
                    <a:pt x="80" y="17"/>
                    <a:pt x="80" y="17"/>
                  </a:cubicBezTo>
                  <a:cubicBezTo>
                    <a:pt x="72" y="17"/>
                    <a:pt x="72" y="17"/>
                    <a:pt x="72" y="17"/>
                  </a:cubicBezTo>
                  <a:lnTo>
                    <a:pt x="72" y="9"/>
                  </a:lnTo>
                  <a:close/>
                  <a:moveTo>
                    <a:pt x="31" y="68"/>
                  </a:moveTo>
                  <a:cubicBezTo>
                    <a:pt x="10" y="47"/>
                    <a:pt x="10" y="47"/>
                    <a:pt x="10" y="47"/>
                  </a:cubicBezTo>
                  <a:cubicBezTo>
                    <a:pt x="31" y="25"/>
                    <a:pt x="31" y="25"/>
                    <a:pt x="31" y="25"/>
                  </a:cubicBezTo>
                  <a:cubicBezTo>
                    <a:pt x="126" y="25"/>
                    <a:pt x="126" y="25"/>
                    <a:pt x="126" y="25"/>
                  </a:cubicBezTo>
                  <a:cubicBezTo>
                    <a:pt x="126" y="68"/>
                    <a:pt x="126" y="68"/>
                    <a:pt x="126" y="68"/>
                  </a:cubicBezTo>
                  <a:lnTo>
                    <a:pt x="31" y="68"/>
                  </a:lnTo>
                  <a:close/>
                  <a:moveTo>
                    <a:pt x="80" y="76"/>
                  </a:moveTo>
                  <a:cubicBezTo>
                    <a:pt x="80" y="93"/>
                    <a:pt x="80" y="93"/>
                    <a:pt x="80" y="93"/>
                  </a:cubicBezTo>
                  <a:cubicBezTo>
                    <a:pt x="72" y="93"/>
                    <a:pt x="72" y="93"/>
                    <a:pt x="72" y="93"/>
                  </a:cubicBezTo>
                  <a:cubicBezTo>
                    <a:pt x="72" y="76"/>
                    <a:pt x="72" y="76"/>
                    <a:pt x="72" y="76"/>
                  </a:cubicBezTo>
                  <a:lnTo>
                    <a:pt x="80" y="76"/>
                  </a:lnTo>
                  <a:close/>
                  <a:moveTo>
                    <a:pt x="80" y="177"/>
                  </a:moveTo>
                  <a:cubicBezTo>
                    <a:pt x="72" y="177"/>
                    <a:pt x="72" y="177"/>
                    <a:pt x="72" y="177"/>
                  </a:cubicBezTo>
                  <a:cubicBezTo>
                    <a:pt x="72" y="152"/>
                    <a:pt x="72" y="152"/>
                    <a:pt x="72" y="152"/>
                  </a:cubicBezTo>
                  <a:cubicBezTo>
                    <a:pt x="80" y="152"/>
                    <a:pt x="80" y="152"/>
                    <a:pt x="80" y="152"/>
                  </a:cubicBezTo>
                  <a:lnTo>
                    <a:pt x="80" y="177"/>
                  </a:lnTo>
                  <a:close/>
                  <a:moveTo>
                    <a:pt x="121" y="144"/>
                  </a:moveTo>
                  <a:cubicBezTo>
                    <a:pt x="25" y="144"/>
                    <a:pt x="25" y="144"/>
                    <a:pt x="25" y="144"/>
                  </a:cubicBezTo>
                  <a:cubicBezTo>
                    <a:pt x="25" y="101"/>
                    <a:pt x="25" y="101"/>
                    <a:pt x="25" y="101"/>
                  </a:cubicBezTo>
                  <a:cubicBezTo>
                    <a:pt x="121" y="101"/>
                    <a:pt x="121" y="101"/>
                    <a:pt x="121" y="101"/>
                  </a:cubicBezTo>
                  <a:cubicBezTo>
                    <a:pt x="142" y="122"/>
                    <a:pt x="142" y="122"/>
                    <a:pt x="142" y="122"/>
                  </a:cubicBezTo>
                  <a:lnTo>
                    <a:pt x="121" y="144"/>
                  </a:lnTo>
                  <a:close/>
                </a:path>
              </a:pathLst>
            </a:custGeom>
            <a:grpFill/>
            <a:ln>
              <a:noFill/>
            </a:ln>
          </p:spPr>
          <p:txBody>
            <a:bodyPr anchor="ctr"/>
            <a:lstStyle/>
            <a:p>
              <a:pPr algn="ctr"/>
            </a:p>
          </p:txBody>
        </p:sp>
        <p:sp>
          <p:nvSpPr>
            <p:cNvPr id="22" name="Freeform: Shape 103"/>
            <p:cNvSpPr/>
            <p:nvPr/>
          </p:nvSpPr>
          <p:spPr bwMode="auto">
            <a:xfrm>
              <a:off x="7870489" y="2152408"/>
              <a:ext cx="272910" cy="332239"/>
            </a:xfrm>
            <a:custGeom>
              <a:avLst/>
              <a:gdLst>
                <a:gd name="T0" fmla="*/ 34 w 152"/>
                <a:gd name="T1" fmla="*/ 101 h 185"/>
                <a:gd name="T2" fmla="*/ 51 w 152"/>
                <a:gd name="T3" fmla="*/ 101 h 185"/>
                <a:gd name="T4" fmla="*/ 38 w 152"/>
                <a:gd name="T5" fmla="*/ 143 h 185"/>
                <a:gd name="T6" fmla="*/ 38 w 152"/>
                <a:gd name="T7" fmla="*/ 152 h 185"/>
                <a:gd name="T8" fmla="*/ 38 w 152"/>
                <a:gd name="T9" fmla="*/ 143 h 185"/>
                <a:gd name="T10" fmla="*/ 126 w 152"/>
                <a:gd name="T11" fmla="*/ 25 h 185"/>
                <a:gd name="T12" fmla="*/ 135 w 152"/>
                <a:gd name="T13" fmla="*/ 8 h 185"/>
                <a:gd name="T14" fmla="*/ 25 w 152"/>
                <a:gd name="T15" fmla="*/ 0 h 185"/>
                <a:gd name="T16" fmla="*/ 17 w 152"/>
                <a:gd name="T17" fmla="*/ 17 h 185"/>
                <a:gd name="T18" fmla="*/ 33 w 152"/>
                <a:gd name="T19" fmla="*/ 25 h 185"/>
                <a:gd name="T20" fmla="*/ 51 w 152"/>
                <a:gd name="T21" fmla="*/ 185 h 185"/>
                <a:gd name="T22" fmla="*/ 152 w 152"/>
                <a:gd name="T23" fmla="*/ 135 h 185"/>
                <a:gd name="T24" fmla="*/ 25 w 152"/>
                <a:gd name="T25" fmla="*/ 17 h 185"/>
                <a:gd name="T26" fmla="*/ 126 w 152"/>
                <a:gd name="T27" fmla="*/ 8 h 185"/>
                <a:gd name="T28" fmla="*/ 25 w 152"/>
                <a:gd name="T29" fmla="*/ 17 h 185"/>
                <a:gd name="T30" fmla="*/ 110 w 152"/>
                <a:gd name="T31" fmla="*/ 25 h 185"/>
                <a:gd name="T32" fmla="*/ 73 w 152"/>
                <a:gd name="T33" fmla="*/ 75 h 185"/>
                <a:gd name="T34" fmla="*/ 42 w 152"/>
                <a:gd name="T35" fmla="*/ 25 h 185"/>
                <a:gd name="T36" fmla="*/ 51 w 152"/>
                <a:gd name="T37" fmla="*/ 177 h 185"/>
                <a:gd name="T38" fmla="*/ 23 w 152"/>
                <a:gd name="T39" fmla="*/ 85 h 185"/>
                <a:gd name="T40" fmla="*/ 69 w 152"/>
                <a:gd name="T41" fmla="*/ 82 h 185"/>
                <a:gd name="T42" fmla="*/ 124 w 152"/>
                <a:gd name="T43" fmla="*/ 77 h 185"/>
                <a:gd name="T44" fmla="*/ 143 w 152"/>
                <a:gd name="T45" fmla="*/ 135 h 185"/>
                <a:gd name="T46" fmla="*/ 72 w 152"/>
                <a:gd name="T47" fmla="*/ 118 h 185"/>
                <a:gd name="T48" fmla="*/ 72 w 152"/>
                <a:gd name="T49" fmla="*/ 143 h 185"/>
                <a:gd name="T50" fmla="*/ 72 w 152"/>
                <a:gd name="T51" fmla="*/ 118 h 185"/>
                <a:gd name="T52" fmla="*/ 67 w 152"/>
                <a:gd name="T53" fmla="*/ 131 h 185"/>
                <a:gd name="T54" fmla="*/ 76 w 152"/>
                <a:gd name="T55" fmla="*/ 131 h 185"/>
                <a:gd name="T56" fmla="*/ 110 w 152"/>
                <a:gd name="T57" fmla="*/ 118 h 185"/>
                <a:gd name="T58" fmla="*/ 110 w 152"/>
                <a:gd name="T59" fmla="*/ 135 h 185"/>
                <a:gd name="T60" fmla="*/ 110 w 152"/>
                <a:gd name="T61" fmla="*/ 118 h 185"/>
                <a:gd name="T62" fmla="*/ 118 w 152"/>
                <a:gd name="T63" fmla="*/ 105 h 185"/>
                <a:gd name="T64" fmla="*/ 126 w 152"/>
                <a:gd name="T65" fmla="*/ 105 h 185"/>
                <a:gd name="T66" fmla="*/ 97 w 152"/>
                <a:gd name="T67" fmla="*/ 160 h 185"/>
                <a:gd name="T68" fmla="*/ 97 w 152"/>
                <a:gd name="T69" fmla="*/ 169 h 185"/>
                <a:gd name="T70" fmla="*/ 97 w 152"/>
                <a:gd name="T71" fmla="*/ 16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85">
                  <a:moveTo>
                    <a:pt x="42" y="93"/>
                  </a:moveTo>
                  <a:cubicBezTo>
                    <a:pt x="37" y="93"/>
                    <a:pt x="34" y="96"/>
                    <a:pt x="34" y="101"/>
                  </a:cubicBezTo>
                  <a:cubicBezTo>
                    <a:pt x="34" y="106"/>
                    <a:pt x="37" y="109"/>
                    <a:pt x="42" y="109"/>
                  </a:cubicBezTo>
                  <a:cubicBezTo>
                    <a:pt x="47" y="109"/>
                    <a:pt x="51" y="106"/>
                    <a:pt x="51" y="101"/>
                  </a:cubicBezTo>
                  <a:cubicBezTo>
                    <a:pt x="51" y="96"/>
                    <a:pt x="47" y="93"/>
                    <a:pt x="42" y="93"/>
                  </a:cubicBezTo>
                  <a:close/>
                  <a:moveTo>
                    <a:pt x="38" y="143"/>
                  </a:moveTo>
                  <a:cubicBezTo>
                    <a:pt x="36" y="143"/>
                    <a:pt x="34" y="145"/>
                    <a:pt x="34" y="147"/>
                  </a:cubicBezTo>
                  <a:cubicBezTo>
                    <a:pt x="34" y="150"/>
                    <a:pt x="36" y="152"/>
                    <a:pt x="38" y="152"/>
                  </a:cubicBezTo>
                  <a:cubicBezTo>
                    <a:pt x="40" y="152"/>
                    <a:pt x="42" y="150"/>
                    <a:pt x="42" y="147"/>
                  </a:cubicBezTo>
                  <a:cubicBezTo>
                    <a:pt x="42" y="145"/>
                    <a:pt x="40" y="143"/>
                    <a:pt x="38" y="143"/>
                  </a:cubicBezTo>
                  <a:close/>
                  <a:moveTo>
                    <a:pt x="118" y="25"/>
                  </a:moveTo>
                  <a:cubicBezTo>
                    <a:pt x="126" y="25"/>
                    <a:pt x="126" y="25"/>
                    <a:pt x="126" y="25"/>
                  </a:cubicBezTo>
                  <a:cubicBezTo>
                    <a:pt x="131" y="25"/>
                    <a:pt x="135" y="21"/>
                    <a:pt x="135" y="17"/>
                  </a:cubicBezTo>
                  <a:cubicBezTo>
                    <a:pt x="135" y="8"/>
                    <a:pt x="135" y="8"/>
                    <a:pt x="135" y="8"/>
                  </a:cubicBezTo>
                  <a:cubicBezTo>
                    <a:pt x="135" y="4"/>
                    <a:pt x="131" y="0"/>
                    <a:pt x="126" y="0"/>
                  </a:cubicBezTo>
                  <a:cubicBezTo>
                    <a:pt x="25" y="0"/>
                    <a:pt x="25" y="0"/>
                    <a:pt x="25" y="0"/>
                  </a:cubicBezTo>
                  <a:cubicBezTo>
                    <a:pt x="21" y="0"/>
                    <a:pt x="17" y="4"/>
                    <a:pt x="17" y="8"/>
                  </a:cubicBezTo>
                  <a:cubicBezTo>
                    <a:pt x="17" y="17"/>
                    <a:pt x="17" y="17"/>
                    <a:pt x="17" y="17"/>
                  </a:cubicBezTo>
                  <a:cubicBezTo>
                    <a:pt x="17" y="21"/>
                    <a:pt x="21" y="25"/>
                    <a:pt x="25" y="25"/>
                  </a:cubicBezTo>
                  <a:cubicBezTo>
                    <a:pt x="33" y="25"/>
                    <a:pt x="33" y="25"/>
                    <a:pt x="33" y="25"/>
                  </a:cubicBezTo>
                  <a:cubicBezTo>
                    <a:pt x="30" y="77"/>
                    <a:pt x="0" y="87"/>
                    <a:pt x="0" y="135"/>
                  </a:cubicBezTo>
                  <a:cubicBezTo>
                    <a:pt x="0" y="163"/>
                    <a:pt x="23" y="185"/>
                    <a:pt x="51" y="185"/>
                  </a:cubicBezTo>
                  <a:cubicBezTo>
                    <a:pt x="101" y="185"/>
                    <a:pt x="101" y="185"/>
                    <a:pt x="101" y="185"/>
                  </a:cubicBezTo>
                  <a:cubicBezTo>
                    <a:pt x="129" y="185"/>
                    <a:pt x="152" y="163"/>
                    <a:pt x="152" y="135"/>
                  </a:cubicBezTo>
                  <a:cubicBezTo>
                    <a:pt x="152" y="87"/>
                    <a:pt x="121" y="77"/>
                    <a:pt x="118" y="25"/>
                  </a:cubicBezTo>
                  <a:close/>
                  <a:moveTo>
                    <a:pt x="25" y="17"/>
                  </a:moveTo>
                  <a:cubicBezTo>
                    <a:pt x="25" y="8"/>
                    <a:pt x="25" y="8"/>
                    <a:pt x="25" y="8"/>
                  </a:cubicBezTo>
                  <a:cubicBezTo>
                    <a:pt x="126" y="8"/>
                    <a:pt x="126" y="8"/>
                    <a:pt x="126" y="8"/>
                  </a:cubicBezTo>
                  <a:cubicBezTo>
                    <a:pt x="126" y="17"/>
                    <a:pt x="126" y="17"/>
                    <a:pt x="126" y="17"/>
                  </a:cubicBezTo>
                  <a:lnTo>
                    <a:pt x="25" y="17"/>
                  </a:lnTo>
                  <a:close/>
                  <a:moveTo>
                    <a:pt x="42" y="25"/>
                  </a:moveTo>
                  <a:cubicBezTo>
                    <a:pt x="110" y="25"/>
                    <a:pt x="110" y="25"/>
                    <a:pt x="110" y="25"/>
                  </a:cubicBezTo>
                  <a:cubicBezTo>
                    <a:pt x="111" y="44"/>
                    <a:pt x="115" y="58"/>
                    <a:pt x="121" y="69"/>
                  </a:cubicBezTo>
                  <a:cubicBezTo>
                    <a:pt x="114" y="74"/>
                    <a:pt x="95" y="88"/>
                    <a:pt x="73" y="75"/>
                  </a:cubicBezTo>
                  <a:cubicBezTo>
                    <a:pt x="56" y="65"/>
                    <a:pt x="41" y="66"/>
                    <a:pt x="32" y="68"/>
                  </a:cubicBezTo>
                  <a:cubicBezTo>
                    <a:pt x="37" y="56"/>
                    <a:pt x="41" y="43"/>
                    <a:pt x="42" y="25"/>
                  </a:cubicBezTo>
                  <a:close/>
                  <a:moveTo>
                    <a:pt x="101" y="177"/>
                  </a:moveTo>
                  <a:cubicBezTo>
                    <a:pt x="51" y="177"/>
                    <a:pt x="51" y="177"/>
                    <a:pt x="51" y="177"/>
                  </a:cubicBezTo>
                  <a:cubicBezTo>
                    <a:pt x="27" y="177"/>
                    <a:pt x="8" y="158"/>
                    <a:pt x="8" y="135"/>
                  </a:cubicBezTo>
                  <a:cubicBezTo>
                    <a:pt x="8" y="113"/>
                    <a:pt x="15" y="100"/>
                    <a:pt x="23" y="85"/>
                  </a:cubicBezTo>
                  <a:cubicBezTo>
                    <a:pt x="24" y="83"/>
                    <a:pt x="25" y="80"/>
                    <a:pt x="27" y="78"/>
                  </a:cubicBezTo>
                  <a:cubicBezTo>
                    <a:pt x="27" y="78"/>
                    <a:pt x="45" y="69"/>
                    <a:pt x="69" y="82"/>
                  </a:cubicBezTo>
                  <a:cubicBezTo>
                    <a:pt x="77" y="87"/>
                    <a:pt x="85" y="89"/>
                    <a:pt x="92" y="89"/>
                  </a:cubicBezTo>
                  <a:cubicBezTo>
                    <a:pt x="106" y="89"/>
                    <a:pt x="118" y="82"/>
                    <a:pt x="124" y="77"/>
                  </a:cubicBezTo>
                  <a:cubicBezTo>
                    <a:pt x="126" y="80"/>
                    <a:pt x="127" y="82"/>
                    <a:pt x="128" y="85"/>
                  </a:cubicBezTo>
                  <a:cubicBezTo>
                    <a:pt x="136" y="100"/>
                    <a:pt x="143" y="113"/>
                    <a:pt x="143" y="135"/>
                  </a:cubicBezTo>
                  <a:cubicBezTo>
                    <a:pt x="143" y="158"/>
                    <a:pt x="124" y="177"/>
                    <a:pt x="101" y="177"/>
                  </a:cubicBezTo>
                  <a:close/>
                  <a:moveTo>
                    <a:pt x="72" y="118"/>
                  </a:moveTo>
                  <a:cubicBezTo>
                    <a:pt x="65" y="118"/>
                    <a:pt x="59" y="124"/>
                    <a:pt x="59" y="131"/>
                  </a:cubicBezTo>
                  <a:cubicBezTo>
                    <a:pt x="59" y="138"/>
                    <a:pt x="65" y="143"/>
                    <a:pt x="72" y="143"/>
                  </a:cubicBezTo>
                  <a:cubicBezTo>
                    <a:pt x="79" y="143"/>
                    <a:pt x="84" y="138"/>
                    <a:pt x="84" y="131"/>
                  </a:cubicBezTo>
                  <a:cubicBezTo>
                    <a:pt x="84" y="124"/>
                    <a:pt x="79" y="118"/>
                    <a:pt x="72" y="118"/>
                  </a:cubicBezTo>
                  <a:close/>
                  <a:moveTo>
                    <a:pt x="72" y="135"/>
                  </a:moveTo>
                  <a:cubicBezTo>
                    <a:pt x="69" y="135"/>
                    <a:pt x="67" y="133"/>
                    <a:pt x="67" y="131"/>
                  </a:cubicBezTo>
                  <a:cubicBezTo>
                    <a:pt x="67" y="128"/>
                    <a:pt x="69" y="126"/>
                    <a:pt x="72" y="126"/>
                  </a:cubicBezTo>
                  <a:cubicBezTo>
                    <a:pt x="74" y="126"/>
                    <a:pt x="76" y="128"/>
                    <a:pt x="76" y="131"/>
                  </a:cubicBezTo>
                  <a:cubicBezTo>
                    <a:pt x="76" y="133"/>
                    <a:pt x="74" y="135"/>
                    <a:pt x="72" y="135"/>
                  </a:cubicBezTo>
                  <a:close/>
                  <a:moveTo>
                    <a:pt x="110" y="118"/>
                  </a:moveTo>
                  <a:cubicBezTo>
                    <a:pt x="105" y="118"/>
                    <a:pt x="101" y="122"/>
                    <a:pt x="101" y="126"/>
                  </a:cubicBezTo>
                  <a:cubicBezTo>
                    <a:pt x="101" y="131"/>
                    <a:pt x="105" y="135"/>
                    <a:pt x="110" y="135"/>
                  </a:cubicBezTo>
                  <a:cubicBezTo>
                    <a:pt x="114" y="135"/>
                    <a:pt x="118" y="131"/>
                    <a:pt x="118" y="126"/>
                  </a:cubicBezTo>
                  <a:cubicBezTo>
                    <a:pt x="118" y="122"/>
                    <a:pt x="114" y="118"/>
                    <a:pt x="110" y="118"/>
                  </a:cubicBezTo>
                  <a:close/>
                  <a:moveTo>
                    <a:pt x="122" y="101"/>
                  </a:moveTo>
                  <a:cubicBezTo>
                    <a:pt x="120" y="101"/>
                    <a:pt x="118" y="103"/>
                    <a:pt x="118" y="105"/>
                  </a:cubicBezTo>
                  <a:cubicBezTo>
                    <a:pt x="118" y="108"/>
                    <a:pt x="120" y="109"/>
                    <a:pt x="122" y="109"/>
                  </a:cubicBezTo>
                  <a:cubicBezTo>
                    <a:pt x="125" y="109"/>
                    <a:pt x="126" y="108"/>
                    <a:pt x="126" y="105"/>
                  </a:cubicBezTo>
                  <a:cubicBezTo>
                    <a:pt x="126" y="103"/>
                    <a:pt x="125" y="101"/>
                    <a:pt x="122" y="101"/>
                  </a:cubicBezTo>
                  <a:close/>
                  <a:moveTo>
                    <a:pt x="97" y="160"/>
                  </a:moveTo>
                  <a:cubicBezTo>
                    <a:pt x="95" y="160"/>
                    <a:pt x="93" y="162"/>
                    <a:pt x="93" y="164"/>
                  </a:cubicBezTo>
                  <a:cubicBezTo>
                    <a:pt x="93" y="167"/>
                    <a:pt x="95" y="169"/>
                    <a:pt x="97" y="169"/>
                  </a:cubicBezTo>
                  <a:cubicBezTo>
                    <a:pt x="99" y="169"/>
                    <a:pt x="101" y="167"/>
                    <a:pt x="101" y="164"/>
                  </a:cubicBezTo>
                  <a:cubicBezTo>
                    <a:pt x="101" y="162"/>
                    <a:pt x="99" y="160"/>
                    <a:pt x="97" y="160"/>
                  </a:cubicBezTo>
                  <a:close/>
                </a:path>
              </a:pathLst>
            </a:custGeom>
            <a:grpFill/>
            <a:ln>
              <a:noFill/>
            </a:ln>
          </p:spPr>
          <p:txBody>
            <a:bodyPr anchor="ctr"/>
            <a:lstStyle/>
            <a:p>
              <a:pPr algn="ctr"/>
            </a:p>
          </p:txBody>
        </p:sp>
        <p:sp>
          <p:nvSpPr>
            <p:cNvPr id="23" name="Freeform: Shape 104"/>
            <p:cNvSpPr/>
            <p:nvPr/>
          </p:nvSpPr>
          <p:spPr bwMode="auto">
            <a:xfrm rot="20513194">
              <a:off x="7509483" y="3713775"/>
              <a:ext cx="335205" cy="335205"/>
            </a:xfrm>
            <a:custGeom>
              <a:avLst/>
              <a:gdLst>
                <a:gd name="T0" fmla="*/ 152 w 186"/>
                <a:gd name="T1" fmla="*/ 55 h 186"/>
                <a:gd name="T2" fmla="*/ 127 w 186"/>
                <a:gd name="T3" fmla="*/ 55 h 186"/>
                <a:gd name="T4" fmla="*/ 140 w 186"/>
                <a:gd name="T5" fmla="*/ 51 h 186"/>
                <a:gd name="T6" fmla="*/ 140 w 186"/>
                <a:gd name="T7" fmla="*/ 60 h 186"/>
                <a:gd name="T8" fmla="*/ 140 w 186"/>
                <a:gd name="T9" fmla="*/ 51 h 186"/>
                <a:gd name="T10" fmla="*/ 102 w 186"/>
                <a:gd name="T11" fmla="*/ 9 h 186"/>
                <a:gd name="T12" fmla="*/ 85 w 186"/>
                <a:gd name="T13" fmla="*/ 9 h 186"/>
                <a:gd name="T14" fmla="*/ 0 w 186"/>
                <a:gd name="T15" fmla="*/ 17 h 186"/>
                <a:gd name="T16" fmla="*/ 9 w 186"/>
                <a:gd name="T17" fmla="*/ 34 h 186"/>
                <a:gd name="T18" fmla="*/ 17 w 186"/>
                <a:gd name="T19" fmla="*/ 144 h 186"/>
                <a:gd name="T20" fmla="*/ 89 w 186"/>
                <a:gd name="T21" fmla="*/ 155 h 186"/>
                <a:gd name="T22" fmla="*/ 64 w 186"/>
                <a:gd name="T23" fmla="*/ 182 h 186"/>
                <a:gd name="T24" fmla="*/ 71 w 186"/>
                <a:gd name="T25" fmla="*/ 185 h 186"/>
                <a:gd name="T26" fmla="*/ 116 w 186"/>
                <a:gd name="T27" fmla="*/ 185 h 186"/>
                <a:gd name="T28" fmla="*/ 123 w 186"/>
                <a:gd name="T29" fmla="*/ 182 h 186"/>
                <a:gd name="T30" fmla="*/ 97 w 186"/>
                <a:gd name="T31" fmla="*/ 155 h 186"/>
                <a:gd name="T32" fmla="*/ 169 w 186"/>
                <a:gd name="T33" fmla="*/ 144 h 186"/>
                <a:gd name="T34" fmla="*/ 178 w 186"/>
                <a:gd name="T35" fmla="*/ 34 h 186"/>
                <a:gd name="T36" fmla="*/ 186 w 186"/>
                <a:gd name="T37" fmla="*/ 17 h 186"/>
                <a:gd name="T38" fmla="*/ 169 w 186"/>
                <a:gd name="T39" fmla="*/ 135 h 186"/>
                <a:gd name="T40" fmla="*/ 17 w 186"/>
                <a:gd name="T41" fmla="*/ 34 h 186"/>
                <a:gd name="T42" fmla="*/ 169 w 186"/>
                <a:gd name="T43" fmla="*/ 135 h 186"/>
                <a:gd name="T44" fmla="*/ 9 w 186"/>
                <a:gd name="T45" fmla="*/ 26 h 186"/>
                <a:gd name="T46" fmla="*/ 178 w 186"/>
                <a:gd name="T47" fmla="*/ 17 h 186"/>
                <a:gd name="T48" fmla="*/ 38 w 186"/>
                <a:gd name="T49" fmla="*/ 119 h 186"/>
                <a:gd name="T50" fmla="*/ 152 w 186"/>
                <a:gd name="T51" fmla="*/ 114 h 186"/>
                <a:gd name="T52" fmla="*/ 151 w 186"/>
                <a:gd name="T53" fmla="*/ 112 h 186"/>
                <a:gd name="T54" fmla="*/ 126 w 186"/>
                <a:gd name="T55" fmla="*/ 78 h 186"/>
                <a:gd name="T56" fmla="*/ 120 w 186"/>
                <a:gd name="T57" fmla="*/ 78 h 186"/>
                <a:gd name="T58" fmla="*/ 75 w 186"/>
                <a:gd name="T59" fmla="*/ 61 h 186"/>
                <a:gd name="T60" fmla="*/ 69 w 186"/>
                <a:gd name="T61" fmla="*/ 61 h 186"/>
                <a:gd name="T62" fmla="*/ 35 w 186"/>
                <a:gd name="T63" fmla="*/ 112 h 186"/>
                <a:gd name="T64" fmla="*/ 34 w 186"/>
                <a:gd name="T65" fmla="*/ 114 h 186"/>
                <a:gd name="T66" fmla="*/ 73 w 186"/>
                <a:gd name="T67" fmla="*/ 70 h 186"/>
                <a:gd name="T68" fmla="*/ 106 w 186"/>
                <a:gd name="T69" fmla="*/ 102 h 186"/>
                <a:gd name="T70" fmla="*/ 122 w 186"/>
                <a:gd name="T71" fmla="*/ 87 h 186"/>
                <a:gd name="T72" fmla="*/ 46 w 186"/>
                <a:gd name="T73" fmla="*/ 11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86">
                  <a:moveTo>
                    <a:pt x="140" y="68"/>
                  </a:moveTo>
                  <a:cubicBezTo>
                    <a:pt x="147" y="68"/>
                    <a:pt x="152" y="62"/>
                    <a:pt x="152" y="55"/>
                  </a:cubicBezTo>
                  <a:cubicBezTo>
                    <a:pt x="152" y="48"/>
                    <a:pt x="147" y="43"/>
                    <a:pt x="140" y="43"/>
                  </a:cubicBezTo>
                  <a:cubicBezTo>
                    <a:pt x="133" y="43"/>
                    <a:pt x="127" y="48"/>
                    <a:pt x="127" y="55"/>
                  </a:cubicBezTo>
                  <a:cubicBezTo>
                    <a:pt x="127" y="62"/>
                    <a:pt x="133" y="68"/>
                    <a:pt x="140" y="68"/>
                  </a:cubicBezTo>
                  <a:close/>
                  <a:moveTo>
                    <a:pt x="140" y="51"/>
                  </a:moveTo>
                  <a:cubicBezTo>
                    <a:pt x="142" y="51"/>
                    <a:pt x="144" y="53"/>
                    <a:pt x="144" y="55"/>
                  </a:cubicBezTo>
                  <a:cubicBezTo>
                    <a:pt x="144" y="58"/>
                    <a:pt x="142" y="60"/>
                    <a:pt x="140" y="60"/>
                  </a:cubicBezTo>
                  <a:cubicBezTo>
                    <a:pt x="137" y="60"/>
                    <a:pt x="135" y="58"/>
                    <a:pt x="135" y="55"/>
                  </a:cubicBezTo>
                  <a:cubicBezTo>
                    <a:pt x="135" y="53"/>
                    <a:pt x="137" y="51"/>
                    <a:pt x="140" y="51"/>
                  </a:cubicBezTo>
                  <a:close/>
                  <a:moveTo>
                    <a:pt x="178" y="9"/>
                  </a:moveTo>
                  <a:cubicBezTo>
                    <a:pt x="102" y="9"/>
                    <a:pt x="102" y="9"/>
                    <a:pt x="102" y="9"/>
                  </a:cubicBezTo>
                  <a:cubicBezTo>
                    <a:pt x="102" y="4"/>
                    <a:pt x="98" y="0"/>
                    <a:pt x="93" y="0"/>
                  </a:cubicBezTo>
                  <a:cubicBezTo>
                    <a:pt x="89" y="0"/>
                    <a:pt x="85" y="4"/>
                    <a:pt x="85" y="9"/>
                  </a:cubicBezTo>
                  <a:cubicBezTo>
                    <a:pt x="9" y="9"/>
                    <a:pt x="9" y="9"/>
                    <a:pt x="9" y="9"/>
                  </a:cubicBezTo>
                  <a:cubicBezTo>
                    <a:pt x="4" y="9"/>
                    <a:pt x="0" y="13"/>
                    <a:pt x="0" y="17"/>
                  </a:cubicBezTo>
                  <a:cubicBezTo>
                    <a:pt x="0" y="26"/>
                    <a:pt x="0" y="26"/>
                    <a:pt x="0" y="26"/>
                  </a:cubicBezTo>
                  <a:cubicBezTo>
                    <a:pt x="0" y="30"/>
                    <a:pt x="4" y="34"/>
                    <a:pt x="9" y="34"/>
                  </a:cubicBezTo>
                  <a:cubicBezTo>
                    <a:pt x="9" y="135"/>
                    <a:pt x="9" y="135"/>
                    <a:pt x="9" y="135"/>
                  </a:cubicBezTo>
                  <a:cubicBezTo>
                    <a:pt x="9" y="140"/>
                    <a:pt x="13" y="144"/>
                    <a:pt x="17" y="144"/>
                  </a:cubicBezTo>
                  <a:cubicBezTo>
                    <a:pt x="89" y="144"/>
                    <a:pt x="89" y="144"/>
                    <a:pt x="89" y="144"/>
                  </a:cubicBezTo>
                  <a:cubicBezTo>
                    <a:pt x="89" y="155"/>
                    <a:pt x="89" y="155"/>
                    <a:pt x="89" y="155"/>
                  </a:cubicBezTo>
                  <a:cubicBezTo>
                    <a:pt x="65" y="179"/>
                    <a:pt x="65" y="179"/>
                    <a:pt x="65" y="179"/>
                  </a:cubicBezTo>
                  <a:cubicBezTo>
                    <a:pt x="64" y="180"/>
                    <a:pt x="64" y="181"/>
                    <a:pt x="64" y="182"/>
                  </a:cubicBezTo>
                  <a:cubicBezTo>
                    <a:pt x="64" y="184"/>
                    <a:pt x="66" y="186"/>
                    <a:pt x="68" y="186"/>
                  </a:cubicBezTo>
                  <a:cubicBezTo>
                    <a:pt x="69" y="186"/>
                    <a:pt x="70" y="186"/>
                    <a:pt x="71" y="185"/>
                  </a:cubicBezTo>
                  <a:cubicBezTo>
                    <a:pt x="93" y="163"/>
                    <a:pt x="93" y="163"/>
                    <a:pt x="93" y="163"/>
                  </a:cubicBezTo>
                  <a:cubicBezTo>
                    <a:pt x="116" y="185"/>
                    <a:pt x="116" y="185"/>
                    <a:pt x="116" y="185"/>
                  </a:cubicBezTo>
                  <a:cubicBezTo>
                    <a:pt x="116" y="186"/>
                    <a:pt x="117" y="186"/>
                    <a:pt x="119" y="186"/>
                  </a:cubicBezTo>
                  <a:cubicBezTo>
                    <a:pt x="121" y="186"/>
                    <a:pt x="123" y="184"/>
                    <a:pt x="123" y="182"/>
                  </a:cubicBezTo>
                  <a:cubicBezTo>
                    <a:pt x="123" y="181"/>
                    <a:pt x="122" y="180"/>
                    <a:pt x="122" y="179"/>
                  </a:cubicBezTo>
                  <a:cubicBezTo>
                    <a:pt x="97" y="155"/>
                    <a:pt x="97" y="155"/>
                    <a:pt x="97" y="155"/>
                  </a:cubicBezTo>
                  <a:cubicBezTo>
                    <a:pt x="97" y="144"/>
                    <a:pt x="97" y="144"/>
                    <a:pt x="97" y="144"/>
                  </a:cubicBezTo>
                  <a:cubicBezTo>
                    <a:pt x="169" y="144"/>
                    <a:pt x="169" y="144"/>
                    <a:pt x="169" y="144"/>
                  </a:cubicBezTo>
                  <a:cubicBezTo>
                    <a:pt x="174" y="144"/>
                    <a:pt x="178" y="140"/>
                    <a:pt x="178" y="135"/>
                  </a:cubicBezTo>
                  <a:cubicBezTo>
                    <a:pt x="178" y="34"/>
                    <a:pt x="178" y="34"/>
                    <a:pt x="178" y="34"/>
                  </a:cubicBezTo>
                  <a:cubicBezTo>
                    <a:pt x="182" y="34"/>
                    <a:pt x="186" y="30"/>
                    <a:pt x="186" y="26"/>
                  </a:cubicBezTo>
                  <a:cubicBezTo>
                    <a:pt x="186" y="17"/>
                    <a:pt x="186" y="17"/>
                    <a:pt x="186" y="17"/>
                  </a:cubicBezTo>
                  <a:cubicBezTo>
                    <a:pt x="186" y="13"/>
                    <a:pt x="182" y="9"/>
                    <a:pt x="178" y="9"/>
                  </a:cubicBezTo>
                  <a:close/>
                  <a:moveTo>
                    <a:pt x="169" y="135"/>
                  </a:moveTo>
                  <a:cubicBezTo>
                    <a:pt x="17" y="135"/>
                    <a:pt x="17" y="135"/>
                    <a:pt x="17" y="135"/>
                  </a:cubicBezTo>
                  <a:cubicBezTo>
                    <a:pt x="17" y="34"/>
                    <a:pt x="17" y="34"/>
                    <a:pt x="17" y="34"/>
                  </a:cubicBezTo>
                  <a:cubicBezTo>
                    <a:pt x="169" y="34"/>
                    <a:pt x="169" y="34"/>
                    <a:pt x="169" y="34"/>
                  </a:cubicBezTo>
                  <a:lnTo>
                    <a:pt x="169" y="135"/>
                  </a:lnTo>
                  <a:close/>
                  <a:moveTo>
                    <a:pt x="178" y="26"/>
                  </a:moveTo>
                  <a:cubicBezTo>
                    <a:pt x="9" y="26"/>
                    <a:pt x="9" y="26"/>
                    <a:pt x="9" y="26"/>
                  </a:cubicBezTo>
                  <a:cubicBezTo>
                    <a:pt x="9" y="17"/>
                    <a:pt x="9" y="17"/>
                    <a:pt x="9" y="17"/>
                  </a:cubicBezTo>
                  <a:cubicBezTo>
                    <a:pt x="178" y="17"/>
                    <a:pt x="178" y="17"/>
                    <a:pt x="178" y="17"/>
                  </a:cubicBezTo>
                  <a:lnTo>
                    <a:pt x="178" y="26"/>
                  </a:lnTo>
                  <a:close/>
                  <a:moveTo>
                    <a:pt x="38" y="119"/>
                  </a:moveTo>
                  <a:cubicBezTo>
                    <a:pt x="148" y="119"/>
                    <a:pt x="148" y="119"/>
                    <a:pt x="148" y="119"/>
                  </a:cubicBezTo>
                  <a:cubicBezTo>
                    <a:pt x="150" y="119"/>
                    <a:pt x="152" y="117"/>
                    <a:pt x="152" y="114"/>
                  </a:cubicBezTo>
                  <a:cubicBezTo>
                    <a:pt x="152" y="113"/>
                    <a:pt x="152" y="113"/>
                    <a:pt x="151" y="112"/>
                  </a:cubicBezTo>
                  <a:cubicBezTo>
                    <a:pt x="151" y="112"/>
                    <a:pt x="151" y="112"/>
                    <a:pt x="151" y="112"/>
                  </a:cubicBezTo>
                  <a:cubicBezTo>
                    <a:pt x="126" y="78"/>
                    <a:pt x="126" y="78"/>
                    <a:pt x="126" y="78"/>
                  </a:cubicBezTo>
                  <a:cubicBezTo>
                    <a:pt x="126" y="78"/>
                    <a:pt x="126" y="78"/>
                    <a:pt x="126" y="78"/>
                  </a:cubicBezTo>
                  <a:cubicBezTo>
                    <a:pt x="125" y="77"/>
                    <a:pt x="124" y="76"/>
                    <a:pt x="123" y="76"/>
                  </a:cubicBezTo>
                  <a:cubicBezTo>
                    <a:pt x="122" y="76"/>
                    <a:pt x="121" y="77"/>
                    <a:pt x="120" y="78"/>
                  </a:cubicBezTo>
                  <a:cubicBezTo>
                    <a:pt x="106" y="92"/>
                    <a:pt x="106" y="92"/>
                    <a:pt x="106" y="92"/>
                  </a:cubicBezTo>
                  <a:cubicBezTo>
                    <a:pt x="75" y="61"/>
                    <a:pt x="75" y="61"/>
                    <a:pt x="75" y="61"/>
                  </a:cubicBezTo>
                  <a:cubicBezTo>
                    <a:pt x="74" y="60"/>
                    <a:pt x="73" y="60"/>
                    <a:pt x="72" y="60"/>
                  </a:cubicBezTo>
                  <a:cubicBezTo>
                    <a:pt x="71" y="60"/>
                    <a:pt x="69" y="60"/>
                    <a:pt x="69" y="61"/>
                  </a:cubicBezTo>
                  <a:cubicBezTo>
                    <a:pt x="69" y="61"/>
                    <a:pt x="69" y="61"/>
                    <a:pt x="69" y="61"/>
                  </a:cubicBezTo>
                  <a:cubicBezTo>
                    <a:pt x="35" y="112"/>
                    <a:pt x="35" y="112"/>
                    <a:pt x="35" y="112"/>
                  </a:cubicBezTo>
                  <a:cubicBezTo>
                    <a:pt x="35" y="112"/>
                    <a:pt x="35" y="112"/>
                    <a:pt x="35" y="112"/>
                  </a:cubicBezTo>
                  <a:cubicBezTo>
                    <a:pt x="34" y="113"/>
                    <a:pt x="34" y="114"/>
                    <a:pt x="34" y="114"/>
                  </a:cubicBezTo>
                  <a:cubicBezTo>
                    <a:pt x="34" y="117"/>
                    <a:pt x="36" y="119"/>
                    <a:pt x="38" y="119"/>
                  </a:cubicBezTo>
                  <a:close/>
                  <a:moveTo>
                    <a:pt x="73" y="70"/>
                  </a:moveTo>
                  <a:cubicBezTo>
                    <a:pt x="103" y="101"/>
                    <a:pt x="103" y="101"/>
                    <a:pt x="103" y="101"/>
                  </a:cubicBezTo>
                  <a:cubicBezTo>
                    <a:pt x="104" y="101"/>
                    <a:pt x="105" y="102"/>
                    <a:pt x="106" y="102"/>
                  </a:cubicBezTo>
                  <a:cubicBezTo>
                    <a:pt x="107" y="102"/>
                    <a:pt x="108" y="101"/>
                    <a:pt x="109" y="101"/>
                  </a:cubicBezTo>
                  <a:cubicBezTo>
                    <a:pt x="122" y="87"/>
                    <a:pt x="122" y="87"/>
                    <a:pt x="122" y="87"/>
                  </a:cubicBezTo>
                  <a:cubicBezTo>
                    <a:pt x="140" y="110"/>
                    <a:pt x="140" y="110"/>
                    <a:pt x="140" y="110"/>
                  </a:cubicBezTo>
                  <a:cubicBezTo>
                    <a:pt x="46" y="110"/>
                    <a:pt x="46" y="110"/>
                    <a:pt x="46" y="110"/>
                  </a:cubicBezTo>
                  <a:lnTo>
                    <a:pt x="73" y="70"/>
                  </a:lnTo>
                  <a:close/>
                </a:path>
              </a:pathLst>
            </a:custGeom>
            <a:grpFill/>
            <a:ln>
              <a:noFill/>
            </a:ln>
          </p:spPr>
          <p:txBody>
            <a:bodyPr anchor="ctr"/>
            <a:lstStyle/>
            <a:p>
              <a:pPr algn="ctr"/>
            </a:p>
          </p:txBody>
        </p:sp>
        <p:sp>
          <p:nvSpPr>
            <p:cNvPr id="10" name="Freeform: Shape 105"/>
            <p:cNvSpPr/>
            <p:nvPr/>
          </p:nvSpPr>
          <p:spPr bwMode="auto">
            <a:xfrm>
              <a:off x="8143399" y="5242453"/>
              <a:ext cx="342127" cy="333228"/>
            </a:xfrm>
            <a:custGeom>
              <a:avLst/>
              <a:gdLst>
                <a:gd name="T0" fmla="*/ 0 w 190"/>
                <a:gd name="T1" fmla="*/ 185 h 185"/>
                <a:gd name="T2" fmla="*/ 77 w 190"/>
                <a:gd name="T3" fmla="*/ 153 h 185"/>
                <a:gd name="T4" fmla="*/ 15 w 190"/>
                <a:gd name="T5" fmla="*/ 170 h 185"/>
                <a:gd name="T6" fmla="*/ 38 w 190"/>
                <a:gd name="T7" fmla="*/ 143 h 185"/>
                <a:gd name="T8" fmla="*/ 15 w 190"/>
                <a:gd name="T9" fmla="*/ 170 h 185"/>
                <a:gd name="T10" fmla="*/ 118 w 190"/>
                <a:gd name="T11" fmla="*/ 97 h 185"/>
                <a:gd name="T12" fmla="*/ 109 w 190"/>
                <a:gd name="T13" fmla="*/ 97 h 185"/>
                <a:gd name="T14" fmla="*/ 184 w 190"/>
                <a:gd name="T15" fmla="*/ 1 h 185"/>
                <a:gd name="T16" fmla="*/ 88 w 190"/>
                <a:gd name="T17" fmla="*/ 38 h 185"/>
                <a:gd name="T18" fmla="*/ 10 w 190"/>
                <a:gd name="T19" fmla="*/ 91 h 185"/>
                <a:gd name="T20" fmla="*/ 52 w 190"/>
                <a:gd name="T21" fmla="*/ 133 h 185"/>
                <a:gd name="T22" fmla="*/ 82 w 190"/>
                <a:gd name="T23" fmla="*/ 143 h 185"/>
                <a:gd name="T24" fmla="*/ 117 w 190"/>
                <a:gd name="T25" fmla="*/ 127 h 185"/>
                <a:gd name="T26" fmla="*/ 184 w 190"/>
                <a:gd name="T27" fmla="*/ 1 h 185"/>
                <a:gd name="T28" fmla="*/ 98 w 190"/>
                <a:gd name="T29" fmla="*/ 155 h 185"/>
                <a:gd name="T30" fmla="*/ 82 w 190"/>
                <a:gd name="T31" fmla="*/ 134 h 185"/>
                <a:gd name="T32" fmla="*/ 75 w 190"/>
                <a:gd name="T33" fmla="*/ 135 h 185"/>
                <a:gd name="T34" fmla="*/ 50 w 190"/>
                <a:gd name="T35" fmla="*/ 105 h 185"/>
                <a:gd name="T36" fmla="*/ 30 w 190"/>
                <a:gd name="T37" fmla="*/ 87 h 185"/>
                <a:gd name="T38" fmla="*/ 61 w 190"/>
                <a:gd name="T39" fmla="*/ 75 h 185"/>
                <a:gd name="T40" fmla="*/ 109 w 190"/>
                <a:gd name="T41" fmla="*/ 125 h 185"/>
                <a:gd name="T42" fmla="*/ 134 w 190"/>
                <a:gd name="T43" fmla="*/ 99 h 185"/>
                <a:gd name="T44" fmla="*/ 67 w 190"/>
                <a:gd name="T45" fmla="*/ 70 h 185"/>
                <a:gd name="T46" fmla="*/ 94 w 190"/>
                <a:gd name="T47" fmla="*/ 44 h 185"/>
                <a:gd name="T48" fmla="*/ 141 w 190"/>
                <a:gd name="T49" fmla="*/ 91 h 185"/>
                <a:gd name="T50" fmla="*/ 84 w 190"/>
                <a:gd name="T51" fmla="*/ 72 h 185"/>
                <a:gd name="T52" fmla="*/ 92 w 190"/>
                <a:gd name="T53" fmla="*/ 72 h 185"/>
                <a:gd name="T54" fmla="*/ 139 w 190"/>
                <a:gd name="T55" fmla="*/ 59 h 185"/>
                <a:gd name="T56" fmla="*/ 139 w 190"/>
                <a:gd name="T57" fmla="*/ 34 h 185"/>
                <a:gd name="T58" fmla="*/ 139 w 190"/>
                <a:gd name="T59" fmla="*/ 59 h 185"/>
                <a:gd name="T60" fmla="*/ 143 w 190"/>
                <a:gd name="T61" fmla="*/ 46 h 185"/>
                <a:gd name="T62" fmla="*/ 135 w 190"/>
                <a:gd name="T63" fmla="*/ 46 h 185"/>
                <a:gd name="T64" fmla="*/ 101 w 190"/>
                <a:gd name="T65" fmla="*/ 88 h 185"/>
                <a:gd name="T66" fmla="*/ 101 w 190"/>
                <a:gd name="T67" fmla="*/ 80 h 185"/>
                <a:gd name="T68" fmla="*/ 101 w 190"/>
                <a:gd name="T69" fmla="*/ 8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5">
                  <a:moveTo>
                    <a:pt x="32" y="104"/>
                  </a:moveTo>
                  <a:cubicBezTo>
                    <a:pt x="0" y="185"/>
                    <a:pt x="0" y="185"/>
                    <a:pt x="0" y="185"/>
                  </a:cubicBezTo>
                  <a:cubicBezTo>
                    <a:pt x="82" y="153"/>
                    <a:pt x="82" y="153"/>
                    <a:pt x="82" y="153"/>
                  </a:cubicBezTo>
                  <a:cubicBezTo>
                    <a:pt x="80" y="153"/>
                    <a:pt x="79" y="153"/>
                    <a:pt x="77" y="153"/>
                  </a:cubicBezTo>
                  <a:cubicBezTo>
                    <a:pt x="52" y="153"/>
                    <a:pt x="29" y="129"/>
                    <a:pt x="32" y="104"/>
                  </a:cubicBezTo>
                  <a:close/>
                  <a:moveTo>
                    <a:pt x="15" y="170"/>
                  </a:moveTo>
                  <a:cubicBezTo>
                    <a:pt x="30" y="132"/>
                    <a:pt x="30" y="132"/>
                    <a:pt x="30" y="132"/>
                  </a:cubicBezTo>
                  <a:cubicBezTo>
                    <a:pt x="32" y="136"/>
                    <a:pt x="35" y="140"/>
                    <a:pt x="38" y="143"/>
                  </a:cubicBezTo>
                  <a:cubicBezTo>
                    <a:pt x="42" y="148"/>
                    <a:pt x="47" y="152"/>
                    <a:pt x="53" y="155"/>
                  </a:cubicBezTo>
                  <a:lnTo>
                    <a:pt x="15" y="170"/>
                  </a:lnTo>
                  <a:close/>
                  <a:moveTo>
                    <a:pt x="113" y="101"/>
                  </a:moveTo>
                  <a:cubicBezTo>
                    <a:pt x="116" y="101"/>
                    <a:pt x="118" y="99"/>
                    <a:pt x="118" y="97"/>
                  </a:cubicBezTo>
                  <a:cubicBezTo>
                    <a:pt x="118" y="95"/>
                    <a:pt x="116" y="93"/>
                    <a:pt x="113" y="93"/>
                  </a:cubicBezTo>
                  <a:cubicBezTo>
                    <a:pt x="111" y="93"/>
                    <a:pt x="109" y="95"/>
                    <a:pt x="109" y="97"/>
                  </a:cubicBezTo>
                  <a:cubicBezTo>
                    <a:pt x="109" y="99"/>
                    <a:pt x="111" y="101"/>
                    <a:pt x="113" y="101"/>
                  </a:cubicBezTo>
                  <a:close/>
                  <a:moveTo>
                    <a:pt x="184" y="1"/>
                  </a:moveTo>
                  <a:cubicBezTo>
                    <a:pt x="183" y="0"/>
                    <a:pt x="180" y="0"/>
                    <a:pt x="177" y="0"/>
                  </a:cubicBezTo>
                  <a:cubicBezTo>
                    <a:pt x="159" y="0"/>
                    <a:pt x="113" y="13"/>
                    <a:pt x="88" y="38"/>
                  </a:cubicBezTo>
                  <a:cubicBezTo>
                    <a:pt x="82" y="44"/>
                    <a:pt x="62" y="62"/>
                    <a:pt x="58" y="68"/>
                  </a:cubicBezTo>
                  <a:cubicBezTo>
                    <a:pt x="43" y="72"/>
                    <a:pt x="22" y="80"/>
                    <a:pt x="10" y="91"/>
                  </a:cubicBezTo>
                  <a:cubicBezTo>
                    <a:pt x="10" y="91"/>
                    <a:pt x="25" y="91"/>
                    <a:pt x="42" y="103"/>
                  </a:cubicBezTo>
                  <a:cubicBezTo>
                    <a:pt x="40" y="113"/>
                    <a:pt x="43" y="124"/>
                    <a:pt x="52" y="133"/>
                  </a:cubicBezTo>
                  <a:cubicBezTo>
                    <a:pt x="59" y="140"/>
                    <a:pt x="67" y="144"/>
                    <a:pt x="75" y="144"/>
                  </a:cubicBezTo>
                  <a:cubicBezTo>
                    <a:pt x="78" y="144"/>
                    <a:pt x="80" y="143"/>
                    <a:pt x="82" y="143"/>
                  </a:cubicBezTo>
                  <a:cubicBezTo>
                    <a:pt x="94" y="160"/>
                    <a:pt x="94" y="175"/>
                    <a:pt x="94" y="175"/>
                  </a:cubicBezTo>
                  <a:cubicBezTo>
                    <a:pt x="105" y="163"/>
                    <a:pt x="113" y="142"/>
                    <a:pt x="117" y="127"/>
                  </a:cubicBezTo>
                  <a:cubicBezTo>
                    <a:pt x="124" y="123"/>
                    <a:pt x="141" y="103"/>
                    <a:pt x="147" y="97"/>
                  </a:cubicBezTo>
                  <a:cubicBezTo>
                    <a:pt x="177" y="68"/>
                    <a:pt x="190" y="7"/>
                    <a:pt x="184" y="1"/>
                  </a:cubicBezTo>
                  <a:close/>
                  <a:moveTo>
                    <a:pt x="109" y="125"/>
                  </a:moveTo>
                  <a:cubicBezTo>
                    <a:pt x="106" y="136"/>
                    <a:pt x="102" y="147"/>
                    <a:pt x="98" y="155"/>
                  </a:cubicBezTo>
                  <a:cubicBezTo>
                    <a:pt x="96" y="150"/>
                    <a:pt x="93" y="144"/>
                    <a:pt x="89" y="138"/>
                  </a:cubicBezTo>
                  <a:cubicBezTo>
                    <a:pt x="88" y="136"/>
                    <a:pt x="85" y="134"/>
                    <a:pt x="82" y="134"/>
                  </a:cubicBezTo>
                  <a:cubicBezTo>
                    <a:pt x="82" y="134"/>
                    <a:pt x="81" y="134"/>
                    <a:pt x="80" y="135"/>
                  </a:cubicBezTo>
                  <a:cubicBezTo>
                    <a:pt x="79" y="135"/>
                    <a:pt x="77" y="135"/>
                    <a:pt x="75" y="135"/>
                  </a:cubicBezTo>
                  <a:cubicBezTo>
                    <a:pt x="69" y="135"/>
                    <a:pt x="63" y="132"/>
                    <a:pt x="58" y="127"/>
                  </a:cubicBezTo>
                  <a:cubicBezTo>
                    <a:pt x="51" y="121"/>
                    <a:pt x="48" y="113"/>
                    <a:pt x="50" y="105"/>
                  </a:cubicBezTo>
                  <a:cubicBezTo>
                    <a:pt x="51" y="101"/>
                    <a:pt x="50" y="98"/>
                    <a:pt x="47" y="96"/>
                  </a:cubicBezTo>
                  <a:cubicBezTo>
                    <a:pt x="41" y="92"/>
                    <a:pt x="35" y="89"/>
                    <a:pt x="30" y="87"/>
                  </a:cubicBezTo>
                  <a:cubicBezTo>
                    <a:pt x="38" y="83"/>
                    <a:pt x="49" y="79"/>
                    <a:pt x="60" y="76"/>
                  </a:cubicBezTo>
                  <a:cubicBezTo>
                    <a:pt x="60" y="76"/>
                    <a:pt x="60" y="76"/>
                    <a:pt x="61" y="75"/>
                  </a:cubicBezTo>
                  <a:cubicBezTo>
                    <a:pt x="110" y="124"/>
                    <a:pt x="110" y="124"/>
                    <a:pt x="110" y="124"/>
                  </a:cubicBezTo>
                  <a:cubicBezTo>
                    <a:pt x="110" y="125"/>
                    <a:pt x="109" y="125"/>
                    <a:pt x="109" y="125"/>
                  </a:cubicBezTo>
                  <a:close/>
                  <a:moveTo>
                    <a:pt x="141" y="91"/>
                  </a:moveTo>
                  <a:cubicBezTo>
                    <a:pt x="140" y="93"/>
                    <a:pt x="137" y="96"/>
                    <a:pt x="134" y="99"/>
                  </a:cubicBezTo>
                  <a:cubicBezTo>
                    <a:pt x="129" y="105"/>
                    <a:pt x="120" y="113"/>
                    <a:pt x="115" y="118"/>
                  </a:cubicBezTo>
                  <a:cubicBezTo>
                    <a:pt x="67" y="70"/>
                    <a:pt x="67" y="70"/>
                    <a:pt x="67" y="70"/>
                  </a:cubicBezTo>
                  <a:cubicBezTo>
                    <a:pt x="72" y="65"/>
                    <a:pt x="80" y="56"/>
                    <a:pt x="86" y="51"/>
                  </a:cubicBezTo>
                  <a:cubicBezTo>
                    <a:pt x="89" y="48"/>
                    <a:pt x="92" y="45"/>
                    <a:pt x="94" y="44"/>
                  </a:cubicBezTo>
                  <a:cubicBezTo>
                    <a:pt x="116" y="21"/>
                    <a:pt x="160" y="8"/>
                    <a:pt x="177" y="8"/>
                  </a:cubicBezTo>
                  <a:cubicBezTo>
                    <a:pt x="177" y="22"/>
                    <a:pt x="165" y="68"/>
                    <a:pt x="141" y="91"/>
                  </a:cubicBezTo>
                  <a:close/>
                  <a:moveTo>
                    <a:pt x="88" y="67"/>
                  </a:moveTo>
                  <a:cubicBezTo>
                    <a:pt x="86" y="67"/>
                    <a:pt x="84" y="69"/>
                    <a:pt x="84" y="72"/>
                  </a:cubicBezTo>
                  <a:cubicBezTo>
                    <a:pt x="84" y="74"/>
                    <a:pt x="86" y="76"/>
                    <a:pt x="88" y="76"/>
                  </a:cubicBezTo>
                  <a:cubicBezTo>
                    <a:pt x="90" y="76"/>
                    <a:pt x="92" y="74"/>
                    <a:pt x="92" y="72"/>
                  </a:cubicBezTo>
                  <a:cubicBezTo>
                    <a:pt x="92" y="69"/>
                    <a:pt x="90" y="67"/>
                    <a:pt x="88" y="67"/>
                  </a:cubicBezTo>
                  <a:close/>
                  <a:moveTo>
                    <a:pt x="139" y="59"/>
                  </a:moveTo>
                  <a:cubicBezTo>
                    <a:pt x="146" y="59"/>
                    <a:pt x="151" y="53"/>
                    <a:pt x="151" y="46"/>
                  </a:cubicBezTo>
                  <a:cubicBezTo>
                    <a:pt x="151" y="39"/>
                    <a:pt x="146" y="34"/>
                    <a:pt x="139" y="34"/>
                  </a:cubicBezTo>
                  <a:cubicBezTo>
                    <a:pt x="132" y="34"/>
                    <a:pt x="126" y="39"/>
                    <a:pt x="126" y="46"/>
                  </a:cubicBezTo>
                  <a:cubicBezTo>
                    <a:pt x="126" y="53"/>
                    <a:pt x="132" y="59"/>
                    <a:pt x="139" y="59"/>
                  </a:cubicBezTo>
                  <a:close/>
                  <a:moveTo>
                    <a:pt x="139" y="42"/>
                  </a:moveTo>
                  <a:cubicBezTo>
                    <a:pt x="141" y="42"/>
                    <a:pt x="143" y="44"/>
                    <a:pt x="143" y="46"/>
                  </a:cubicBezTo>
                  <a:cubicBezTo>
                    <a:pt x="143" y="49"/>
                    <a:pt x="141" y="50"/>
                    <a:pt x="139" y="50"/>
                  </a:cubicBezTo>
                  <a:cubicBezTo>
                    <a:pt x="136" y="50"/>
                    <a:pt x="135" y="49"/>
                    <a:pt x="135" y="46"/>
                  </a:cubicBezTo>
                  <a:cubicBezTo>
                    <a:pt x="135" y="44"/>
                    <a:pt x="136" y="42"/>
                    <a:pt x="139" y="42"/>
                  </a:cubicBezTo>
                  <a:close/>
                  <a:moveTo>
                    <a:pt x="101" y="88"/>
                  </a:moveTo>
                  <a:cubicBezTo>
                    <a:pt x="103" y="88"/>
                    <a:pt x="105" y="87"/>
                    <a:pt x="105" y="84"/>
                  </a:cubicBezTo>
                  <a:cubicBezTo>
                    <a:pt x="105" y="82"/>
                    <a:pt x="103" y="80"/>
                    <a:pt x="101" y="80"/>
                  </a:cubicBezTo>
                  <a:cubicBezTo>
                    <a:pt x="98" y="80"/>
                    <a:pt x="97" y="82"/>
                    <a:pt x="97" y="84"/>
                  </a:cubicBezTo>
                  <a:cubicBezTo>
                    <a:pt x="97" y="87"/>
                    <a:pt x="98" y="88"/>
                    <a:pt x="101" y="88"/>
                  </a:cubicBezTo>
                  <a:close/>
                </a:path>
              </a:pathLst>
            </a:custGeom>
            <a:grpFill/>
            <a:ln>
              <a:noFill/>
            </a:ln>
          </p:spPr>
          <p:txBody>
            <a:bodyPr anchor="ctr"/>
            <a:lstStyle/>
            <a:p>
              <a:pPr algn="ctr"/>
            </a:p>
          </p:txBody>
        </p:sp>
        <p:sp>
          <p:nvSpPr>
            <p:cNvPr id="11" name="Freeform: Shape 106"/>
            <p:cNvSpPr/>
            <p:nvPr/>
          </p:nvSpPr>
          <p:spPr bwMode="auto">
            <a:xfrm>
              <a:off x="8179985" y="4281864"/>
              <a:ext cx="338093" cy="339093"/>
            </a:xfrm>
            <a:custGeom>
              <a:avLst/>
              <a:gdLst>
                <a:gd name="T0" fmla="*/ 25 w 186"/>
                <a:gd name="T1" fmla="*/ 76 h 186"/>
                <a:gd name="T2" fmla="*/ 118 w 186"/>
                <a:gd name="T3" fmla="*/ 160 h 186"/>
                <a:gd name="T4" fmla="*/ 110 w 186"/>
                <a:gd name="T5" fmla="*/ 152 h 186"/>
                <a:gd name="T6" fmla="*/ 34 w 186"/>
                <a:gd name="T7" fmla="*/ 84 h 186"/>
                <a:gd name="T8" fmla="*/ 110 w 186"/>
                <a:gd name="T9" fmla="*/ 152 h 186"/>
                <a:gd name="T10" fmla="*/ 152 w 186"/>
                <a:gd name="T11" fmla="*/ 84 h 186"/>
                <a:gd name="T12" fmla="*/ 169 w 186"/>
                <a:gd name="T13" fmla="*/ 84 h 186"/>
                <a:gd name="T14" fmla="*/ 160 w 186"/>
                <a:gd name="T15" fmla="*/ 118 h 186"/>
                <a:gd name="T16" fmla="*/ 160 w 186"/>
                <a:gd name="T17" fmla="*/ 127 h 186"/>
                <a:gd name="T18" fmla="*/ 160 w 186"/>
                <a:gd name="T19" fmla="*/ 118 h 186"/>
                <a:gd name="T20" fmla="*/ 114 w 186"/>
                <a:gd name="T21" fmla="*/ 51 h 186"/>
                <a:gd name="T22" fmla="*/ 124 w 186"/>
                <a:gd name="T23" fmla="*/ 17 h 186"/>
                <a:gd name="T24" fmla="*/ 135 w 186"/>
                <a:gd name="T25" fmla="*/ 8 h 186"/>
                <a:gd name="T26" fmla="*/ 118 w 186"/>
                <a:gd name="T27" fmla="*/ 8 h 186"/>
                <a:gd name="T28" fmla="*/ 95 w 186"/>
                <a:gd name="T29" fmla="*/ 34 h 186"/>
                <a:gd name="T30" fmla="*/ 91 w 186"/>
                <a:gd name="T31" fmla="*/ 34 h 186"/>
                <a:gd name="T32" fmla="*/ 68 w 186"/>
                <a:gd name="T33" fmla="*/ 8 h 186"/>
                <a:gd name="T34" fmla="*/ 51 w 186"/>
                <a:gd name="T35" fmla="*/ 8 h 186"/>
                <a:gd name="T36" fmla="*/ 61 w 186"/>
                <a:gd name="T37" fmla="*/ 17 h 186"/>
                <a:gd name="T38" fmla="*/ 72 w 186"/>
                <a:gd name="T39" fmla="*/ 51 h 186"/>
                <a:gd name="T40" fmla="*/ 0 w 186"/>
                <a:gd name="T41" fmla="*/ 68 h 186"/>
                <a:gd name="T42" fmla="*/ 17 w 186"/>
                <a:gd name="T43" fmla="*/ 186 h 186"/>
                <a:gd name="T44" fmla="*/ 186 w 186"/>
                <a:gd name="T45" fmla="*/ 169 h 186"/>
                <a:gd name="T46" fmla="*/ 169 w 186"/>
                <a:gd name="T47" fmla="*/ 51 h 186"/>
                <a:gd name="T48" fmla="*/ 17 w 186"/>
                <a:gd name="T49" fmla="*/ 177 h 186"/>
                <a:gd name="T50" fmla="*/ 8 w 186"/>
                <a:gd name="T51" fmla="*/ 68 h 186"/>
                <a:gd name="T52" fmla="*/ 135 w 186"/>
                <a:gd name="T53" fmla="*/ 59 h 186"/>
                <a:gd name="T54" fmla="*/ 177 w 186"/>
                <a:gd name="T55" fmla="*/ 169 h 186"/>
                <a:gd name="T56" fmla="*/ 143 w 186"/>
                <a:gd name="T57" fmla="*/ 177 h 186"/>
                <a:gd name="T58" fmla="*/ 169 w 186"/>
                <a:gd name="T59" fmla="*/ 59 h 186"/>
                <a:gd name="T60" fmla="*/ 177 w 186"/>
                <a:gd name="T61" fmla="*/ 169 h 186"/>
                <a:gd name="T62" fmla="*/ 156 w 186"/>
                <a:gd name="T63" fmla="*/ 106 h 186"/>
                <a:gd name="T64" fmla="*/ 165 w 186"/>
                <a:gd name="T65"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6" h="186">
                  <a:moveTo>
                    <a:pt x="118" y="76"/>
                  </a:moveTo>
                  <a:cubicBezTo>
                    <a:pt x="25" y="76"/>
                    <a:pt x="25" y="76"/>
                    <a:pt x="25" y="76"/>
                  </a:cubicBezTo>
                  <a:cubicBezTo>
                    <a:pt x="25" y="160"/>
                    <a:pt x="25" y="160"/>
                    <a:pt x="25" y="160"/>
                  </a:cubicBezTo>
                  <a:cubicBezTo>
                    <a:pt x="118" y="160"/>
                    <a:pt x="118" y="160"/>
                    <a:pt x="118" y="160"/>
                  </a:cubicBezTo>
                  <a:lnTo>
                    <a:pt x="118" y="76"/>
                  </a:lnTo>
                  <a:close/>
                  <a:moveTo>
                    <a:pt x="110" y="152"/>
                  </a:moveTo>
                  <a:cubicBezTo>
                    <a:pt x="34" y="152"/>
                    <a:pt x="34" y="152"/>
                    <a:pt x="34" y="152"/>
                  </a:cubicBezTo>
                  <a:cubicBezTo>
                    <a:pt x="34" y="84"/>
                    <a:pt x="34" y="84"/>
                    <a:pt x="34" y="84"/>
                  </a:cubicBezTo>
                  <a:cubicBezTo>
                    <a:pt x="110" y="84"/>
                    <a:pt x="110" y="84"/>
                    <a:pt x="110" y="84"/>
                  </a:cubicBezTo>
                  <a:lnTo>
                    <a:pt x="110" y="152"/>
                  </a:lnTo>
                  <a:close/>
                  <a:moveTo>
                    <a:pt x="160" y="76"/>
                  </a:moveTo>
                  <a:cubicBezTo>
                    <a:pt x="156" y="76"/>
                    <a:pt x="152" y="80"/>
                    <a:pt x="152" y="84"/>
                  </a:cubicBezTo>
                  <a:cubicBezTo>
                    <a:pt x="152" y="89"/>
                    <a:pt x="156" y="93"/>
                    <a:pt x="160" y="93"/>
                  </a:cubicBezTo>
                  <a:cubicBezTo>
                    <a:pt x="165" y="93"/>
                    <a:pt x="169" y="89"/>
                    <a:pt x="169" y="84"/>
                  </a:cubicBezTo>
                  <a:cubicBezTo>
                    <a:pt x="169" y="80"/>
                    <a:pt x="165" y="76"/>
                    <a:pt x="160" y="76"/>
                  </a:cubicBezTo>
                  <a:close/>
                  <a:moveTo>
                    <a:pt x="160" y="118"/>
                  </a:moveTo>
                  <a:cubicBezTo>
                    <a:pt x="158" y="118"/>
                    <a:pt x="156" y="120"/>
                    <a:pt x="156" y="122"/>
                  </a:cubicBezTo>
                  <a:cubicBezTo>
                    <a:pt x="156" y="125"/>
                    <a:pt x="158" y="127"/>
                    <a:pt x="160" y="127"/>
                  </a:cubicBezTo>
                  <a:cubicBezTo>
                    <a:pt x="163" y="127"/>
                    <a:pt x="165" y="125"/>
                    <a:pt x="165" y="122"/>
                  </a:cubicBezTo>
                  <a:cubicBezTo>
                    <a:pt x="165" y="120"/>
                    <a:pt x="163" y="118"/>
                    <a:pt x="160" y="118"/>
                  </a:cubicBezTo>
                  <a:close/>
                  <a:moveTo>
                    <a:pt x="169" y="51"/>
                  </a:moveTo>
                  <a:cubicBezTo>
                    <a:pt x="114" y="51"/>
                    <a:pt x="114" y="51"/>
                    <a:pt x="114" y="51"/>
                  </a:cubicBezTo>
                  <a:cubicBezTo>
                    <a:pt x="112" y="45"/>
                    <a:pt x="109" y="40"/>
                    <a:pt x="104" y="37"/>
                  </a:cubicBezTo>
                  <a:cubicBezTo>
                    <a:pt x="124" y="17"/>
                    <a:pt x="124" y="17"/>
                    <a:pt x="124" y="17"/>
                  </a:cubicBezTo>
                  <a:cubicBezTo>
                    <a:pt x="125" y="17"/>
                    <a:pt x="126" y="17"/>
                    <a:pt x="127" y="17"/>
                  </a:cubicBezTo>
                  <a:cubicBezTo>
                    <a:pt x="131" y="17"/>
                    <a:pt x="135" y="13"/>
                    <a:pt x="135" y="8"/>
                  </a:cubicBezTo>
                  <a:cubicBezTo>
                    <a:pt x="135" y="4"/>
                    <a:pt x="131" y="0"/>
                    <a:pt x="127" y="0"/>
                  </a:cubicBezTo>
                  <a:cubicBezTo>
                    <a:pt x="122" y="0"/>
                    <a:pt x="118" y="4"/>
                    <a:pt x="118" y="8"/>
                  </a:cubicBezTo>
                  <a:cubicBezTo>
                    <a:pt x="118" y="9"/>
                    <a:pt x="118" y="10"/>
                    <a:pt x="118" y="11"/>
                  </a:cubicBezTo>
                  <a:cubicBezTo>
                    <a:pt x="95" y="34"/>
                    <a:pt x="95" y="34"/>
                    <a:pt x="95" y="34"/>
                  </a:cubicBezTo>
                  <a:cubicBezTo>
                    <a:pt x="94" y="34"/>
                    <a:pt x="94" y="34"/>
                    <a:pt x="93" y="34"/>
                  </a:cubicBezTo>
                  <a:cubicBezTo>
                    <a:pt x="92" y="34"/>
                    <a:pt x="91" y="34"/>
                    <a:pt x="91" y="34"/>
                  </a:cubicBezTo>
                  <a:cubicBezTo>
                    <a:pt x="67" y="11"/>
                    <a:pt x="67" y="11"/>
                    <a:pt x="67" y="11"/>
                  </a:cubicBezTo>
                  <a:cubicBezTo>
                    <a:pt x="67" y="10"/>
                    <a:pt x="68" y="9"/>
                    <a:pt x="68" y="8"/>
                  </a:cubicBezTo>
                  <a:cubicBezTo>
                    <a:pt x="68" y="4"/>
                    <a:pt x="64" y="0"/>
                    <a:pt x="59" y="0"/>
                  </a:cubicBezTo>
                  <a:cubicBezTo>
                    <a:pt x="54" y="0"/>
                    <a:pt x="51" y="4"/>
                    <a:pt x="51" y="8"/>
                  </a:cubicBezTo>
                  <a:cubicBezTo>
                    <a:pt x="51" y="13"/>
                    <a:pt x="54" y="17"/>
                    <a:pt x="59" y="17"/>
                  </a:cubicBezTo>
                  <a:cubicBezTo>
                    <a:pt x="60" y="17"/>
                    <a:pt x="61" y="17"/>
                    <a:pt x="61" y="17"/>
                  </a:cubicBezTo>
                  <a:cubicBezTo>
                    <a:pt x="82" y="37"/>
                    <a:pt x="82" y="37"/>
                    <a:pt x="82" y="37"/>
                  </a:cubicBezTo>
                  <a:cubicBezTo>
                    <a:pt x="77" y="40"/>
                    <a:pt x="73" y="45"/>
                    <a:pt x="72" y="51"/>
                  </a:cubicBezTo>
                  <a:cubicBezTo>
                    <a:pt x="17" y="51"/>
                    <a:pt x="17" y="51"/>
                    <a:pt x="17" y="51"/>
                  </a:cubicBezTo>
                  <a:cubicBezTo>
                    <a:pt x="8" y="51"/>
                    <a:pt x="0" y="58"/>
                    <a:pt x="0" y="68"/>
                  </a:cubicBezTo>
                  <a:cubicBezTo>
                    <a:pt x="0" y="169"/>
                    <a:pt x="0" y="169"/>
                    <a:pt x="0" y="169"/>
                  </a:cubicBezTo>
                  <a:cubicBezTo>
                    <a:pt x="0" y="178"/>
                    <a:pt x="8" y="186"/>
                    <a:pt x="17" y="186"/>
                  </a:cubicBezTo>
                  <a:cubicBezTo>
                    <a:pt x="169" y="186"/>
                    <a:pt x="169" y="186"/>
                    <a:pt x="169" y="186"/>
                  </a:cubicBezTo>
                  <a:cubicBezTo>
                    <a:pt x="178" y="186"/>
                    <a:pt x="186" y="178"/>
                    <a:pt x="186" y="169"/>
                  </a:cubicBezTo>
                  <a:cubicBezTo>
                    <a:pt x="186" y="68"/>
                    <a:pt x="186" y="68"/>
                    <a:pt x="186" y="68"/>
                  </a:cubicBezTo>
                  <a:cubicBezTo>
                    <a:pt x="186" y="58"/>
                    <a:pt x="178" y="51"/>
                    <a:pt x="169" y="51"/>
                  </a:cubicBezTo>
                  <a:close/>
                  <a:moveTo>
                    <a:pt x="135" y="177"/>
                  </a:moveTo>
                  <a:cubicBezTo>
                    <a:pt x="17" y="177"/>
                    <a:pt x="17" y="177"/>
                    <a:pt x="17" y="177"/>
                  </a:cubicBezTo>
                  <a:cubicBezTo>
                    <a:pt x="12" y="177"/>
                    <a:pt x="8" y="173"/>
                    <a:pt x="8" y="169"/>
                  </a:cubicBezTo>
                  <a:cubicBezTo>
                    <a:pt x="8" y="68"/>
                    <a:pt x="8" y="68"/>
                    <a:pt x="8" y="68"/>
                  </a:cubicBezTo>
                  <a:cubicBezTo>
                    <a:pt x="8" y="63"/>
                    <a:pt x="12" y="59"/>
                    <a:pt x="17" y="59"/>
                  </a:cubicBezTo>
                  <a:cubicBezTo>
                    <a:pt x="135" y="59"/>
                    <a:pt x="135" y="59"/>
                    <a:pt x="135" y="59"/>
                  </a:cubicBezTo>
                  <a:lnTo>
                    <a:pt x="135" y="177"/>
                  </a:lnTo>
                  <a:close/>
                  <a:moveTo>
                    <a:pt x="177" y="169"/>
                  </a:moveTo>
                  <a:cubicBezTo>
                    <a:pt x="177" y="173"/>
                    <a:pt x="173" y="177"/>
                    <a:pt x="169" y="177"/>
                  </a:cubicBezTo>
                  <a:cubicBezTo>
                    <a:pt x="143" y="177"/>
                    <a:pt x="143" y="177"/>
                    <a:pt x="143" y="177"/>
                  </a:cubicBezTo>
                  <a:cubicBezTo>
                    <a:pt x="143" y="59"/>
                    <a:pt x="143" y="59"/>
                    <a:pt x="143" y="59"/>
                  </a:cubicBezTo>
                  <a:cubicBezTo>
                    <a:pt x="169" y="59"/>
                    <a:pt x="169" y="59"/>
                    <a:pt x="169" y="59"/>
                  </a:cubicBezTo>
                  <a:cubicBezTo>
                    <a:pt x="173" y="59"/>
                    <a:pt x="177" y="63"/>
                    <a:pt x="177" y="68"/>
                  </a:cubicBezTo>
                  <a:lnTo>
                    <a:pt x="177" y="169"/>
                  </a:lnTo>
                  <a:close/>
                  <a:moveTo>
                    <a:pt x="160" y="101"/>
                  </a:moveTo>
                  <a:cubicBezTo>
                    <a:pt x="158" y="101"/>
                    <a:pt x="156" y="103"/>
                    <a:pt x="156" y="106"/>
                  </a:cubicBezTo>
                  <a:cubicBezTo>
                    <a:pt x="156" y="108"/>
                    <a:pt x="158" y="110"/>
                    <a:pt x="160" y="110"/>
                  </a:cubicBezTo>
                  <a:cubicBezTo>
                    <a:pt x="163" y="110"/>
                    <a:pt x="165" y="108"/>
                    <a:pt x="165" y="106"/>
                  </a:cubicBezTo>
                  <a:cubicBezTo>
                    <a:pt x="165" y="103"/>
                    <a:pt x="163" y="101"/>
                    <a:pt x="160" y="101"/>
                  </a:cubicBezTo>
                  <a:close/>
                </a:path>
              </a:pathLst>
            </a:custGeom>
            <a:grpFill/>
            <a:ln>
              <a:noFill/>
            </a:ln>
          </p:spPr>
          <p:txBody>
            <a:bodyPr anchor="ctr"/>
            <a:lstStyle/>
            <a:p>
              <a:pPr algn="ctr"/>
            </a:p>
          </p:txBody>
        </p:sp>
        <p:sp>
          <p:nvSpPr>
            <p:cNvPr id="26" name="Freeform: Shape 107"/>
            <p:cNvSpPr/>
            <p:nvPr/>
          </p:nvSpPr>
          <p:spPr bwMode="auto">
            <a:xfrm rot="17236993">
              <a:off x="7948696" y="4766840"/>
              <a:ext cx="338093" cy="338093"/>
            </a:xfrm>
            <a:custGeom>
              <a:avLst/>
              <a:gdLst>
                <a:gd name="T0" fmla="*/ 160 w 186"/>
                <a:gd name="T1" fmla="*/ 13 h 186"/>
                <a:gd name="T2" fmla="*/ 135 w 186"/>
                <a:gd name="T3" fmla="*/ 13 h 186"/>
                <a:gd name="T4" fmla="*/ 70 w 186"/>
                <a:gd name="T5" fmla="*/ 35 h 186"/>
                <a:gd name="T6" fmla="*/ 0 w 186"/>
                <a:gd name="T7" fmla="*/ 51 h 186"/>
                <a:gd name="T8" fmla="*/ 8 w 186"/>
                <a:gd name="T9" fmla="*/ 118 h 186"/>
                <a:gd name="T10" fmla="*/ 51 w 186"/>
                <a:gd name="T11" fmla="*/ 182 h 186"/>
                <a:gd name="T12" fmla="*/ 55 w 186"/>
                <a:gd name="T13" fmla="*/ 186 h 186"/>
                <a:gd name="T14" fmla="*/ 93 w 186"/>
                <a:gd name="T15" fmla="*/ 182 h 186"/>
                <a:gd name="T16" fmla="*/ 93 w 186"/>
                <a:gd name="T17" fmla="*/ 181 h 186"/>
                <a:gd name="T18" fmla="*/ 135 w 186"/>
                <a:gd name="T19" fmla="*/ 145 h 186"/>
                <a:gd name="T20" fmla="*/ 148 w 186"/>
                <a:gd name="T21" fmla="*/ 160 h 186"/>
                <a:gd name="T22" fmla="*/ 160 w 186"/>
                <a:gd name="T23" fmla="*/ 106 h 186"/>
                <a:gd name="T24" fmla="*/ 160 w 186"/>
                <a:gd name="T25" fmla="*/ 55 h 186"/>
                <a:gd name="T26" fmla="*/ 8 w 186"/>
                <a:gd name="T27" fmla="*/ 93 h 186"/>
                <a:gd name="T28" fmla="*/ 34 w 186"/>
                <a:gd name="T29" fmla="*/ 89 h 186"/>
                <a:gd name="T30" fmla="*/ 8 w 186"/>
                <a:gd name="T31" fmla="*/ 85 h 186"/>
                <a:gd name="T32" fmla="*/ 21 w 186"/>
                <a:gd name="T33" fmla="*/ 76 h 186"/>
                <a:gd name="T34" fmla="*/ 21 w 186"/>
                <a:gd name="T35" fmla="*/ 68 h 186"/>
                <a:gd name="T36" fmla="*/ 8 w 186"/>
                <a:gd name="T37" fmla="*/ 51 h 186"/>
                <a:gd name="T38" fmla="*/ 67 w 186"/>
                <a:gd name="T39" fmla="*/ 116 h 186"/>
                <a:gd name="T40" fmla="*/ 54 w 186"/>
                <a:gd name="T41" fmla="*/ 160 h 186"/>
                <a:gd name="T42" fmla="*/ 70 w 186"/>
                <a:gd name="T43" fmla="*/ 125 h 186"/>
                <a:gd name="T44" fmla="*/ 80 w 186"/>
                <a:gd name="T45" fmla="*/ 160 h 186"/>
                <a:gd name="T46" fmla="*/ 81 w 186"/>
                <a:gd name="T47" fmla="*/ 169 h 186"/>
                <a:gd name="T48" fmla="*/ 58 w 186"/>
                <a:gd name="T49" fmla="*/ 177 h 186"/>
                <a:gd name="T50" fmla="*/ 81 w 186"/>
                <a:gd name="T51" fmla="*/ 169 h 186"/>
                <a:gd name="T52" fmla="*/ 76 w 186"/>
                <a:gd name="T53" fmla="*/ 118 h 186"/>
                <a:gd name="T54" fmla="*/ 135 w 186"/>
                <a:gd name="T55" fmla="*/ 25 h 186"/>
                <a:gd name="T56" fmla="*/ 152 w 186"/>
                <a:gd name="T57" fmla="*/ 148 h 186"/>
                <a:gd name="T58" fmla="*/ 143 w 186"/>
                <a:gd name="T59" fmla="*/ 148 h 186"/>
                <a:gd name="T60" fmla="*/ 148 w 186"/>
                <a:gd name="T61" fmla="*/ 9 h 186"/>
                <a:gd name="T62" fmla="*/ 152 w 186"/>
                <a:gd name="T63" fmla="*/ 148 h 186"/>
                <a:gd name="T64" fmla="*/ 160 w 186"/>
                <a:gd name="T65" fmla="*/ 63 h 186"/>
                <a:gd name="T66" fmla="*/ 160 w 186"/>
                <a:gd name="T67" fmla="*/ 9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6" h="186">
                  <a:moveTo>
                    <a:pt x="160" y="55"/>
                  </a:moveTo>
                  <a:cubicBezTo>
                    <a:pt x="160" y="13"/>
                    <a:pt x="160" y="13"/>
                    <a:pt x="160" y="13"/>
                  </a:cubicBezTo>
                  <a:cubicBezTo>
                    <a:pt x="160" y="6"/>
                    <a:pt x="155" y="0"/>
                    <a:pt x="148" y="0"/>
                  </a:cubicBezTo>
                  <a:cubicBezTo>
                    <a:pt x="141" y="0"/>
                    <a:pt x="135" y="6"/>
                    <a:pt x="135" y="13"/>
                  </a:cubicBezTo>
                  <a:cubicBezTo>
                    <a:pt x="135" y="16"/>
                    <a:pt x="135" y="16"/>
                    <a:pt x="135" y="16"/>
                  </a:cubicBezTo>
                  <a:cubicBezTo>
                    <a:pt x="70" y="35"/>
                    <a:pt x="70" y="35"/>
                    <a:pt x="70" y="35"/>
                  </a:cubicBezTo>
                  <a:cubicBezTo>
                    <a:pt x="8" y="42"/>
                    <a:pt x="8" y="42"/>
                    <a:pt x="8" y="42"/>
                  </a:cubicBezTo>
                  <a:cubicBezTo>
                    <a:pt x="4" y="42"/>
                    <a:pt x="0" y="46"/>
                    <a:pt x="0" y="51"/>
                  </a:cubicBezTo>
                  <a:cubicBezTo>
                    <a:pt x="0" y="110"/>
                    <a:pt x="0" y="110"/>
                    <a:pt x="0" y="110"/>
                  </a:cubicBezTo>
                  <a:cubicBezTo>
                    <a:pt x="0" y="114"/>
                    <a:pt x="4" y="118"/>
                    <a:pt x="8" y="118"/>
                  </a:cubicBezTo>
                  <a:cubicBezTo>
                    <a:pt x="37" y="121"/>
                    <a:pt x="37" y="121"/>
                    <a:pt x="37" y="121"/>
                  </a:cubicBezTo>
                  <a:cubicBezTo>
                    <a:pt x="51" y="182"/>
                    <a:pt x="51" y="182"/>
                    <a:pt x="51" y="182"/>
                  </a:cubicBezTo>
                  <a:cubicBezTo>
                    <a:pt x="51" y="182"/>
                    <a:pt x="51" y="182"/>
                    <a:pt x="51" y="182"/>
                  </a:cubicBezTo>
                  <a:cubicBezTo>
                    <a:pt x="51" y="184"/>
                    <a:pt x="53" y="186"/>
                    <a:pt x="55" y="186"/>
                  </a:cubicBezTo>
                  <a:cubicBezTo>
                    <a:pt x="89" y="186"/>
                    <a:pt x="89" y="186"/>
                    <a:pt x="89" y="186"/>
                  </a:cubicBezTo>
                  <a:cubicBezTo>
                    <a:pt x="91" y="186"/>
                    <a:pt x="93" y="184"/>
                    <a:pt x="93" y="182"/>
                  </a:cubicBezTo>
                  <a:cubicBezTo>
                    <a:pt x="93" y="181"/>
                    <a:pt x="93" y="181"/>
                    <a:pt x="93" y="181"/>
                  </a:cubicBezTo>
                  <a:cubicBezTo>
                    <a:pt x="93" y="181"/>
                    <a:pt x="93" y="181"/>
                    <a:pt x="93" y="181"/>
                  </a:cubicBezTo>
                  <a:cubicBezTo>
                    <a:pt x="81" y="128"/>
                    <a:pt x="81" y="128"/>
                    <a:pt x="81" y="128"/>
                  </a:cubicBezTo>
                  <a:cubicBezTo>
                    <a:pt x="135" y="145"/>
                    <a:pt x="135" y="145"/>
                    <a:pt x="135" y="145"/>
                  </a:cubicBezTo>
                  <a:cubicBezTo>
                    <a:pt x="135" y="148"/>
                    <a:pt x="135" y="148"/>
                    <a:pt x="135" y="148"/>
                  </a:cubicBezTo>
                  <a:cubicBezTo>
                    <a:pt x="135" y="155"/>
                    <a:pt x="141" y="160"/>
                    <a:pt x="148" y="160"/>
                  </a:cubicBezTo>
                  <a:cubicBezTo>
                    <a:pt x="155" y="160"/>
                    <a:pt x="160" y="155"/>
                    <a:pt x="160" y="148"/>
                  </a:cubicBezTo>
                  <a:cubicBezTo>
                    <a:pt x="160" y="106"/>
                    <a:pt x="160" y="106"/>
                    <a:pt x="160" y="106"/>
                  </a:cubicBezTo>
                  <a:cubicBezTo>
                    <a:pt x="174" y="106"/>
                    <a:pt x="186" y="94"/>
                    <a:pt x="186" y="80"/>
                  </a:cubicBezTo>
                  <a:cubicBezTo>
                    <a:pt x="186" y="66"/>
                    <a:pt x="174" y="55"/>
                    <a:pt x="160" y="55"/>
                  </a:cubicBezTo>
                  <a:close/>
                  <a:moveTo>
                    <a:pt x="8" y="110"/>
                  </a:moveTo>
                  <a:cubicBezTo>
                    <a:pt x="8" y="93"/>
                    <a:pt x="8" y="93"/>
                    <a:pt x="8" y="93"/>
                  </a:cubicBezTo>
                  <a:cubicBezTo>
                    <a:pt x="29" y="93"/>
                    <a:pt x="29" y="93"/>
                    <a:pt x="29" y="93"/>
                  </a:cubicBezTo>
                  <a:cubicBezTo>
                    <a:pt x="32" y="93"/>
                    <a:pt x="34" y="91"/>
                    <a:pt x="34" y="89"/>
                  </a:cubicBezTo>
                  <a:cubicBezTo>
                    <a:pt x="34" y="86"/>
                    <a:pt x="32" y="85"/>
                    <a:pt x="29" y="85"/>
                  </a:cubicBezTo>
                  <a:cubicBezTo>
                    <a:pt x="8" y="85"/>
                    <a:pt x="8" y="85"/>
                    <a:pt x="8" y="85"/>
                  </a:cubicBezTo>
                  <a:cubicBezTo>
                    <a:pt x="8" y="76"/>
                    <a:pt x="8" y="76"/>
                    <a:pt x="8" y="76"/>
                  </a:cubicBezTo>
                  <a:cubicBezTo>
                    <a:pt x="21" y="76"/>
                    <a:pt x="21" y="76"/>
                    <a:pt x="21" y="76"/>
                  </a:cubicBezTo>
                  <a:cubicBezTo>
                    <a:pt x="23" y="76"/>
                    <a:pt x="25" y="74"/>
                    <a:pt x="25" y="72"/>
                  </a:cubicBezTo>
                  <a:cubicBezTo>
                    <a:pt x="25" y="70"/>
                    <a:pt x="23" y="68"/>
                    <a:pt x="21" y="68"/>
                  </a:cubicBezTo>
                  <a:cubicBezTo>
                    <a:pt x="8" y="68"/>
                    <a:pt x="8" y="68"/>
                    <a:pt x="8" y="68"/>
                  </a:cubicBezTo>
                  <a:cubicBezTo>
                    <a:pt x="8" y="51"/>
                    <a:pt x="8" y="51"/>
                    <a:pt x="8" y="51"/>
                  </a:cubicBezTo>
                  <a:cubicBezTo>
                    <a:pt x="67" y="44"/>
                    <a:pt x="67" y="44"/>
                    <a:pt x="67" y="44"/>
                  </a:cubicBezTo>
                  <a:cubicBezTo>
                    <a:pt x="67" y="116"/>
                    <a:pt x="67" y="116"/>
                    <a:pt x="67" y="116"/>
                  </a:cubicBezTo>
                  <a:lnTo>
                    <a:pt x="8" y="110"/>
                  </a:lnTo>
                  <a:close/>
                  <a:moveTo>
                    <a:pt x="54" y="160"/>
                  </a:moveTo>
                  <a:cubicBezTo>
                    <a:pt x="46" y="122"/>
                    <a:pt x="46" y="122"/>
                    <a:pt x="46" y="122"/>
                  </a:cubicBezTo>
                  <a:cubicBezTo>
                    <a:pt x="70" y="125"/>
                    <a:pt x="70" y="125"/>
                    <a:pt x="70" y="125"/>
                  </a:cubicBezTo>
                  <a:cubicBezTo>
                    <a:pt x="72" y="126"/>
                    <a:pt x="72" y="126"/>
                    <a:pt x="72" y="126"/>
                  </a:cubicBezTo>
                  <a:cubicBezTo>
                    <a:pt x="80" y="160"/>
                    <a:pt x="80" y="160"/>
                    <a:pt x="80" y="160"/>
                  </a:cubicBezTo>
                  <a:lnTo>
                    <a:pt x="54" y="160"/>
                  </a:lnTo>
                  <a:close/>
                  <a:moveTo>
                    <a:pt x="81" y="169"/>
                  </a:moveTo>
                  <a:cubicBezTo>
                    <a:pt x="83" y="177"/>
                    <a:pt x="83" y="177"/>
                    <a:pt x="83" y="177"/>
                  </a:cubicBezTo>
                  <a:cubicBezTo>
                    <a:pt x="58" y="177"/>
                    <a:pt x="58" y="177"/>
                    <a:pt x="58" y="177"/>
                  </a:cubicBezTo>
                  <a:cubicBezTo>
                    <a:pt x="56" y="169"/>
                    <a:pt x="56" y="169"/>
                    <a:pt x="56" y="169"/>
                  </a:cubicBezTo>
                  <a:lnTo>
                    <a:pt x="81" y="169"/>
                  </a:lnTo>
                  <a:close/>
                  <a:moveTo>
                    <a:pt x="135" y="136"/>
                  </a:moveTo>
                  <a:cubicBezTo>
                    <a:pt x="76" y="118"/>
                    <a:pt x="76" y="118"/>
                    <a:pt x="76" y="118"/>
                  </a:cubicBezTo>
                  <a:cubicBezTo>
                    <a:pt x="76" y="43"/>
                    <a:pt x="76" y="43"/>
                    <a:pt x="76" y="43"/>
                  </a:cubicBezTo>
                  <a:cubicBezTo>
                    <a:pt x="135" y="25"/>
                    <a:pt x="135" y="25"/>
                    <a:pt x="135" y="25"/>
                  </a:cubicBezTo>
                  <a:lnTo>
                    <a:pt x="135" y="136"/>
                  </a:lnTo>
                  <a:close/>
                  <a:moveTo>
                    <a:pt x="152" y="148"/>
                  </a:moveTo>
                  <a:cubicBezTo>
                    <a:pt x="152" y="150"/>
                    <a:pt x="150" y="152"/>
                    <a:pt x="148" y="152"/>
                  </a:cubicBezTo>
                  <a:cubicBezTo>
                    <a:pt x="145" y="152"/>
                    <a:pt x="143" y="150"/>
                    <a:pt x="143" y="148"/>
                  </a:cubicBezTo>
                  <a:cubicBezTo>
                    <a:pt x="143" y="13"/>
                    <a:pt x="143" y="13"/>
                    <a:pt x="143" y="13"/>
                  </a:cubicBezTo>
                  <a:cubicBezTo>
                    <a:pt x="143" y="10"/>
                    <a:pt x="145" y="9"/>
                    <a:pt x="148" y="9"/>
                  </a:cubicBezTo>
                  <a:cubicBezTo>
                    <a:pt x="150" y="9"/>
                    <a:pt x="152" y="10"/>
                    <a:pt x="152" y="13"/>
                  </a:cubicBezTo>
                  <a:lnTo>
                    <a:pt x="152" y="148"/>
                  </a:lnTo>
                  <a:close/>
                  <a:moveTo>
                    <a:pt x="160" y="97"/>
                  </a:moveTo>
                  <a:cubicBezTo>
                    <a:pt x="160" y="63"/>
                    <a:pt x="160" y="63"/>
                    <a:pt x="160" y="63"/>
                  </a:cubicBezTo>
                  <a:cubicBezTo>
                    <a:pt x="170" y="63"/>
                    <a:pt x="177" y="71"/>
                    <a:pt x="177" y="80"/>
                  </a:cubicBezTo>
                  <a:cubicBezTo>
                    <a:pt x="177" y="90"/>
                    <a:pt x="170" y="97"/>
                    <a:pt x="160" y="97"/>
                  </a:cubicBezTo>
                  <a:close/>
                </a:path>
              </a:pathLst>
            </a:custGeom>
            <a:grpFill/>
            <a:ln>
              <a:noFill/>
            </a:ln>
          </p:spPr>
          <p:txBody>
            <a:bodyPr anchor="ctr"/>
            <a:lstStyle/>
            <a:p>
              <a:pPr algn="ctr"/>
            </a:p>
          </p:txBody>
        </p:sp>
        <p:sp>
          <p:nvSpPr>
            <p:cNvPr id="12" name="Freeform: Shape 108"/>
            <p:cNvSpPr/>
            <p:nvPr/>
          </p:nvSpPr>
          <p:spPr bwMode="auto">
            <a:xfrm>
              <a:off x="7337393" y="3148148"/>
              <a:ext cx="339093" cy="306084"/>
            </a:xfrm>
            <a:custGeom>
              <a:avLst/>
              <a:gdLst>
                <a:gd name="T0" fmla="*/ 169 w 186"/>
                <a:gd name="T1" fmla="*/ 59 h 168"/>
                <a:gd name="T2" fmla="*/ 169 w 186"/>
                <a:gd name="T3" fmla="*/ 12 h 168"/>
                <a:gd name="T4" fmla="*/ 156 w 186"/>
                <a:gd name="T5" fmla="*/ 0 h 168"/>
                <a:gd name="T6" fmla="*/ 144 w 186"/>
                <a:gd name="T7" fmla="*/ 12 h 168"/>
                <a:gd name="T8" fmla="*/ 144 w 186"/>
                <a:gd name="T9" fmla="*/ 16 h 168"/>
                <a:gd name="T10" fmla="*/ 21 w 186"/>
                <a:gd name="T11" fmla="*/ 55 h 168"/>
                <a:gd name="T12" fmla="*/ 17 w 186"/>
                <a:gd name="T13" fmla="*/ 54 h 168"/>
                <a:gd name="T14" fmla="*/ 9 w 186"/>
                <a:gd name="T15" fmla="*/ 54 h 168"/>
                <a:gd name="T16" fmla="*/ 0 w 186"/>
                <a:gd name="T17" fmla="*/ 63 h 168"/>
                <a:gd name="T18" fmla="*/ 0 w 186"/>
                <a:gd name="T19" fmla="*/ 105 h 168"/>
                <a:gd name="T20" fmla="*/ 9 w 186"/>
                <a:gd name="T21" fmla="*/ 113 h 168"/>
                <a:gd name="T22" fmla="*/ 17 w 186"/>
                <a:gd name="T23" fmla="*/ 113 h 168"/>
                <a:gd name="T24" fmla="*/ 21 w 186"/>
                <a:gd name="T25" fmla="*/ 113 h 168"/>
                <a:gd name="T26" fmla="*/ 41 w 186"/>
                <a:gd name="T27" fmla="*/ 119 h 168"/>
                <a:gd name="T28" fmla="*/ 39 w 186"/>
                <a:gd name="T29" fmla="*/ 124 h 168"/>
                <a:gd name="T30" fmla="*/ 50 w 186"/>
                <a:gd name="T31" fmla="*/ 145 h 168"/>
                <a:gd name="T32" fmla="*/ 94 w 186"/>
                <a:gd name="T33" fmla="*/ 159 h 168"/>
                <a:gd name="T34" fmla="*/ 116 w 186"/>
                <a:gd name="T35" fmla="*/ 148 h 168"/>
                <a:gd name="T36" fmla="*/ 117 w 186"/>
                <a:gd name="T37" fmla="*/ 144 h 168"/>
                <a:gd name="T38" fmla="*/ 144 w 186"/>
                <a:gd name="T39" fmla="*/ 152 h 168"/>
                <a:gd name="T40" fmla="*/ 144 w 186"/>
                <a:gd name="T41" fmla="*/ 156 h 168"/>
                <a:gd name="T42" fmla="*/ 156 w 186"/>
                <a:gd name="T43" fmla="*/ 168 h 168"/>
                <a:gd name="T44" fmla="*/ 169 w 186"/>
                <a:gd name="T45" fmla="*/ 156 h 168"/>
                <a:gd name="T46" fmla="*/ 169 w 186"/>
                <a:gd name="T47" fmla="*/ 109 h 168"/>
                <a:gd name="T48" fmla="*/ 186 w 186"/>
                <a:gd name="T49" fmla="*/ 92 h 168"/>
                <a:gd name="T50" fmla="*/ 186 w 186"/>
                <a:gd name="T51" fmla="*/ 76 h 168"/>
                <a:gd name="T52" fmla="*/ 169 w 186"/>
                <a:gd name="T53" fmla="*/ 59 h 168"/>
                <a:gd name="T54" fmla="*/ 17 w 186"/>
                <a:gd name="T55" fmla="*/ 105 h 168"/>
                <a:gd name="T56" fmla="*/ 9 w 186"/>
                <a:gd name="T57" fmla="*/ 105 h 168"/>
                <a:gd name="T58" fmla="*/ 9 w 186"/>
                <a:gd name="T59" fmla="*/ 63 h 168"/>
                <a:gd name="T60" fmla="*/ 17 w 186"/>
                <a:gd name="T61" fmla="*/ 63 h 168"/>
                <a:gd name="T62" fmla="*/ 17 w 186"/>
                <a:gd name="T63" fmla="*/ 105 h 168"/>
                <a:gd name="T64" fmla="*/ 108 w 186"/>
                <a:gd name="T65" fmla="*/ 146 h 168"/>
                <a:gd name="T66" fmla="*/ 97 w 186"/>
                <a:gd name="T67" fmla="*/ 151 h 168"/>
                <a:gd name="T68" fmla="*/ 53 w 186"/>
                <a:gd name="T69" fmla="*/ 137 h 168"/>
                <a:gd name="T70" fmla="*/ 47 w 186"/>
                <a:gd name="T71" fmla="*/ 127 h 168"/>
                <a:gd name="T72" fmla="*/ 49 w 186"/>
                <a:gd name="T73" fmla="*/ 122 h 168"/>
                <a:gd name="T74" fmla="*/ 109 w 186"/>
                <a:gd name="T75" fmla="*/ 141 h 168"/>
                <a:gd name="T76" fmla="*/ 108 w 186"/>
                <a:gd name="T77" fmla="*/ 146 h 168"/>
                <a:gd name="T78" fmla="*/ 144 w 186"/>
                <a:gd name="T79" fmla="*/ 143 h 168"/>
                <a:gd name="T80" fmla="*/ 26 w 186"/>
                <a:gd name="T81" fmla="*/ 105 h 168"/>
                <a:gd name="T82" fmla="*/ 26 w 186"/>
                <a:gd name="T83" fmla="*/ 105 h 168"/>
                <a:gd name="T84" fmla="*/ 26 w 186"/>
                <a:gd name="T85" fmla="*/ 63 h 168"/>
                <a:gd name="T86" fmla="*/ 26 w 186"/>
                <a:gd name="T87" fmla="*/ 63 h 168"/>
                <a:gd name="T88" fmla="*/ 144 w 186"/>
                <a:gd name="T89" fmla="*/ 25 h 168"/>
                <a:gd name="T90" fmla="*/ 144 w 186"/>
                <a:gd name="T91" fmla="*/ 143 h 168"/>
                <a:gd name="T92" fmla="*/ 161 w 186"/>
                <a:gd name="T93" fmla="*/ 156 h 168"/>
                <a:gd name="T94" fmla="*/ 156 w 186"/>
                <a:gd name="T95" fmla="*/ 160 h 168"/>
                <a:gd name="T96" fmla="*/ 152 w 186"/>
                <a:gd name="T97" fmla="*/ 156 h 168"/>
                <a:gd name="T98" fmla="*/ 152 w 186"/>
                <a:gd name="T99" fmla="*/ 12 h 168"/>
                <a:gd name="T100" fmla="*/ 156 w 186"/>
                <a:gd name="T101" fmla="*/ 8 h 168"/>
                <a:gd name="T102" fmla="*/ 161 w 186"/>
                <a:gd name="T103" fmla="*/ 12 h 168"/>
                <a:gd name="T104" fmla="*/ 161 w 186"/>
                <a:gd name="T105" fmla="*/ 156 h 168"/>
                <a:gd name="T106" fmla="*/ 177 w 186"/>
                <a:gd name="T107" fmla="*/ 92 h 168"/>
                <a:gd name="T108" fmla="*/ 169 w 186"/>
                <a:gd name="T109" fmla="*/ 101 h 168"/>
                <a:gd name="T110" fmla="*/ 169 w 186"/>
                <a:gd name="T111" fmla="*/ 67 h 168"/>
                <a:gd name="T112" fmla="*/ 177 w 186"/>
                <a:gd name="T113" fmla="*/ 76 h 168"/>
                <a:gd name="T114" fmla="*/ 177 w 186"/>
                <a:gd name="T115" fmla="*/ 9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6" h="168">
                  <a:moveTo>
                    <a:pt x="169" y="59"/>
                  </a:moveTo>
                  <a:cubicBezTo>
                    <a:pt x="169" y="12"/>
                    <a:pt x="169" y="12"/>
                    <a:pt x="169" y="12"/>
                  </a:cubicBezTo>
                  <a:cubicBezTo>
                    <a:pt x="169" y="5"/>
                    <a:pt x="163" y="0"/>
                    <a:pt x="156" y="0"/>
                  </a:cubicBezTo>
                  <a:cubicBezTo>
                    <a:pt x="149" y="0"/>
                    <a:pt x="144" y="5"/>
                    <a:pt x="144" y="12"/>
                  </a:cubicBezTo>
                  <a:cubicBezTo>
                    <a:pt x="144" y="16"/>
                    <a:pt x="144" y="16"/>
                    <a:pt x="144" y="16"/>
                  </a:cubicBezTo>
                  <a:cubicBezTo>
                    <a:pt x="21" y="55"/>
                    <a:pt x="21" y="55"/>
                    <a:pt x="21" y="55"/>
                  </a:cubicBezTo>
                  <a:cubicBezTo>
                    <a:pt x="20" y="55"/>
                    <a:pt x="19" y="54"/>
                    <a:pt x="17" y="54"/>
                  </a:cubicBezTo>
                  <a:cubicBezTo>
                    <a:pt x="9" y="54"/>
                    <a:pt x="9" y="54"/>
                    <a:pt x="9" y="54"/>
                  </a:cubicBezTo>
                  <a:cubicBezTo>
                    <a:pt x="4" y="54"/>
                    <a:pt x="0" y="58"/>
                    <a:pt x="0" y="63"/>
                  </a:cubicBezTo>
                  <a:cubicBezTo>
                    <a:pt x="0" y="105"/>
                    <a:pt x="0" y="105"/>
                    <a:pt x="0" y="105"/>
                  </a:cubicBezTo>
                  <a:cubicBezTo>
                    <a:pt x="0" y="110"/>
                    <a:pt x="4" y="113"/>
                    <a:pt x="9" y="113"/>
                  </a:cubicBezTo>
                  <a:cubicBezTo>
                    <a:pt x="17" y="113"/>
                    <a:pt x="17" y="113"/>
                    <a:pt x="17" y="113"/>
                  </a:cubicBezTo>
                  <a:cubicBezTo>
                    <a:pt x="19" y="113"/>
                    <a:pt x="20" y="113"/>
                    <a:pt x="21" y="113"/>
                  </a:cubicBezTo>
                  <a:cubicBezTo>
                    <a:pt x="41" y="119"/>
                    <a:pt x="41" y="119"/>
                    <a:pt x="41" y="119"/>
                  </a:cubicBezTo>
                  <a:cubicBezTo>
                    <a:pt x="39" y="124"/>
                    <a:pt x="39" y="124"/>
                    <a:pt x="39" y="124"/>
                  </a:cubicBezTo>
                  <a:cubicBezTo>
                    <a:pt x="36" y="133"/>
                    <a:pt x="41" y="142"/>
                    <a:pt x="50" y="145"/>
                  </a:cubicBezTo>
                  <a:cubicBezTo>
                    <a:pt x="94" y="159"/>
                    <a:pt x="94" y="159"/>
                    <a:pt x="94" y="159"/>
                  </a:cubicBezTo>
                  <a:cubicBezTo>
                    <a:pt x="103" y="162"/>
                    <a:pt x="113" y="157"/>
                    <a:pt x="116" y="148"/>
                  </a:cubicBezTo>
                  <a:cubicBezTo>
                    <a:pt x="117" y="144"/>
                    <a:pt x="117" y="144"/>
                    <a:pt x="117" y="144"/>
                  </a:cubicBezTo>
                  <a:cubicBezTo>
                    <a:pt x="144" y="152"/>
                    <a:pt x="144" y="152"/>
                    <a:pt x="144" y="152"/>
                  </a:cubicBezTo>
                  <a:cubicBezTo>
                    <a:pt x="144" y="156"/>
                    <a:pt x="144" y="156"/>
                    <a:pt x="144" y="156"/>
                  </a:cubicBezTo>
                  <a:cubicBezTo>
                    <a:pt x="144" y="163"/>
                    <a:pt x="149" y="168"/>
                    <a:pt x="156" y="168"/>
                  </a:cubicBezTo>
                  <a:cubicBezTo>
                    <a:pt x="163" y="168"/>
                    <a:pt x="169" y="163"/>
                    <a:pt x="169" y="156"/>
                  </a:cubicBezTo>
                  <a:cubicBezTo>
                    <a:pt x="169" y="109"/>
                    <a:pt x="169" y="109"/>
                    <a:pt x="169" y="109"/>
                  </a:cubicBezTo>
                  <a:cubicBezTo>
                    <a:pt x="178" y="109"/>
                    <a:pt x="186" y="102"/>
                    <a:pt x="186" y="92"/>
                  </a:cubicBezTo>
                  <a:cubicBezTo>
                    <a:pt x="186" y="76"/>
                    <a:pt x="186" y="76"/>
                    <a:pt x="186" y="76"/>
                  </a:cubicBezTo>
                  <a:cubicBezTo>
                    <a:pt x="186" y="66"/>
                    <a:pt x="178" y="59"/>
                    <a:pt x="169" y="59"/>
                  </a:cubicBezTo>
                  <a:close/>
                  <a:moveTo>
                    <a:pt x="17" y="105"/>
                  </a:moveTo>
                  <a:cubicBezTo>
                    <a:pt x="9" y="105"/>
                    <a:pt x="9" y="105"/>
                    <a:pt x="9" y="105"/>
                  </a:cubicBezTo>
                  <a:cubicBezTo>
                    <a:pt x="9" y="63"/>
                    <a:pt x="9" y="63"/>
                    <a:pt x="9" y="63"/>
                  </a:cubicBezTo>
                  <a:cubicBezTo>
                    <a:pt x="17" y="63"/>
                    <a:pt x="17" y="63"/>
                    <a:pt x="17" y="63"/>
                  </a:cubicBezTo>
                  <a:lnTo>
                    <a:pt x="17" y="105"/>
                  </a:lnTo>
                  <a:close/>
                  <a:moveTo>
                    <a:pt x="108" y="146"/>
                  </a:moveTo>
                  <a:cubicBezTo>
                    <a:pt x="106" y="150"/>
                    <a:pt x="101" y="153"/>
                    <a:pt x="97" y="151"/>
                  </a:cubicBezTo>
                  <a:cubicBezTo>
                    <a:pt x="53" y="137"/>
                    <a:pt x="53" y="137"/>
                    <a:pt x="53" y="137"/>
                  </a:cubicBezTo>
                  <a:cubicBezTo>
                    <a:pt x="48" y="136"/>
                    <a:pt x="46" y="131"/>
                    <a:pt x="47" y="127"/>
                  </a:cubicBezTo>
                  <a:cubicBezTo>
                    <a:pt x="49" y="122"/>
                    <a:pt x="49" y="122"/>
                    <a:pt x="49" y="122"/>
                  </a:cubicBezTo>
                  <a:cubicBezTo>
                    <a:pt x="109" y="141"/>
                    <a:pt x="109" y="141"/>
                    <a:pt x="109" y="141"/>
                  </a:cubicBezTo>
                  <a:lnTo>
                    <a:pt x="108" y="146"/>
                  </a:lnTo>
                  <a:close/>
                  <a:moveTo>
                    <a:pt x="144" y="143"/>
                  </a:moveTo>
                  <a:cubicBezTo>
                    <a:pt x="26" y="105"/>
                    <a:pt x="26" y="105"/>
                    <a:pt x="26" y="105"/>
                  </a:cubicBezTo>
                  <a:cubicBezTo>
                    <a:pt x="26" y="105"/>
                    <a:pt x="26" y="105"/>
                    <a:pt x="26" y="105"/>
                  </a:cubicBezTo>
                  <a:cubicBezTo>
                    <a:pt x="26" y="63"/>
                    <a:pt x="26" y="63"/>
                    <a:pt x="26" y="63"/>
                  </a:cubicBezTo>
                  <a:cubicBezTo>
                    <a:pt x="26" y="63"/>
                    <a:pt x="26" y="63"/>
                    <a:pt x="26" y="63"/>
                  </a:cubicBezTo>
                  <a:cubicBezTo>
                    <a:pt x="144" y="25"/>
                    <a:pt x="144" y="25"/>
                    <a:pt x="144" y="25"/>
                  </a:cubicBezTo>
                  <a:lnTo>
                    <a:pt x="144" y="143"/>
                  </a:lnTo>
                  <a:close/>
                  <a:moveTo>
                    <a:pt x="161" y="156"/>
                  </a:moveTo>
                  <a:cubicBezTo>
                    <a:pt x="161" y="158"/>
                    <a:pt x="159" y="160"/>
                    <a:pt x="156" y="160"/>
                  </a:cubicBezTo>
                  <a:cubicBezTo>
                    <a:pt x="154" y="160"/>
                    <a:pt x="152" y="158"/>
                    <a:pt x="152" y="156"/>
                  </a:cubicBezTo>
                  <a:cubicBezTo>
                    <a:pt x="152" y="12"/>
                    <a:pt x="152" y="12"/>
                    <a:pt x="152" y="12"/>
                  </a:cubicBezTo>
                  <a:cubicBezTo>
                    <a:pt x="152" y="10"/>
                    <a:pt x="154" y="8"/>
                    <a:pt x="156" y="8"/>
                  </a:cubicBezTo>
                  <a:cubicBezTo>
                    <a:pt x="159" y="8"/>
                    <a:pt x="161" y="10"/>
                    <a:pt x="161" y="12"/>
                  </a:cubicBezTo>
                  <a:lnTo>
                    <a:pt x="161" y="156"/>
                  </a:lnTo>
                  <a:close/>
                  <a:moveTo>
                    <a:pt x="177" y="92"/>
                  </a:moveTo>
                  <a:cubicBezTo>
                    <a:pt x="177" y="97"/>
                    <a:pt x="174" y="101"/>
                    <a:pt x="169" y="101"/>
                  </a:cubicBezTo>
                  <a:cubicBezTo>
                    <a:pt x="169" y="67"/>
                    <a:pt x="169" y="67"/>
                    <a:pt x="169" y="67"/>
                  </a:cubicBezTo>
                  <a:cubicBezTo>
                    <a:pt x="174" y="67"/>
                    <a:pt x="177" y="71"/>
                    <a:pt x="177" y="76"/>
                  </a:cubicBezTo>
                  <a:lnTo>
                    <a:pt x="177" y="92"/>
                  </a:lnTo>
                  <a:close/>
                </a:path>
              </a:pathLst>
            </a:custGeom>
            <a:grpFill/>
            <a:ln>
              <a:noFill/>
            </a:ln>
          </p:spPr>
          <p:txBody>
            <a:bodyPr anchor="ctr"/>
            <a:lstStyle/>
            <a:p>
              <a:pPr algn="ctr"/>
            </a:p>
          </p:txBody>
        </p:sp>
        <p:sp>
          <p:nvSpPr>
            <p:cNvPr id="28" name="Freeform: Shape 109"/>
            <p:cNvSpPr/>
            <p:nvPr/>
          </p:nvSpPr>
          <p:spPr bwMode="auto">
            <a:xfrm>
              <a:off x="8976726" y="5105380"/>
              <a:ext cx="333117" cy="333117"/>
            </a:xfrm>
            <a:custGeom>
              <a:avLst/>
              <a:gdLst>
                <a:gd name="T0" fmla="*/ 34 w 185"/>
                <a:gd name="T1" fmla="*/ 59 h 185"/>
                <a:gd name="T2" fmla="*/ 41 w 185"/>
                <a:gd name="T3" fmla="*/ 63 h 185"/>
                <a:gd name="T4" fmla="*/ 63 w 185"/>
                <a:gd name="T5" fmla="*/ 143 h 185"/>
                <a:gd name="T6" fmla="*/ 59 w 185"/>
                <a:gd name="T7" fmla="*/ 151 h 185"/>
                <a:gd name="T8" fmla="*/ 63 w 185"/>
                <a:gd name="T9" fmla="*/ 143 h 185"/>
                <a:gd name="T10" fmla="*/ 57 w 185"/>
                <a:gd name="T11" fmla="*/ 40 h 185"/>
                <a:gd name="T12" fmla="*/ 64 w 185"/>
                <a:gd name="T13" fmla="*/ 35 h 185"/>
                <a:gd name="T14" fmla="*/ 122 w 185"/>
                <a:gd name="T15" fmla="*/ 41 h 185"/>
                <a:gd name="T16" fmla="*/ 126 w 185"/>
                <a:gd name="T17" fmla="*/ 34 h 185"/>
                <a:gd name="T18" fmla="*/ 122 w 185"/>
                <a:gd name="T19" fmla="*/ 41 h 185"/>
                <a:gd name="T20" fmla="*/ 34 w 185"/>
                <a:gd name="T21" fmla="*/ 126 h 185"/>
                <a:gd name="T22" fmla="*/ 41 w 185"/>
                <a:gd name="T23" fmla="*/ 122 h 185"/>
                <a:gd name="T24" fmla="*/ 29 w 185"/>
                <a:gd name="T25" fmla="*/ 88 h 185"/>
                <a:gd name="T26" fmla="*/ 29 w 185"/>
                <a:gd name="T27" fmla="*/ 97 h 185"/>
                <a:gd name="T28" fmla="*/ 29 w 185"/>
                <a:gd name="T29" fmla="*/ 88 h 185"/>
                <a:gd name="T30" fmla="*/ 144 w 185"/>
                <a:gd name="T31" fmla="*/ 122 h 185"/>
                <a:gd name="T32" fmla="*/ 151 w 185"/>
                <a:gd name="T33" fmla="*/ 126 h 185"/>
                <a:gd name="T34" fmla="*/ 145 w 185"/>
                <a:gd name="T35" fmla="*/ 57 h 185"/>
                <a:gd name="T36" fmla="*/ 149 w 185"/>
                <a:gd name="T37" fmla="*/ 64 h 185"/>
                <a:gd name="T38" fmla="*/ 145 w 185"/>
                <a:gd name="T39" fmla="*/ 57 h 185"/>
                <a:gd name="T40" fmla="*/ 151 w 185"/>
                <a:gd name="T41" fmla="*/ 92 h 185"/>
                <a:gd name="T42" fmla="*/ 160 w 185"/>
                <a:gd name="T43" fmla="*/ 92 h 185"/>
                <a:gd name="T44" fmla="*/ 92 w 185"/>
                <a:gd name="T45" fmla="*/ 0 h 185"/>
                <a:gd name="T46" fmla="*/ 92 w 185"/>
                <a:gd name="T47" fmla="*/ 185 h 185"/>
                <a:gd name="T48" fmla="*/ 92 w 185"/>
                <a:gd name="T49" fmla="*/ 0 h 185"/>
                <a:gd name="T50" fmla="*/ 8 w 185"/>
                <a:gd name="T51" fmla="*/ 92 h 185"/>
                <a:gd name="T52" fmla="*/ 177 w 185"/>
                <a:gd name="T53" fmla="*/ 92 h 185"/>
                <a:gd name="T54" fmla="*/ 130 w 185"/>
                <a:gd name="T55" fmla="*/ 88 h 185"/>
                <a:gd name="T56" fmla="*/ 97 w 185"/>
                <a:gd name="T57" fmla="*/ 76 h 185"/>
                <a:gd name="T58" fmla="*/ 92 w 185"/>
                <a:gd name="T59" fmla="*/ 25 h 185"/>
                <a:gd name="T60" fmla="*/ 88 w 185"/>
                <a:gd name="T61" fmla="*/ 76 h 185"/>
                <a:gd name="T62" fmla="*/ 92 w 185"/>
                <a:gd name="T63" fmla="*/ 109 h 185"/>
                <a:gd name="T64" fmla="*/ 130 w 185"/>
                <a:gd name="T65" fmla="*/ 97 h 185"/>
                <a:gd name="T66" fmla="*/ 130 w 185"/>
                <a:gd name="T67" fmla="*/ 88 h 185"/>
                <a:gd name="T68" fmla="*/ 84 w 185"/>
                <a:gd name="T69" fmla="*/ 92 h 185"/>
                <a:gd name="T70" fmla="*/ 101 w 185"/>
                <a:gd name="T71" fmla="*/ 92 h 185"/>
                <a:gd name="T72" fmla="*/ 122 w 185"/>
                <a:gd name="T73" fmla="*/ 143 h 185"/>
                <a:gd name="T74" fmla="*/ 126 w 185"/>
                <a:gd name="T75" fmla="*/ 151 h 185"/>
                <a:gd name="T76" fmla="*/ 122 w 185"/>
                <a:gd name="T77" fmla="*/ 143 h 185"/>
                <a:gd name="T78" fmla="*/ 88 w 185"/>
                <a:gd name="T79" fmla="*/ 156 h 185"/>
                <a:gd name="T80" fmla="*/ 97 w 185"/>
                <a:gd name="T81" fmla="*/ 15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5" h="185">
                  <a:moveTo>
                    <a:pt x="40" y="57"/>
                  </a:moveTo>
                  <a:cubicBezTo>
                    <a:pt x="38" y="56"/>
                    <a:pt x="35" y="57"/>
                    <a:pt x="34" y="59"/>
                  </a:cubicBezTo>
                  <a:cubicBezTo>
                    <a:pt x="33" y="61"/>
                    <a:pt x="33" y="63"/>
                    <a:pt x="35" y="64"/>
                  </a:cubicBezTo>
                  <a:cubicBezTo>
                    <a:pt x="37" y="66"/>
                    <a:pt x="40" y="65"/>
                    <a:pt x="41" y="63"/>
                  </a:cubicBezTo>
                  <a:cubicBezTo>
                    <a:pt x="42" y="61"/>
                    <a:pt x="42" y="58"/>
                    <a:pt x="40" y="57"/>
                  </a:cubicBezTo>
                  <a:close/>
                  <a:moveTo>
                    <a:pt x="63" y="143"/>
                  </a:moveTo>
                  <a:cubicBezTo>
                    <a:pt x="61" y="142"/>
                    <a:pt x="58" y="143"/>
                    <a:pt x="57" y="145"/>
                  </a:cubicBezTo>
                  <a:cubicBezTo>
                    <a:pt x="56" y="147"/>
                    <a:pt x="57" y="150"/>
                    <a:pt x="59" y="151"/>
                  </a:cubicBezTo>
                  <a:cubicBezTo>
                    <a:pt x="61" y="152"/>
                    <a:pt x="63" y="151"/>
                    <a:pt x="64" y="149"/>
                  </a:cubicBezTo>
                  <a:cubicBezTo>
                    <a:pt x="66" y="147"/>
                    <a:pt x="65" y="145"/>
                    <a:pt x="63" y="143"/>
                  </a:cubicBezTo>
                  <a:close/>
                  <a:moveTo>
                    <a:pt x="59" y="34"/>
                  </a:moveTo>
                  <a:cubicBezTo>
                    <a:pt x="57" y="35"/>
                    <a:pt x="56" y="38"/>
                    <a:pt x="57" y="40"/>
                  </a:cubicBezTo>
                  <a:cubicBezTo>
                    <a:pt x="58" y="42"/>
                    <a:pt x="61" y="42"/>
                    <a:pt x="63" y="41"/>
                  </a:cubicBezTo>
                  <a:cubicBezTo>
                    <a:pt x="65" y="40"/>
                    <a:pt x="66" y="37"/>
                    <a:pt x="64" y="35"/>
                  </a:cubicBezTo>
                  <a:cubicBezTo>
                    <a:pt x="63" y="33"/>
                    <a:pt x="61" y="33"/>
                    <a:pt x="59" y="34"/>
                  </a:cubicBezTo>
                  <a:close/>
                  <a:moveTo>
                    <a:pt x="122" y="41"/>
                  </a:moveTo>
                  <a:cubicBezTo>
                    <a:pt x="124" y="42"/>
                    <a:pt x="127" y="42"/>
                    <a:pt x="128" y="40"/>
                  </a:cubicBezTo>
                  <a:cubicBezTo>
                    <a:pt x="129" y="38"/>
                    <a:pt x="128" y="35"/>
                    <a:pt x="126" y="34"/>
                  </a:cubicBezTo>
                  <a:cubicBezTo>
                    <a:pt x="124" y="33"/>
                    <a:pt x="122" y="33"/>
                    <a:pt x="120" y="35"/>
                  </a:cubicBezTo>
                  <a:cubicBezTo>
                    <a:pt x="119" y="37"/>
                    <a:pt x="120" y="40"/>
                    <a:pt x="122" y="41"/>
                  </a:cubicBezTo>
                  <a:close/>
                  <a:moveTo>
                    <a:pt x="35" y="120"/>
                  </a:moveTo>
                  <a:cubicBezTo>
                    <a:pt x="33" y="121"/>
                    <a:pt x="33" y="124"/>
                    <a:pt x="34" y="126"/>
                  </a:cubicBezTo>
                  <a:cubicBezTo>
                    <a:pt x="35" y="128"/>
                    <a:pt x="38" y="129"/>
                    <a:pt x="40" y="128"/>
                  </a:cubicBezTo>
                  <a:cubicBezTo>
                    <a:pt x="42" y="126"/>
                    <a:pt x="42" y="124"/>
                    <a:pt x="41" y="122"/>
                  </a:cubicBezTo>
                  <a:cubicBezTo>
                    <a:pt x="40" y="120"/>
                    <a:pt x="37" y="119"/>
                    <a:pt x="35" y="120"/>
                  </a:cubicBezTo>
                  <a:close/>
                  <a:moveTo>
                    <a:pt x="29" y="88"/>
                  </a:moveTo>
                  <a:cubicBezTo>
                    <a:pt x="27" y="88"/>
                    <a:pt x="25" y="90"/>
                    <a:pt x="25" y="92"/>
                  </a:cubicBezTo>
                  <a:cubicBezTo>
                    <a:pt x="25" y="95"/>
                    <a:pt x="27" y="97"/>
                    <a:pt x="29" y="97"/>
                  </a:cubicBezTo>
                  <a:cubicBezTo>
                    <a:pt x="31" y="97"/>
                    <a:pt x="33" y="95"/>
                    <a:pt x="33" y="92"/>
                  </a:cubicBezTo>
                  <a:cubicBezTo>
                    <a:pt x="33" y="90"/>
                    <a:pt x="31" y="88"/>
                    <a:pt x="29" y="88"/>
                  </a:cubicBezTo>
                  <a:close/>
                  <a:moveTo>
                    <a:pt x="149" y="120"/>
                  </a:moveTo>
                  <a:cubicBezTo>
                    <a:pt x="147" y="119"/>
                    <a:pt x="145" y="120"/>
                    <a:pt x="144" y="122"/>
                  </a:cubicBezTo>
                  <a:cubicBezTo>
                    <a:pt x="142" y="124"/>
                    <a:pt x="143" y="126"/>
                    <a:pt x="145" y="128"/>
                  </a:cubicBezTo>
                  <a:cubicBezTo>
                    <a:pt x="147" y="129"/>
                    <a:pt x="150" y="128"/>
                    <a:pt x="151" y="126"/>
                  </a:cubicBezTo>
                  <a:cubicBezTo>
                    <a:pt x="152" y="124"/>
                    <a:pt x="151" y="121"/>
                    <a:pt x="149" y="120"/>
                  </a:cubicBezTo>
                  <a:close/>
                  <a:moveTo>
                    <a:pt x="145" y="57"/>
                  </a:moveTo>
                  <a:cubicBezTo>
                    <a:pt x="143" y="58"/>
                    <a:pt x="142" y="61"/>
                    <a:pt x="144" y="63"/>
                  </a:cubicBezTo>
                  <a:cubicBezTo>
                    <a:pt x="145" y="65"/>
                    <a:pt x="147" y="66"/>
                    <a:pt x="149" y="64"/>
                  </a:cubicBezTo>
                  <a:cubicBezTo>
                    <a:pt x="151" y="63"/>
                    <a:pt x="152" y="61"/>
                    <a:pt x="151" y="59"/>
                  </a:cubicBezTo>
                  <a:cubicBezTo>
                    <a:pt x="150" y="57"/>
                    <a:pt x="147" y="56"/>
                    <a:pt x="145" y="57"/>
                  </a:cubicBezTo>
                  <a:close/>
                  <a:moveTo>
                    <a:pt x="156" y="88"/>
                  </a:moveTo>
                  <a:cubicBezTo>
                    <a:pt x="153" y="88"/>
                    <a:pt x="151" y="90"/>
                    <a:pt x="151" y="92"/>
                  </a:cubicBezTo>
                  <a:cubicBezTo>
                    <a:pt x="151" y="95"/>
                    <a:pt x="153" y="97"/>
                    <a:pt x="156" y="97"/>
                  </a:cubicBezTo>
                  <a:cubicBezTo>
                    <a:pt x="158" y="97"/>
                    <a:pt x="160" y="95"/>
                    <a:pt x="160" y="92"/>
                  </a:cubicBezTo>
                  <a:cubicBezTo>
                    <a:pt x="160" y="90"/>
                    <a:pt x="158" y="88"/>
                    <a:pt x="156" y="88"/>
                  </a:cubicBezTo>
                  <a:close/>
                  <a:moveTo>
                    <a:pt x="92" y="0"/>
                  </a:moveTo>
                  <a:cubicBezTo>
                    <a:pt x="41" y="0"/>
                    <a:pt x="0" y="41"/>
                    <a:pt x="0" y="92"/>
                  </a:cubicBezTo>
                  <a:cubicBezTo>
                    <a:pt x="0" y="144"/>
                    <a:pt x="41" y="185"/>
                    <a:pt x="92" y="185"/>
                  </a:cubicBezTo>
                  <a:cubicBezTo>
                    <a:pt x="144" y="185"/>
                    <a:pt x="185" y="144"/>
                    <a:pt x="185" y="92"/>
                  </a:cubicBezTo>
                  <a:cubicBezTo>
                    <a:pt x="185" y="41"/>
                    <a:pt x="144" y="0"/>
                    <a:pt x="92" y="0"/>
                  </a:cubicBezTo>
                  <a:close/>
                  <a:moveTo>
                    <a:pt x="92" y="177"/>
                  </a:moveTo>
                  <a:cubicBezTo>
                    <a:pt x="46" y="177"/>
                    <a:pt x="8" y="139"/>
                    <a:pt x="8" y="92"/>
                  </a:cubicBezTo>
                  <a:cubicBezTo>
                    <a:pt x="8" y="46"/>
                    <a:pt x="46" y="8"/>
                    <a:pt x="92" y="8"/>
                  </a:cubicBezTo>
                  <a:cubicBezTo>
                    <a:pt x="139" y="8"/>
                    <a:pt x="177" y="46"/>
                    <a:pt x="177" y="92"/>
                  </a:cubicBezTo>
                  <a:cubicBezTo>
                    <a:pt x="177" y="139"/>
                    <a:pt x="139" y="177"/>
                    <a:pt x="92" y="177"/>
                  </a:cubicBezTo>
                  <a:close/>
                  <a:moveTo>
                    <a:pt x="130" y="88"/>
                  </a:moveTo>
                  <a:cubicBezTo>
                    <a:pt x="109" y="88"/>
                    <a:pt x="109" y="88"/>
                    <a:pt x="109" y="88"/>
                  </a:cubicBezTo>
                  <a:cubicBezTo>
                    <a:pt x="107" y="82"/>
                    <a:pt x="103" y="78"/>
                    <a:pt x="97" y="76"/>
                  </a:cubicBezTo>
                  <a:cubicBezTo>
                    <a:pt x="97" y="29"/>
                    <a:pt x="97" y="29"/>
                    <a:pt x="97" y="29"/>
                  </a:cubicBezTo>
                  <a:cubicBezTo>
                    <a:pt x="97" y="27"/>
                    <a:pt x="95" y="25"/>
                    <a:pt x="92" y="25"/>
                  </a:cubicBezTo>
                  <a:cubicBezTo>
                    <a:pt x="90" y="25"/>
                    <a:pt x="88" y="27"/>
                    <a:pt x="88" y="29"/>
                  </a:cubicBezTo>
                  <a:cubicBezTo>
                    <a:pt x="88" y="76"/>
                    <a:pt x="88" y="76"/>
                    <a:pt x="88" y="76"/>
                  </a:cubicBezTo>
                  <a:cubicBezTo>
                    <a:pt x="81" y="78"/>
                    <a:pt x="76" y="84"/>
                    <a:pt x="76" y="92"/>
                  </a:cubicBezTo>
                  <a:cubicBezTo>
                    <a:pt x="76" y="102"/>
                    <a:pt x="83" y="109"/>
                    <a:pt x="92" y="109"/>
                  </a:cubicBezTo>
                  <a:cubicBezTo>
                    <a:pt x="100" y="109"/>
                    <a:pt x="107" y="104"/>
                    <a:pt x="109" y="97"/>
                  </a:cubicBezTo>
                  <a:cubicBezTo>
                    <a:pt x="130" y="97"/>
                    <a:pt x="130" y="97"/>
                    <a:pt x="130" y="97"/>
                  </a:cubicBezTo>
                  <a:cubicBezTo>
                    <a:pt x="133" y="97"/>
                    <a:pt x="135" y="95"/>
                    <a:pt x="135" y="92"/>
                  </a:cubicBezTo>
                  <a:cubicBezTo>
                    <a:pt x="135" y="90"/>
                    <a:pt x="133" y="88"/>
                    <a:pt x="130" y="88"/>
                  </a:cubicBezTo>
                  <a:close/>
                  <a:moveTo>
                    <a:pt x="92" y="101"/>
                  </a:moveTo>
                  <a:cubicBezTo>
                    <a:pt x="88" y="101"/>
                    <a:pt x="84" y="97"/>
                    <a:pt x="84" y="92"/>
                  </a:cubicBezTo>
                  <a:cubicBezTo>
                    <a:pt x="84" y="88"/>
                    <a:pt x="88" y="84"/>
                    <a:pt x="92" y="84"/>
                  </a:cubicBezTo>
                  <a:cubicBezTo>
                    <a:pt x="97" y="84"/>
                    <a:pt x="101" y="88"/>
                    <a:pt x="101" y="92"/>
                  </a:cubicBezTo>
                  <a:cubicBezTo>
                    <a:pt x="101" y="97"/>
                    <a:pt x="97" y="101"/>
                    <a:pt x="92" y="101"/>
                  </a:cubicBezTo>
                  <a:close/>
                  <a:moveTo>
                    <a:pt x="122" y="143"/>
                  </a:moveTo>
                  <a:cubicBezTo>
                    <a:pt x="120" y="145"/>
                    <a:pt x="119" y="147"/>
                    <a:pt x="120" y="149"/>
                  </a:cubicBezTo>
                  <a:cubicBezTo>
                    <a:pt x="122" y="151"/>
                    <a:pt x="124" y="152"/>
                    <a:pt x="126" y="151"/>
                  </a:cubicBezTo>
                  <a:cubicBezTo>
                    <a:pt x="128" y="150"/>
                    <a:pt x="129" y="147"/>
                    <a:pt x="128" y="145"/>
                  </a:cubicBezTo>
                  <a:cubicBezTo>
                    <a:pt x="127" y="143"/>
                    <a:pt x="124" y="142"/>
                    <a:pt x="122" y="143"/>
                  </a:cubicBezTo>
                  <a:close/>
                  <a:moveTo>
                    <a:pt x="92" y="151"/>
                  </a:moveTo>
                  <a:cubicBezTo>
                    <a:pt x="90" y="151"/>
                    <a:pt x="88" y="153"/>
                    <a:pt x="88" y="156"/>
                  </a:cubicBezTo>
                  <a:cubicBezTo>
                    <a:pt x="88" y="158"/>
                    <a:pt x="90" y="160"/>
                    <a:pt x="92" y="160"/>
                  </a:cubicBezTo>
                  <a:cubicBezTo>
                    <a:pt x="95" y="160"/>
                    <a:pt x="97" y="158"/>
                    <a:pt x="97" y="156"/>
                  </a:cubicBezTo>
                  <a:cubicBezTo>
                    <a:pt x="97" y="153"/>
                    <a:pt x="95" y="151"/>
                    <a:pt x="92" y="151"/>
                  </a:cubicBezTo>
                  <a:close/>
                </a:path>
              </a:pathLst>
            </a:custGeom>
            <a:grpFill/>
            <a:ln>
              <a:noFill/>
            </a:ln>
          </p:spPr>
          <p:txBody>
            <a:bodyPr anchor="ctr"/>
            <a:lstStyle/>
            <a:p>
              <a:pPr algn="ctr"/>
            </a:p>
          </p:txBody>
        </p:sp>
        <p:sp>
          <p:nvSpPr>
            <p:cNvPr id="29" name="Freeform: Shape 110"/>
            <p:cNvSpPr/>
            <p:nvPr/>
          </p:nvSpPr>
          <p:spPr bwMode="auto">
            <a:xfrm rot="1539904">
              <a:off x="7959793" y="3185690"/>
              <a:ext cx="273808" cy="335094"/>
            </a:xfrm>
            <a:custGeom>
              <a:avLst/>
              <a:gdLst>
                <a:gd name="T0" fmla="*/ 144 w 152"/>
                <a:gd name="T1" fmla="*/ 25 h 186"/>
                <a:gd name="T2" fmla="*/ 110 w 152"/>
                <a:gd name="T3" fmla="*/ 25 h 186"/>
                <a:gd name="T4" fmla="*/ 110 w 152"/>
                <a:gd name="T5" fmla="*/ 17 h 186"/>
                <a:gd name="T6" fmla="*/ 101 w 152"/>
                <a:gd name="T7" fmla="*/ 8 h 186"/>
                <a:gd name="T8" fmla="*/ 85 w 152"/>
                <a:gd name="T9" fmla="*/ 8 h 186"/>
                <a:gd name="T10" fmla="*/ 76 w 152"/>
                <a:gd name="T11" fmla="*/ 0 h 186"/>
                <a:gd name="T12" fmla="*/ 68 w 152"/>
                <a:gd name="T13" fmla="*/ 8 h 186"/>
                <a:gd name="T14" fmla="*/ 51 w 152"/>
                <a:gd name="T15" fmla="*/ 8 h 186"/>
                <a:gd name="T16" fmla="*/ 42 w 152"/>
                <a:gd name="T17" fmla="*/ 17 h 186"/>
                <a:gd name="T18" fmla="*/ 42 w 152"/>
                <a:gd name="T19" fmla="*/ 25 h 186"/>
                <a:gd name="T20" fmla="*/ 9 w 152"/>
                <a:gd name="T21" fmla="*/ 25 h 186"/>
                <a:gd name="T22" fmla="*/ 0 w 152"/>
                <a:gd name="T23" fmla="*/ 34 h 186"/>
                <a:gd name="T24" fmla="*/ 0 w 152"/>
                <a:gd name="T25" fmla="*/ 177 h 186"/>
                <a:gd name="T26" fmla="*/ 9 w 152"/>
                <a:gd name="T27" fmla="*/ 186 h 186"/>
                <a:gd name="T28" fmla="*/ 144 w 152"/>
                <a:gd name="T29" fmla="*/ 186 h 186"/>
                <a:gd name="T30" fmla="*/ 152 w 152"/>
                <a:gd name="T31" fmla="*/ 177 h 186"/>
                <a:gd name="T32" fmla="*/ 152 w 152"/>
                <a:gd name="T33" fmla="*/ 34 h 186"/>
                <a:gd name="T34" fmla="*/ 144 w 152"/>
                <a:gd name="T35" fmla="*/ 25 h 186"/>
                <a:gd name="T36" fmla="*/ 51 w 152"/>
                <a:gd name="T37" fmla="*/ 17 h 186"/>
                <a:gd name="T38" fmla="*/ 101 w 152"/>
                <a:gd name="T39" fmla="*/ 17 h 186"/>
                <a:gd name="T40" fmla="*/ 101 w 152"/>
                <a:gd name="T41" fmla="*/ 34 h 186"/>
                <a:gd name="T42" fmla="*/ 51 w 152"/>
                <a:gd name="T43" fmla="*/ 34 h 186"/>
                <a:gd name="T44" fmla="*/ 51 w 152"/>
                <a:gd name="T45" fmla="*/ 17 h 186"/>
                <a:gd name="T46" fmla="*/ 144 w 152"/>
                <a:gd name="T47" fmla="*/ 177 h 186"/>
                <a:gd name="T48" fmla="*/ 9 w 152"/>
                <a:gd name="T49" fmla="*/ 177 h 186"/>
                <a:gd name="T50" fmla="*/ 9 w 152"/>
                <a:gd name="T51" fmla="*/ 59 h 186"/>
                <a:gd name="T52" fmla="*/ 144 w 152"/>
                <a:gd name="T53" fmla="*/ 59 h 186"/>
                <a:gd name="T54" fmla="*/ 144 w 152"/>
                <a:gd name="T55" fmla="*/ 177 h 186"/>
                <a:gd name="T56" fmla="*/ 144 w 152"/>
                <a:gd name="T57" fmla="*/ 51 h 186"/>
                <a:gd name="T58" fmla="*/ 9 w 152"/>
                <a:gd name="T59" fmla="*/ 51 h 186"/>
                <a:gd name="T60" fmla="*/ 9 w 152"/>
                <a:gd name="T61" fmla="*/ 34 h 186"/>
                <a:gd name="T62" fmla="*/ 42 w 152"/>
                <a:gd name="T63" fmla="*/ 34 h 186"/>
                <a:gd name="T64" fmla="*/ 51 w 152"/>
                <a:gd name="T65" fmla="*/ 42 h 186"/>
                <a:gd name="T66" fmla="*/ 101 w 152"/>
                <a:gd name="T67" fmla="*/ 42 h 186"/>
                <a:gd name="T68" fmla="*/ 110 w 152"/>
                <a:gd name="T69" fmla="*/ 34 h 186"/>
                <a:gd name="T70" fmla="*/ 144 w 152"/>
                <a:gd name="T71" fmla="*/ 34 h 186"/>
                <a:gd name="T72" fmla="*/ 144 w 152"/>
                <a:gd name="T73" fmla="*/ 51 h 186"/>
                <a:gd name="T74" fmla="*/ 30 w 152"/>
                <a:gd name="T75" fmla="*/ 93 h 186"/>
                <a:gd name="T76" fmla="*/ 80 w 152"/>
                <a:gd name="T77" fmla="*/ 93 h 186"/>
                <a:gd name="T78" fmla="*/ 85 w 152"/>
                <a:gd name="T79" fmla="*/ 88 h 186"/>
                <a:gd name="T80" fmla="*/ 80 w 152"/>
                <a:gd name="T81" fmla="*/ 84 h 186"/>
                <a:gd name="T82" fmla="*/ 30 w 152"/>
                <a:gd name="T83" fmla="*/ 84 h 186"/>
                <a:gd name="T84" fmla="*/ 25 w 152"/>
                <a:gd name="T85" fmla="*/ 88 h 186"/>
                <a:gd name="T86" fmla="*/ 30 w 152"/>
                <a:gd name="T87" fmla="*/ 93 h 186"/>
                <a:gd name="T88" fmla="*/ 30 w 152"/>
                <a:gd name="T89" fmla="*/ 143 h 186"/>
                <a:gd name="T90" fmla="*/ 106 w 152"/>
                <a:gd name="T91" fmla="*/ 143 h 186"/>
                <a:gd name="T92" fmla="*/ 110 w 152"/>
                <a:gd name="T93" fmla="*/ 139 h 186"/>
                <a:gd name="T94" fmla="*/ 106 w 152"/>
                <a:gd name="T95" fmla="*/ 135 h 186"/>
                <a:gd name="T96" fmla="*/ 30 w 152"/>
                <a:gd name="T97" fmla="*/ 135 h 186"/>
                <a:gd name="T98" fmla="*/ 25 w 152"/>
                <a:gd name="T99" fmla="*/ 139 h 186"/>
                <a:gd name="T100" fmla="*/ 30 w 152"/>
                <a:gd name="T101" fmla="*/ 143 h 186"/>
                <a:gd name="T102" fmla="*/ 30 w 152"/>
                <a:gd name="T103" fmla="*/ 118 h 186"/>
                <a:gd name="T104" fmla="*/ 123 w 152"/>
                <a:gd name="T105" fmla="*/ 118 h 186"/>
                <a:gd name="T106" fmla="*/ 127 w 152"/>
                <a:gd name="T107" fmla="*/ 114 h 186"/>
                <a:gd name="T108" fmla="*/ 123 w 152"/>
                <a:gd name="T109" fmla="*/ 110 h 186"/>
                <a:gd name="T110" fmla="*/ 30 w 152"/>
                <a:gd name="T111" fmla="*/ 110 h 186"/>
                <a:gd name="T112" fmla="*/ 25 w 152"/>
                <a:gd name="T113" fmla="*/ 114 h 186"/>
                <a:gd name="T114" fmla="*/ 30 w 152"/>
                <a:gd name="T115" fmla="*/ 11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2" h="186">
                  <a:moveTo>
                    <a:pt x="144" y="25"/>
                  </a:moveTo>
                  <a:cubicBezTo>
                    <a:pt x="110" y="25"/>
                    <a:pt x="110" y="25"/>
                    <a:pt x="110" y="25"/>
                  </a:cubicBezTo>
                  <a:cubicBezTo>
                    <a:pt x="110" y="17"/>
                    <a:pt x="110" y="17"/>
                    <a:pt x="110" y="17"/>
                  </a:cubicBezTo>
                  <a:cubicBezTo>
                    <a:pt x="110" y="12"/>
                    <a:pt x="106" y="8"/>
                    <a:pt x="101" y="8"/>
                  </a:cubicBezTo>
                  <a:cubicBezTo>
                    <a:pt x="85" y="8"/>
                    <a:pt x="85" y="8"/>
                    <a:pt x="85" y="8"/>
                  </a:cubicBezTo>
                  <a:cubicBezTo>
                    <a:pt x="85" y="4"/>
                    <a:pt x="81" y="0"/>
                    <a:pt x="76" y="0"/>
                  </a:cubicBezTo>
                  <a:cubicBezTo>
                    <a:pt x="71" y="0"/>
                    <a:pt x="68" y="4"/>
                    <a:pt x="68" y="8"/>
                  </a:cubicBezTo>
                  <a:cubicBezTo>
                    <a:pt x="51" y="8"/>
                    <a:pt x="51" y="8"/>
                    <a:pt x="51" y="8"/>
                  </a:cubicBezTo>
                  <a:cubicBezTo>
                    <a:pt x="46" y="8"/>
                    <a:pt x="42" y="12"/>
                    <a:pt x="42" y="17"/>
                  </a:cubicBezTo>
                  <a:cubicBezTo>
                    <a:pt x="42" y="25"/>
                    <a:pt x="42" y="25"/>
                    <a:pt x="42" y="25"/>
                  </a:cubicBezTo>
                  <a:cubicBezTo>
                    <a:pt x="9" y="25"/>
                    <a:pt x="9" y="25"/>
                    <a:pt x="9" y="25"/>
                  </a:cubicBezTo>
                  <a:cubicBezTo>
                    <a:pt x="4" y="25"/>
                    <a:pt x="0" y="29"/>
                    <a:pt x="0" y="34"/>
                  </a:cubicBezTo>
                  <a:cubicBezTo>
                    <a:pt x="0" y="177"/>
                    <a:pt x="0" y="177"/>
                    <a:pt x="0" y="177"/>
                  </a:cubicBezTo>
                  <a:cubicBezTo>
                    <a:pt x="0" y="182"/>
                    <a:pt x="4" y="186"/>
                    <a:pt x="9" y="186"/>
                  </a:cubicBezTo>
                  <a:cubicBezTo>
                    <a:pt x="144" y="186"/>
                    <a:pt x="144" y="186"/>
                    <a:pt x="144" y="186"/>
                  </a:cubicBezTo>
                  <a:cubicBezTo>
                    <a:pt x="148" y="186"/>
                    <a:pt x="152" y="182"/>
                    <a:pt x="152" y="177"/>
                  </a:cubicBezTo>
                  <a:cubicBezTo>
                    <a:pt x="152" y="34"/>
                    <a:pt x="152" y="34"/>
                    <a:pt x="152" y="34"/>
                  </a:cubicBezTo>
                  <a:cubicBezTo>
                    <a:pt x="152" y="29"/>
                    <a:pt x="148" y="25"/>
                    <a:pt x="144" y="25"/>
                  </a:cubicBezTo>
                  <a:close/>
                  <a:moveTo>
                    <a:pt x="51" y="17"/>
                  </a:moveTo>
                  <a:cubicBezTo>
                    <a:pt x="101" y="17"/>
                    <a:pt x="101" y="17"/>
                    <a:pt x="101" y="17"/>
                  </a:cubicBezTo>
                  <a:cubicBezTo>
                    <a:pt x="101" y="34"/>
                    <a:pt x="101" y="34"/>
                    <a:pt x="101" y="34"/>
                  </a:cubicBezTo>
                  <a:cubicBezTo>
                    <a:pt x="51" y="34"/>
                    <a:pt x="51" y="34"/>
                    <a:pt x="51" y="34"/>
                  </a:cubicBezTo>
                  <a:lnTo>
                    <a:pt x="51" y="17"/>
                  </a:lnTo>
                  <a:close/>
                  <a:moveTo>
                    <a:pt x="144" y="177"/>
                  </a:moveTo>
                  <a:cubicBezTo>
                    <a:pt x="9" y="177"/>
                    <a:pt x="9" y="177"/>
                    <a:pt x="9" y="177"/>
                  </a:cubicBezTo>
                  <a:cubicBezTo>
                    <a:pt x="9" y="59"/>
                    <a:pt x="9" y="59"/>
                    <a:pt x="9" y="59"/>
                  </a:cubicBezTo>
                  <a:cubicBezTo>
                    <a:pt x="144" y="59"/>
                    <a:pt x="144" y="59"/>
                    <a:pt x="144" y="59"/>
                  </a:cubicBezTo>
                  <a:lnTo>
                    <a:pt x="144" y="177"/>
                  </a:lnTo>
                  <a:close/>
                  <a:moveTo>
                    <a:pt x="144" y="51"/>
                  </a:moveTo>
                  <a:cubicBezTo>
                    <a:pt x="9" y="51"/>
                    <a:pt x="9" y="51"/>
                    <a:pt x="9" y="51"/>
                  </a:cubicBezTo>
                  <a:cubicBezTo>
                    <a:pt x="9" y="34"/>
                    <a:pt x="9" y="34"/>
                    <a:pt x="9" y="34"/>
                  </a:cubicBezTo>
                  <a:cubicBezTo>
                    <a:pt x="42" y="34"/>
                    <a:pt x="42" y="34"/>
                    <a:pt x="42" y="34"/>
                  </a:cubicBezTo>
                  <a:cubicBezTo>
                    <a:pt x="42" y="38"/>
                    <a:pt x="46" y="42"/>
                    <a:pt x="51" y="42"/>
                  </a:cubicBezTo>
                  <a:cubicBezTo>
                    <a:pt x="101" y="42"/>
                    <a:pt x="101" y="42"/>
                    <a:pt x="101" y="42"/>
                  </a:cubicBezTo>
                  <a:cubicBezTo>
                    <a:pt x="106" y="42"/>
                    <a:pt x="110" y="38"/>
                    <a:pt x="110" y="34"/>
                  </a:cubicBezTo>
                  <a:cubicBezTo>
                    <a:pt x="144" y="34"/>
                    <a:pt x="144" y="34"/>
                    <a:pt x="144" y="34"/>
                  </a:cubicBezTo>
                  <a:lnTo>
                    <a:pt x="144" y="51"/>
                  </a:lnTo>
                  <a:close/>
                  <a:moveTo>
                    <a:pt x="30" y="93"/>
                  </a:moveTo>
                  <a:cubicBezTo>
                    <a:pt x="80" y="93"/>
                    <a:pt x="80" y="93"/>
                    <a:pt x="80" y="93"/>
                  </a:cubicBezTo>
                  <a:cubicBezTo>
                    <a:pt x="83" y="93"/>
                    <a:pt x="85" y="91"/>
                    <a:pt x="85" y="88"/>
                  </a:cubicBezTo>
                  <a:cubicBezTo>
                    <a:pt x="85" y="86"/>
                    <a:pt x="83" y="84"/>
                    <a:pt x="80" y="84"/>
                  </a:cubicBezTo>
                  <a:cubicBezTo>
                    <a:pt x="30" y="84"/>
                    <a:pt x="30" y="84"/>
                    <a:pt x="30" y="84"/>
                  </a:cubicBezTo>
                  <a:cubicBezTo>
                    <a:pt x="27" y="84"/>
                    <a:pt x="25" y="86"/>
                    <a:pt x="25" y="88"/>
                  </a:cubicBezTo>
                  <a:cubicBezTo>
                    <a:pt x="25" y="91"/>
                    <a:pt x="27" y="93"/>
                    <a:pt x="30" y="93"/>
                  </a:cubicBezTo>
                  <a:close/>
                  <a:moveTo>
                    <a:pt x="30" y="143"/>
                  </a:moveTo>
                  <a:cubicBezTo>
                    <a:pt x="106" y="143"/>
                    <a:pt x="106" y="143"/>
                    <a:pt x="106" y="143"/>
                  </a:cubicBezTo>
                  <a:cubicBezTo>
                    <a:pt x="108" y="143"/>
                    <a:pt x="110" y="141"/>
                    <a:pt x="110" y="139"/>
                  </a:cubicBezTo>
                  <a:cubicBezTo>
                    <a:pt x="110" y="137"/>
                    <a:pt x="108" y="135"/>
                    <a:pt x="106" y="135"/>
                  </a:cubicBezTo>
                  <a:cubicBezTo>
                    <a:pt x="30" y="135"/>
                    <a:pt x="30" y="135"/>
                    <a:pt x="30" y="135"/>
                  </a:cubicBezTo>
                  <a:cubicBezTo>
                    <a:pt x="27" y="135"/>
                    <a:pt x="25" y="137"/>
                    <a:pt x="25" y="139"/>
                  </a:cubicBezTo>
                  <a:cubicBezTo>
                    <a:pt x="25" y="141"/>
                    <a:pt x="27" y="143"/>
                    <a:pt x="30" y="143"/>
                  </a:cubicBezTo>
                  <a:close/>
                  <a:moveTo>
                    <a:pt x="30" y="118"/>
                  </a:moveTo>
                  <a:cubicBezTo>
                    <a:pt x="123" y="118"/>
                    <a:pt x="123" y="118"/>
                    <a:pt x="123" y="118"/>
                  </a:cubicBezTo>
                  <a:cubicBezTo>
                    <a:pt x="125" y="118"/>
                    <a:pt x="127" y="116"/>
                    <a:pt x="127" y="114"/>
                  </a:cubicBezTo>
                  <a:cubicBezTo>
                    <a:pt x="127" y="111"/>
                    <a:pt x="125" y="110"/>
                    <a:pt x="123" y="110"/>
                  </a:cubicBezTo>
                  <a:cubicBezTo>
                    <a:pt x="30" y="110"/>
                    <a:pt x="30" y="110"/>
                    <a:pt x="30" y="110"/>
                  </a:cubicBezTo>
                  <a:cubicBezTo>
                    <a:pt x="27" y="110"/>
                    <a:pt x="25" y="111"/>
                    <a:pt x="25" y="114"/>
                  </a:cubicBezTo>
                  <a:cubicBezTo>
                    <a:pt x="25" y="116"/>
                    <a:pt x="27" y="118"/>
                    <a:pt x="30" y="118"/>
                  </a:cubicBezTo>
                  <a:close/>
                </a:path>
              </a:pathLst>
            </a:custGeom>
            <a:grpFill/>
            <a:ln>
              <a:noFill/>
            </a:ln>
          </p:spPr>
          <p:txBody>
            <a:bodyPr anchor="ctr"/>
            <a:lstStyle/>
            <a:p>
              <a:pPr algn="ctr"/>
            </a:p>
          </p:txBody>
        </p:sp>
        <p:sp>
          <p:nvSpPr>
            <p:cNvPr id="30" name="Freeform: Shape 111"/>
            <p:cNvSpPr/>
            <p:nvPr/>
          </p:nvSpPr>
          <p:spPr bwMode="auto">
            <a:xfrm>
              <a:off x="8205956" y="2673401"/>
              <a:ext cx="333117" cy="334106"/>
            </a:xfrm>
            <a:custGeom>
              <a:avLst/>
              <a:gdLst>
                <a:gd name="T0" fmla="*/ 92 w 185"/>
                <a:gd name="T1" fmla="*/ 0 h 186"/>
                <a:gd name="T2" fmla="*/ 0 w 185"/>
                <a:gd name="T3" fmla="*/ 93 h 186"/>
                <a:gd name="T4" fmla="*/ 92 w 185"/>
                <a:gd name="T5" fmla="*/ 186 h 186"/>
                <a:gd name="T6" fmla="*/ 185 w 185"/>
                <a:gd name="T7" fmla="*/ 93 h 186"/>
                <a:gd name="T8" fmla="*/ 92 w 185"/>
                <a:gd name="T9" fmla="*/ 0 h 186"/>
                <a:gd name="T10" fmla="*/ 92 w 185"/>
                <a:gd name="T11" fmla="*/ 178 h 186"/>
                <a:gd name="T12" fmla="*/ 37 w 185"/>
                <a:gd name="T13" fmla="*/ 157 h 186"/>
                <a:gd name="T14" fmla="*/ 67 w 185"/>
                <a:gd name="T15" fmla="*/ 139 h 186"/>
                <a:gd name="T16" fmla="*/ 80 w 185"/>
                <a:gd name="T17" fmla="*/ 108 h 186"/>
                <a:gd name="T18" fmla="*/ 77 w 185"/>
                <a:gd name="T19" fmla="*/ 101 h 186"/>
                <a:gd name="T20" fmla="*/ 67 w 185"/>
                <a:gd name="T21" fmla="*/ 63 h 186"/>
                <a:gd name="T22" fmla="*/ 88 w 185"/>
                <a:gd name="T23" fmla="*/ 37 h 186"/>
                <a:gd name="T24" fmla="*/ 101 w 185"/>
                <a:gd name="T25" fmla="*/ 35 h 186"/>
                <a:gd name="T26" fmla="*/ 105 w 185"/>
                <a:gd name="T27" fmla="*/ 34 h 186"/>
                <a:gd name="T28" fmla="*/ 122 w 185"/>
                <a:gd name="T29" fmla="*/ 64 h 186"/>
                <a:gd name="T30" fmla="*/ 113 w 185"/>
                <a:gd name="T31" fmla="*/ 100 h 186"/>
                <a:gd name="T32" fmla="*/ 109 w 185"/>
                <a:gd name="T33" fmla="*/ 108 h 186"/>
                <a:gd name="T34" fmla="*/ 107 w 185"/>
                <a:gd name="T35" fmla="*/ 124 h 186"/>
                <a:gd name="T36" fmla="*/ 126 w 185"/>
                <a:gd name="T37" fmla="*/ 141 h 186"/>
                <a:gd name="T38" fmla="*/ 148 w 185"/>
                <a:gd name="T39" fmla="*/ 157 h 186"/>
                <a:gd name="T40" fmla="*/ 92 w 185"/>
                <a:gd name="T41" fmla="*/ 178 h 186"/>
                <a:gd name="T42" fmla="*/ 154 w 185"/>
                <a:gd name="T43" fmla="*/ 151 h 186"/>
                <a:gd name="T44" fmla="*/ 129 w 185"/>
                <a:gd name="T45" fmla="*/ 133 h 186"/>
                <a:gd name="T46" fmla="*/ 115 w 185"/>
                <a:gd name="T47" fmla="*/ 121 h 186"/>
                <a:gd name="T48" fmla="*/ 117 w 185"/>
                <a:gd name="T49" fmla="*/ 111 h 186"/>
                <a:gd name="T50" fmla="*/ 121 w 185"/>
                <a:gd name="T51" fmla="*/ 104 h 186"/>
                <a:gd name="T52" fmla="*/ 130 w 185"/>
                <a:gd name="T53" fmla="*/ 64 h 186"/>
                <a:gd name="T54" fmla="*/ 105 w 185"/>
                <a:gd name="T55" fmla="*/ 26 h 186"/>
                <a:gd name="T56" fmla="*/ 98 w 185"/>
                <a:gd name="T57" fmla="*/ 27 h 186"/>
                <a:gd name="T58" fmla="*/ 88 w 185"/>
                <a:gd name="T59" fmla="*/ 29 h 186"/>
                <a:gd name="T60" fmla="*/ 59 w 185"/>
                <a:gd name="T61" fmla="*/ 63 h 186"/>
                <a:gd name="T62" fmla="*/ 69 w 185"/>
                <a:gd name="T63" fmla="*/ 105 h 186"/>
                <a:gd name="T64" fmla="*/ 73 w 185"/>
                <a:gd name="T65" fmla="*/ 111 h 186"/>
                <a:gd name="T66" fmla="*/ 63 w 185"/>
                <a:gd name="T67" fmla="*/ 131 h 186"/>
                <a:gd name="T68" fmla="*/ 31 w 185"/>
                <a:gd name="T69" fmla="*/ 151 h 186"/>
                <a:gd name="T70" fmla="*/ 8 w 185"/>
                <a:gd name="T71" fmla="*/ 93 h 186"/>
                <a:gd name="T72" fmla="*/ 92 w 185"/>
                <a:gd name="T73" fmla="*/ 9 h 186"/>
                <a:gd name="T74" fmla="*/ 177 w 185"/>
                <a:gd name="T75" fmla="*/ 93 h 186"/>
                <a:gd name="T76" fmla="*/ 154 w 185"/>
                <a:gd name="T77" fmla="*/ 15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5" h="186">
                  <a:moveTo>
                    <a:pt x="92" y="0"/>
                  </a:moveTo>
                  <a:cubicBezTo>
                    <a:pt x="41" y="0"/>
                    <a:pt x="0" y="42"/>
                    <a:pt x="0" y="93"/>
                  </a:cubicBezTo>
                  <a:cubicBezTo>
                    <a:pt x="0" y="145"/>
                    <a:pt x="41" y="186"/>
                    <a:pt x="92" y="186"/>
                  </a:cubicBezTo>
                  <a:cubicBezTo>
                    <a:pt x="144" y="186"/>
                    <a:pt x="185" y="145"/>
                    <a:pt x="185" y="93"/>
                  </a:cubicBezTo>
                  <a:cubicBezTo>
                    <a:pt x="185" y="42"/>
                    <a:pt x="144" y="0"/>
                    <a:pt x="92" y="0"/>
                  </a:cubicBezTo>
                  <a:close/>
                  <a:moveTo>
                    <a:pt x="92" y="178"/>
                  </a:moveTo>
                  <a:cubicBezTo>
                    <a:pt x="71" y="178"/>
                    <a:pt x="52" y="170"/>
                    <a:pt x="37" y="157"/>
                  </a:cubicBezTo>
                  <a:cubicBezTo>
                    <a:pt x="49" y="147"/>
                    <a:pt x="54" y="145"/>
                    <a:pt x="67" y="139"/>
                  </a:cubicBezTo>
                  <a:cubicBezTo>
                    <a:pt x="81" y="133"/>
                    <a:pt x="86" y="121"/>
                    <a:pt x="80" y="108"/>
                  </a:cubicBezTo>
                  <a:cubicBezTo>
                    <a:pt x="79" y="105"/>
                    <a:pt x="78" y="103"/>
                    <a:pt x="77" y="101"/>
                  </a:cubicBezTo>
                  <a:cubicBezTo>
                    <a:pt x="72" y="93"/>
                    <a:pt x="67" y="84"/>
                    <a:pt x="67" y="63"/>
                  </a:cubicBezTo>
                  <a:cubicBezTo>
                    <a:pt x="67" y="38"/>
                    <a:pt x="79" y="38"/>
                    <a:pt x="88" y="37"/>
                  </a:cubicBezTo>
                  <a:cubicBezTo>
                    <a:pt x="95" y="37"/>
                    <a:pt x="98" y="36"/>
                    <a:pt x="101" y="35"/>
                  </a:cubicBezTo>
                  <a:cubicBezTo>
                    <a:pt x="102" y="35"/>
                    <a:pt x="103" y="34"/>
                    <a:pt x="105" y="34"/>
                  </a:cubicBezTo>
                  <a:cubicBezTo>
                    <a:pt x="113" y="34"/>
                    <a:pt x="122" y="42"/>
                    <a:pt x="122" y="64"/>
                  </a:cubicBezTo>
                  <a:cubicBezTo>
                    <a:pt x="122" y="85"/>
                    <a:pt x="118" y="91"/>
                    <a:pt x="113" y="100"/>
                  </a:cubicBezTo>
                  <a:cubicBezTo>
                    <a:pt x="112" y="102"/>
                    <a:pt x="111" y="105"/>
                    <a:pt x="109" y="108"/>
                  </a:cubicBezTo>
                  <a:cubicBezTo>
                    <a:pt x="106" y="114"/>
                    <a:pt x="106" y="119"/>
                    <a:pt x="107" y="124"/>
                  </a:cubicBezTo>
                  <a:cubicBezTo>
                    <a:pt x="110" y="130"/>
                    <a:pt x="116" y="136"/>
                    <a:pt x="126" y="141"/>
                  </a:cubicBezTo>
                  <a:cubicBezTo>
                    <a:pt x="134" y="145"/>
                    <a:pt x="143" y="152"/>
                    <a:pt x="148" y="157"/>
                  </a:cubicBezTo>
                  <a:cubicBezTo>
                    <a:pt x="133" y="170"/>
                    <a:pt x="114" y="178"/>
                    <a:pt x="92" y="178"/>
                  </a:cubicBezTo>
                  <a:close/>
                  <a:moveTo>
                    <a:pt x="154" y="151"/>
                  </a:moveTo>
                  <a:cubicBezTo>
                    <a:pt x="149" y="146"/>
                    <a:pt x="139" y="137"/>
                    <a:pt x="129" y="133"/>
                  </a:cubicBezTo>
                  <a:cubicBezTo>
                    <a:pt x="121" y="129"/>
                    <a:pt x="117" y="125"/>
                    <a:pt x="115" y="121"/>
                  </a:cubicBezTo>
                  <a:cubicBezTo>
                    <a:pt x="114" y="118"/>
                    <a:pt x="115" y="115"/>
                    <a:pt x="117" y="111"/>
                  </a:cubicBezTo>
                  <a:cubicBezTo>
                    <a:pt x="118" y="108"/>
                    <a:pt x="120" y="106"/>
                    <a:pt x="121" y="104"/>
                  </a:cubicBezTo>
                  <a:cubicBezTo>
                    <a:pt x="126" y="94"/>
                    <a:pt x="130" y="88"/>
                    <a:pt x="130" y="64"/>
                  </a:cubicBezTo>
                  <a:cubicBezTo>
                    <a:pt x="130" y="28"/>
                    <a:pt x="109" y="26"/>
                    <a:pt x="105" y="26"/>
                  </a:cubicBezTo>
                  <a:cubicBezTo>
                    <a:pt x="102" y="26"/>
                    <a:pt x="100" y="27"/>
                    <a:pt x="98" y="27"/>
                  </a:cubicBezTo>
                  <a:cubicBezTo>
                    <a:pt x="96" y="28"/>
                    <a:pt x="93" y="29"/>
                    <a:pt x="88" y="29"/>
                  </a:cubicBezTo>
                  <a:cubicBezTo>
                    <a:pt x="78" y="29"/>
                    <a:pt x="59" y="29"/>
                    <a:pt x="59" y="63"/>
                  </a:cubicBezTo>
                  <a:cubicBezTo>
                    <a:pt x="59" y="86"/>
                    <a:pt x="65" y="96"/>
                    <a:pt x="69" y="105"/>
                  </a:cubicBezTo>
                  <a:cubicBezTo>
                    <a:pt x="71" y="107"/>
                    <a:pt x="72" y="109"/>
                    <a:pt x="73" y="111"/>
                  </a:cubicBezTo>
                  <a:cubicBezTo>
                    <a:pt x="77" y="120"/>
                    <a:pt x="74" y="127"/>
                    <a:pt x="63" y="131"/>
                  </a:cubicBezTo>
                  <a:cubicBezTo>
                    <a:pt x="50" y="137"/>
                    <a:pt x="44" y="140"/>
                    <a:pt x="31" y="151"/>
                  </a:cubicBezTo>
                  <a:cubicBezTo>
                    <a:pt x="17" y="136"/>
                    <a:pt x="8" y="116"/>
                    <a:pt x="8" y="93"/>
                  </a:cubicBezTo>
                  <a:cubicBezTo>
                    <a:pt x="8" y="47"/>
                    <a:pt x="46" y="9"/>
                    <a:pt x="92" y="9"/>
                  </a:cubicBezTo>
                  <a:cubicBezTo>
                    <a:pt x="139" y="9"/>
                    <a:pt x="177" y="47"/>
                    <a:pt x="177" y="93"/>
                  </a:cubicBezTo>
                  <a:cubicBezTo>
                    <a:pt x="177" y="116"/>
                    <a:pt x="168" y="136"/>
                    <a:pt x="154" y="151"/>
                  </a:cubicBezTo>
                  <a:close/>
                </a:path>
              </a:pathLst>
            </a:custGeom>
            <a:grpFill/>
            <a:ln>
              <a:noFill/>
            </a:ln>
          </p:spPr>
          <p:txBody>
            <a:bodyPr anchor="ctr"/>
            <a:lstStyle/>
            <a:p>
              <a:pPr algn="ctr"/>
            </a:p>
          </p:txBody>
        </p:sp>
        <p:sp>
          <p:nvSpPr>
            <p:cNvPr id="31" name="Freeform: Shape 112"/>
            <p:cNvSpPr/>
            <p:nvPr/>
          </p:nvSpPr>
          <p:spPr bwMode="auto">
            <a:xfrm rot="2479839">
              <a:off x="8391232" y="2251705"/>
              <a:ext cx="335696" cy="198051"/>
            </a:xfrm>
            <a:custGeom>
              <a:avLst/>
              <a:gdLst>
                <a:gd name="T0" fmla="*/ 160 w 186"/>
                <a:gd name="T1" fmla="*/ 43 h 110"/>
                <a:gd name="T2" fmla="*/ 161 w 186"/>
                <a:gd name="T3" fmla="*/ 42 h 110"/>
                <a:gd name="T4" fmla="*/ 135 w 186"/>
                <a:gd name="T5" fmla="*/ 17 h 110"/>
                <a:gd name="T6" fmla="*/ 119 w 186"/>
                <a:gd name="T7" fmla="*/ 23 h 110"/>
                <a:gd name="T8" fmla="*/ 76 w 186"/>
                <a:gd name="T9" fmla="*/ 0 h 110"/>
                <a:gd name="T10" fmla="*/ 26 w 186"/>
                <a:gd name="T11" fmla="*/ 43 h 110"/>
                <a:gd name="T12" fmla="*/ 0 w 186"/>
                <a:gd name="T13" fmla="*/ 76 h 110"/>
                <a:gd name="T14" fmla="*/ 34 w 186"/>
                <a:gd name="T15" fmla="*/ 110 h 110"/>
                <a:gd name="T16" fmla="*/ 152 w 186"/>
                <a:gd name="T17" fmla="*/ 110 h 110"/>
                <a:gd name="T18" fmla="*/ 186 w 186"/>
                <a:gd name="T19" fmla="*/ 76 h 110"/>
                <a:gd name="T20" fmla="*/ 160 w 186"/>
                <a:gd name="T21" fmla="*/ 43 h 110"/>
                <a:gd name="T22" fmla="*/ 152 w 186"/>
                <a:gd name="T23" fmla="*/ 101 h 110"/>
                <a:gd name="T24" fmla="*/ 34 w 186"/>
                <a:gd name="T25" fmla="*/ 101 h 110"/>
                <a:gd name="T26" fmla="*/ 9 w 186"/>
                <a:gd name="T27" fmla="*/ 76 h 110"/>
                <a:gd name="T28" fmla="*/ 28 w 186"/>
                <a:gd name="T29" fmla="*/ 51 h 110"/>
                <a:gd name="T30" fmla="*/ 34 w 186"/>
                <a:gd name="T31" fmla="*/ 44 h 110"/>
                <a:gd name="T32" fmla="*/ 76 w 186"/>
                <a:gd name="T33" fmla="*/ 8 h 110"/>
                <a:gd name="T34" fmla="*/ 111 w 186"/>
                <a:gd name="T35" fmla="*/ 28 h 110"/>
                <a:gd name="T36" fmla="*/ 117 w 186"/>
                <a:gd name="T37" fmla="*/ 32 h 110"/>
                <a:gd name="T38" fmla="*/ 119 w 186"/>
                <a:gd name="T39" fmla="*/ 32 h 110"/>
                <a:gd name="T40" fmla="*/ 124 w 186"/>
                <a:gd name="T41" fmla="*/ 29 h 110"/>
                <a:gd name="T42" fmla="*/ 135 w 186"/>
                <a:gd name="T43" fmla="*/ 25 h 110"/>
                <a:gd name="T44" fmla="*/ 152 w 186"/>
                <a:gd name="T45" fmla="*/ 42 h 110"/>
                <a:gd name="T46" fmla="*/ 152 w 186"/>
                <a:gd name="T47" fmla="*/ 43 h 110"/>
                <a:gd name="T48" fmla="*/ 158 w 186"/>
                <a:gd name="T49" fmla="*/ 51 h 110"/>
                <a:gd name="T50" fmla="*/ 177 w 186"/>
                <a:gd name="T51" fmla="*/ 76 h 110"/>
                <a:gd name="T52" fmla="*/ 152 w 186"/>
                <a:gd name="T53" fmla="*/ 10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10">
                  <a:moveTo>
                    <a:pt x="160" y="43"/>
                  </a:moveTo>
                  <a:cubicBezTo>
                    <a:pt x="160" y="43"/>
                    <a:pt x="161" y="43"/>
                    <a:pt x="161" y="42"/>
                  </a:cubicBezTo>
                  <a:cubicBezTo>
                    <a:pt x="161" y="28"/>
                    <a:pt x="149" y="17"/>
                    <a:pt x="135" y="17"/>
                  </a:cubicBezTo>
                  <a:cubicBezTo>
                    <a:pt x="129" y="17"/>
                    <a:pt x="123" y="19"/>
                    <a:pt x="119" y="23"/>
                  </a:cubicBezTo>
                  <a:cubicBezTo>
                    <a:pt x="110" y="9"/>
                    <a:pt x="94" y="0"/>
                    <a:pt x="76" y="0"/>
                  </a:cubicBezTo>
                  <a:cubicBezTo>
                    <a:pt x="51" y="0"/>
                    <a:pt x="30" y="19"/>
                    <a:pt x="26" y="43"/>
                  </a:cubicBezTo>
                  <a:cubicBezTo>
                    <a:pt x="11" y="47"/>
                    <a:pt x="0" y="60"/>
                    <a:pt x="0" y="76"/>
                  </a:cubicBezTo>
                  <a:cubicBezTo>
                    <a:pt x="0" y="95"/>
                    <a:pt x="15" y="110"/>
                    <a:pt x="34" y="110"/>
                  </a:cubicBezTo>
                  <a:cubicBezTo>
                    <a:pt x="152" y="110"/>
                    <a:pt x="152" y="110"/>
                    <a:pt x="152" y="110"/>
                  </a:cubicBezTo>
                  <a:cubicBezTo>
                    <a:pt x="171" y="110"/>
                    <a:pt x="186" y="95"/>
                    <a:pt x="186" y="76"/>
                  </a:cubicBezTo>
                  <a:cubicBezTo>
                    <a:pt x="186" y="60"/>
                    <a:pt x="175" y="47"/>
                    <a:pt x="160" y="43"/>
                  </a:cubicBezTo>
                  <a:close/>
                  <a:moveTo>
                    <a:pt x="152" y="101"/>
                  </a:moveTo>
                  <a:cubicBezTo>
                    <a:pt x="34" y="101"/>
                    <a:pt x="34" y="101"/>
                    <a:pt x="34" y="101"/>
                  </a:cubicBezTo>
                  <a:cubicBezTo>
                    <a:pt x="20" y="101"/>
                    <a:pt x="9" y="90"/>
                    <a:pt x="9" y="76"/>
                  </a:cubicBezTo>
                  <a:cubicBezTo>
                    <a:pt x="9" y="64"/>
                    <a:pt x="17" y="54"/>
                    <a:pt x="28" y="51"/>
                  </a:cubicBezTo>
                  <a:cubicBezTo>
                    <a:pt x="31" y="51"/>
                    <a:pt x="34" y="48"/>
                    <a:pt x="34" y="44"/>
                  </a:cubicBezTo>
                  <a:cubicBezTo>
                    <a:pt x="38" y="24"/>
                    <a:pt x="55" y="8"/>
                    <a:pt x="76" y="8"/>
                  </a:cubicBezTo>
                  <a:cubicBezTo>
                    <a:pt x="90" y="8"/>
                    <a:pt x="104" y="16"/>
                    <a:pt x="111" y="28"/>
                  </a:cubicBezTo>
                  <a:cubicBezTo>
                    <a:pt x="113" y="30"/>
                    <a:pt x="115" y="31"/>
                    <a:pt x="117" y="32"/>
                  </a:cubicBezTo>
                  <a:cubicBezTo>
                    <a:pt x="118" y="32"/>
                    <a:pt x="118" y="32"/>
                    <a:pt x="119" y="32"/>
                  </a:cubicBezTo>
                  <a:cubicBezTo>
                    <a:pt x="121" y="32"/>
                    <a:pt x="123" y="31"/>
                    <a:pt x="124" y="29"/>
                  </a:cubicBezTo>
                  <a:cubicBezTo>
                    <a:pt x="127" y="27"/>
                    <a:pt x="131" y="25"/>
                    <a:pt x="135" y="25"/>
                  </a:cubicBezTo>
                  <a:cubicBezTo>
                    <a:pt x="145" y="25"/>
                    <a:pt x="152" y="33"/>
                    <a:pt x="152" y="42"/>
                  </a:cubicBezTo>
                  <a:cubicBezTo>
                    <a:pt x="152" y="43"/>
                    <a:pt x="152" y="43"/>
                    <a:pt x="152" y="43"/>
                  </a:cubicBezTo>
                  <a:cubicBezTo>
                    <a:pt x="152" y="47"/>
                    <a:pt x="154" y="50"/>
                    <a:pt x="158" y="51"/>
                  </a:cubicBezTo>
                  <a:cubicBezTo>
                    <a:pt x="170" y="54"/>
                    <a:pt x="177" y="64"/>
                    <a:pt x="177" y="76"/>
                  </a:cubicBezTo>
                  <a:cubicBezTo>
                    <a:pt x="177" y="90"/>
                    <a:pt x="166" y="101"/>
                    <a:pt x="152" y="101"/>
                  </a:cubicBezTo>
                  <a:close/>
                </a:path>
              </a:pathLst>
            </a:custGeom>
            <a:grpFill/>
            <a:ln>
              <a:noFill/>
            </a:ln>
          </p:spPr>
          <p:txBody>
            <a:bodyPr anchor="ctr"/>
            <a:lstStyle/>
            <a:p>
              <a:pPr algn="ctr"/>
            </a:p>
          </p:txBody>
        </p:sp>
        <p:sp>
          <p:nvSpPr>
            <p:cNvPr id="32" name="Freeform: Shape 113"/>
            <p:cNvSpPr/>
            <p:nvPr/>
          </p:nvSpPr>
          <p:spPr bwMode="auto">
            <a:xfrm>
              <a:off x="8271831" y="1727304"/>
              <a:ext cx="122612" cy="335205"/>
            </a:xfrm>
            <a:custGeom>
              <a:avLst/>
              <a:gdLst>
                <a:gd name="T0" fmla="*/ 67 w 68"/>
                <a:gd name="T1" fmla="*/ 147 h 186"/>
                <a:gd name="T2" fmla="*/ 68 w 68"/>
                <a:gd name="T3" fmla="*/ 147 h 186"/>
                <a:gd name="T4" fmla="*/ 55 w 68"/>
                <a:gd name="T5" fmla="*/ 84 h 186"/>
                <a:gd name="T6" fmla="*/ 59 w 68"/>
                <a:gd name="T7" fmla="*/ 84 h 186"/>
                <a:gd name="T8" fmla="*/ 63 w 68"/>
                <a:gd name="T9" fmla="*/ 80 h 186"/>
                <a:gd name="T10" fmla="*/ 59 w 68"/>
                <a:gd name="T11" fmla="*/ 76 h 186"/>
                <a:gd name="T12" fmla="*/ 53 w 68"/>
                <a:gd name="T13" fmla="*/ 76 h 186"/>
                <a:gd name="T14" fmla="*/ 46 w 68"/>
                <a:gd name="T15" fmla="*/ 41 h 186"/>
                <a:gd name="T16" fmla="*/ 46 w 68"/>
                <a:gd name="T17" fmla="*/ 41 h 186"/>
                <a:gd name="T18" fmla="*/ 46 w 68"/>
                <a:gd name="T19" fmla="*/ 41 h 186"/>
                <a:gd name="T20" fmla="*/ 65 w 68"/>
                <a:gd name="T21" fmla="*/ 25 h 186"/>
                <a:gd name="T22" fmla="*/ 65 w 68"/>
                <a:gd name="T23" fmla="*/ 25 h 186"/>
                <a:gd name="T24" fmla="*/ 68 w 68"/>
                <a:gd name="T25" fmla="*/ 21 h 186"/>
                <a:gd name="T26" fmla="*/ 34 w 68"/>
                <a:gd name="T27" fmla="*/ 0 h 186"/>
                <a:gd name="T28" fmla="*/ 0 w 68"/>
                <a:gd name="T29" fmla="*/ 21 h 186"/>
                <a:gd name="T30" fmla="*/ 2 w 68"/>
                <a:gd name="T31" fmla="*/ 25 h 186"/>
                <a:gd name="T32" fmla="*/ 2 w 68"/>
                <a:gd name="T33" fmla="*/ 25 h 186"/>
                <a:gd name="T34" fmla="*/ 21 w 68"/>
                <a:gd name="T35" fmla="*/ 41 h 186"/>
                <a:gd name="T36" fmla="*/ 21 w 68"/>
                <a:gd name="T37" fmla="*/ 41 h 186"/>
                <a:gd name="T38" fmla="*/ 21 w 68"/>
                <a:gd name="T39" fmla="*/ 41 h 186"/>
                <a:gd name="T40" fmla="*/ 0 w 68"/>
                <a:gd name="T41" fmla="*/ 147 h 186"/>
                <a:gd name="T42" fmla="*/ 0 w 68"/>
                <a:gd name="T43" fmla="*/ 147 h 186"/>
                <a:gd name="T44" fmla="*/ 0 w 68"/>
                <a:gd name="T45" fmla="*/ 148 h 186"/>
                <a:gd name="T46" fmla="*/ 1 w 68"/>
                <a:gd name="T47" fmla="*/ 150 h 186"/>
                <a:gd name="T48" fmla="*/ 1 w 68"/>
                <a:gd name="T49" fmla="*/ 150 h 186"/>
                <a:gd name="T50" fmla="*/ 31 w 68"/>
                <a:gd name="T51" fmla="*/ 184 h 186"/>
                <a:gd name="T52" fmla="*/ 31 w 68"/>
                <a:gd name="T53" fmla="*/ 184 h 186"/>
                <a:gd name="T54" fmla="*/ 34 w 68"/>
                <a:gd name="T55" fmla="*/ 186 h 186"/>
                <a:gd name="T56" fmla="*/ 37 w 68"/>
                <a:gd name="T57" fmla="*/ 184 h 186"/>
                <a:gd name="T58" fmla="*/ 37 w 68"/>
                <a:gd name="T59" fmla="*/ 184 h 186"/>
                <a:gd name="T60" fmla="*/ 67 w 68"/>
                <a:gd name="T61" fmla="*/ 150 h 186"/>
                <a:gd name="T62" fmla="*/ 67 w 68"/>
                <a:gd name="T63" fmla="*/ 150 h 186"/>
                <a:gd name="T64" fmla="*/ 68 w 68"/>
                <a:gd name="T65" fmla="*/ 148 h 186"/>
                <a:gd name="T66" fmla="*/ 67 w 68"/>
                <a:gd name="T67" fmla="*/ 147 h 186"/>
                <a:gd name="T68" fmla="*/ 9 w 68"/>
                <a:gd name="T69" fmla="*/ 19 h 186"/>
                <a:gd name="T70" fmla="*/ 34 w 68"/>
                <a:gd name="T71" fmla="*/ 8 h 186"/>
                <a:gd name="T72" fmla="*/ 59 w 68"/>
                <a:gd name="T73" fmla="*/ 19 h 186"/>
                <a:gd name="T74" fmla="*/ 34 w 68"/>
                <a:gd name="T75" fmla="*/ 41 h 186"/>
                <a:gd name="T76" fmla="*/ 9 w 68"/>
                <a:gd name="T77" fmla="*/ 19 h 186"/>
                <a:gd name="T78" fmla="*/ 34 w 68"/>
                <a:gd name="T79" fmla="*/ 175 h 186"/>
                <a:gd name="T80" fmla="*/ 9 w 68"/>
                <a:gd name="T81" fmla="*/ 146 h 186"/>
                <a:gd name="T82" fmla="*/ 29 w 68"/>
                <a:gd name="T83" fmla="*/ 47 h 186"/>
                <a:gd name="T84" fmla="*/ 31 w 68"/>
                <a:gd name="T85" fmla="*/ 49 h 186"/>
                <a:gd name="T86" fmla="*/ 31 w 68"/>
                <a:gd name="T87" fmla="*/ 50 h 186"/>
                <a:gd name="T88" fmla="*/ 32 w 68"/>
                <a:gd name="T89" fmla="*/ 50 h 186"/>
                <a:gd name="T90" fmla="*/ 32 w 68"/>
                <a:gd name="T91" fmla="*/ 50 h 186"/>
                <a:gd name="T92" fmla="*/ 34 w 68"/>
                <a:gd name="T93" fmla="*/ 51 h 186"/>
                <a:gd name="T94" fmla="*/ 36 w 68"/>
                <a:gd name="T95" fmla="*/ 50 h 186"/>
                <a:gd name="T96" fmla="*/ 36 w 68"/>
                <a:gd name="T97" fmla="*/ 50 h 186"/>
                <a:gd name="T98" fmla="*/ 36 w 68"/>
                <a:gd name="T99" fmla="*/ 50 h 186"/>
                <a:gd name="T100" fmla="*/ 37 w 68"/>
                <a:gd name="T101" fmla="*/ 49 h 186"/>
                <a:gd name="T102" fmla="*/ 39 w 68"/>
                <a:gd name="T103" fmla="*/ 47 h 186"/>
                <a:gd name="T104" fmla="*/ 45 w 68"/>
                <a:gd name="T105" fmla="*/ 76 h 186"/>
                <a:gd name="T106" fmla="*/ 34 w 68"/>
                <a:gd name="T107" fmla="*/ 76 h 186"/>
                <a:gd name="T108" fmla="*/ 30 w 68"/>
                <a:gd name="T109" fmla="*/ 80 h 186"/>
                <a:gd name="T110" fmla="*/ 34 w 68"/>
                <a:gd name="T111" fmla="*/ 84 h 186"/>
                <a:gd name="T112" fmla="*/ 46 w 68"/>
                <a:gd name="T113" fmla="*/ 84 h 186"/>
                <a:gd name="T114" fmla="*/ 59 w 68"/>
                <a:gd name="T115" fmla="*/ 146 h 186"/>
                <a:gd name="T116" fmla="*/ 34 w 68"/>
                <a:gd name="T117" fmla="*/ 17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 h="186">
                  <a:moveTo>
                    <a:pt x="67" y="147"/>
                  </a:moveTo>
                  <a:cubicBezTo>
                    <a:pt x="68" y="147"/>
                    <a:pt x="68" y="147"/>
                    <a:pt x="68" y="147"/>
                  </a:cubicBezTo>
                  <a:cubicBezTo>
                    <a:pt x="55" y="84"/>
                    <a:pt x="55" y="84"/>
                    <a:pt x="55" y="84"/>
                  </a:cubicBezTo>
                  <a:cubicBezTo>
                    <a:pt x="59" y="84"/>
                    <a:pt x="59" y="84"/>
                    <a:pt x="59" y="84"/>
                  </a:cubicBezTo>
                  <a:cubicBezTo>
                    <a:pt x="61" y="84"/>
                    <a:pt x="63" y="83"/>
                    <a:pt x="63" y="80"/>
                  </a:cubicBezTo>
                  <a:cubicBezTo>
                    <a:pt x="63" y="78"/>
                    <a:pt x="61" y="76"/>
                    <a:pt x="59" y="76"/>
                  </a:cubicBezTo>
                  <a:cubicBezTo>
                    <a:pt x="53" y="76"/>
                    <a:pt x="53" y="76"/>
                    <a:pt x="53" y="76"/>
                  </a:cubicBezTo>
                  <a:cubicBezTo>
                    <a:pt x="46" y="41"/>
                    <a:pt x="46" y="41"/>
                    <a:pt x="46" y="41"/>
                  </a:cubicBezTo>
                  <a:cubicBezTo>
                    <a:pt x="46" y="41"/>
                    <a:pt x="46" y="41"/>
                    <a:pt x="46" y="41"/>
                  </a:cubicBezTo>
                  <a:cubicBezTo>
                    <a:pt x="46" y="41"/>
                    <a:pt x="46" y="41"/>
                    <a:pt x="46" y="41"/>
                  </a:cubicBezTo>
                  <a:cubicBezTo>
                    <a:pt x="65" y="25"/>
                    <a:pt x="65" y="25"/>
                    <a:pt x="65" y="25"/>
                  </a:cubicBezTo>
                  <a:cubicBezTo>
                    <a:pt x="65" y="25"/>
                    <a:pt x="65" y="25"/>
                    <a:pt x="65" y="25"/>
                  </a:cubicBezTo>
                  <a:cubicBezTo>
                    <a:pt x="67" y="24"/>
                    <a:pt x="68" y="23"/>
                    <a:pt x="68" y="21"/>
                  </a:cubicBezTo>
                  <a:cubicBezTo>
                    <a:pt x="68" y="9"/>
                    <a:pt x="52" y="0"/>
                    <a:pt x="34" y="0"/>
                  </a:cubicBezTo>
                  <a:cubicBezTo>
                    <a:pt x="15" y="0"/>
                    <a:pt x="0" y="9"/>
                    <a:pt x="0" y="21"/>
                  </a:cubicBezTo>
                  <a:cubicBezTo>
                    <a:pt x="0" y="23"/>
                    <a:pt x="1" y="24"/>
                    <a:pt x="2" y="25"/>
                  </a:cubicBezTo>
                  <a:cubicBezTo>
                    <a:pt x="2" y="25"/>
                    <a:pt x="2" y="25"/>
                    <a:pt x="2" y="25"/>
                  </a:cubicBezTo>
                  <a:cubicBezTo>
                    <a:pt x="21" y="41"/>
                    <a:pt x="21" y="41"/>
                    <a:pt x="21" y="41"/>
                  </a:cubicBezTo>
                  <a:cubicBezTo>
                    <a:pt x="21" y="41"/>
                    <a:pt x="21" y="41"/>
                    <a:pt x="21" y="41"/>
                  </a:cubicBezTo>
                  <a:cubicBezTo>
                    <a:pt x="21" y="41"/>
                    <a:pt x="21" y="41"/>
                    <a:pt x="21" y="41"/>
                  </a:cubicBezTo>
                  <a:cubicBezTo>
                    <a:pt x="0" y="147"/>
                    <a:pt x="0" y="147"/>
                    <a:pt x="0" y="147"/>
                  </a:cubicBezTo>
                  <a:cubicBezTo>
                    <a:pt x="0" y="147"/>
                    <a:pt x="0" y="147"/>
                    <a:pt x="0" y="147"/>
                  </a:cubicBezTo>
                  <a:cubicBezTo>
                    <a:pt x="0" y="147"/>
                    <a:pt x="0" y="147"/>
                    <a:pt x="0" y="148"/>
                  </a:cubicBezTo>
                  <a:cubicBezTo>
                    <a:pt x="0" y="149"/>
                    <a:pt x="1" y="150"/>
                    <a:pt x="1" y="150"/>
                  </a:cubicBezTo>
                  <a:cubicBezTo>
                    <a:pt x="1" y="150"/>
                    <a:pt x="1" y="150"/>
                    <a:pt x="1" y="150"/>
                  </a:cubicBezTo>
                  <a:cubicBezTo>
                    <a:pt x="31" y="184"/>
                    <a:pt x="31" y="184"/>
                    <a:pt x="31" y="184"/>
                  </a:cubicBezTo>
                  <a:cubicBezTo>
                    <a:pt x="31" y="184"/>
                    <a:pt x="31" y="184"/>
                    <a:pt x="31" y="184"/>
                  </a:cubicBezTo>
                  <a:cubicBezTo>
                    <a:pt x="31" y="185"/>
                    <a:pt x="33" y="186"/>
                    <a:pt x="34" y="186"/>
                  </a:cubicBezTo>
                  <a:cubicBezTo>
                    <a:pt x="35" y="186"/>
                    <a:pt x="36" y="185"/>
                    <a:pt x="37" y="184"/>
                  </a:cubicBezTo>
                  <a:cubicBezTo>
                    <a:pt x="37" y="184"/>
                    <a:pt x="37" y="184"/>
                    <a:pt x="37" y="184"/>
                  </a:cubicBezTo>
                  <a:cubicBezTo>
                    <a:pt x="67" y="150"/>
                    <a:pt x="67" y="150"/>
                    <a:pt x="67" y="150"/>
                  </a:cubicBezTo>
                  <a:cubicBezTo>
                    <a:pt x="67" y="150"/>
                    <a:pt x="67" y="150"/>
                    <a:pt x="67" y="150"/>
                  </a:cubicBezTo>
                  <a:cubicBezTo>
                    <a:pt x="67" y="150"/>
                    <a:pt x="68" y="149"/>
                    <a:pt x="68" y="148"/>
                  </a:cubicBezTo>
                  <a:cubicBezTo>
                    <a:pt x="68" y="147"/>
                    <a:pt x="67" y="147"/>
                    <a:pt x="67" y="147"/>
                  </a:cubicBezTo>
                  <a:close/>
                  <a:moveTo>
                    <a:pt x="9" y="19"/>
                  </a:moveTo>
                  <a:cubicBezTo>
                    <a:pt x="10" y="13"/>
                    <a:pt x="21" y="8"/>
                    <a:pt x="34" y="8"/>
                  </a:cubicBezTo>
                  <a:cubicBezTo>
                    <a:pt x="47" y="8"/>
                    <a:pt x="57" y="13"/>
                    <a:pt x="59" y="19"/>
                  </a:cubicBezTo>
                  <a:cubicBezTo>
                    <a:pt x="34" y="41"/>
                    <a:pt x="34" y="41"/>
                    <a:pt x="34" y="41"/>
                  </a:cubicBezTo>
                  <a:lnTo>
                    <a:pt x="9" y="19"/>
                  </a:lnTo>
                  <a:close/>
                  <a:moveTo>
                    <a:pt x="34" y="175"/>
                  </a:moveTo>
                  <a:cubicBezTo>
                    <a:pt x="9" y="146"/>
                    <a:pt x="9" y="146"/>
                    <a:pt x="9" y="146"/>
                  </a:cubicBezTo>
                  <a:cubicBezTo>
                    <a:pt x="29" y="47"/>
                    <a:pt x="29" y="47"/>
                    <a:pt x="29" y="47"/>
                  </a:cubicBezTo>
                  <a:cubicBezTo>
                    <a:pt x="31" y="49"/>
                    <a:pt x="31" y="49"/>
                    <a:pt x="31" y="49"/>
                  </a:cubicBezTo>
                  <a:cubicBezTo>
                    <a:pt x="31" y="49"/>
                    <a:pt x="31" y="50"/>
                    <a:pt x="31" y="50"/>
                  </a:cubicBezTo>
                  <a:cubicBezTo>
                    <a:pt x="32" y="50"/>
                    <a:pt x="32" y="50"/>
                    <a:pt x="32" y="50"/>
                  </a:cubicBezTo>
                  <a:cubicBezTo>
                    <a:pt x="32" y="50"/>
                    <a:pt x="32" y="50"/>
                    <a:pt x="32" y="50"/>
                  </a:cubicBezTo>
                  <a:cubicBezTo>
                    <a:pt x="32" y="50"/>
                    <a:pt x="33" y="51"/>
                    <a:pt x="34" y="51"/>
                  </a:cubicBezTo>
                  <a:cubicBezTo>
                    <a:pt x="35" y="51"/>
                    <a:pt x="35" y="50"/>
                    <a:pt x="36" y="50"/>
                  </a:cubicBezTo>
                  <a:cubicBezTo>
                    <a:pt x="36" y="50"/>
                    <a:pt x="36" y="50"/>
                    <a:pt x="36" y="50"/>
                  </a:cubicBezTo>
                  <a:cubicBezTo>
                    <a:pt x="36" y="50"/>
                    <a:pt x="36" y="50"/>
                    <a:pt x="36" y="50"/>
                  </a:cubicBezTo>
                  <a:cubicBezTo>
                    <a:pt x="37" y="50"/>
                    <a:pt x="37" y="49"/>
                    <a:pt x="37" y="49"/>
                  </a:cubicBezTo>
                  <a:cubicBezTo>
                    <a:pt x="39" y="47"/>
                    <a:pt x="39" y="47"/>
                    <a:pt x="39" y="47"/>
                  </a:cubicBezTo>
                  <a:cubicBezTo>
                    <a:pt x="45" y="76"/>
                    <a:pt x="45" y="76"/>
                    <a:pt x="45" y="76"/>
                  </a:cubicBezTo>
                  <a:cubicBezTo>
                    <a:pt x="34" y="76"/>
                    <a:pt x="34" y="76"/>
                    <a:pt x="34" y="76"/>
                  </a:cubicBezTo>
                  <a:cubicBezTo>
                    <a:pt x="32" y="76"/>
                    <a:pt x="30" y="78"/>
                    <a:pt x="30" y="80"/>
                  </a:cubicBezTo>
                  <a:cubicBezTo>
                    <a:pt x="30" y="83"/>
                    <a:pt x="32" y="84"/>
                    <a:pt x="34" y="84"/>
                  </a:cubicBezTo>
                  <a:cubicBezTo>
                    <a:pt x="46" y="84"/>
                    <a:pt x="46" y="84"/>
                    <a:pt x="46" y="84"/>
                  </a:cubicBezTo>
                  <a:cubicBezTo>
                    <a:pt x="59" y="146"/>
                    <a:pt x="59" y="146"/>
                    <a:pt x="59" y="146"/>
                  </a:cubicBezTo>
                  <a:lnTo>
                    <a:pt x="34" y="175"/>
                  </a:lnTo>
                  <a:close/>
                </a:path>
              </a:pathLst>
            </a:custGeom>
            <a:grpFill/>
            <a:ln>
              <a:noFill/>
            </a:ln>
          </p:spPr>
          <p:txBody>
            <a:bodyPr anchor="ctr"/>
            <a:lstStyle/>
            <a:p>
              <a:pPr algn="ctr"/>
            </a:p>
          </p:txBody>
        </p:sp>
        <p:sp>
          <p:nvSpPr>
            <p:cNvPr id="33" name="Freeform: Shape 114"/>
            <p:cNvSpPr/>
            <p:nvPr/>
          </p:nvSpPr>
          <p:spPr bwMode="auto">
            <a:xfrm>
              <a:off x="8685680" y="1793606"/>
              <a:ext cx="335205" cy="332239"/>
            </a:xfrm>
            <a:custGeom>
              <a:avLst/>
              <a:gdLst>
                <a:gd name="T0" fmla="*/ 157 w 186"/>
                <a:gd name="T1" fmla="*/ 159 h 185"/>
                <a:gd name="T2" fmla="*/ 186 w 186"/>
                <a:gd name="T3" fmla="*/ 93 h 185"/>
                <a:gd name="T4" fmla="*/ 93 w 186"/>
                <a:gd name="T5" fmla="*/ 0 h 185"/>
                <a:gd name="T6" fmla="*/ 0 w 186"/>
                <a:gd name="T7" fmla="*/ 93 h 185"/>
                <a:gd name="T8" fmla="*/ 29 w 186"/>
                <a:gd name="T9" fmla="*/ 159 h 185"/>
                <a:gd name="T10" fmla="*/ 18 w 186"/>
                <a:gd name="T11" fmla="*/ 178 h 185"/>
                <a:gd name="T12" fmla="*/ 17 w 186"/>
                <a:gd name="T13" fmla="*/ 181 h 185"/>
                <a:gd name="T14" fmla="*/ 21 w 186"/>
                <a:gd name="T15" fmla="*/ 185 h 185"/>
                <a:gd name="T16" fmla="*/ 24 w 186"/>
                <a:gd name="T17" fmla="*/ 184 h 185"/>
                <a:gd name="T18" fmla="*/ 25 w 186"/>
                <a:gd name="T19" fmla="*/ 182 h 185"/>
                <a:gd name="T20" fmla="*/ 35 w 186"/>
                <a:gd name="T21" fmla="*/ 165 h 185"/>
                <a:gd name="T22" fmla="*/ 93 w 186"/>
                <a:gd name="T23" fmla="*/ 185 h 185"/>
                <a:gd name="T24" fmla="*/ 151 w 186"/>
                <a:gd name="T25" fmla="*/ 165 h 185"/>
                <a:gd name="T26" fmla="*/ 161 w 186"/>
                <a:gd name="T27" fmla="*/ 182 h 185"/>
                <a:gd name="T28" fmla="*/ 165 w 186"/>
                <a:gd name="T29" fmla="*/ 185 h 185"/>
                <a:gd name="T30" fmla="*/ 169 w 186"/>
                <a:gd name="T31" fmla="*/ 181 h 185"/>
                <a:gd name="T32" fmla="*/ 168 w 186"/>
                <a:gd name="T33" fmla="*/ 178 h 185"/>
                <a:gd name="T34" fmla="*/ 157 w 186"/>
                <a:gd name="T35" fmla="*/ 159 h 185"/>
                <a:gd name="T36" fmla="*/ 93 w 186"/>
                <a:gd name="T37" fmla="*/ 177 h 185"/>
                <a:gd name="T38" fmla="*/ 9 w 186"/>
                <a:gd name="T39" fmla="*/ 93 h 185"/>
                <a:gd name="T40" fmla="*/ 93 w 186"/>
                <a:gd name="T41" fmla="*/ 8 h 185"/>
                <a:gd name="T42" fmla="*/ 177 w 186"/>
                <a:gd name="T43" fmla="*/ 93 h 185"/>
                <a:gd name="T44" fmla="*/ 93 w 186"/>
                <a:gd name="T45" fmla="*/ 177 h 185"/>
                <a:gd name="T46" fmla="*/ 93 w 186"/>
                <a:gd name="T47" fmla="*/ 34 h 185"/>
                <a:gd name="T48" fmla="*/ 34 w 186"/>
                <a:gd name="T49" fmla="*/ 93 h 185"/>
                <a:gd name="T50" fmla="*/ 93 w 186"/>
                <a:gd name="T51" fmla="*/ 152 h 185"/>
                <a:gd name="T52" fmla="*/ 152 w 186"/>
                <a:gd name="T53" fmla="*/ 93 h 185"/>
                <a:gd name="T54" fmla="*/ 93 w 186"/>
                <a:gd name="T55" fmla="*/ 34 h 185"/>
                <a:gd name="T56" fmla="*/ 93 w 186"/>
                <a:gd name="T57" fmla="*/ 143 h 185"/>
                <a:gd name="T58" fmla="*/ 42 w 186"/>
                <a:gd name="T59" fmla="*/ 93 h 185"/>
                <a:gd name="T60" fmla="*/ 93 w 186"/>
                <a:gd name="T61" fmla="*/ 42 h 185"/>
                <a:gd name="T62" fmla="*/ 144 w 186"/>
                <a:gd name="T63" fmla="*/ 93 h 185"/>
                <a:gd name="T64" fmla="*/ 93 w 186"/>
                <a:gd name="T65" fmla="*/ 143 h 185"/>
                <a:gd name="T66" fmla="*/ 93 w 186"/>
                <a:gd name="T67" fmla="*/ 67 h 185"/>
                <a:gd name="T68" fmla="*/ 68 w 186"/>
                <a:gd name="T69" fmla="*/ 93 h 185"/>
                <a:gd name="T70" fmla="*/ 93 w 186"/>
                <a:gd name="T71" fmla="*/ 118 h 185"/>
                <a:gd name="T72" fmla="*/ 118 w 186"/>
                <a:gd name="T73" fmla="*/ 93 h 185"/>
                <a:gd name="T74" fmla="*/ 93 w 186"/>
                <a:gd name="T75" fmla="*/ 67 h 185"/>
                <a:gd name="T76" fmla="*/ 93 w 186"/>
                <a:gd name="T77" fmla="*/ 109 h 185"/>
                <a:gd name="T78" fmla="*/ 76 w 186"/>
                <a:gd name="T79" fmla="*/ 93 h 185"/>
                <a:gd name="T80" fmla="*/ 93 w 186"/>
                <a:gd name="T81" fmla="*/ 76 h 185"/>
                <a:gd name="T82" fmla="*/ 110 w 186"/>
                <a:gd name="T83" fmla="*/ 93 h 185"/>
                <a:gd name="T84" fmla="*/ 93 w 186"/>
                <a:gd name="T85" fmla="*/ 10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5">
                  <a:moveTo>
                    <a:pt x="157" y="159"/>
                  </a:moveTo>
                  <a:cubicBezTo>
                    <a:pt x="175" y="143"/>
                    <a:pt x="186" y="119"/>
                    <a:pt x="186" y="93"/>
                  </a:cubicBezTo>
                  <a:cubicBezTo>
                    <a:pt x="186" y="41"/>
                    <a:pt x="144" y="0"/>
                    <a:pt x="93" y="0"/>
                  </a:cubicBezTo>
                  <a:cubicBezTo>
                    <a:pt x="42" y="0"/>
                    <a:pt x="0" y="41"/>
                    <a:pt x="0" y="93"/>
                  </a:cubicBezTo>
                  <a:cubicBezTo>
                    <a:pt x="0" y="119"/>
                    <a:pt x="11" y="143"/>
                    <a:pt x="29" y="159"/>
                  </a:cubicBezTo>
                  <a:cubicBezTo>
                    <a:pt x="18" y="178"/>
                    <a:pt x="18" y="178"/>
                    <a:pt x="18" y="178"/>
                  </a:cubicBezTo>
                  <a:cubicBezTo>
                    <a:pt x="18" y="179"/>
                    <a:pt x="17" y="180"/>
                    <a:pt x="17" y="181"/>
                  </a:cubicBezTo>
                  <a:cubicBezTo>
                    <a:pt x="17" y="183"/>
                    <a:pt x="19" y="185"/>
                    <a:pt x="21" y="185"/>
                  </a:cubicBezTo>
                  <a:cubicBezTo>
                    <a:pt x="22" y="185"/>
                    <a:pt x="24" y="185"/>
                    <a:pt x="24" y="184"/>
                  </a:cubicBezTo>
                  <a:cubicBezTo>
                    <a:pt x="25" y="184"/>
                    <a:pt x="25" y="183"/>
                    <a:pt x="25" y="182"/>
                  </a:cubicBezTo>
                  <a:cubicBezTo>
                    <a:pt x="35" y="165"/>
                    <a:pt x="35" y="165"/>
                    <a:pt x="35" y="165"/>
                  </a:cubicBezTo>
                  <a:cubicBezTo>
                    <a:pt x="51" y="178"/>
                    <a:pt x="71" y="185"/>
                    <a:pt x="93" y="185"/>
                  </a:cubicBezTo>
                  <a:cubicBezTo>
                    <a:pt x="115" y="185"/>
                    <a:pt x="135" y="178"/>
                    <a:pt x="151" y="165"/>
                  </a:cubicBezTo>
                  <a:cubicBezTo>
                    <a:pt x="161" y="182"/>
                    <a:pt x="161" y="182"/>
                    <a:pt x="161" y="182"/>
                  </a:cubicBezTo>
                  <a:cubicBezTo>
                    <a:pt x="161" y="184"/>
                    <a:pt x="163" y="185"/>
                    <a:pt x="165" y="185"/>
                  </a:cubicBezTo>
                  <a:cubicBezTo>
                    <a:pt x="167" y="185"/>
                    <a:pt x="169" y="183"/>
                    <a:pt x="169" y="181"/>
                  </a:cubicBezTo>
                  <a:cubicBezTo>
                    <a:pt x="169" y="180"/>
                    <a:pt x="168" y="179"/>
                    <a:pt x="168" y="178"/>
                  </a:cubicBezTo>
                  <a:lnTo>
                    <a:pt x="157" y="159"/>
                  </a:ln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93" y="34"/>
                  </a:moveTo>
                  <a:cubicBezTo>
                    <a:pt x="60" y="34"/>
                    <a:pt x="34" y="60"/>
                    <a:pt x="34" y="93"/>
                  </a:cubicBezTo>
                  <a:cubicBezTo>
                    <a:pt x="34" y="125"/>
                    <a:pt x="60" y="152"/>
                    <a:pt x="93" y="152"/>
                  </a:cubicBezTo>
                  <a:cubicBezTo>
                    <a:pt x="126" y="152"/>
                    <a:pt x="152" y="125"/>
                    <a:pt x="152" y="93"/>
                  </a:cubicBezTo>
                  <a:cubicBezTo>
                    <a:pt x="152" y="60"/>
                    <a:pt x="126" y="34"/>
                    <a:pt x="93" y="34"/>
                  </a:cubicBezTo>
                  <a:close/>
                  <a:moveTo>
                    <a:pt x="93" y="143"/>
                  </a:moveTo>
                  <a:cubicBezTo>
                    <a:pt x="65" y="143"/>
                    <a:pt x="42" y="121"/>
                    <a:pt x="42" y="93"/>
                  </a:cubicBezTo>
                  <a:cubicBezTo>
                    <a:pt x="42" y="65"/>
                    <a:pt x="65" y="42"/>
                    <a:pt x="93" y="42"/>
                  </a:cubicBezTo>
                  <a:cubicBezTo>
                    <a:pt x="121" y="42"/>
                    <a:pt x="144" y="65"/>
                    <a:pt x="144" y="93"/>
                  </a:cubicBezTo>
                  <a:cubicBezTo>
                    <a:pt x="144" y="121"/>
                    <a:pt x="121" y="143"/>
                    <a:pt x="93" y="143"/>
                  </a:cubicBezTo>
                  <a:close/>
                  <a:moveTo>
                    <a:pt x="93" y="67"/>
                  </a:moveTo>
                  <a:cubicBezTo>
                    <a:pt x="79" y="67"/>
                    <a:pt x="68" y="79"/>
                    <a:pt x="68" y="93"/>
                  </a:cubicBezTo>
                  <a:cubicBezTo>
                    <a:pt x="68" y="107"/>
                    <a:pt x="79" y="118"/>
                    <a:pt x="93" y="118"/>
                  </a:cubicBezTo>
                  <a:cubicBezTo>
                    <a:pt x="107" y="118"/>
                    <a:pt x="118" y="107"/>
                    <a:pt x="118" y="93"/>
                  </a:cubicBezTo>
                  <a:cubicBezTo>
                    <a:pt x="118" y="79"/>
                    <a:pt x="107" y="67"/>
                    <a:pt x="93" y="67"/>
                  </a:cubicBezTo>
                  <a:close/>
                  <a:moveTo>
                    <a:pt x="93" y="109"/>
                  </a:moveTo>
                  <a:cubicBezTo>
                    <a:pt x="84" y="109"/>
                    <a:pt x="76" y="102"/>
                    <a:pt x="76" y="93"/>
                  </a:cubicBezTo>
                  <a:cubicBezTo>
                    <a:pt x="76" y="83"/>
                    <a:pt x="84" y="76"/>
                    <a:pt x="93" y="76"/>
                  </a:cubicBezTo>
                  <a:cubicBezTo>
                    <a:pt x="102" y="76"/>
                    <a:pt x="110" y="83"/>
                    <a:pt x="110" y="93"/>
                  </a:cubicBezTo>
                  <a:cubicBezTo>
                    <a:pt x="110" y="102"/>
                    <a:pt x="102" y="109"/>
                    <a:pt x="93" y="109"/>
                  </a:cubicBezTo>
                  <a:close/>
                </a:path>
              </a:pathLst>
            </a:custGeom>
            <a:grpFill/>
            <a:ln>
              <a:noFill/>
            </a:ln>
          </p:spPr>
          <p:txBody>
            <a:bodyPr anchor="ctr"/>
            <a:lstStyle/>
            <a:p>
              <a:pPr algn="ctr"/>
            </a:p>
          </p:txBody>
        </p:sp>
        <p:sp>
          <p:nvSpPr>
            <p:cNvPr id="34" name="Freeform: Shape 115"/>
            <p:cNvSpPr/>
            <p:nvPr/>
          </p:nvSpPr>
          <p:spPr bwMode="auto">
            <a:xfrm>
              <a:off x="9939218" y="5756971"/>
              <a:ext cx="333228" cy="273899"/>
            </a:xfrm>
            <a:custGeom>
              <a:avLst/>
              <a:gdLst>
                <a:gd name="T0" fmla="*/ 17 w 185"/>
                <a:gd name="T1" fmla="*/ 109 h 152"/>
                <a:gd name="T2" fmla="*/ 25 w 185"/>
                <a:gd name="T3" fmla="*/ 109 h 152"/>
                <a:gd name="T4" fmla="*/ 46 w 185"/>
                <a:gd name="T5" fmla="*/ 88 h 152"/>
                <a:gd name="T6" fmla="*/ 181 w 185"/>
                <a:gd name="T7" fmla="*/ 91 h 152"/>
                <a:gd name="T8" fmla="*/ 150 w 185"/>
                <a:gd name="T9" fmla="*/ 17 h 152"/>
                <a:gd name="T10" fmla="*/ 101 w 185"/>
                <a:gd name="T11" fmla="*/ 25 h 152"/>
                <a:gd name="T12" fmla="*/ 59 w 185"/>
                <a:gd name="T13" fmla="*/ 0 h 152"/>
                <a:gd name="T14" fmla="*/ 35 w 185"/>
                <a:gd name="T15" fmla="*/ 17 h 152"/>
                <a:gd name="T16" fmla="*/ 0 w 185"/>
                <a:gd name="T17" fmla="*/ 109 h 152"/>
                <a:gd name="T18" fmla="*/ 83 w 185"/>
                <a:gd name="T19" fmla="*/ 118 h 152"/>
                <a:gd name="T20" fmla="*/ 143 w 185"/>
                <a:gd name="T21" fmla="*/ 152 h 152"/>
                <a:gd name="T22" fmla="*/ 181 w 185"/>
                <a:gd name="T23" fmla="*/ 91 h 152"/>
                <a:gd name="T24" fmla="*/ 8 w 185"/>
                <a:gd name="T25" fmla="*/ 109 h 152"/>
                <a:gd name="T26" fmla="*/ 76 w 185"/>
                <a:gd name="T27" fmla="*/ 109 h 152"/>
                <a:gd name="T28" fmla="*/ 76 w 185"/>
                <a:gd name="T29" fmla="*/ 84 h 152"/>
                <a:gd name="T30" fmla="*/ 21 w 185"/>
                <a:gd name="T31" fmla="*/ 73 h 152"/>
                <a:gd name="T32" fmla="*/ 44 w 185"/>
                <a:gd name="T33" fmla="*/ 18 h 152"/>
                <a:gd name="T34" fmla="*/ 76 w 185"/>
                <a:gd name="T35" fmla="*/ 24 h 152"/>
                <a:gd name="T36" fmla="*/ 76 w 185"/>
                <a:gd name="T37" fmla="*/ 84 h 152"/>
                <a:gd name="T38" fmla="*/ 84 w 185"/>
                <a:gd name="T39" fmla="*/ 109 h 152"/>
                <a:gd name="T40" fmla="*/ 101 w 185"/>
                <a:gd name="T41" fmla="*/ 101 h 152"/>
                <a:gd name="T42" fmla="*/ 101 w 185"/>
                <a:gd name="T43" fmla="*/ 93 h 152"/>
                <a:gd name="T44" fmla="*/ 84 w 185"/>
                <a:gd name="T45" fmla="*/ 33 h 152"/>
                <a:gd name="T46" fmla="*/ 101 w 185"/>
                <a:gd name="T47" fmla="*/ 93 h 152"/>
                <a:gd name="T48" fmla="*/ 110 w 185"/>
                <a:gd name="T49" fmla="*/ 24 h 152"/>
                <a:gd name="T50" fmla="*/ 142 w 185"/>
                <a:gd name="T51" fmla="*/ 18 h 152"/>
                <a:gd name="T52" fmla="*/ 164 w 185"/>
                <a:gd name="T53" fmla="*/ 73 h 152"/>
                <a:gd name="T54" fmla="*/ 109 w 185"/>
                <a:gd name="T55" fmla="*/ 84 h 152"/>
                <a:gd name="T56" fmla="*/ 143 w 185"/>
                <a:gd name="T57" fmla="*/ 143 h 152"/>
                <a:gd name="T58" fmla="*/ 143 w 185"/>
                <a:gd name="T59" fmla="*/ 76 h 152"/>
                <a:gd name="T60" fmla="*/ 143 w 185"/>
                <a:gd name="T61" fmla="*/ 143 h 152"/>
                <a:gd name="T62" fmla="*/ 118 w 185"/>
                <a:gd name="T63" fmla="*/ 109 h 152"/>
                <a:gd name="T64" fmla="*/ 126 w 185"/>
                <a:gd name="T65" fmla="*/ 109 h 152"/>
                <a:gd name="T66" fmla="*/ 147 w 185"/>
                <a:gd name="T67" fmla="*/ 8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5" h="152">
                  <a:moveTo>
                    <a:pt x="42" y="84"/>
                  </a:moveTo>
                  <a:cubicBezTo>
                    <a:pt x="28" y="84"/>
                    <a:pt x="17" y="95"/>
                    <a:pt x="17" y="109"/>
                  </a:cubicBezTo>
                  <a:cubicBezTo>
                    <a:pt x="17" y="112"/>
                    <a:pt x="19" y="114"/>
                    <a:pt x="21" y="114"/>
                  </a:cubicBezTo>
                  <a:cubicBezTo>
                    <a:pt x="23" y="114"/>
                    <a:pt x="25" y="112"/>
                    <a:pt x="25" y="109"/>
                  </a:cubicBezTo>
                  <a:cubicBezTo>
                    <a:pt x="25" y="100"/>
                    <a:pt x="33" y="93"/>
                    <a:pt x="42" y="93"/>
                  </a:cubicBezTo>
                  <a:cubicBezTo>
                    <a:pt x="44" y="93"/>
                    <a:pt x="46" y="91"/>
                    <a:pt x="46" y="88"/>
                  </a:cubicBezTo>
                  <a:cubicBezTo>
                    <a:pt x="46" y="86"/>
                    <a:pt x="44" y="84"/>
                    <a:pt x="42" y="84"/>
                  </a:cubicBezTo>
                  <a:close/>
                  <a:moveTo>
                    <a:pt x="181" y="91"/>
                  </a:moveTo>
                  <a:cubicBezTo>
                    <a:pt x="150" y="17"/>
                    <a:pt x="150" y="17"/>
                    <a:pt x="150" y="17"/>
                  </a:cubicBezTo>
                  <a:cubicBezTo>
                    <a:pt x="150" y="17"/>
                    <a:pt x="150" y="17"/>
                    <a:pt x="150" y="17"/>
                  </a:cubicBezTo>
                  <a:cubicBezTo>
                    <a:pt x="147" y="7"/>
                    <a:pt x="137" y="0"/>
                    <a:pt x="126" y="0"/>
                  </a:cubicBezTo>
                  <a:cubicBezTo>
                    <a:pt x="112" y="0"/>
                    <a:pt x="101" y="11"/>
                    <a:pt x="101" y="25"/>
                  </a:cubicBezTo>
                  <a:cubicBezTo>
                    <a:pt x="84" y="25"/>
                    <a:pt x="84" y="25"/>
                    <a:pt x="84" y="25"/>
                  </a:cubicBezTo>
                  <a:cubicBezTo>
                    <a:pt x="84" y="11"/>
                    <a:pt x="73" y="0"/>
                    <a:pt x="59" y="0"/>
                  </a:cubicBezTo>
                  <a:cubicBezTo>
                    <a:pt x="48" y="0"/>
                    <a:pt x="39" y="7"/>
                    <a:pt x="35" y="17"/>
                  </a:cubicBezTo>
                  <a:cubicBezTo>
                    <a:pt x="35" y="17"/>
                    <a:pt x="35" y="17"/>
                    <a:pt x="35" y="17"/>
                  </a:cubicBezTo>
                  <a:cubicBezTo>
                    <a:pt x="4" y="91"/>
                    <a:pt x="4" y="91"/>
                    <a:pt x="4" y="91"/>
                  </a:cubicBezTo>
                  <a:cubicBezTo>
                    <a:pt x="1" y="97"/>
                    <a:pt x="0" y="103"/>
                    <a:pt x="0" y="109"/>
                  </a:cubicBezTo>
                  <a:cubicBezTo>
                    <a:pt x="0" y="133"/>
                    <a:pt x="19" y="152"/>
                    <a:pt x="42" y="152"/>
                  </a:cubicBezTo>
                  <a:cubicBezTo>
                    <a:pt x="62" y="152"/>
                    <a:pt x="79" y="137"/>
                    <a:pt x="83" y="118"/>
                  </a:cubicBezTo>
                  <a:cubicBezTo>
                    <a:pt x="102" y="118"/>
                    <a:pt x="102" y="118"/>
                    <a:pt x="102" y="118"/>
                  </a:cubicBezTo>
                  <a:cubicBezTo>
                    <a:pt x="106" y="137"/>
                    <a:pt x="123" y="152"/>
                    <a:pt x="143" y="152"/>
                  </a:cubicBezTo>
                  <a:cubicBezTo>
                    <a:pt x="167" y="152"/>
                    <a:pt x="185" y="133"/>
                    <a:pt x="185" y="109"/>
                  </a:cubicBezTo>
                  <a:cubicBezTo>
                    <a:pt x="185" y="103"/>
                    <a:pt x="184" y="97"/>
                    <a:pt x="181" y="91"/>
                  </a:cubicBezTo>
                  <a:close/>
                  <a:moveTo>
                    <a:pt x="42" y="143"/>
                  </a:moveTo>
                  <a:cubicBezTo>
                    <a:pt x="23" y="143"/>
                    <a:pt x="8" y="128"/>
                    <a:pt x="8" y="109"/>
                  </a:cubicBezTo>
                  <a:cubicBezTo>
                    <a:pt x="8" y="91"/>
                    <a:pt x="23" y="76"/>
                    <a:pt x="42" y="76"/>
                  </a:cubicBezTo>
                  <a:cubicBezTo>
                    <a:pt x="61" y="76"/>
                    <a:pt x="76" y="91"/>
                    <a:pt x="76" y="109"/>
                  </a:cubicBezTo>
                  <a:cubicBezTo>
                    <a:pt x="76" y="128"/>
                    <a:pt x="61" y="143"/>
                    <a:pt x="42" y="143"/>
                  </a:cubicBezTo>
                  <a:close/>
                  <a:moveTo>
                    <a:pt x="76" y="84"/>
                  </a:moveTo>
                  <a:cubicBezTo>
                    <a:pt x="68" y="74"/>
                    <a:pt x="56" y="67"/>
                    <a:pt x="42" y="67"/>
                  </a:cubicBezTo>
                  <a:cubicBezTo>
                    <a:pt x="34" y="67"/>
                    <a:pt x="27" y="69"/>
                    <a:pt x="21" y="73"/>
                  </a:cubicBezTo>
                  <a:cubicBezTo>
                    <a:pt x="44" y="18"/>
                    <a:pt x="44" y="18"/>
                    <a:pt x="44" y="18"/>
                  </a:cubicBezTo>
                  <a:cubicBezTo>
                    <a:pt x="44" y="18"/>
                    <a:pt x="44" y="18"/>
                    <a:pt x="44" y="18"/>
                  </a:cubicBezTo>
                  <a:cubicBezTo>
                    <a:pt x="46" y="12"/>
                    <a:pt x="52" y="8"/>
                    <a:pt x="59" y="8"/>
                  </a:cubicBezTo>
                  <a:cubicBezTo>
                    <a:pt x="68" y="8"/>
                    <a:pt x="75" y="15"/>
                    <a:pt x="76" y="24"/>
                  </a:cubicBezTo>
                  <a:cubicBezTo>
                    <a:pt x="76" y="24"/>
                    <a:pt x="76" y="24"/>
                    <a:pt x="76" y="24"/>
                  </a:cubicBezTo>
                  <a:lnTo>
                    <a:pt x="76" y="84"/>
                  </a:lnTo>
                  <a:close/>
                  <a:moveTo>
                    <a:pt x="101" y="109"/>
                  </a:moveTo>
                  <a:cubicBezTo>
                    <a:pt x="84" y="109"/>
                    <a:pt x="84" y="109"/>
                    <a:pt x="84" y="109"/>
                  </a:cubicBezTo>
                  <a:cubicBezTo>
                    <a:pt x="84" y="101"/>
                    <a:pt x="84" y="101"/>
                    <a:pt x="84" y="101"/>
                  </a:cubicBezTo>
                  <a:cubicBezTo>
                    <a:pt x="101" y="101"/>
                    <a:pt x="101" y="101"/>
                    <a:pt x="101" y="101"/>
                  </a:cubicBezTo>
                  <a:lnTo>
                    <a:pt x="101" y="109"/>
                  </a:lnTo>
                  <a:close/>
                  <a:moveTo>
                    <a:pt x="101" y="93"/>
                  </a:moveTo>
                  <a:cubicBezTo>
                    <a:pt x="84" y="93"/>
                    <a:pt x="84" y="93"/>
                    <a:pt x="84" y="93"/>
                  </a:cubicBezTo>
                  <a:cubicBezTo>
                    <a:pt x="84" y="33"/>
                    <a:pt x="84" y="33"/>
                    <a:pt x="84" y="33"/>
                  </a:cubicBezTo>
                  <a:cubicBezTo>
                    <a:pt x="101" y="33"/>
                    <a:pt x="101" y="33"/>
                    <a:pt x="101" y="33"/>
                  </a:cubicBezTo>
                  <a:lnTo>
                    <a:pt x="101" y="93"/>
                  </a:lnTo>
                  <a:close/>
                  <a:moveTo>
                    <a:pt x="109" y="24"/>
                  </a:moveTo>
                  <a:cubicBezTo>
                    <a:pt x="110" y="24"/>
                    <a:pt x="110" y="24"/>
                    <a:pt x="110" y="24"/>
                  </a:cubicBezTo>
                  <a:cubicBezTo>
                    <a:pt x="110" y="15"/>
                    <a:pt x="118" y="8"/>
                    <a:pt x="126" y="8"/>
                  </a:cubicBezTo>
                  <a:cubicBezTo>
                    <a:pt x="133" y="8"/>
                    <a:pt x="139" y="12"/>
                    <a:pt x="142" y="18"/>
                  </a:cubicBezTo>
                  <a:cubicBezTo>
                    <a:pt x="142" y="18"/>
                    <a:pt x="142" y="18"/>
                    <a:pt x="142" y="18"/>
                  </a:cubicBezTo>
                  <a:cubicBezTo>
                    <a:pt x="164" y="73"/>
                    <a:pt x="164" y="73"/>
                    <a:pt x="164" y="73"/>
                  </a:cubicBezTo>
                  <a:cubicBezTo>
                    <a:pt x="158" y="69"/>
                    <a:pt x="151" y="67"/>
                    <a:pt x="143" y="67"/>
                  </a:cubicBezTo>
                  <a:cubicBezTo>
                    <a:pt x="129" y="67"/>
                    <a:pt x="117" y="74"/>
                    <a:pt x="109" y="84"/>
                  </a:cubicBezTo>
                  <a:lnTo>
                    <a:pt x="109" y="24"/>
                  </a:lnTo>
                  <a:close/>
                  <a:moveTo>
                    <a:pt x="143" y="143"/>
                  </a:moveTo>
                  <a:cubicBezTo>
                    <a:pt x="125" y="143"/>
                    <a:pt x="109" y="128"/>
                    <a:pt x="109" y="109"/>
                  </a:cubicBezTo>
                  <a:cubicBezTo>
                    <a:pt x="109" y="91"/>
                    <a:pt x="125" y="76"/>
                    <a:pt x="143" y="76"/>
                  </a:cubicBezTo>
                  <a:cubicBezTo>
                    <a:pt x="162" y="76"/>
                    <a:pt x="177" y="91"/>
                    <a:pt x="177" y="109"/>
                  </a:cubicBezTo>
                  <a:cubicBezTo>
                    <a:pt x="177" y="128"/>
                    <a:pt x="162" y="143"/>
                    <a:pt x="143" y="143"/>
                  </a:cubicBezTo>
                  <a:close/>
                  <a:moveTo>
                    <a:pt x="143" y="84"/>
                  </a:moveTo>
                  <a:cubicBezTo>
                    <a:pt x="129" y="84"/>
                    <a:pt x="118" y="95"/>
                    <a:pt x="118" y="109"/>
                  </a:cubicBezTo>
                  <a:cubicBezTo>
                    <a:pt x="118" y="112"/>
                    <a:pt x="120" y="114"/>
                    <a:pt x="122" y="114"/>
                  </a:cubicBezTo>
                  <a:cubicBezTo>
                    <a:pt x="124" y="114"/>
                    <a:pt x="126" y="112"/>
                    <a:pt x="126" y="109"/>
                  </a:cubicBezTo>
                  <a:cubicBezTo>
                    <a:pt x="126" y="100"/>
                    <a:pt x="134" y="93"/>
                    <a:pt x="143" y="93"/>
                  </a:cubicBezTo>
                  <a:cubicBezTo>
                    <a:pt x="146" y="93"/>
                    <a:pt x="147" y="91"/>
                    <a:pt x="147" y="88"/>
                  </a:cubicBezTo>
                  <a:cubicBezTo>
                    <a:pt x="147" y="86"/>
                    <a:pt x="146" y="84"/>
                    <a:pt x="143" y="84"/>
                  </a:cubicBezTo>
                  <a:close/>
                </a:path>
              </a:pathLst>
            </a:custGeom>
            <a:grpFill/>
            <a:ln>
              <a:noFill/>
            </a:ln>
          </p:spPr>
          <p:txBody>
            <a:bodyPr anchor="ctr"/>
            <a:lstStyle/>
            <a:p>
              <a:pPr algn="ctr"/>
            </a:p>
          </p:txBody>
        </p:sp>
        <p:sp>
          <p:nvSpPr>
            <p:cNvPr id="35" name="Freeform: Shape 116"/>
            <p:cNvSpPr/>
            <p:nvPr/>
          </p:nvSpPr>
          <p:spPr bwMode="auto">
            <a:xfrm>
              <a:off x="8518078" y="3104695"/>
              <a:ext cx="335205" cy="333228"/>
            </a:xfrm>
            <a:custGeom>
              <a:avLst/>
              <a:gdLst>
                <a:gd name="T0" fmla="*/ 106 w 186"/>
                <a:gd name="T1" fmla="*/ 46 h 185"/>
                <a:gd name="T2" fmla="*/ 102 w 186"/>
                <a:gd name="T3" fmla="*/ 17 h 185"/>
                <a:gd name="T4" fmla="*/ 97 w 186"/>
                <a:gd name="T5" fmla="*/ 46 h 185"/>
                <a:gd name="T6" fmla="*/ 161 w 186"/>
                <a:gd name="T7" fmla="*/ 88 h 185"/>
                <a:gd name="T8" fmla="*/ 152 w 186"/>
                <a:gd name="T9" fmla="*/ 76 h 185"/>
                <a:gd name="T10" fmla="*/ 9 w 186"/>
                <a:gd name="T11" fmla="*/ 67 h 185"/>
                <a:gd name="T12" fmla="*/ 0 w 186"/>
                <a:gd name="T13" fmla="*/ 126 h 185"/>
                <a:gd name="T14" fmla="*/ 5 w 186"/>
                <a:gd name="T15" fmla="*/ 177 h 185"/>
                <a:gd name="T16" fmla="*/ 5 w 186"/>
                <a:gd name="T17" fmla="*/ 185 h 185"/>
                <a:gd name="T18" fmla="*/ 152 w 186"/>
                <a:gd name="T19" fmla="*/ 181 h 185"/>
                <a:gd name="T20" fmla="*/ 123 w 186"/>
                <a:gd name="T21" fmla="*/ 177 h 185"/>
                <a:gd name="T22" fmla="*/ 161 w 186"/>
                <a:gd name="T23" fmla="*/ 139 h 185"/>
                <a:gd name="T24" fmla="*/ 161 w 186"/>
                <a:gd name="T25" fmla="*/ 88 h 185"/>
                <a:gd name="T26" fmla="*/ 59 w 186"/>
                <a:gd name="T27" fmla="*/ 177 h 185"/>
                <a:gd name="T28" fmla="*/ 131 w 186"/>
                <a:gd name="T29" fmla="*/ 160 h 185"/>
                <a:gd name="T30" fmla="*/ 144 w 186"/>
                <a:gd name="T31" fmla="*/ 126 h 185"/>
                <a:gd name="T32" fmla="*/ 16 w 186"/>
                <a:gd name="T33" fmla="*/ 152 h 185"/>
                <a:gd name="T34" fmla="*/ 9 w 186"/>
                <a:gd name="T35" fmla="*/ 76 h 185"/>
                <a:gd name="T36" fmla="*/ 144 w 186"/>
                <a:gd name="T37" fmla="*/ 126 h 185"/>
                <a:gd name="T38" fmla="*/ 152 w 186"/>
                <a:gd name="T39" fmla="*/ 131 h 185"/>
                <a:gd name="T40" fmla="*/ 152 w 186"/>
                <a:gd name="T41" fmla="*/ 97 h 185"/>
                <a:gd name="T42" fmla="*/ 177 w 186"/>
                <a:gd name="T43" fmla="*/ 114 h 185"/>
                <a:gd name="T44" fmla="*/ 76 w 186"/>
                <a:gd name="T45" fmla="*/ 50 h 185"/>
                <a:gd name="T46" fmla="*/ 80 w 186"/>
                <a:gd name="T47" fmla="*/ 4 h 185"/>
                <a:gd name="T48" fmla="*/ 72 w 186"/>
                <a:gd name="T49" fmla="*/ 4 h 185"/>
                <a:gd name="T50" fmla="*/ 76 w 186"/>
                <a:gd name="T51" fmla="*/ 50 h 185"/>
                <a:gd name="T52" fmla="*/ 131 w 186"/>
                <a:gd name="T53" fmla="*/ 55 h 185"/>
                <a:gd name="T54" fmla="*/ 127 w 186"/>
                <a:gd name="T55" fmla="*/ 8 h 185"/>
                <a:gd name="T56" fmla="*/ 123 w 186"/>
                <a:gd name="T57" fmla="*/ 55 h 185"/>
                <a:gd name="T58" fmla="*/ 51 w 186"/>
                <a:gd name="T59" fmla="*/ 59 h 185"/>
                <a:gd name="T60" fmla="*/ 55 w 186"/>
                <a:gd name="T61" fmla="*/ 13 h 185"/>
                <a:gd name="T62" fmla="*/ 47 w 186"/>
                <a:gd name="T63" fmla="*/ 13 h 185"/>
                <a:gd name="T64" fmla="*/ 51 w 186"/>
                <a:gd name="T65" fmla="*/ 59 h 185"/>
                <a:gd name="T66" fmla="*/ 30 w 186"/>
                <a:gd name="T67" fmla="*/ 46 h 185"/>
                <a:gd name="T68" fmla="*/ 26 w 186"/>
                <a:gd name="T69" fmla="*/ 17 h 185"/>
                <a:gd name="T70" fmla="*/ 21 w 186"/>
                <a:gd name="T71" fmla="*/ 4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6" h="185">
                  <a:moveTo>
                    <a:pt x="102" y="50"/>
                  </a:moveTo>
                  <a:cubicBezTo>
                    <a:pt x="104" y="50"/>
                    <a:pt x="106" y="49"/>
                    <a:pt x="106" y="46"/>
                  </a:cubicBezTo>
                  <a:cubicBezTo>
                    <a:pt x="106" y="21"/>
                    <a:pt x="106" y="21"/>
                    <a:pt x="106" y="21"/>
                  </a:cubicBezTo>
                  <a:cubicBezTo>
                    <a:pt x="106" y="19"/>
                    <a:pt x="104" y="17"/>
                    <a:pt x="102" y="17"/>
                  </a:cubicBezTo>
                  <a:cubicBezTo>
                    <a:pt x="99" y="17"/>
                    <a:pt x="97" y="19"/>
                    <a:pt x="97" y="21"/>
                  </a:cubicBezTo>
                  <a:cubicBezTo>
                    <a:pt x="97" y="46"/>
                    <a:pt x="97" y="46"/>
                    <a:pt x="97" y="46"/>
                  </a:cubicBezTo>
                  <a:cubicBezTo>
                    <a:pt x="97" y="49"/>
                    <a:pt x="99" y="50"/>
                    <a:pt x="102" y="50"/>
                  </a:cubicBezTo>
                  <a:close/>
                  <a:moveTo>
                    <a:pt x="161" y="88"/>
                  </a:moveTo>
                  <a:cubicBezTo>
                    <a:pt x="152" y="88"/>
                    <a:pt x="152" y="88"/>
                    <a:pt x="152" y="88"/>
                  </a:cubicBezTo>
                  <a:cubicBezTo>
                    <a:pt x="152" y="76"/>
                    <a:pt x="152" y="76"/>
                    <a:pt x="152" y="76"/>
                  </a:cubicBezTo>
                  <a:cubicBezTo>
                    <a:pt x="152" y="71"/>
                    <a:pt x="148" y="67"/>
                    <a:pt x="144" y="67"/>
                  </a:cubicBezTo>
                  <a:cubicBezTo>
                    <a:pt x="9" y="67"/>
                    <a:pt x="9" y="67"/>
                    <a:pt x="9" y="67"/>
                  </a:cubicBezTo>
                  <a:cubicBezTo>
                    <a:pt x="4" y="67"/>
                    <a:pt x="0" y="71"/>
                    <a:pt x="0" y="76"/>
                  </a:cubicBezTo>
                  <a:cubicBezTo>
                    <a:pt x="0" y="126"/>
                    <a:pt x="0" y="126"/>
                    <a:pt x="0" y="126"/>
                  </a:cubicBezTo>
                  <a:cubicBezTo>
                    <a:pt x="0" y="148"/>
                    <a:pt x="12" y="167"/>
                    <a:pt x="29" y="177"/>
                  </a:cubicBezTo>
                  <a:cubicBezTo>
                    <a:pt x="5" y="177"/>
                    <a:pt x="5" y="177"/>
                    <a:pt x="5" y="177"/>
                  </a:cubicBezTo>
                  <a:cubicBezTo>
                    <a:pt x="2" y="177"/>
                    <a:pt x="0" y="179"/>
                    <a:pt x="0" y="181"/>
                  </a:cubicBezTo>
                  <a:cubicBezTo>
                    <a:pt x="0" y="184"/>
                    <a:pt x="2" y="185"/>
                    <a:pt x="5" y="185"/>
                  </a:cubicBezTo>
                  <a:cubicBezTo>
                    <a:pt x="148" y="185"/>
                    <a:pt x="148" y="185"/>
                    <a:pt x="148" y="185"/>
                  </a:cubicBezTo>
                  <a:cubicBezTo>
                    <a:pt x="150" y="185"/>
                    <a:pt x="152" y="184"/>
                    <a:pt x="152" y="181"/>
                  </a:cubicBezTo>
                  <a:cubicBezTo>
                    <a:pt x="152" y="179"/>
                    <a:pt x="150" y="177"/>
                    <a:pt x="148" y="177"/>
                  </a:cubicBezTo>
                  <a:cubicBezTo>
                    <a:pt x="123" y="177"/>
                    <a:pt x="123" y="177"/>
                    <a:pt x="123" y="177"/>
                  </a:cubicBezTo>
                  <a:cubicBezTo>
                    <a:pt x="137" y="169"/>
                    <a:pt x="147" y="155"/>
                    <a:pt x="151" y="139"/>
                  </a:cubicBezTo>
                  <a:cubicBezTo>
                    <a:pt x="161" y="139"/>
                    <a:pt x="161" y="139"/>
                    <a:pt x="161" y="139"/>
                  </a:cubicBezTo>
                  <a:cubicBezTo>
                    <a:pt x="175" y="139"/>
                    <a:pt x="186" y="128"/>
                    <a:pt x="186" y="114"/>
                  </a:cubicBezTo>
                  <a:cubicBezTo>
                    <a:pt x="186" y="100"/>
                    <a:pt x="175" y="88"/>
                    <a:pt x="161" y="88"/>
                  </a:cubicBezTo>
                  <a:close/>
                  <a:moveTo>
                    <a:pt x="93" y="177"/>
                  </a:moveTo>
                  <a:cubicBezTo>
                    <a:pt x="59" y="177"/>
                    <a:pt x="59" y="177"/>
                    <a:pt x="59" y="177"/>
                  </a:cubicBezTo>
                  <a:cubicBezTo>
                    <a:pt x="44" y="177"/>
                    <a:pt x="31" y="171"/>
                    <a:pt x="22" y="160"/>
                  </a:cubicBezTo>
                  <a:cubicBezTo>
                    <a:pt x="131" y="160"/>
                    <a:pt x="131" y="160"/>
                    <a:pt x="131" y="160"/>
                  </a:cubicBezTo>
                  <a:cubicBezTo>
                    <a:pt x="122" y="171"/>
                    <a:pt x="108" y="177"/>
                    <a:pt x="93" y="177"/>
                  </a:cubicBezTo>
                  <a:close/>
                  <a:moveTo>
                    <a:pt x="144" y="126"/>
                  </a:moveTo>
                  <a:cubicBezTo>
                    <a:pt x="144" y="136"/>
                    <a:pt x="141" y="144"/>
                    <a:pt x="137" y="152"/>
                  </a:cubicBezTo>
                  <a:cubicBezTo>
                    <a:pt x="16" y="152"/>
                    <a:pt x="16" y="152"/>
                    <a:pt x="16" y="152"/>
                  </a:cubicBezTo>
                  <a:cubicBezTo>
                    <a:pt x="11" y="144"/>
                    <a:pt x="9" y="136"/>
                    <a:pt x="9" y="126"/>
                  </a:cubicBezTo>
                  <a:cubicBezTo>
                    <a:pt x="9" y="76"/>
                    <a:pt x="9" y="76"/>
                    <a:pt x="9" y="76"/>
                  </a:cubicBezTo>
                  <a:cubicBezTo>
                    <a:pt x="144" y="76"/>
                    <a:pt x="144" y="76"/>
                    <a:pt x="144" y="76"/>
                  </a:cubicBezTo>
                  <a:lnTo>
                    <a:pt x="144" y="126"/>
                  </a:lnTo>
                  <a:close/>
                  <a:moveTo>
                    <a:pt x="161" y="131"/>
                  </a:moveTo>
                  <a:cubicBezTo>
                    <a:pt x="152" y="131"/>
                    <a:pt x="152" y="131"/>
                    <a:pt x="152" y="131"/>
                  </a:cubicBezTo>
                  <a:cubicBezTo>
                    <a:pt x="152" y="129"/>
                    <a:pt x="152" y="128"/>
                    <a:pt x="152" y="126"/>
                  </a:cubicBezTo>
                  <a:cubicBezTo>
                    <a:pt x="152" y="97"/>
                    <a:pt x="152" y="97"/>
                    <a:pt x="152" y="97"/>
                  </a:cubicBezTo>
                  <a:cubicBezTo>
                    <a:pt x="161" y="97"/>
                    <a:pt x="161" y="97"/>
                    <a:pt x="161" y="97"/>
                  </a:cubicBezTo>
                  <a:cubicBezTo>
                    <a:pt x="170" y="97"/>
                    <a:pt x="177" y="104"/>
                    <a:pt x="177" y="114"/>
                  </a:cubicBezTo>
                  <a:cubicBezTo>
                    <a:pt x="177" y="123"/>
                    <a:pt x="170" y="131"/>
                    <a:pt x="161" y="131"/>
                  </a:cubicBezTo>
                  <a:close/>
                  <a:moveTo>
                    <a:pt x="76" y="50"/>
                  </a:moveTo>
                  <a:cubicBezTo>
                    <a:pt x="79" y="50"/>
                    <a:pt x="80" y="49"/>
                    <a:pt x="80" y="46"/>
                  </a:cubicBezTo>
                  <a:cubicBezTo>
                    <a:pt x="80" y="4"/>
                    <a:pt x="80" y="4"/>
                    <a:pt x="80" y="4"/>
                  </a:cubicBezTo>
                  <a:cubicBezTo>
                    <a:pt x="80" y="2"/>
                    <a:pt x="79" y="0"/>
                    <a:pt x="76" y="0"/>
                  </a:cubicBezTo>
                  <a:cubicBezTo>
                    <a:pt x="74" y="0"/>
                    <a:pt x="72" y="2"/>
                    <a:pt x="72" y="4"/>
                  </a:cubicBezTo>
                  <a:cubicBezTo>
                    <a:pt x="72" y="46"/>
                    <a:pt x="72" y="46"/>
                    <a:pt x="72" y="46"/>
                  </a:cubicBezTo>
                  <a:cubicBezTo>
                    <a:pt x="72" y="49"/>
                    <a:pt x="74" y="50"/>
                    <a:pt x="76" y="50"/>
                  </a:cubicBezTo>
                  <a:close/>
                  <a:moveTo>
                    <a:pt x="127" y="59"/>
                  </a:moveTo>
                  <a:cubicBezTo>
                    <a:pt x="129" y="59"/>
                    <a:pt x="131" y="57"/>
                    <a:pt x="131" y="55"/>
                  </a:cubicBezTo>
                  <a:cubicBezTo>
                    <a:pt x="131" y="13"/>
                    <a:pt x="131" y="13"/>
                    <a:pt x="131" y="13"/>
                  </a:cubicBezTo>
                  <a:cubicBezTo>
                    <a:pt x="131" y="10"/>
                    <a:pt x="129" y="8"/>
                    <a:pt x="127" y="8"/>
                  </a:cubicBezTo>
                  <a:cubicBezTo>
                    <a:pt x="125" y="8"/>
                    <a:pt x="123" y="10"/>
                    <a:pt x="123" y="13"/>
                  </a:cubicBezTo>
                  <a:cubicBezTo>
                    <a:pt x="123" y="55"/>
                    <a:pt x="123" y="55"/>
                    <a:pt x="123" y="55"/>
                  </a:cubicBezTo>
                  <a:cubicBezTo>
                    <a:pt x="123" y="57"/>
                    <a:pt x="125" y="59"/>
                    <a:pt x="127" y="59"/>
                  </a:cubicBezTo>
                  <a:close/>
                  <a:moveTo>
                    <a:pt x="51" y="59"/>
                  </a:moveTo>
                  <a:cubicBezTo>
                    <a:pt x="53" y="59"/>
                    <a:pt x="55" y="57"/>
                    <a:pt x="55" y="55"/>
                  </a:cubicBezTo>
                  <a:cubicBezTo>
                    <a:pt x="55" y="13"/>
                    <a:pt x="55" y="13"/>
                    <a:pt x="55" y="13"/>
                  </a:cubicBezTo>
                  <a:cubicBezTo>
                    <a:pt x="55" y="10"/>
                    <a:pt x="53" y="8"/>
                    <a:pt x="51" y="8"/>
                  </a:cubicBezTo>
                  <a:cubicBezTo>
                    <a:pt x="49" y="8"/>
                    <a:pt x="47" y="10"/>
                    <a:pt x="47" y="13"/>
                  </a:cubicBezTo>
                  <a:cubicBezTo>
                    <a:pt x="47" y="55"/>
                    <a:pt x="47" y="55"/>
                    <a:pt x="47" y="55"/>
                  </a:cubicBezTo>
                  <a:cubicBezTo>
                    <a:pt x="47" y="57"/>
                    <a:pt x="49" y="59"/>
                    <a:pt x="51" y="59"/>
                  </a:cubicBezTo>
                  <a:close/>
                  <a:moveTo>
                    <a:pt x="26" y="50"/>
                  </a:moveTo>
                  <a:cubicBezTo>
                    <a:pt x="28" y="50"/>
                    <a:pt x="30" y="49"/>
                    <a:pt x="30" y="46"/>
                  </a:cubicBezTo>
                  <a:cubicBezTo>
                    <a:pt x="30" y="21"/>
                    <a:pt x="30" y="21"/>
                    <a:pt x="30" y="21"/>
                  </a:cubicBezTo>
                  <a:cubicBezTo>
                    <a:pt x="30" y="19"/>
                    <a:pt x="28" y="17"/>
                    <a:pt x="26" y="17"/>
                  </a:cubicBezTo>
                  <a:cubicBezTo>
                    <a:pt x="23" y="17"/>
                    <a:pt x="21" y="19"/>
                    <a:pt x="21" y="21"/>
                  </a:cubicBezTo>
                  <a:cubicBezTo>
                    <a:pt x="21" y="46"/>
                    <a:pt x="21" y="46"/>
                    <a:pt x="21" y="46"/>
                  </a:cubicBezTo>
                  <a:cubicBezTo>
                    <a:pt x="21" y="49"/>
                    <a:pt x="23" y="50"/>
                    <a:pt x="26" y="50"/>
                  </a:cubicBezTo>
                  <a:close/>
                </a:path>
              </a:pathLst>
            </a:custGeom>
            <a:grpFill/>
            <a:ln>
              <a:noFill/>
            </a:ln>
          </p:spPr>
          <p:txBody>
            <a:bodyPr anchor="ctr"/>
            <a:lstStyle/>
            <a:p>
              <a:pPr algn="ctr"/>
            </a:p>
          </p:txBody>
        </p:sp>
        <p:sp>
          <p:nvSpPr>
            <p:cNvPr id="36" name="Freeform: Shape 117"/>
            <p:cNvSpPr/>
            <p:nvPr/>
          </p:nvSpPr>
          <p:spPr bwMode="auto">
            <a:xfrm rot="710743">
              <a:off x="8980073" y="3859201"/>
              <a:ext cx="338093" cy="338093"/>
            </a:xfrm>
            <a:custGeom>
              <a:avLst/>
              <a:gdLst>
                <a:gd name="T0" fmla="*/ 160 w 186"/>
                <a:gd name="T1" fmla="*/ 13 h 186"/>
                <a:gd name="T2" fmla="*/ 135 w 186"/>
                <a:gd name="T3" fmla="*/ 13 h 186"/>
                <a:gd name="T4" fmla="*/ 70 w 186"/>
                <a:gd name="T5" fmla="*/ 35 h 186"/>
                <a:gd name="T6" fmla="*/ 0 w 186"/>
                <a:gd name="T7" fmla="*/ 51 h 186"/>
                <a:gd name="T8" fmla="*/ 8 w 186"/>
                <a:gd name="T9" fmla="*/ 118 h 186"/>
                <a:gd name="T10" fmla="*/ 51 w 186"/>
                <a:gd name="T11" fmla="*/ 182 h 186"/>
                <a:gd name="T12" fmla="*/ 55 w 186"/>
                <a:gd name="T13" fmla="*/ 186 h 186"/>
                <a:gd name="T14" fmla="*/ 93 w 186"/>
                <a:gd name="T15" fmla="*/ 182 h 186"/>
                <a:gd name="T16" fmla="*/ 93 w 186"/>
                <a:gd name="T17" fmla="*/ 181 h 186"/>
                <a:gd name="T18" fmla="*/ 135 w 186"/>
                <a:gd name="T19" fmla="*/ 145 h 186"/>
                <a:gd name="T20" fmla="*/ 148 w 186"/>
                <a:gd name="T21" fmla="*/ 160 h 186"/>
                <a:gd name="T22" fmla="*/ 160 w 186"/>
                <a:gd name="T23" fmla="*/ 106 h 186"/>
                <a:gd name="T24" fmla="*/ 160 w 186"/>
                <a:gd name="T25" fmla="*/ 55 h 186"/>
                <a:gd name="T26" fmla="*/ 8 w 186"/>
                <a:gd name="T27" fmla="*/ 93 h 186"/>
                <a:gd name="T28" fmla="*/ 34 w 186"/>
                <a:gd name="T29" fmla="*/ 89 h 186"/>
                <a:gd name="T30" fmla="*/ 8 w 186"/>
                <a:gd name="T31" fmla="*/ 85 h 186"/>
                <a:gd name="T32" fmla="*/ 21 w 186"/>
                <a:gd name="T33" fmla="*/ 76 h 186"/>
                <a:gd name="T34" fmla="*/ 21 w 186"/>
                <a:gd name="T35" fmla="*/ 68 h 186"/>
                <a:gd name="T36" fmla="*/ 8 w 186"/>
                <a:gd name="T37" fmla="*/ 51 h 186"/>
                <a:gd name="T38" fmla="*/ 67 w 186"/>
                <a:gd name="T39" fmla="*/ 116 h 186"/>
                <a:gd name="T40" fmla="*/ 54 w 186"/>
                <a:gd name="T41" fmla="*/ 160 h 186"/>
                <a:gd name="T42" fmla="*/ 70 w 186"/>
                <a:gd name="T43" fmla="*/ 125 h 186"/>
                <a:gd name="T44" fmla="*/ 80 w 186"/>
                <a:gd name="T45" fmla="*/ 160 h 186"/>
                <a:gd name="T46" fmla="*/ 81 w 186"/>
                <a:gd name="T47" fmla="*/ 169 h 186"/>
                <a:gd name="T48" fmla="*/ 58 w 186"/>
                <a:gd name="T49" fmla="*/ 177 h 186"/>
                <a:gd name="T50" fmla="*/ 81 w 186"/>
                <a:gd name="T51" fmla="*/ 169 h 186"/>
                <a:gd name="T52" fmla="*/ 76 w 186"/>
                <a:gd name="T53" fmla="*/ 118 h 186"/>
                <a:gd name="T54" fmla="*/ 135 w 186"/>
                <a:gd name="T55" fmla="*/ 25 h 186"/>
                <a:gd name="T56" fmla="*/ 152 w 186"/>
                <a:gd name="T57" fmla="*/ 148 h 186"/>
                <a:gd name="T58" fmla="*/ 143 w 186"/>
                <a:gd name="T59" fmla="*/ 148 h 186"/>
                <a:gd name="T60" fmla="*/ 148 w 186"/>
                <a:gd name="T61" fmla="*/ 9 h 186"/>
                <a:gd name="T62" fmla="*/ 152 w 186"/>
                <a:gd name="T63" fmla="*/ 148 h 186"/>
                <a:gd name="T64" fmla="*/ 160 w 186"/>
                <a:gd name="T65" fmla="*/ 63 h 186"/>
                <a:gd name="T66" fmla="*/ 160 w 186"/>
                <a:gd name="T67" fmla="*/ 9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6" h="186">
                  <a:moveTo>
                    <a:pt x="160" y="55"/>
                  </a:moveTo>
                  <a:cubicBezTo>
                    <a:pt x="160" y="13"/>
                    <a:pt x="160" y="13"/>
                    <a:pt x="160" y="13"/>
                  </a:cubicBezTo>
                  <a:cubicBezTo>
                    <a:pt x="160" y="6"/>
                    <a:pt x="155" y="0"/>
                    <a:pt x="148" y="0"/>
                  </a:cubicBezTo>
                  <a:cubicBezTo>
                    <a:pt x="141" y="0"/>
                    <a:pt x="135" y="6"/>
                    <a:pt x="135" y="13"/>
                  </a:cubicBezTo>
                  <a:cubicBezTo>
                    <a:pt x="135" y="16"/>
                    <a:pt x="135" y="16"/>
                    <a:pt x="135" y="16"/>
                  </a:cubicBezTo>
                  <a:cubicBezTo>
                    <a:pt x="70" y="35"/>
                    <a:pt x="70" y="35"/>
                    <a:pt x="70" y="35"/>
                  </a:cubicBezTo>
                  <a:cubicBezTo>
                    <a:pt x="8" y="42"/>
                    <a:pt x="8" y="42"/>
                    <a:pt x="8" y="42"/>
                  </a:cubicBezTo>
                  <a:cubicBezTo>
                    <a:pt x="4" y="42"/>
                    <a:pt x="0" y="46"/>
                    <a:pt x="0" y="51"/>
                  </a:cubicBezTo>
                  <a:cubicBezTo>
                    <a:pt x="0" y="110"/>
                    <a:pt x="0" y="110"/>
                    <a:pt x="0" y="110"/>
                  </a:cubicBezTo>
                  <a:cubicBezTo>
                    <a:pt x="0" y="114"/>
                    <a:pt x="4" y="118"/>
                    <a:pt x="8" y="118"/>
                  </a:cubicBezTo>
                  <a:cubicBezTo>
                    <a:pt x="37" y="121"/>
                    <a:pt x="37" y="121"/>
                    <a:pt x="37" y="121"/>
                  </a:cubicBezTo>
                  <a:cubicBezTo>
                    <a:pt x="51" y="182"/>
                    <a:pt x="51" y="182"/>
                    <a:pt x="51" y="182"/>
                  </a:cubicBezTo>
                  <a:cubicBezTo>
                    <a:pt x="51" y="182"/>
                    <a:pt x="51" y="182"/>
                    <a:pt x="51" y="182"/>
                  </a:cubicBezTo>
                  <a:cubicBezTo>
                    <a:pt x="51" y="184"/>
                    <a:pt x="53" y="186"/>
                    <a:pt x="55" y="186"/>
                  </a:cubicBezTo>
                  <a:cubicBezTo>
                    <a:pt x="89" y="186"/>
                    <a:pt x="89" y="186"/>
                    <a:pt x="89" y="186"/>
                  </a:cubicBezTo>
                  <a:cubicBezTo>
                    <a:pt x="91" y="186"/>
                    <a:pt x="93" y="184"/>
                    <a:pt x="93" y="182"/>
                  </a:cubicBezTo>
                  <a:cubicBezTo>
                    <a:pt x="93" y="181"/>
                    <a:pt x="93" y="181"/>
                    <a:pt x="93" y="181"/>
                  </a:cubicBezTo>
                  <a:cubicBezTo>
                    <a:pt x="93" y="181"/>
                    <a:pt x="93" y="181"/>
                    <a:pt x="93" y="181"/>
                  </a:cubicBezTo>
                  <a:cubicBezTo>
                    <a:pt x="81" y="128"/>
                    <a:pt x="81" y="128"/>
                    <a:pt x="81" y="128"/>
                  </a:cubicBezTo>
                  <a:cubicBezTo>
                    <a:pt x="135" y="145"/>
                    <a:pt x="135" y="145"/>
                    <a:pt x="135" y="145"/>
                  </a:cubicBezTo>
                  <a:cubicBezTo>
                    <a:pt x="135" y="148"/>
                    <a:pt x="135" y="148"/>
                    <a:pt x="135" y="148"/>
                  </a:cubicBezTo>
                  <a:cubicBezTo>
                    <a:pt x="135" y="155"/>
                    <a:pt x="141" y="160"/>
                    <a:pt x="148" y="160"/>
                  </a:cubicBezTo>
                  <a:cubicBezTo>
                    <a:pt x="155" y="160"/>
                    <a:pt x="160" y="155"/>
                    <a:pt x="160" y="148"/>
                  </a:cubicBezTo>
                  <a:cubicBezTo>
                    <a:pt x="160" y="106"/>
                    <a:pt x="160" y="106"/>
                    <a:pt x="160" y="106"/>
                  </a:cubicBezTo>
                  <a:cubicBezTo>
                    <a:pt x="174" y="106"/>
                    <a:pt x="186" y="94"/>
                    <a:pt x="186" y="80"/>
                  </a:cubicBezTo>
                  <a:cubicBezTo>
                    <a:pt x="186" y="66"/>
                    <a:pt x="174" y="55"/>
                    <a:pt x="160" y="55"/>
                  </a:cubicBezTo>
                  <a:close/>
                  <a:moveTo>
                    <a:pt x="8" y="110"/>
                  </a:moveTo>
                  <a:cubicBezTo>
                    <a:pt x="8" y="93"/>
                    <a:pt x="8" y="93"/>
                    <a:pt x="8" y="93"/>
                  </a:cubicBezTo>
                  <a:cubicBezTo>
                    <a:pt x="29" y="93"/>
                    <a:pt x="29" y="93"/>
                    <a:pt x="29" y="93"/>
                  </a:cubicBezTo>
                  <a:cubicBezTo>
                    <a:pt x="32" y="93"/>
                    <a:pt x="34" y="91"/>
                    <a:pt x="34" y="89"/>
                  </a:cubicBezTo>
                  <a:cubicBezTo>
                    <a:pt x="34" y="86"/>
                    <a:pt x="32" y="85"/>
                    <a:pt x="29" y="85"/>
                  </a:cubicBezTo>
                  <a:cubicBezTo>
                    <a:pt x="8" y="85"/>
                    <a:pt x="8" y="85"/>
                    <a:pt x="8" y="85"/>
                  </a:cubicBezTo>
                  <a:cubicBezTo>
                    <a:pt x="8" y="76"/>
                    <a:pt x="8" y="76"/>
                    <a:pt x="8" y="76"/>
                  </a:cubicBezTo>
                  <a:cubicBezTo>
                    <a:pt x="21" y="76"/>
                    <a:pt x="21" y="76"/>
                    <a:pt x="21" y="76"/>
                  </a:cubicBezTo>
                  <a:cubicBezTo>
                    <a:pt x="23" y="76"/>
                    <a:pt x="25" y="74"/>
                    <a:pt x="25" y="72"/>
                  </a:cubicBezTo>
                  <a:cubicBezTo>
                    <a:pt x="25" y="70"/>
                    <a:pt x="23" y="68"/>
                    <a:pt x="21" y="68"/>
                  </a:cubicBezTo>
                  <a:cubicBezTo>
                    <a:pt x="8" y="68"/>
                    <a:pt x="8" y="68"/>
                    <a:pt x="8" y="68"/>
                  </a:cubicBezTo>
                  <a:cubicBezTo>
                    <a:pt x="8" y="51"/>
                    <a:pt x="8" y="51"/>
                    <a:pt x="8" y="51"/>
                  </a:cubicBezTo>
                  <a:cubicBezTo>
                    <a:pt x="67" y="44"/>
                    <a:pt x="67" y="44"/>
                    <a:pt x="67" y="44"/>
                  </a:cubicBezTo>
                  <a:cubicBezTo>
                    <a:pt x="67" y="116"/>
                    <a:pt x="67" y="116"/>
                    <a:pt x="67" y="116"/>
                  </a:cubicBezTo>
                  <a:lnTo>
                    <a:pt x="8" y="110"/>
                  </a:lnTo>
                  <a:close/>
                  <a:moveTo>
                    <a:pt x="54" y="160"/>
                  </a:moveTo>
                  <a:cubicBezTo>
                    <a:pt x="46" y="122"/>
                    <a:pt x="46" y="122"/>
                    <a:pt x="46" y="122"/>
                  </a:cubicBezTo>
                  <a:cubicBezTo>
                    <a:pt x="70" y="125"/>
                    <a:pt x="70" y="125"/>
                    <a:pt x="70" y="125"/>
                  </a:cubicBezTo>
                  <a:cubicBezTo>
                    <a:pt x="72" y="126"/>
                    <a:pt x="72" y="126"/>
                    <a:pt x="72" y="126"/>
                  </a:cubicBezTo>
                  <a:cubicBezTo>
                    <a:pt x="80" y="160"/>
                    <a:pt x="80" y="160"/>
                    <a:pt x="80" y="160"/>
                  </a:cubicBezTo>
                  <a:lnTo>
                    <a:pt x="54" y="160"/>
                  </a:lnTo>
                  <a:close/>
                  <a:moveTo>
                    <a:pt x="81" y="169"/>
                  </a:moveTo>
                  <a:cubicBezTo>
                    <a:pt x="83" y="177"/>
                    <a:pt x="83" y="177"/>
                    <a:pt x="83" y="177"/>
                  </a:cubicBezTo>
                  <a:cubicBezTo>
                    <a:pt x="58" y="177"/>
                    <a:pt x="58" y="177"/>
                    <a:pt x="58" y="177"/>
                  </a:cubicBezTo>
                  <a:cubicBezTo>
                    <a:pt x="56" y="169"/>
                    <a:pt x="56" y="169"/>
                    <a:pt x="56" y="169"/>
                  </a:cubicBezTo>
                  <a:lnTo>
                    <a:pt x="81" y="169"/>
                  </a:lnTo>
                  <a:close/>
                  <a:moveTo>
                    <a:pt x="135" y="136"/>
                  </a:moveTo>
                  <a:cubicBezTo>
                    <a:pt x="76" y="118"/>
                    <a:pt x="76" y="118"/>
                    <a:pt x="76" y="118"/>
                  </a:cubicBezTo>
                  <a:cubicBezTo>
                    <a:pt x="76" y="43"/>
                    <a:pt x="76" y="43"/>
                    <a:pt x="76" y="43"/>
                  </a:cubicBezTo>
                  <a:cubicBezTo>
                    <a:pt x="135" y="25"/>
                    <a:pt x="135" y="25"/>
                    <a:pt x="135" y="25"/>
                  </a:cubicBezTo>
                  <a:lnTo>
                    <a:pt x="135" y="136"/>
                  </a:lnTo>
                  <a:close/>
                  <a:moveTo>
                    <a:pt x="152" y="148"/>
                  </a:moveTo>
                  <a:cubicBezTo>
                    <a:pt x="152" y="150"/>
                    <a:pt x="150" y="152"/>
                    <a:pt x="148" y="152"/>
                  </a:cubicBezTo>
                  <a:cubicBezTo>
                    <a:pt x="145" y="152"/>
                    <a:pt x="143" y="150"/>
                    <a:pt x="143" y="148"/>
                  </a:cubicBezTo>
                  <a:cubicBezTo>
                    <a:pt x="143" y="13"/>
                    <a:pt x="143" y="13"/>
                    <a:pt x="143" y="13"/>
                  </a:cubicBezTo>
                  <a:cubicBezTo>
                    <a:pt x="143" y="10"/>
                    <a:pt x="145" y="9"/>
                    <a:pt x="148" y="9"/>
                  </a:cubicBezTo>
                  <a:cubicBezTo>
                    <a:pt x="150" y="9"/>
                    <a:pt x="152" y="10"/>
                    <a:pt x="152" y="13"/>
                  </a:cubicBezTo>
                  <a:lnTo>
                    <a:pt x="152" y="148"/>
                  </a:lnTo>
                  <a:close/>
                  <a:moveTo>
                    <a:pt x="160" y="97"/>
                  </a:moveTo>
                  <a:cubicBezTo>
                    <a:pt x="160" y="63"/>
                    <a:pt x="160" y="63"/>
                    <a:pt x="160" y="63"/>
                  </a:cubicBezTo>
                  <a:cubicBezTo>
                    <a:pt x="170" y="63"/>
                    <a:pt x="177" y="71"/>
                    <a:pt x="177" y="80"/>
                  </a:cubicBezTo>
                  <a:cubicBezTo>
                    <a:pt x="177" y="90"/>
                    <a:pt x="170" y="97"/>
                    <a:pt x="160" y="97"/>
                  </a:cubicBezTo>
                  <a:close/>
                </a:path>
              </a:pathLst>
            </a:custGeom>
            <a:grpFill/>
            <a:ln>
              <a:noFill/>
            </a:ln>
          </p:spPr>
          <p:txBody>
            <a:bodyPr anchor="ctr"/>
            <a:lstStyle/>
            <a:p>
              <a:pPr algn="ctr"/>
            </a:p>
          </p:txBody>
        </p:sp>
        <p:sp>
          <p:nvSpPr>
            <p:cNvPr id="37" name="Freeform: Shape 118"/>
            <p:cNvSpPr/>
            <p:nvPr/>
          </p:nvSpPr>
          <p:spPr bwMode="auto">
            <a:xfrm rot="20513194">
              <a:off x="8807787" y="2591351"/>
              <a:ext cx="335205" cy="335205"/>
            </a:xfrm>
            <a:custGeom>
              <a:avLst/>
              <a:gdLst>
                <a:gd name="T0" fmla="*/ 152 w 186"/>
                <a:gd name="T1" fmla="*/ 55 h 186"/>
                <a:gd name="T2" fmla="*/ 127 w 186"/>
                <a:gd name="T3" fmla="*/ 55 h 186"/>
                <a:gd name="T4" fmla="*/ 140 w 186"/>
                <a:gd name="T5" fmla="*/ 51 h 186"/>
                <a:gd name="T6" fmla="*/ 140 w 186"/>
                <a:gd name="T7" fmla="*/ 60 h 186"/>
                <a:gd name="T8" fmla="*/ 140 w 186"/>
                <a:gd name="T9" fmla="*/ 51 h 186"/>
                <a:gd name="T10" fmla="*/ 102 w 186"/>
                <a:gd name="T11" fmla="*/ 9 h 186"/>
                <a:gd name="T12" fmla="*/ 85 w 186"/>
                <a:gd name="T13" fmla="*/ 9 h 186"/>
                <a:gd name="T14" fmla="*/ 0 w 186"/>
                <a:gd name="T15" fmla="*/ 17 h 186"/>
                <a:gd name="T16" fmla="*/ 9 w 186"/>
                <a:gd name="T17" fmla="*/ 34 h 186"/>
                <a:gd name="T18" fmla="*/ 17 w 186"/>
                <a:gd name="T19" fmla="*/ 144 h 186"/>
                <a:gd name="T20" fmla="*/ 89 w 186"/>
                <a:gd name="T21" fmla="*/ 155 h 186"/>
                <a:gd name="T22" fmla="*/ 64 w 186"/>
                <a:gd name="T23" fmla="*/ 182 h 186"/>
                <a:gd name="T24" fmla="*/ 71 w 186"/>
                <a:gd name="T25" fmla="*/ 185 h 186"/>
                <a:gd name="T26" fmla="*/ 116 w 186"/>
                <a:gd name="T27" fmla="*/ 185 h 186"/>
                <a:gd name="T28" fmla="*/ 123 w 186"/>
                <a:gd name="T29" fmla="*/ 182 h 186"/>
                <a:gd name="T30" fmla="*/ 97 w 186"/>
                <a:gd name="T31" fmla="*/ 155 h 186"/>
                <a:gd name="T32" fmla="*/ 169 w 186"/>
                <a:gd name="T33" fmla="*/ 144 h 186"/>
                <a:gd name="T34" fmla="*/ 178 w 186"/>
                <a:gd name="T35" fmla="*/ 34 h 186"/>
                <a:gd name="T36" fmla="*/ 186 w 186"/>
                <a:gd name="T37" fmla="*/ 17 h 186"/>
                <a:gd name="T38" fmla="*/ 169 w 186"/>
                <a:gd name="T39" fmla="*/ 135 h 186"/>
                <a:gd name="T40" fmla="*/ 17 w 186"/>
                <a:gd name="T41" fmla="*/ 34 h 186"/>
                <a:gd name="T42" fmla="*/ 169 w 186"/>
                <a:gd name="T43" fmla="*/ 135 h 186"/>
                <a:gd name="T44" fmla="*/ 9 w 186"/>
                <a:gd name="T45" fmla="*/ 26 h 186"/>
                <a:gd name="T46" fmla="*/ 178 w 186"/>
                <a:gd name="T47" fmla="*/ 17 h 186"/>
                <a:gd name="T48" fmla="*/ 38 w 186"/>
                <a:gd name="T49" fmla="*/ 119 h 186"/>
                <a:gd name="T50" fmla="*/ 152 w 186"/>
                <a:gd name="T51" fmla="*/ 114 h 186"/>
                <a:gd name="T52" fmla="*/ 151 w 186"/>
                <a:gd name="T53" fmla="*/ 112 h 186"/>
                <a:gd name="T54" fmla="*/ 126 w 186"/>
                <a:gd name="T55" fmla="*/ 78 h 186"/>
                <a:gd name="T56" fmla="*/ 120 w 186"/>
                <a:gd name="T57" fmla="*/ 78 h 186"/>
                <a:gd name="T58" fmla="*/ 75 w 186"/>
                <a:gd name="T59" fmla="*/ 61 h 186"/>
                <a:gd name="T60" fmla="*/ 69 w 186"/>
                <a:gd name="T61" fmla="*/ 61 h 186"/>
                <a:gd name="T62" fmla="*/ 35 w 186"/>
                <a:gd name="T63" fmla="*/ 112 h 186"/>
                <a:gd name="T64" fmla="*/ 34 w 186"/>
                <a:gd name="T65" fmla="*/ 114 h 186"/>
                <a:gd name="T66" fmla="*/ 73 w 186"/>
                <a:gd name="T67" fmla="*/ 70 h 186"/>
                <a:gd name="T68" fmla="*/ 106 w 186"/>
                <a:gd name="T69" fmla="*/ 102 h 186"/>
                <a:gd name="T70" fmla="*/ 122 w 186"/>
                <a:gd name="T71" fmla="*/ 87 h 186"/>
                <a:gd name="T72" fmla="*/ 46 w 186"/>
                <a:gd name="T73" fmla="*/ 11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86">
                  <a:moveTo>
                    <a:pt x="140" y="68"/>
                  </a:moveTo>
                  <a:cubicBezTo>
                    <a:pt x="147" y="68"/>
                    <a:pt x="152" y="62"/>
                    <a:pt x="152" y="55"/>
                  </a:cubicBezTo>
                  <a:cubicBezTo>
                    <a:pt x="152" y="48"/>
                    <a:pt x="147" y="43"/>
                    <a:pt x="140" y="43"/>
                  </a:cubicBezTo>
                  <a:cubicBezTo>
                    <a:pt x="133" y="43"/>
                    <a:pt x="127" y="48"/>
                    <a:pt x="127" y="55"/>
                  </a:cubicBezTo>
                  <a:cubicBezTo>
                    <a:pt x="127" y="62"/>
                    <a:pt x="133" y="68"/>
                    <a:pt x="140" y="68"/>
                  </a:cubicBezTo>
                  <a:close/>
                  <a:moveTo>
                    <a:pt x="140" y="51"/>
                  </a:moveTo>
                  <a:cubicBezTo>
                    <a:pt x="142" y="51"/>
                    <a:pt x="144" y="53"/>
                    <a:pt x="144" y="55"/>
                  </a:cubicBezTo>
                  <a:cubicBezTo>
                    <a:pt x="144" y="58"/>
                    <a:pt x="142" y="60"/>
                    <a:pt x="140" y="60"/>
                  </a:cubicBezTo>
                  <a:cubicBezTo>
                    <a:pt x="137" y="60"/>
                    <a:pt x="135" y="58"/>
                    <a:pt x="135" y="55"/>
                  </a:cubicBezTo>
                  <a:cubicBezTo>
                    <a:pt x="135" y="53"/>
                    <a:pt x="137" y="51"/>
                    <a:pt x="140" y="51"/>
                  </a:cubicBezTo>
                  <a:close/>
                  <a:moveTo>
                    <a:pt x="178" y="9"/>
                  </a:moveTo>
                  <a:cubicBezTo>
                    <a:pt x="102" y="9"/>
                    <a:pt x="102" y="9"/>
                    <a:pt x="102" y="9"/>
                  </a:cubicBezTo>
                  <a:cubicBezTo>
                    <a:pt x="102" y="4"/>
                    <a:pt x="98" y="0"/>
                    <a:pt x="93" y="0"/>
                  </a:cubicBezTo>
                  <a:cubicBezTo>
                    <a:pt x="89" y="0"/>
                    <a:pt x="85" y="4"/>
                    <a:pt x="85" y="9"/>
                  </a:cubicBezTo>
                  <a:cubicBezTo>
                    <a:pt x="9" y="9"/>
                    <a:pt x="9" y="9"/>
                    <a:pt x="9" y="9"/>
                  </a:cubicBezTo>
                  <a:cubicBezTo>
                    <a:pt x="4" y="9"/>
                    <a:pt x="0" y="13"/>
                    <a:pt x="0" y="17"/>
                  </a:cubicBezTo>
                  <a:cubicBezTo>
                    <a:pt x="0" y="26"/>
                    <a:pt x="0" y="26"/>
                    <a:pt x="0" y="26"/>
                  </a:cubicBezTo>
                  <a:cubicBezTo>
                    <a:pt x="0" y="30"/>
                    <a:pt x="4" y="34"/>
                    <a:pt x="9" y="34"/>
                  </a:cubicBezTo>
                  <a:cubicBezTo>
                    <a:pt x="9" y="135"/>
                    <a:pt x="9" y="135"/>
                    <a:pt x="9" y="135"/>
                  </a:cubicBezTo>
                  <a:cubicBezTo>
                    <a:pt x="9" y="140"/>
                    <a:pt x="13" y="144"/>
                    <a:pt x="17" y="144"/>
                  </a:cubicBezTo>
                  <a:cubicBezTo>
                    <a:pt x="89" y="144"/>
                    <a:pt x="89" y="144"/>
                    <a:pt x="89" y="144"/>
                  </a:cubicBezTo>
                  <a:cubicBezTo>
                    <a:pt x="89" y="155"/>
                    <a:pt x="89" y="155"/>
                    <a:pt x="89" y="155"/>
                  </a:cubicBezTo>
                  <a:cubicBezTo>
                    <a:pt x="65" y="179"/>
                    <a:pt x="65" y="179"/>
                    <a:pt x="65" y="179"/>
                  </a:cubicBezTo>
                  <a:cubicBezTo>
                    <a:pt x="64" y="180"/>
                    <a:pt x="64" y="181"/>
                    <a:pt x="64" y="182"/>
                  </a:cubicBezTo>
                  <a:cubicBezTo>
                    <a:pt x="64" y="184"/>
                    <a:pt x="66" y="186"/>
                    <a:pt x="68" y="186"/>
                  </a:cubicBezTo>
                  <a:cubicBezTo>
                    <a:pt x="69" y="186"/>
                    <a:pt x="70" y="186"/>
                    <a:pt x="71" y="185"/>
                  </a:cubicBezTo>
                  <a:cubicBezTo>
                    <a:pt x="93" y="163"/>
                    <a:pt x="93" y="163"/>
                    <a:pt x="93" y="163"/>
                  </a:cubicBezTo>
                  <a:cubicBezTo>
                    <a:pt x="116" y="185"/>
                    <a:pt x="116" y="185"/>
                    <a:pt x="116" y="185"/>
                  </a:cubicBezTo>
                  <a:cubicBezTo>
                    <a:pt x="116" y="186"/>
                    <a:pt x="117" y="186"/>
                    <a:pt x="119" y="186"/>
                  </a:cubicBezTo>
                  <a:cubicBezTo>
                    <a:pt x="121" y="186"/>
                    <a:pt x="123" y="184"/>
                    <a:pt x="123" y="182"/>
                  </a:cubicBezTo>
                  <a:cubicBezTo>
                    <a:pt x="123" y="181"/>
                    <a:pt x="122" y="180"/>
                    <a:pt x="122" y="179"/>
                  </a:cubicBezTo>
                  <a:cubicBezTo>
                    <a:pt x="97" y="155"/>
                    <a:pt x="97" y="155"/>
                    <a:pt x="97" y="155"/>
                  </a:cubicBezTo>
                  <a:cubicBezTo>
                    <a:pt x="97" y="144"/>
                    <a:pt x="97" y="144"/>
                    <a:pt x="97" y="144"/>
                  </a:cubicBezTo>
                  <a:cubicBezTo>
                    <a:pt x="169" y="144"/>
                    <a:pt x="169" y="144"/>
                    <a:pt x="169" y="144"/>
                  </a:cubicBezTo>
                  <a:cubicBezTo>
                    <a:pt x="174" y="144"/>
                    <a:pt x="178" y="140"/>
                    <a:pt x="178" y="135"/>
                  </a:cubicBezTo>
                  <a:cubicBezTo>
                    <a:pt x="178" y="34"/>
                    <a:pt x="178" y="34"/>
                    <a:pt x="178" y="34"/>
                  </a:cubicBezTo>
                  <a:cubicBezTo>
                    <a:pt x="182" y="34"/>
                    <a:pt x="186" y="30"/>
                    <a:pt x="186" y="26"/>
                  </a:cubicBezTo>
                  <a:cubicBezTo>
                    <a:pt x="186" y="17"/>
                    <a:pt x="186" y="17"/>
                    <a:pt x="186" y="17"/>
                  </a:cubicBezTo>
                  <a:cubicBezTo>
                    <a:pt x="186" y="13"/>
                    <a:pt x="182" y="9"/>
                    <a:pt x="178" y="9"/>
                  </a:cubicBezTo>
                  <a:close/>
                  <a:moveTo>
                    <a:pt x="169" y="135"/>
                  </a:moveTo>
                  <a:cubicBezTo>
                    <a:pt x="17" y="135"/>
                    <a:pt x="17" y="135"/>
                    <a:pt x="17" y="135"/>
                  </a:cubicBezTo>
                  <a:cubicBezTo>
                    <a:pt x="17" y="34"/>
                    <a:pt x="17" y="34"/>
                    <a:pt x="17" y="34"/>
                  </a:cubicBezTo>
                  <a:cubicBezTo>
                    <a:pt x="169" y="34"/>
                    <a:pt x="169" y="34"/>
                    <a:pt x="169" y="34"/>
                  </a:cubicBezTo>
                  <a:lnTo>
                    <a:pt x="169" y="135"/>
                  </a:lnTo>
                  <a:close/>
                  <a:moveTo>
                    <a:pt x="178" y="26"/>
                  </a:moveTo>
                  <a:cubicBezTo>
                    <a:pt x="9" y="26"/>
                    <a:pt x="9" y="26"/>
                    <a:pt x="9" y="26"/>
                  </a:cubicBezTo>
                  <a:cubicBezTo>
                    <a:pt x="9" y="17"/>
                    <a:pt x="9" y="17"/>
                    <a:pt x="9" y="17"/>
                  </a:cubicBezTo>
                  <a:cubicBezTo>
                    <a:pt x="178" y="17"/>
                    <a:pt x="178" y="17"/>
                    <a:pt x="178" y="17"/>
                  </a:cubicBezTo>
                  <a:lnTo>
                    <a:pt x="178" y="26"/>
                  </a:lnTo>
                  <a:close/>
                  <a:moveTo>
                    <a:pt x="38" y="119"/>
                  </a:moveTo>
                  <a:cubicBezTo>
                    <a:pt x="148" y="119"/>
                    <a:pt x="148" y="119"/>
                    <a:pt x="148" y="119"/>
                  </a:cubicBezTo>
                  <a:cubicBezTo>
                    <a:pt x="150" y="119"/>
                    <a:pt x="152" y="117"/>
                    <a:pt x="152" y="114"/>
                  </a:cubicBezTo>
                  <a:cubicBezTo>
                    <a:pt x="152" y="113"/>
                    <a:pt x="152" y="113"/>
                    <a:pt x="151" y="112"/>
                  </a:cubicBezTo>
                  <a:cubicBezTo>
                    <a:pt x="151" y="112"/>
                    <a:pt x="151" y="112"/>
                    <a:pt x="151" y="112"/>
                  </a:cubicBezTo>
                  <a:cubicBezTo>
                    <a:pt x="126" y="78"/>
                    <a:pt x="126" y="78"/>
                    <a:pt x="126" y="78"/>
                  </a:cubicBezTo>
                  <a:cubicBezTo>
                    <a:pt x="126" y="78"/>
                    <a:pt x="126" y="78"/>
                    <a:pt x="126" y="78"/>
                  </a:cubicBezTo>
                  <a:cubicBezTo>
                    <a:pt x="125" y="77"/>
                    <a:pt x="124" y="76"/>
                    <a:pt x="123" y="76"/>
                  </a:cubicBezTo>
                  <a:cubicBezTo>
                    <a:pt x="122" y="76"/>
                    <a:pt x="121" y="77"/>
                    <a:pt x="120" y="78"/>
                  </a:cubicBezTo>
                  <a:cubicBezTo>
                    <a:pt x="106" y="92"/>
                    <a:pt x="106" y="92"/>
                    <a:pt x="106" y="92"/>
                  </a:cubicBezTo>
                  <a:cubicBezTo>
                    <a:pt x="75" y="61"/>
                    <a:pt x="75" y="61"/>
                    <a:pt x="75" y="61"/>
                  </a:cubicBezTo>
                  <a:cubicBezTo>
                    <a:pt x="74" y="60"/>
                    <a:pt x="73" y="60"/>
                    <a:pt x="72" y="60"/>
                  </a:cubicBezTo>
                  <a:cubicBezTo>
                    <a:pt x="71" y="60"/>
                    <a:pt x="69" y="60"/>
                    <a:pt x="69" y="61"/>
                  </a:cubicBezTo>
                  <a:cubicBezTo>
                    <a:pt x="69" y="61"/>
                    <a:pt x="69" y="61"/>
                    <a:pt x="69" y="61"/>
                  </a:cubicBezTo>
                  <a:cubicBezTo>
                    <a:pt x="35" y="112"/>
                    <a:pt x="35" y="112"/>
                    <a:pt x="35" y="112"/>
                  </a:cubicBezTo>
                  <a:cubicBezTo>
                    <a:pt x="35" y="112"/>
                    <a:pt x="35" y="112"/>
                    <a:pt x="35" y="112"/>
                  </a:cubicBezTo>
                  <a:cubicBezTo>
                    <a:pt x="34" y="113"/>
                    <a:pt x="34" y="114"/>
                    <a:pt x="34" y="114"/>
                  </a:cubicBezTo>
                  <a:cubicBezTo>
                    <a:pt x="34" y="117"/>
                    <a:pt x="36" y="119"/>
                    <a:pt x="38" y="119"/>
                  </a:cubicBezTo>
                  <a:close/>
                  <a:moveTo>
                    <a:pt x="73" y="70"/>
                  </a:moveTo>
                  <a:cubicBezTo>
                    <a:pt x="103" y="101"/>
                    <a:pt x="103" y="101"/>
                    <a:pt x="103" y="101"/>
                  </a:cubicBezTo>
                  <a:cubicBezTo>
                    <a:pt x="104" y="101"/>
                    <a:pt x="105" y="102"/>
                    <a:pt x="106" y="102"/>
                  </a:cubicBezTo>
                  <a:cubicBezTo>
                    <a:pt x="107" y="102"/>
                    <a:pt x="108" y="101"/>
                    <a:pt x="109" y="101"/>
                  </a:cubicBezTo>
                  <a:cubicBezTo>
                    <a:pt x="122" y="87"/>
                    <a:pt x="122" y="87"/>
                    <a:pt x="122" y="87"/>
                  </a:cubicBezTo>
                  <a:cubicBezTo>
                    <a:pt x="140" y="110"/>
                    <a:pt x="140" y="110"/>
                    <a:pt x="140" y="110"/>
                  </a:cubicBezTo>
                  <a:cubicBezTo>
                    <a:pt x="46" y="110"/>
                    <a:pt x="46" y="110"/>
                    <a:pt x="46" y="110"/>
                  </a:cubicBezTo>
                  <a:lnTo>
                    <a:pt x="73" y="70"/>
                  </a:lnTo>
                  <a:close/>
                </a:path>
              </a:pathLst>
            </a:custGeom>
            <a:grpFill/>
            <a:ln>
              <a:noFill/>
            </a:ln>
          </p:spPr>
          <p:txBody>
            <a:bodyPr anchor="ctr"/>
            <a:lstStyle/>
            <a:p>
              <a:pPr algn="ctr"/>
            </a:p>
          </p:txBody>
        </p:sp>
        <p:sp>
          <p:nvSpPr>
            <p:cNvPr id="38" name="Freeform: Shape 119"/>
            <p:cNvSpPr/>
            <p:nvPr/>
          </p:nvSpPr>
          <p:spPr bwMode="auto">
            <a:xfrm rot="2177439">
              <a:off x="9555425" y="5187185"/>
              <a:ext cx="338093" cy="339093"/>
            </a:xfrm>
            <a:custGeom>
              <a:avLst/>
              <a:gdLst>
                <a:gd name="T0" fmla="*/ 25 w 186"/>
                <a:gd name="T1" fmla="*/ 76 h 186"/>
                <a:gd name="T2" fmla="*/ 118 w 186"/>
                <a:gd name="T3" fmla="*/ 160 h 186"/>
                <a:gd name="T4" fmla="*/ 110 w 186"/>
                <a:gd name="T5" fmla="*/ 152 h 186"/>
                <a:gd name="T6" fmla="*/ 34 w 186"/>
                <a:gd name="T7" fmla="*/ 84 h 186"/>
                <a:gd name="T8" fmla="*/ 110 w 186"/>
                <a:gd name="T9" fmla="*/ 152 h 186"/>
                <a:gd name="T10" fmla="*/ 152 w 186"/>
                <a:gd name="T11" fmla="*/ 84 h 186"/>
                <a:gd name="T12" fmla="*/ 169 w 186"/>
                <a:gd name="T13" fmla="*/ 84 h 186"/>
                <a:gd name="T14" fmla="*/ 160 w 186"/>
                <a:gd name="T15" fmla="*/ 118 h 186"/>
                <a:gd name="T16" fmla="*/ 160 w 186"/>
                <a:gd name="T17" fmla="*/ 127 h 186"/>
                <a:gd name="T18" fmla="*/ 160 w 186"/>
                <a:gd name="T19" fmla="*/ 118 h 186"/>
                <a:gd name="T20" fmla="*/ 114 w 186"/>
                <a:gd name="T21" fmla="*/ 51 h 186"/>
                <a:gd name="T22" fmla="*/ 124 w 186"/>
                <a:gd name="T23" fmla="*/ 17 h 186"/>
                <a:gd name="T24" fmla="*/ 135 w 186"/>
                <a:gd name="T25" fmla="*/ 8 h 186"/>
                <a:gd name="T26" fmla="*/ 118 w 186"/>
                <a:gd name="T27" fmla="*/ 8 h 186"/>
                <a:gd name="T28" fmla="*/ 95 w 186"/>
                <a:gd name="T29" fmla="*/ 34 h 186"/>
                <a:gd name="T30" fmla="*/ 91 w 186"/>
                <a:gd name="T31" fmla="*/ 34 h 186"/>
                <a:gd name="T32" fmla="*/ 68 w 186"/>
                <a:gd name="T33" fmla="*/ 8 h 186"/>
                <a:gd name="T34" fmla="*/ 51 w 186"/>
                <a:gd name="T35" fmla="*/ 8 h 186"/>
                <a:gd name="T36" fmla="*/ 61 w 186"/>
                <a:gd name="T37" fmla="*/ 17 h 186"/>
                <a:gd name="T38" fmla="*/ 72 w 186"/>
                <a:gd name="T39" fmla="*/ 51 h 186"/>
                <a:gd name="T40" fmla="*/ 0 w 186"/>
                <a:gd name="T41" fmla="*/ 68 h 186"/>
                <a:gd name="T42" fmla="*/ 17 w 186"/>
                <a:gd name="T43" fmla="*/ 186 h 186"/>
                <a:gd name="T44" fmla="*/ 186 w 186"/>
                <a:gd name="T45" fmla="*/ 169 h 186"/>
                <a:gd name="T46" fmla="*/ 169 w 186"/>
                <a:gd name="T47" fmla="*/ 51 h 186"/>
                <a:gd name="T48" fmla="*/ 17 w 186"/>
                <a:gd name="T49" fmla="*/ 177 h 186"/>
                <a:gd name="T50" fmla="*/ 8 w 186"/>
                <a:gd name="T51" fmla="*/ 68 h 186"/>
                <a:gd name="T52" fmla="*/ 135 w 186"/>
                <a:gd name="T53" fmla="*/ 59 h 186"/>
                <a:gd name="T54" fmla="*/ 177 w 186"/>
                <a:gd name="T55" fmla="*/ 169 h 186"/>
                <a:gd name="T56" fmla="*/ 143 w 186"/>
                <a:gd name="T57" fmla="*/ 177 h 186"/>
                <a:gd name="T58" fmla="*/ 169 w 186"/>
                <a:gd name="T59" fmla="*/ 59 h 186"/>
                <a:gd name="T60" fmla="*/ 177 w 186"/>
                <a:gd name="T61" fmla="*/ 169 h 186"/>
                <a:gd name="T62" fmla="*/ 156 w 186"/>
                <a:gd name="T63" fmla="*/ 106 h 186"/>
                <a:gd name="T64" fmla="*/ 165 w 186"/>
                <a:gd name="T65"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6" h="186">
                  <a:moveTo>
                    <a:pt x="118" y="76"/>
                  </a:moveTo>
                  <a:cubicBezTo>
                    <a:pt x="25" y="76"/>
                    <a:pt x="25" y="76"/>
                    <a:pt x="25" y="76"/>
                  </a:cubicBezTo>
                  <a:cubicBezTo>
                    <a:pt x="25" y="160"/>
                    <a:pt x="25" y="160"/>
                    <a:pt x="25" y="160"/>
                  </a:cubicBezTo>
                  <a:cubicBezTo>
                    <a:pt x="118" y="160"/>
                    <a:pt x="118" y="160"/>
                    <a:pt x="118" y="160"/>
                  </a:cubicBezTo>
                  <a:lnTo>
                    <a:pt x="118" y="76"/>
                  </a:lnTo>
                  <a:close/>
                  <a:moveTo>
                    <a:pt x="110" y="152"/>
                  </a:moveTo>
                  <a:cubicBezTo>
                    <a:pt x="34" y="152"/>
                    <a:pt x="34" y="152"/>
                    <a:pt x="34" y="152"/>
                  </a:cubicBezTo>
                  <a:cubicBezTo>
                    <a:pt x="34" y="84"/>
                    <a:pt x="34" y="84"/>
                    <a:pt x="34" y="84"/>
                  </a:cubicBezTo>
                  <a:cubicBezTo>
                    <a:pt x="110" y="84"/>
                    <a:pt x="110" y="84"/>
                    <a:pt x="110" y="84"/>
                  </a:cubicBezTo>
                  <a:lnTo>
                    <a:pt x="110" y="152"/>
                  </a:lnTo>
                  <a:close/>
                  <a:moveTo>
                    <a:pt x="160" y="76"/>
                  </a:moveTo>
                  <a:cubicBezTo>
                    <a:pt x="156" y="76"/>
                    <a:pt x="152" y="80"/>
                    <a:pt x="152" y="84"/>
                  </a:cubicBezTo>
                  <a:cubicBezTo>
                    <a:pt x="152" y="89"/>
                    <a:pt x="156" y="93"/>
                    <a:pt x="160" y="93"/>
                  </a:cubicBezTo>
                  <a:cubicBezTo>
                    <a:pt x="165" y="93"/>
                    <a:pt x="169" y="89"/>
                    <a:pt x="169" y="84"/>
                  </a:cubicBezTo>
                  <a:cubicBezTo>
                    <a:pt x="169" y="80"/>
                    <a:pt x="165" y="76"/>
                    <a:pt x="160" y="76"/>
                  </a:cubicBezTo>
                  <a:close/>
                  <a:moveTo>
                    <a:pt x="160" y="118"/>
                  </a:moveTo>
                  <a:cubicBezTo>
                    <a:pt x="158" y="118"/>
                    <a:pt x="156" y="120"/>
                    <a:pt x="156" y="122"/>
                  </a:cubicBezTo>
                  <a:cubicBezTo>
                    <a:pt x="156" y="125"/>
                    <a:pt x="158" y="127"/>
                    <a:pt x="160" y="127"/>
                  </a:cubicBezTo>
                  <a:cubicBezTo>
                    <a:pt x="163" y="127"/>
                    <a:pt x="165" y="125"/>
                    <a:pt x="165" y="122"/>
                  </a:cubicBezTo>
                  <a:cubicBezTo>
                    <a:pt x="165" y="120"/>
                    <a:pt x="163" y="118"/>
                    <a:pt x="160" y="118"/>
                  </a:cubicBezTo>
                  <a:close/>
                  <a:moveTo>
                    <a:pt x="169" y="51"/>
                  </a:moveTo>
                  <a:cubicBezTo>
                    <a:pt x="114" y="51"/>
                    <a:pt x="114" y="51"/>
                    <a:pt x="114" y="51"/>
                  </a:cubicBezTo>
                  <a:cubicBezTo>
                    <a:pt x="112" y="45"/>
                    <a:pt x="109" y="40"/>
                    <a:pt x="104" y="37"/>
                  </a:cubicBezTo>
                  <a:cubicBezTo>
                    <a:pt x="124" y="17"/>
                    <a:pt x="124" y="17"/>
                    <a:pt x="124" y="17"/>
                  </a:cubicBezTo>
                  <a:cubicBezTo>
                    <a:pt x="125" y="17"/>
                    <a:pt x="126" y="17"/>
                    <a:pt x="127" y="17"/>
                  </a:cubicBezTo>
                  <a:cubicBezTo>
                    <a:pt x="131" y="17"/>
                    <a:pt x="135" y="13"/>
                    <a:pt x="135" y="8"/>
                  </a:cubicBezTo>
                  <a:cubicBezTo>
                    <a:pt x="135" y="4"/>
                    <a:pt x="131" y="0"/>
                    <a:pt x="127" y="0"/>
                  </a:cubicBezTo>
                  <a:cubicBezTo>
                    <a:pt x="122" y="0"/>
                    <a:pt x="118" y="4"/>
                    <a:pt x="118" y="8"/>
                  </a:cubicBezTo>
                  <a:cubicBezTo>
                    <a:pt x="118" y="9"/>
                    <a:pt x="118" y="10"/>
                    <a:pt x="118" y="11"/>
                  </a:cubicBezTo>
                  <a:cubicBezTo>
                    <a:pt x="95" y="34"/>
                    <a:pt x="95" y="34"/>
                    <a:pt x="95" y="34"/>
                  </a:cubicBezTo>
                  <a:cubicBezTo>
                    <a:pt x="94" y="34"/>
                    <a:pt x="94" y="34"/>
                    <a:pt x="93" y="34"/>
                  </a:cubicBezTo>
                  <a:cubicBezTo>
                    <a:pt x="92" y="34"/>
                    <a:pt x="91" y="34"/>
                    <a:pt x="91" y="34"/>
                  </a:cubicBezTo>
                  <a:cubicBezTo>
                    <a:pt x="67" y="11"/>
                    <a:pt x="67" y="11"/>
                    <a:pt x="67" y="11"/>
                  </a:cubicBezTo>
                  <a:cubicBezTo>
                    <a:pt x="67" y="10"/>
                    <a:pt x="68" y="9"/>
                    <a:pt x="68" y="8"/>
                  </a:cubicBezTo>
                  <a:cubicBezTo>
                    <a:pt x="68" y="4"/>
                    <a:pt x="64" y="0"/>
                    <a:pt x="59" y="0"/>
                  </a:cubicBezTo>
                  <a:cubicBezTo>
                    <a:pt x="54" y="0"/>
                    <a:pt x="51" y="4"/>
                    <a:pt x="51" y="8"/>
                  </a:cubicBezTo>
                  <a:cubicBezTo>
                    <a:pt x="51" y="13"/>
                    <a:pt x="54" y="17"/>
                    <a:pt x="59" y="17"/>
                  </a:cubicBezTo>
                  <a:cubicBezTo>
                    <a:pt x="60" y="17"/>
                    <a:pt x="61" y="17"/>
                    <a:pt x="61" y="17"/>
                  </a:cubicBezTo>
                  <a:cubicBezTo>
                    <a:pt x="82" y="37"/>
                    <a:pt x="82" y="37"/>
                    <a:pt x="82" y="37"/>
                  </a:cubicBezTo>
                  <a:cubicBezTo>
                    <a:pt x="77" y="40"/>
                    <a:pt x="73" y="45"/>
                    <a:pt x="72" y="51"/>
                  </a:cubicBezTo>
                  <a:cubicBezTo>
                    <a:pt x="17" y="51"/>
                    <a:pt x="17" y="51"/>
                    <a:pt x="17" y="51"/>
                  </a:cubicBezTo>
                  <a:cubicBezTo>
                    <a:pt x="8" y="51"/>
                    <a:pt x="0" y="58"/>
                    <a:pt x="0" y="68"/>
                  </a:cubicBezTo>
                  <a:cubicBezTo>
                    <a:pt x="0" y="169"/>
                    <a:pt x="0" y="169"/>
                    <a:pt x="0" y="169"/>
                  </a:cubicBezTo>
                  <a:cubicBezTo>
                    <a:pt x="0" y="178"/>
                    <a:pt x="8" y="186"/>
                    <a:pt x="17" y="186"/>
                  </a:cubicBezTo>
                  <a:cubicBezTo>
                    <a:pt x="169" y="186"/>
                    <a:pt x="169" y="186"/>
                    <a:pt x="169" y="186"/>
                  </a:cubicBezTo>
                  <a:cubicBezTo>
                    <a:pt x="178" y="186"/>
                    <a:pt x="186" y="178"/>
                    <a:pt x="186" y="169"/>
                  </a:cubicBezTo>
                  <a:cubicBezTo>
                    <a:pt x="186" y="68"/>
                    <a:pt x="186" y="68"/>
                    <a:pt x="186" y="68"/>
                  </a:cubicBezTo>
                  <a:cubicBezTo>
                    <a:pt x="186" y="58"/>
                    <a:pt x="178" y="51"/>
                    <a:pt x="169" y="51"/>
                  </a:cubicBezTo>
                  <a:close/>
                  <a:moveTo>
                    <a:pt x="135" y="177"/>
                  </a:moveTo>
                  <a:cubicBezTo>
                    <a:pt x="17" y="177"/>
                    <a:pt x="17" y="177"/>
                    <a:pt x="17" y="177"/>
                  </a:cubicBezTo>
                  <a:cubicBezTo>
                    <a:pt x="12" y="177"/>
                    <a:pt x="8" y="173"/>
                    <a:pt x="8" y="169"/>
                  </a:cubicBezTo>
                  <a:cubicBezTo>
                    <a:pt x="8" y="68"/>
                    <a:pt x="8" y="68"/>
                    <a:pt x="8" y="68"/>
                  </a:cubicBezTo>
                  <a:cubicBezTo>
                    <a:pt x="8" y="63"/>
                    <a:pt x="12" y="59"/>
                    <a:pt x="17" y="59"/>
                  </a:cubicBezTo>
                  <a:cubicBezTo>
                    <a:pt x="135" y="59"/>
                    <a:pt x="135" y="59"/>
                    <a:pt x="135" y="59"/>
                  </a:cubicBezTo>
                  <a:lnTo>
                    <a:pt x="135" y="177"/>
                  </a:lnTo>
                  <a:close/>
                  <a:moveTo>
                    <a:pt x="177" y="169"/>
                  </a:moveTo>
                  <a:cubicBezTo>
                    <a:pt x="177" y="173"/>
                    <a:pt x="173" y="177"/>
                    <a:pt x="169" y="177"/>
                  </a:cubicBezTo>
                  <a:cubicBezTo>
                    <a:pt x="143" y="177"/>
                    <a:pt x="143" y="177"/>
                    <a:pt x="143" y="177"/>
                  </a:cubicBezTo>
                  <a:cubicBezTo>
                    <a:pt x="143" y="59"/>
                    <a:pt x="143" y="59"/>
                    <a:pt x="143" y="59"/>
                  </a:cubicBezTo>
                  <a:cubicBezTo>
                    <a:pt x="169" y="59"/>
                    <a:pt x="169" y="59"/>
                    <a:pt x="169" y="59"/>
                  </a:cubicBezTo>
                  <a:cubicBezTo>
                    <a:pt x="173" y="59"/>
                    <a:pt x="177" y="63"/>
                    <a:pt x="177" y="68"/>
                  </a:cubicBezTo>
                  <a:lnTo>
                    <a:pt x="177" y="169"/>
                  </a:lnTo>
                  <a:close/>
                  <a:moveTo>
                    <a:pt x="160" y="101"/>
                  </a:moveTo>
                  <a:cubicBezTo>
                    <a:pt x="158" y="101"/>
                    <a:pt x="156" y="103"/>
                    <a:pt x="156" y="106"/>
                  </a:cubicBezTo>
                  <a:cubicBezTo>
                    <a:pt x="156" y="108"/>
                    <a:pt x="158" y="110"/>
                    <a:pt x="160" y="110"/>
                  </a:cubicBezTo>
                  <a:cubicBezTo>
                    <a:pt x="163" y="110"/>
                    <a:pt x="165" y="108"/>
                    <a:pt x="165" y="106"/>
                  </a:cubicBezTo>
                  <a:cubicBezTo>
                    <a:pt x="165" y="103"/>
                    <a:pt x="163" y="101"/>
                    <a:pt x="160" y="101"/>
                  </a:cubicBezTo>
                  <a:close/>
                </a:path>
              </a:pathLst>
            </a:custGeom>
            <a:grpFill/>
            <a:ln>
              <a:noFill/>
            </a:ln>
          </p:spPr>
          <p:txBody>
            <a:bodyPr anchor="ctr"/>
            <a:lstStyle/>
            <a:p>
              <a:pPr algn="ctr"/>
            </a:p>
          </p:txBody>
        </p:sp>
        <p:sp>
          <p:nvSpPr>
            <p:cNvPr id="39" name="Freeform: Shape 120"/>
            <p:cNvSpPr/>
            <p:nvPr/>
          </p:nvSpPr>
          <p:spPr bwMode="auto">
            <a:xfrm rot="3670637">
              <a:off x="9140213" y="4605279"/>
              <a:ext cx="272470" cy="332690"/>
            </a:xfrm>
            <a:custGeom>
              <a:avLst/>
              <a:gdLst>
                <a:gd name="T0" fmla="*/ 76 w 152"/>
                <a:gd name="T1" fmla="*/ 101 h 185"/>
                <a:gd name="T2" fmla="*/ 50 w 152"/>
                <a:gd name="T3" fmla="*/ 126 h 185"/>
                <a:gd name="T4" fmla="*/ 59 w 152"/>
                <a:gd name="T5" fmla="*/ 177 h 185"/>
                <a:gd name="T6" fmla="*/ 67 w 152"/>
                <a:gd name="T7" fmla="*/ 185 h 185"/>
                <a:gd name="T8" fmla="*/ 84 w 152"/>
                <a:gd name="T9" fmla="*/ 185 h 185"/>
                <a:gd name="T10" fmla="*/ 93 w 152"/>
                <a:gd name="T11" fmla="*/ 177 h 185"/>
                <a:gd name="T12" fmla="*/ 101 w 152"/>
                <a:gd name="T13" fmla="*/ 126 h 185"/>
                <a:gd name="T14" fmla="*/ 76 w 152"/>
                <a:gd name="T15" fmla="*/ 101 h 185"/>
                <a:gd name="T16" fmla="*/ 85 w 152"/>
                <a:gd name="T17" fmla="*/ 173 h 185"/>
                <a:gd name="T18" fmla="*/ 83 w 152"/>
                <a:gd name="T19" fmla="*/ 177 h 185"/>
                <a:gd name="T20" fmla="*/ 69 w 152"/>
                <a:gd name="T21" fmla="*/ 177 h 185"/>
                <a:gd name="T22" fmla="*/ 66 w 152"/>
                <a:gd name="T23" fmla="*/ 173 h 185"/>
                <a:gd name="T24" fmla="*/ 59 w 152"/>
                <a:gd name="T25" fmla="*/ 126 h 185"/>
                <a:gd name="T26" fmla="*/ 76 w 152"/>
                <a:gd name="T27" fmla="*/ 109 h 185"/>
                <a:gd name="T28" fmla="*/ 93 w 152"/>
                <a:gd name="T29" fmla="*/ 126 h 185"/>
                <a:gd name="T30" fmla="*/ 85 w 152"/>
                <a:gd name="T31" fmla="*/ 173 h 185"/>
                <a:gd name="T32" fmla="*/ 76 w 152"/>
                <a:gd name="T33" fmla="*/ 0 h 185"/>
                <a:gd name="T34" fmla="*/ 0 w 152"/>
                <a:gd name="T35" fmla="*/ 75 h 185"/>
                <a:gd name="T36" fmla="*/ 43 w 152"/>
                <a:gd name="T37" fmla="*/ 144 h 185"/>
                <a:gd name="T38" fmla="*/ 42 w 152"/>
                <a:gd name="T39" fmla="*/ 134 h 185"/>
                <a:gd name="T40" fmla="*/ 8 w 152"/>
                <a:gd name="T41" fmla="*/ 75 h 185"/>
                <a:gd name="T42" fmla="*/ 76 w 152"/>
                <a:gd name="T43" fmla="*/ 8 h 185"/>
                <a:gd name="T44" fmla="*/ 143 w 152"/>
                <a:gd name="T45" fmla="*/ 75 h 185"/>
                <a:gd name="T46" fmla="*/ 109 w 152"/>
                <a:gd name="T47" fmla="*/ 134 h 185"/>
                <a:gd name="T48" fmla="*/ 108 w 152"/>
                <a:gd name="T49" fmla="*/ 144 h 185"/>
                <a:gd name="T50" fmla="*/ 152 w 152"/>
                <a:gd name="T51" fmla="*/ 75 h 185"/>
                <a:gd name="T52" fmla="*/ 76 w 152"/>
                <a:gd name="T53" fmla="*/ 0 h 185"/>
                <a:gd name="T54" fmla="*/ 93 w 152"/>
                <a:gd name="T55" fmla="*/ 75 h 185"/>
                <a:gd name="T56" fmla="*/ 76 w 152"/>
                <a:gd name="T57" fmla="*/ 59 h 185"/>
                <a:gd name="T58" fmla="*/ 59 w 152"/>
                <a:gd name="T59" fmla="*/ 75 h 185"/>
                <a:gd name="T60" fmla="*/ 76 w 152"/>
                <a:gd name="T61" fmla="*/ 92 h 185"/>
                <a:gd name="T62" fmla="*/ 93 w 152"/>
                <a:gd name="T63" fmla="*/ 75 h 185"/>
                <a:gd name="T64" fmla="*/ 67 w 152"/>
                <a:gd name="T65" fmla="*/ 75 h 185"/>
                <a:gd name="T66" fmla="*/ 76 w 152"/>
                <a:gd name="T67" fmla="*/ 67 h 185"/>
                <a:gd name="T68" fmla="*/ 84 w 152"/>
                <a:gd name="T69" fmla="*/ 75 h 185"/>
                <a:gd name="T70" fmla="*/ 76 w 152"/>
                <a:gd name="T71" fmla="*/ 84 h 185"/>
                <a:gd name="T72" fmla="*/ 67 w 152"/>
                <a:gd name="T73" fmla="*/ 75 h 185"/>
                <a:gd name="T74" fmla="*/ 76 w 152"/>
                <a:gd name="T75" fmla="*/ 29 h 185"/>
                <a:gd name="T76" fmla="*/ 29 w 152"/>
                <a:gd name="T77" fmla="*/ 75 h 185"/>
                <a:gd name="T78" fmla="*/ 45 w 152"/>
                <a:gd name="T79" fmla="*/ 110 h 185"/>
                <a:gd name="T80" fmla="*/ 49 w 152"/>
                <a:gd name="T81" fmla="*/ 103 h 185"/>
                <a:gd name="T82" fmla="*/ 38 w 152"/>
                <a:gd name="T83" fmla="*/ 75 h 185"/>
                <a:gd name="T84" fmla="*/ 76 w 152"/>
                <a:gd name="T85" fmla="*/ 38 h 185"/>
                <a:gd name="T86" fmla="*/ 114 w 152"/>
                <a:gd name="T87" fmla="*/ 75 h 185"/>
                <a:gd name="T88" fmla="*/ 102 w 152"/>
                <a:gd name="T89" fmla="*/ 103 h 185"/>
                <a:gd name="T90" fmla="*/ 106 w 152"/>
                <a:gd name="T91" fmla="*/ 110 h 185"/>
                <a:gd name="T92" fmla="*/ 122 w 152"/>
                <a:gd name="T93" fmla="*/ 75 h 185"/>
                <a:gd name="T94" fmla="*/ 76 w 152"/>
                <a:gd name="T95" fmla="*/ 2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2" h="185">
                  <a:moveTo>
                    <a:pt x="76" y="101"/>
                  </a:moveTo>
                  <a:cubicBezTo>
                    <a:pt x="55" y="101"/>
                    <a:pt x="50" y="113"/>
                    <a:pt x="50" y="126"/>
                  </a:cubicBezTo>
                  <a:cubicBezTo>
                    <a:pt x="50" y="139"/>
                    <a:pt x="55" y="168"/>
                    <a:pt x="59" y="177"/>
                  </a:cubicBezTo>
                  <a:cubicBezTo>
                    <a:pt x="63" y="185"/>
                    <a:pt x="67" y="185"/>
                    <a:pt x="67" y="185"/>
                  </a:cubicBezTo>
                  <a:cubicBezTo>
                    <a:pt x="84" y="185"/>
                    <a:pt x="84" y="185"/>
                    <a:pt x="84" y="185"/>
                  </a:cubicBezTo>
                  <a:cubicBezTo>
                    <a:pt x="84" y="185"/>
                    <a:pt x="88" y="185"/>
                    <a:pt x="93" y="177"/>
                  </a:cubicBezTo>
                  <a:cubicBezTo>
                    <a:pt x="97" y="168"/>
                    <a:pt x="101" y="139"/>
                    <a:pt x="101" y="126"/>
                  </a:cubicBezTo>
                  <a:cubicBezTo>
                    <a:pt x="101" y="113"/>
                    <a:pt x="97" y="101"/>
                    <a:pt x="76" y="101"/>
                  </a:cubicBezTo>
                  <a:close/>
                  <a:moveTo>
                    <a:pt x="85" y="173"/>
                  </a:moveTo>
                  <a:cubicBezTo>
                    <a:pt x="84" y="175"/>
                    <a:pt x="83" y="176"/>
                    <a:pt x="83" y="177"/>
                  </a:cubicBezTo>
                  <a:cubicBezTo>
                    <a:pt x="69" y="177"/>
                    <a:pt x="69" y="177"/>
                    <a:pt x="69" y="177"/>
                  </a:cubicBezTo>
                  <a:cubicBezTo>
                    <a:pt x="68" y="176"/>
                    <a:pt x="68" y="175"/>
                    <a:pt x="66" y="173"/>
                  </a:cubicBezTo>
                  <a:cubicBezTo>
                    <a:pt x="63" y="167"/>
                    <a:pt x="59" y="139"/>
                    <a:pt x="59" y="126"/>
                  </a:cubicBezTo>
                  <a:cubicBezTo>
                    <a:pt x="59" y="114"/>
                    <a:pt x="63" y="109"/>
                    <a:pt x="76" y="109"/>
                  </a:cubicBezTo>
                  <a:cubicBezTo>
                    <a:pt x="88" y="109"/>
                    <a:pt x="93" y="114"/>
                    <a:pt x="93" y="126"/>
                  </a:cubicBezTo>
                  <a:cubicBezTo>
                    <a:pt x="93" y="139"/>
                    <a:pt x="88" y="167"/>
                    <a:pt x="85" y="173"/>
                  </a:cubicBezTo>
                  <a:close/>
                  <a:moveTo>
                    <a:pt x="76" y="0"/>
                  </a:moveTo>
                  <a:cubicBezTo>
                    <a:pt x="34" y="0"/>
                    <a:pt x="0" y="34"/>
                    <a:pt x="0" y="75"/>
                  </a:cubicBezTo>
                  <a:cubicBezTo>
                    <a:pt x="0" y="106"/>
                    <a:pt x="18" y="132"/>
                    <a:pt x="43" y="144"/>
                  </a:cubicBezTo>
                  <a:cubicBezTo>
                    <a:pt x="43" y="141"/>
                    <a:pt x="43" y="137"/>
                    <a:pt x="42" y="134"/>
                  </a:cubicBezTo>
                  <a:cubicBezTo>
                    <a:pt x="22" y="122"/>
                    <a:pt x="8" y="101"/>
                    <a:pt x="8" y="75"/>
                  </a:cubicBezTo>
                  <a:cubicBezTo>
                    <a:pt x="8" y="38"/>
                    <a:pt x="38" y="8"/>
                    <a:pt x="76" y="8"/>
                  </a:cubicBezTo>
                  <a:cubicBezTo>
                    <a:pt x="113" y="8"/>
                    <a:pt x="143" y="38"/>
                    <a:pt x="143" y="75"/>
                  </a:cubicBezTo>
                  <a:cubicBezTo>
                    <a:pt x="143" y="101"/>
                    <a:pt x="130" y="122"/>
                    <a:pt x="109" y="134"/>
                  </a:cubicBezTo>
                  <a:cubicBezTo>
                    <a:pt x="109" y="137"/>
                    <a:pt x="109" y="140"/>
                    <a:pt x="108" y="144"/>
                  </a:cubicBezTo>
                  <a:cubicBezTo>
                    <a:pt x="134" y="132"/>
                    <a:pt x="152" y="106"/>
                    <a:pt x="152" y="75"/>
                  </a:cubicBezTo>
                  <a:cubicBezTo>
                    <a:pt x="152" y="34"/>
                    <a:pt x="118" y="0"/>
                    <a:pt x="76" y="0"/>
                  </a:cubicBezTo>
                  <a:close/>
                  <a:moveTo>
                    <a:pt x="93" y="75"/>
                  </a:moveTo>
                  <a:cubicBezTo>
                    <a:pt x="93" y="66"/>
                    <a:pt x="85" y="59"/>
                    <a:pt x="76" y="59"/>
                  </a:cubicBezTo>
                  <a:cubicBezTo>
                    <a:pt x="66" y="59"/>
                    <a:pt x="59" y="66"/>
                    <a:pt x="59" y="75"/>
                  </a:cubicBezTo>
                  <a:cubicBezTo>
                    <a:pt x="59" y="85"/>
                    <a:pt x="66" y="92"/>
                    <a:pt x="76" y="92"/>
                  </a:cubicBezTo>
                  <a:cubicBezTo>
                    <a:pt x="85" y="92"/>
                    <a:pt x="93" y="85"/>
                    <a:pt x="93" y="75"/>
                  </a:cubicBezTo>
                  <a:close/>
                  <a:moveTo>
                    <a:pt x="67" y="75"/>
                  </a:moveTo>
                  <a:cubicBezTo>
                    <a:pt x="67" y="71"/>
                    <a:pt x="71" y="67"/>
                    <a:pt x="76" y="67"/>
                  </a:cubicBezTo>
                  <a:cubicBezTo>
                    <a:pt x="80" y="67"/>
                    <a:pt x="84" y="71"/>
                    <a:pt x="84" y="75"/>
                  </a:cubicBezTo>
                  <a:cubicBezTo>
                    <a:pt x="84" y="80"/>
                    <a:pt x="80" y="84"/>
                    <a:pt x="76" y="84"/>
                  </a:cubicBezTo>
                  <a:cubicBezTo>
                    <a:pt x="71" y="84"/>
                    <a:pt x="67" y="80"/>
                    <a:pt x="67" y="75"/>
                  </a:cubicBezTo>
                  <a:close/>
                  <a:moveTo>
                    <a:pt x="76" y="29"/>
                  </a:moveTo>
                  <a:cubicBezTo>
                    <a:pt x="50" y="29"/>
                    <a:pt x="29" y="50"/>
                    <a:pt x="29" y="75"/>
                  </a:cubicBezTo>
                  <a:cubicBezTo>
                    <a:pt x="29" y="89"/>
                    <a:pt x="35" y="102"/>
                    <a:pt x="45" y="110"/>
                  </a:cubicBezTo>
                  <a:cubicBezTo>
                    <a:pt x="46" y="107"/>
                    <a:pt x="47" y="105"/>
                    <a:pt x="49" y="103"/>
                  </a:cubicBezTo>
                  <a:cubicBezTo>
                    <a:pt x="42" y="96"/>
                    <a:pt x="38" y="86"/>
                    <a:pt x="38" y="75"/>
                  </a:cubicBezTo>
                  <a:cubicBezTo>
                    <a:pt x="38" y="55"/>
                    <a:pt x="55" y="38"/>
                    <a:pt x="76" y="38"/>
                  </a:cubicBezTo>
                  <a:cubicBezTo>
                    <a:pt x="97" y="38"/>
                    <a:pt x="114" y="55"/>
                    <a:pt x="114" y="75"/>
                  </a:cubicBezTo>
                  <a:cubicBezTo>
                    <a:pt x="114" y="86"/>
                    <a:pt x="109" y="96"/>
                    <a:pt x="102" y="103"/>
                  </a:cubicBezTo>
                  <a:cubicBezTo>
                    <a:pt x="104" y="105"/>
                    <a:pt x="105" y="108"/>
                    <a:pt x="106" y="110"/>
                  </a:cubicBezTo>
                  <a:cubicBezTo>
                    <a:pt x="116" y="102"/>
                    <a:pt x="122" y="89"/>
                    <a:pt x="122" y="75"/>
                  </a:cubicBezTo>
                  <a:cubicBezTo>
                    <a:pt x="122" y="50"/>
                    <a:pt x="101" y="29"/>
                    <a:pt x="76" y="29"/>
                  </a:cubicBezTo>
                  <a:close/>
                </a:path>
              </a:pathLst>
            </a:custGeom>
            <a:grpFill/>
            <a:ln>
              <a:noFill/>
            </a:ln>
          </p:spPr>
          <p:txBody>
            <a:bodyPr anchor="ctr"/>
            <a:lstStyle/>
            <a:p>
              <a:pPr algn="ctr"/>
            </a:p>
          </p:txBody>
        </p:sp>
        <p:sp>
          <p:nvSpPr>
            <p:cNvPr id="40" name="Freeform: Shape 121"/>
            <p:cNvSpPr/>
            <p:nvPr/>
          </p:nvSpPr>
          <p:spPr bwMode="auto">
            <a:xfrm rot="20473624">
              <a:off x="9373962" y="4194472"/>
              <a:ext cx="335696" cy="198051"/>
            </a:xfrm>
            <a:custGeom>
              <a:avLst/>
              <a:gdLst>
                <a:gd name="T0" fmla="*/ 160 w 186"/>
                <a:gd name="T1" fmla="*/ 43 h 110"/>
                <a:gd name="T2" fmla="*/ 161 w 186"/>
                <a:gd name="T3" fmla="*/ 42 h 110"/>
                <a:gd name="T4" fmla="*/ 135 w 186"/>
                <a:gd name="T5" fmla="*/ 17 h 110"/>
                <a:gd name="T6" fmla="*/ 119 w 186"/>
                <a:gd name="T7" fmla="*/ 23 h 110"/>
                <a:gd name="T8" fmla="*/ 76 w 186"/>
                <a:gd name="T9" fmla="*/ 0 h 110"/>
                <a:gd name="T10" fmla="*/ 26 w 186"/>
                <a:gd name="T11" fmla="*/ 43 h 110"/>
                <a:gd name="T12" fmla="*/ 0 w 186"/>
                <a:gd name="T13" fmla="*/ 76 h 110"/>
                <a:gd name="T14" fmla="*/ 34 w 186"/>
                <a:gd name="T15" fmla="*/ 110 h 110"/>
                <a:gd name="T16" fmla="*/ 152 w 186"/>
                <a:gd name="T17" fmla="*/ 110 h 110"/>
                <a:gd name="T18" fmla="*/ 186 w 186"/>
                <a:gd name="T19" fmla="*/ 76 h 110"/>
                <a:gd name="T20" fmla="*/ 160 w 186"/>
                <a:gd name="T21" fmla="*/ 43 h 110"/>
                <a:gd name="T22" fmla="*/ 152 w 186"/>
                <a:gd name="T23" fmla="*/ 101 h 110"/>
                <a:gd name="T24" fmla="*/ 34 w 186"/>
                <a:gd name="T25" fmla="*/ 101 h 110"/>
                <a:gd name="T26" fmla="*/ 9 w 186"/>
                <a:gd name="T27" fmla="*/ 76 h 110"/>
                <a:gd name="T28" fmla="*/ 28 w 186"/>
                <a:gd name="T29" fmla="*/ 51 h 110"/>
                <a:gd name="T30" fmla="*/ 34 w 186"/>
                <a:gd name="T31" fmla="*/ 44 h 110"/>
                <a:gd name="T32" fmla="*/ 76 w 186"/>
                <a:gd name="T33" fmla="*/ 8 h 110"/>
                <a:gd name="T34" fmla="*/ 111 w 186"/>
                <a:gd name="T35" fmla="*/ 28 h 110"/>
                <a:gd name="T36" fmla="*/ 117 w 186"/>
                <a:gd name="T37" fmla="*/ 32 h 110"/>
                <a:gd name="T38" fmla="*/ 119 w 186"/>
                <a:gd name="T39" fmla="*/ 32 h 110"/>
                <a:gd name="T40" fmla="*/ 124 w 186"/>
                <a:gd name="T41" fmla="*/ 29 h 110"/>
                <a:gd name="T42" fmla="*/ 135 w 186"/>
                <a:gd name="T43" fmla="*/ 25 h 110"/>
                <a:gd name="T44" fmla="*/ 152 w 186"/>
                <a:gd name="T45" fmla="*/ 42 h 110"/>
                <a:gd name="T46" fmla="*/ 152 w 186"/>
                <a:gd name="T47" fmla="*/ 43 h 110"/>
                <a:gd name="T48" fmla="*/ 158 w 186"/>
                <a:gd name="T49" fmla="*/ 51 h 110"/>
                <a:gd name="T50" fmla="*/ 177 w 186"/>
                <a:gd name="T51" fmla="*/ 76 h 110"/>
                <a:gd name="T52" fmla="*/ 152 w 186"/>
                <a:gd name="T53" fmla="*/ 10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10">
                  <a:moveTo>
                    <a:pt x="160" y="43"/>
                  </a:moveTo>
                  <a:cubicBezTo>
                    <a:pt x="160" y="43"/>
                    <a:pt x="161" y="43"/>
                    <a:pt x="161" y="42"/>
                  </a:cubicBezTo>
                  <a:cubicBezTo>
                    <a:pt x="161" y="28"/>
                    <a:pt x="149" y="17"/>
                    <a:pt x="135" y="17"/>
                  </a:cubicBezTo>
                  <a:cubicBezTo>
                    <a:pt x="129" y="17"/>
                    <a:pt x="123" y="19"/>
                    <a:pt x="119" y="23"/>
                  </a:cubicBezTo>
                  <a:cubicBezTo>
                    <a:pt x="110" y="9"/>
                    <a:pt x="94" y="0"/>
                    <a:pt x="76" y="0"/>
                  </a:cubicBezTo>
                  <a:cubicBezTo>
                    <a:pt x="51" y="0"/>
                    <a:pt x="30" y="19"/>
                    <a:pt x="26" y="43"/>
                  </a:cubicBezTo>
                  <a:cubicBezTo>
                    <a:pt x="11" y="47"/>
                    <a:pt x="0" y="60"/>
                    <a:pt x="0" y="76"/>
                  </a:cubicBezTo>
                  <a:cubicBezTo>
                    <a:pt x="0" y="95"/>
                    <a:pt x="15" y="110"/>
                    <a:pt x="34" y="110"/>
                  </a:cubicBezTo>
                  <a:cubicBezTo>
                    <a:pt x="152" y="110"/>
                    <a:pt x="152" y="110"/>
                    <a:pt x="152" y="110"/>
                  </a:cubicBezTo>
                  <a:cubicBezTo>
                    <a:pt x="171" y="110"/>
                    <a:pt x="186" y="95"/>
                    <a:pt x="186" y="76"/>
                  </a:cubicBezTo>
                  <a:cubicBezTo>
                    <a:pt x="186" y="60"/>
                    <a:pt x="175" y="47"/>
                    <a:pt x="160" y="43"/>
                  </a:cubicBezTo>
                  <a:close/>
                  <a:moveTo>
                    <a:pt x="152" y="101"/>
                  </a:moveTo>
                  <a:cubicBezTo>
                    <a:pt x="34" y="101"/>
                    <a:pt x="34" y="101"/>
                    <a:pt x="34" y="101"/>
                  </a:cubicBezTo>
                  <a:cubicBezTo>
                    <a:pt x="20" y="101"/>
                    <a:pt x="9" y="90"/>
                    <a:pt x="9" y="76"/>
                  </a:cubicBezTo>
                  <a:cubicBezTo>
                    <a:pt x="9" y="64"/>
                    <a:pt x="17" y="54"/>
                    <a:pt x="28" y="51"/>
                  </a:cubicBezTo>
                  <a:cubicBezTo>
                    <a:pt x="31" y="51"/>
                    <a:pt x="34" y="48"/>
                    <a:pt x="34" y="44"/>
                  </a:cubicBezTo>
                  <a:cubicBezTo>
                    <a:pt x="38" y="24"/>
                    <a:pt x="55" y="8"/>
                    <a:pt x="76" y="8"/>
                  </a:cubicBezTo>
                  <a:cubicBezTo>
                    <a:pt x="90" y="8"/>
                    <a:pt x="104" y="16"/>
                    <a:pt x="111" y="28"/>
                  </a:cubicBezTo>
                  <a:cubicBezTo>
                    <a:pt x="113" y="30"/>
                    <a:pt x="115" y="31"/>
                    <a:pt x="117" y="32"/>
                  </a:cubicBezTo>
                  <a:cubicBezTo>
                    <a:pt x="118" y="32"/>
                    <a:pt x="118" y="32"/>
                    <a:pt x="119" y="32"/>
                  </a:cubicBezTo>
                  <a:cubicBezTo>
                    <a:pt x="121" y="32"/>
                    <a:pt x="123" y="31"/>
                    <a:pt x="124" y="29"/>
                  </a:cubicBezTo>
                  <a:cubicBezTo>
                    <a:pt x="127" y="27"/>
                    <a:pt x="131" y="25"/>
                    <a:pt x="135" y="25"/>
                  </a:cubicBezTo>
                  <a:cubicBezTo>
                    <a:pt x="145" y="25"/>
                    <a:pt x="152" y="33"/>
                    <a:pt x="152" y="42"/>
                  </a:cubicBezTo>
                  <a:cubicBezTo>
                    <a:pt x="152" y="43"/>
                    <a:pt x="152" y="43"/>
                    <a:pt x="152" y="43"/>
                  </a:cubicBezTo>
                  <a:cubicBezTo>
                    <a:pt x="152" y="47"/>
                    <a:pt x="154" y="50"/>
                    <a:pt x="158" y="51"/>
                  </a:cubicBezTo>
                  <a:cubicBezTo>
                    <a:pt x="170" y="54"/>
                    <a:pt x="177" y="64"/>
                    <a:pt x="177" y="76"/>
                  </a:cubicBezTo>
                  <a:cubicBezTo>
                    <a:pt x="177" y="90"/>
                    <a:pt x="166" y="101"/>
                    <a:pt x="152" y="101"/>
                  </a:cubicBezTo>
                  <a:close/>
                </a:path>
              </a:pathLst>
            </a:custGeom>
            <a:grpFill/>
            <a:ln>
              <a:noFill/>
            </a:ln>
          </p:spPr>
          <p:txBody>
            <a:bodyPr anchor="ctr"/>
            <a:lstStyle/>
            <a:p>
              <a:pPr algn="ctr"/>
            </a:p>
          </p:txBody>
        </p:sp>
        <p:sp>
          <p:nvSpPr>
            <p:cNvPr id="41" name="Freeform: Shape 122"/>
            <p:cNvSpPr/>
            <p:nvPr/>
          </p:nvSpPr>
          <p:spPr bwMode="auto">
            <a:xfrm>
              <a:off x="9084949" y="2069627"/>
              <a:ext cx="339093" cy="306084"/>
            </a:xfrm>
            <a:custGeom>
              <a:avLst/>
              <a:gdLst>
                <a:gd name="T0" fmla="*/ 169 w 186"/>
                <a:gd name="T1" fmla="*/ 59 h 168"/>
                <a:gd name="T2" fmla="*/ 169 w 186"/>
                <a:gd name="T3" fmla="*/ 12 h 168"/>
                <a:gd name="T4" fmla="*/ 156 w 186"/>
                <a:gd name="T5" fmla="*/ 0 h 168"/>
                <a:gd name="T6" fmla="*/ 144 w 186"/>
                <a:gd name="T7" fmla="*/ 12 h 168"/>
                <a:gd name="T8" fmla="*/ 144 w 186"/>
                <a:gd name="T9" fmla="*/ 16 h 168"/>
                <a:gd name="T10" fmla="*/ 21 w 186"/>
                <a:gd name="T11" fmla="*/ 55 h 168"/>
                <a:gd name="T12" fmla="*/ 17 w 186"/>
                <a:gd name="T13" fmla="*/ 54 h 168"/>
                <a:gd name="T14" fmla="*/ 9 w 186"/>
                <a:gd name="T15" fmla="*/ 54 h 168"/>
                <a:gd name="T16" fmla="*/ 0 w 186"/>
                <a:gd name="T17" fmla="*/ 63 h 168"/>
                <a:gd name="T18" fmla="*/ 0 w 186"/>
                <a:gd name="T19" fmla="*/ 105 h 168"/>
                <a:gd name="T20" fmla="*/ 9 w 186"/>
                <a:gd name="T21" fmla="*/ 113 h 168"/>
                <a:gd name="T22" fmla="*/ 17 w 186"/>
                <a:gd name="T23" fmla="*/ 113 h 168"/>
                <a:gd name="T24" fmla="*/ 21 w 186"/>
                <a:gd name="T25" fmla="*/ 113 h 168"/>
                <a:gd name="T26" fmla="*/ 41 w 186"/>
                <a:gd name="T27" fmla="*/ 119 h 168"/>
                <a:gd name="T28" fmla="*/ 39 w 186"/>
                <a:gd name="T29" fmla="*/ 124 h 168"/>
                <a:gd name="T30" fmla="*/ 50 w 186"/>
                <a:gd name="T31" fmla="*/ 145 h 168"/>
                <a:gd name="T32" fmla="*/ 94 w 186"/>
                <a:gd name="T33" fmla="*/ 159 h 168"/>
                <a:gd name="T34" fmla="*/ 116 w 186"/>
                <a:gd name="T35" fmla="*/ 148 h 168"/>
                <a:gd name="T36" fmla="*/ 117 w 186"/>
                <a:gd name="T37" fmla="*/ 144 h 168"/>
                <a:gd name="T38" fmla="*/ 144 w 186"/>
                <a:gd name="T39" fmla="*/ 152 h 168"/>
                <a:gd name="T40" fmla="*/ 144 w 186"/>
                <a:gd name="T41" fmla="*/ 156 h 168"/>
                <a:gd name="T42" fmla="*/ 156 w 186"/>
                <a:gd name="T43" fmla="*/ 168 h 168"/>
                <a:gd name="T44" fmla="*/ 169 w 186"/>
                <a:gd name="T45" fmla="*/ 156 h 168"/>
                <a:gd name="T46" fmla="*/ 169 w 186"/>
                <a:gd name="T47" fmla="*/ 109 h 168"/>
                <a:gd name="T48" fmla="*/ 186 w 186"/>
                <a:gd name="T49" fmla="*/ 92 h 168"/>
                <a:gd name="T50" fmla="*/ 186 w 186"/>
                <a:gd name="T51" fmla="*/ 76 h 168"/>
                <a:gd name="T52" fmla="*/ 169 w 186"/>
                <a:gd name="T53" fmla="*/ 59 h 168"/>
                <a:gd name="T54" fmla="*/ 17 w 186"/>
                <a:gd name="T55" fmla="*/ 105 h 168"/>
                <a:gd name="T56" fmla="*/ 9 w 186"/>
                <a:gd name="T57" fmla="*/ 105 h 168"/>
                <a:gd name="T58" fmla="*/ 9 w 186"/>
                <a:gd name="T59" fmla="*/ 63 h 168"/>
                <a:gd name="T60" fmla="*/ 17 w 186"/>
                <a:gd name="T61" fmla="*/ 63 h 168"/>
                <a:gd name="T62" fmla="*/ 17 w 186"/>
                <a:gd name="T63" fmla="*/ 105 h 168"/>
                <a:gd name="T64" fmla="*/ 108 w 186"/>
                <a:gd name="T65" fmla="*/ 146 h 168"/>
                <a:gd name="T66" fmla="*/ 97 w 186"/>
                <a:gd name="T67" fmla="*/ 151 h 168"/>
                <a:gd name="T68" fmla="*/ 53 w 186"/>
                <a:gd name="T69" fmla="*/ 137 h 168"/>
                <a:gd name="T70" fmla="*/ 47 w 186"/>
                <a:gd name="T71" fmla="*/ 127 h 168"/>
                <a:gd name="T72" fmla="*/ 49 w 186"/>
                <a:gd name="T73" fmla="*/ 122 h 168"/>
                <a:gd name="T74" fmla="*/ 109 w 186"/>
                <a:gd name="T75" fmla="*/ 141 h 168"/>
                <a:gd name="T76" fmla="*/ 108 w 186"/>
                <a:gd name="T77" fmla="*/ 146 h 168"/>
                <a:gd name="T78" fmla="*/ 144 w 186"/>
                <a:gd name="T79" fmla="*/ 143 h 168"/>
                <a:gd name="T80" fmla="*/ 26 w 186"/>
                <a:gd name="T81" fmla="*/ 105 h 168"/>
                <a:gd name="T82" fmla="*/ 26 w 186"/>
                <a:gd name="T83" fmla="*/ 105 h 168"/>
                <a:gd name="T84" fmla="*/ 26 w 186"/>
                <a:gd name="T85" fmla="*/ 63 h 168"/>
                <a:gd name="T86" fmla="*/ 26 w 186"/>
                <a:gd name="T87" fmla="*/ 63 h 168"/>
                <a:gd name="T88" fmla="*/ 144 w 186"/>
                <a:gd name="T89" fmla="*/ 25 h 168"/>
                <a:gd name="T90" fmla="*/ 144 w 186"/>
                <a:gd name="T91" fmla="*/ 143 h 168"/>
                <a:gd name="T92" fmla="*/ 161 w 186"/>
                <a:gd name="T93" fmla="*/ 156 h 168"/>
                <a:gd name="T94" fmla="*/ 156 w 186"/>
                <a:gd name="T95" fmla="*/ 160 h 168"/>
                <a:gd name="T96" fmla="*/ 152 w 186"/>
                <a:gd name="T97" fmla="*/ 156 h 168"/>
                <a:gd name="T98" fmla="*/ 152 w 186"/>
                <a:gd name="T99" fmla="*/ 12 h 168"/>
                <a:gd name="T100" fmla="*/ 156 w 186"/>
                <a:gd name="T101" fmla="*/ 8 h 168"/>
                <a:gd name="T102" fmla="*/ 161 w 186"/>
                <a:gd name="T103" fmla="*/ 12 h 168"/>
                <a:gd name="T104" fmla="*/ 161 w 186"/>
                <a:gd name="T105" fmla="*/ 156 h 168"/>
                <a:gd name="T106" fmla="*/ 177 w 186"/>
                <a:gd name="T107" fmla="*/ 92 h 168"/>
                <a:gd name="T108" fmla="*/ 169 w 186"/>
                <a:gd name="T109" fmla="*/ 101 h 168"/>
                <a:gd name="T110" fmla="*/ 169 w 186"/>
                <a:gd name="T111" fmla="*/ 67 h 168"/>
                <a:gd name="T112" fmla="*/ 177 w 186"/>
                <a:gd name="T113" fmla="*/ 76 h 168"/>
                <a:gd name="T114" fmla="*/ 177 w 186"/>
                <a:gd name="T115" fmla="*/ 9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6" h="168">
                  <a:moveTo>
                    <a:pt x="169" y="59"/>
                  </a:moveTo>
                  <a:cubicBezTo>
                    <a:pt x="169" y="12"/>
                    <a:pt x="169" y="12"/>
                    <a:pt x="169" y="12"/>
                  </a:cubicBezTo>
                  <a:cubicBezTo>
                    <a:pt x="169" y="5"/>
                    <a:pt x="163" y="0"/>
                    <a:pt x="156" y="0"/>
                  </a:cubicBezTo>
                  <a:cubicBezTo>
                    <a:pt x="149" y="0"/>
                    <a:pt x="144" y="5"/>
                    <a:pt x="144" y="12"/>
                  </a:cubicBezTo>
                  <a:cubicBezTo>
                    <a:pt x="144" y="16"/>
                    <a:pt x="144" y="16"/>
                    <a:pt x="144" y="16"/>
                  </a:cubicBezTo>
                  <a:cubicBezTo>
                    <a:pt x="21" y="55"/>
                    <a:pt x="21" y="55"/>
                    <a:pt x="21" y="55"/>
                  </a:cubicBezTo>
                  <a:cubicBezTo>
                    <a:pt x="20" y="55"/>
                    <a:pt x="19" y="54"/>
                    <a:pt x="17" y="54"/>
                  </a:cubicBezTo>
                  <a:cubicBezTo>
                    <a:pt x="9" y="54"/>
                    <a:pt x="9" y="54"/>
                    <a:pt x="9" y="54"/>
                  </a:cubicBezTo>
                  <a:cubicBezTo>
                    <a:pt x="4" y="54"/>
                    <a:pt x="0" y="58"/>
                    <a:pt x="0" y="63"/>
                  </a:cubicBezTo>
                  <a:cubicBezTo>
                    <a:pt x="0" y="105"/>
                    <a:pt x="0" y="105"/>
                    <a:pt x="0" y="105"/>
                  </a:cubicBezTo>
                  <a:cubicBezTo>
                    <a:pt x="0" y="110"/>
                    <a:pt x="4" y="113"/>
                    <a:pt x="9" y="113"/>
                  </a:cubicBezTo>
                  <a:cubicBezTo>
                    <a:pt x="17" y="113"/>
                    <a:pt x="17" y="113"/>
                    <a:pt x="17" y="113"/>
                  </a:cubicBezTo>
                  <a:cubicBezTo>
                    <a:pt x="19" y="113"/>
                    <a:pt x="20" y="113"/>
                    <a:pt x="21" y="113"/>
                  </a:cubicBezTo>
                  <a:cubicBezTo>
                    <a:pt x="41" y="119"/>
                    <a:pt x="41" y="119"/>
                    <a:pt x="41" y="119"/>
                  </a:cubicBezTo>
                  <a:cubicBezTo>
                    <a:pt x="39" y="124"/>
                    <a:pt x="39" y="124"/>
                    <a:pt x="39" y="124"/>
                  </a:cubicBezTo>
                  <a:cubicBezTo>
                    <a:pt x="36" y="133"/>
                    <a:pt x="41" y="142"/>
                    <a:pt x="50" y="145"/>
                  </a:cubicBezTo>
                  <a:cubicBezTo>
                    <a:pt x="94" y="159"/>
                    <a:pt x="94" y="159"/>
                    <a:pt x="94" y="159"/>
                  </a:cubicBezTo>
                  <a:cubicBezTo>
                    <a:pt x="103" y="162"/>
                    <a:pt x="113" y="157"/>
                    <a:pt x="116" y="148"/>
                  </a:cubicBezTo>
                  <a:cubicBezTo>
                    <a:pt x="117" y="144"/>
                    <a:pt x="117" y="144"/>
                    <a:pt x="117" y="144"/>
                  </a:cubicBezTo>
                  <a:cubicBezTo>
                    <a:pt x="144" y="152"/>
                    <a:pt x="144" y="152"/>
                    <a:pt x="144" y="152"/>
                  </a:cubicBezTo>
                  <a:cubicBezTo>
                    <a:pt x="144" y="156"/>
                    <a:pt x="144" y="156"/>
                    <a:pt x="144" y="156"/>
                  </a:cubicBezTo>
                  <a:cubicBezTo>
                    <a:pt x="144" y="163"/>
                    <a:pt x="149" y="168"/>
                    <a:pt x="156" y="168"/>
                  </a:cubicBezTo>
                  <a:cubicBezTo>
                    <a:pt x="163" y="168"/>
                    <a:pt x="169" y="163"/>
                    <a:pt x="169" y="156"/>
                  </a:cubicBezTo>
                  <a:cubicBezTo>
                    <a:pt x="169" y="109"/>
                    <a:pt x="169" y="109"/>
                    <a:pt x="169" y="109"/>
                  </a:cubicBezTo>
                  <a:cubicBezTo>
                    <a:pt x="178" y="109"/>
                    <a:pt x="186" y="102"/>
                    <a:pt x="186" y="92"/>
                  </a:cubicBezTo>
                  <a:cubicBezTo>
                    <a:pt x="186" y="76"/>
                    <a:pt x="186" y="76"/>
                    <a:pt x="186" y="76"/>
                  </a:cubicBezTo>
                  <a:cubicBezTo>
                    <a:pt x="186" y="66"/>
                    <a:pt x="178" y="59"/>
                    <a:pt x="169" y="59"/>
                  </a:cubicBezTo>
                  <a:close/>
                  <a:moveTo>
                    <a:pt x="17" y="105"/>
                  </a:moveTo>
                  <a:cubicBezTo>
                    <a:pt x="9" y="105"/>
                    <a:pt x="9" y="105"/>
                    <a:pt x="9" y="105"/>
                  </a:cubicBezTo>
                  <a:cubicBezTo>
                    <a:pt x="9" y="63"/>
                    <a:pt x="9" y="63"/>
                    <a:pt x="9" y="63"/>
                  </a:cubicBezTo>
                  <a:cubicBezTo>
                    <a:pt x="17" y="63"/>
                    <a:pt x="17" y="63"/>
                    <a:pt x="17" y="63"/>
                  </a:cubicBezTo>
                  <a:lnTo>
                    <a:pt x="17" y="105"/>
                  </a:lnTo>
                  <a:close/>
                  <a:moveTo>
                    <a:pt x="108" y="146"/>
                  </a:moveTo>
                  <a:cubicBezTo>
                    <a:pt x="106" y="150"/>
                    <a:pt x="101" y="153"/>
                    <a:pt x="97" y="151"/>
                  </a:cubicBezTo>
                  <a:cubicBezTo>
                    <a:pt x="53" y="137"/>
                    <a:pt x="53" y="137"/>
                    <a:pt x="53" y="137"/>
                  </a:cubicBezTo>
                  <a:cubicBezTo>
                    <a:pt x="48" y="136"/>
                    <a:pt x="46" y="131"/>
                    <a:pt x="47" y="127"/>
                  </a:cubicBezTo>
                  <a:cubicBezTo>
                    <a:pt x="49" y="122"/>
                    <a:pt x="49" y="122"/>
                    <a:pt x="49" y="122"/>
                  </a:cubicBezTo>
                  <a:cubicBezTo>
                    <a:pt x="109" y="141"/>
                    <a:pt x="109" y="141"/>
                    <a:pt x="109" y="141"/>
                  </a:cubicBezTo>
                  <a:lnTo>
                    <a:pt x="108" y="146"/>
                  </a:lnTo>
                  <a:close/>
                  <a:moveTo>
                    <a:pt x="144" y="143"/>
                  </a:moveTo>
                  <a:cubicBezTo>
                    <a:pt x="26" y="105"/>
                    <a:pt x="26" y="105"/>
                    <a:pt x="26" y="105"/>
                  </a:cubicBezTo>
                  <a:cubicBezTo>
                    <a:pt x="26" y="105"/>
                    <a:pt x="26" y="105"/>
                    <a:pt x="26" y="105"/>
                  </a:cubicBezTo>
                  <a:cubicBezTo>
                    <a:pt x="26" y="63"/>
                    <a:pt x="26" y="63"/>
                    <a:pt x="26" y="63"/>
                  </a:cubicBezTo>
                  <a:cubicBezTo>
                    <a:pt x="26" y="63"/>
                    <a:pt x="26" y="63"/>
                    <a:pt x="26" y="63"/>
                  </a:cubicBezTo>
                  <a:cubicBezTo>
                    <a:pt x="144" y="25"/>
                    <a:pt x="144" y="25"/>
                    <a:pt x="144" y="25"/>
                  </a:cubicBezTo>
                  <a:lnTo>
                    <a:pt x="144" y="143"/>
                  </a:lnTo>
                  <a:close/>
                  <a:moveTo>
                    <a:pt x="161" y="156"/>
                  </a:moveTo>
                  <a:cubicBezTo>
                    <a:pt x="161" y="158"/>
                    <a:pt x="159" y="160"/>
                    <a:pt x="156" y="160"/>
                  </a:cubicBezTo>
                  <a:cubicBezTo>
                    <a:pt x="154" y="160"/>
                    <a:pt x="152" y="158"/>
                    <a:pt x="152" y="156"/>
                  </a:cubicBezTo>
                  <a:cubicBezTo>
                    <a:pt x="152" y="12"/>
                    <a:pt x="152" y="12"/>
                    <a:pt x="152" y="12"/>
                  </a:cubicBezTo>
                  <a:cubicBezTo>
                    <a:pt x="152" y="10"/>
                    <a:pt x="154" y="8"/>
                    <a:pt x="156" y="8"/>
                  </a:cubicBezTo>
                  <a:cubicBezTo>
                    <a:pt x="159" y="8"/>
                    <a:pt x="161" y="10"/>
                    <a:pt x="161" y="12"/>
                  </a:cubicBezTo>
                  <a:lnTo>
                    <a:pt x="161" y="156"/>
                  </a:lnTo>
                  <a:close/>
                  <a:moveTo>
                    <a:pt x="177" y="92"/>
                  </a:moveTo>
                  <a:cubicBezTo>
                    <a:pt x="177" y="97"/>
                    <a:pt x="174" y="101"/>
                    <a:pt x="169" y="101"/>
                  </a:cubicBezTo>
                  <a:cubicBezTo>
                    <a:pt x="169" y="67"/>
                    <a:pt x="169" y="67"/>
                    <a:pt x="169" y="67"/>
                  </a:cubicBezTo>
                  <a:cubicBezTo>
                    <a:pt x="174" y="67"/>
                    <a:pt x="177" y="71"/>
                    <a:pt x="177" y="76"/>
                  </a:cubicBezTo>
                  <a:lnTo>
                    <a:pt x="177" y="92"/>
                  </a:lnTo>
                  <a:close/>
                </a:path>
              </a:pathLst>
            </a:custGeom>
            <a:grpFill/>
            <a:ln>
              <a:noFill/>
            </a:ln>
          </p:spPr>
          <p:txBody>
            <a:bodyPr anchor="ctr"/>
            <a:lstStyle/>
            <a:p>
              <a:pPr algn="ctr"/>
            </a:p>
          </p:txBody>
        </p:sp>
        <p:sp>
          <p:nvSpPr>
            <p:cNvPr id="42" name="Freeform: Shape 123"/>
            <p:cNvSpPr/>
            <p:nvPr/>
          </p:nvSpPr>
          <p:spPr bwMode="auto">
            <a:xfrm rot="1778956">
              <a:off x="9069382" y="3359463"/>
              <a:ext cx="342127" cy="333228"/>
            </a:xfrm>
            <a:custGeom>
              <a:avLst/>
              <a:gdLst>
                <a:gd name="T0" fmla="*/ 0 w 190"/>
                <a:gd name="T1" fmla="*/ 185 h 185"/>
                <a:gd name="T2" fmla="*/ 77 w 190"/>
                <a:gd name="T3" fmla="*/ 153 h 185"/>
                <a:gd name="T4" fmla="*/ 15 w 190"/>
                <a:gd name="T5" fmla="*/ 170 h 185"/>
                <a:gd name="T6" fmla="*/ 38 w 190"/>
                <a:gd name="T7" fmla="*/ 143 h 185"/>
                <a:gd name="T8" fmla="*/ 15 w 190"/>
                <a:gd name="T9" fmla="*/ 170 h 185"/>
                <a:gd name="T10" fmla="*/ 118 w 190"/>
                <a:gd name="T11" fmla="*/ 97 h 185"/>
                <a:gd name="T12" fmla="*/ 109 w 190"/>
                <a:gd name="T13" fmla="*/ 97 h 185"/>
                <a:gd name="T14" fmla="*/ 184 w 190"/>
                <a:gd name="T15" fmla="*/ 1 h 185"/>
                <a:gd name="T16" fmla="*/ 88 w 190"/>
                <a:gd name="T17" fmla="*/ 38 h 185"/>
                <a:gd name="T18" fmla="*/ 10 w 190"/>
                <a:gd name="T19" fmla="*/ 91 h 185"/>
                <a:gd name="T20" fmla="*/ 52 w 190"/>
                <a:gd name="T21" fmla="*/ 133 h 185"/>
                <a:gd name="T22" fmla="*/ 82 w 190"/>
                <a:gd name="T23" fmla="*/ 143 h 185"/>
                <a:gd name="T24" fmla="*/ 117 w 190"/>
                <a:gd name="T25" fmla="*/ 127 h 185"/>
                <a:gd name="T26" fmla="*/ 184 w 190"/>
                <a:gd name="T27" fmla="*/ 1 h 185"/>
                <a:gd name="T28" fmla="*/ 98 w 190"/>
                <a:gd name="T29" fmla="*/ 155 h 185"/>
                <a:gd name="T30" fmla="*/ 82 w 190"/>
                <a:gd name="T31" fmla="*/ 134 h 185"/>
                <a:gd name="T32" fmla="*/ 75 w 190"/>
                <a:gd name="T33" fmla="*/ 135 h 185"/>
                <a:gd name="T34" fmla="*/ 50 w 190"/>
                <a:gd name="T35" fmla="*/ 105 h 185"/>
                <a:gd name="T36" fmla="*/ 30 w 190"/>
                <a:gd name="T37" fmla="*/ 87 h 185"/>
                <a:gd name="T38" fmla="*/ 61 w 190"/>
                <a:gd name="T39" fmla="*/ 75 h 185"/>
                <a:gd name="T40" fmla="*/ 109 w 190"/>
                <a:gd name="T41" fmla="*/ 125 h 185"/>
                <a:gd name="T42" fmla="*/ 134 w 190"/>
                <a:gd name="T43" fmla="*/ 99 h 185"/>
                <a:gd name="T44" fmla="*/ 67 w 190"/>
                <a:gd name="T45" fmla="*/ 70 h 185"/>
                <a:gd name="T46" fmla="*/ 94 w 190"/>
                <a:gd name="T47" fmla="*/ 44 h 185"/>
                <a:gd name="T48" fmla="*/ 141 w 190"/>
                <a:gd name="T49" fmla="*/ 91 h 185"/>
                <a:gd name="T50" fmla="*/ 84 w 190"/>
                <a:gd name="T51" fmla="*/ 72 h 185"/>
                <a:gd name="T52" fmla="*/ 92 w 190"/>
                <a:gd name="T53" fmla="*/ 72 h 185"/>
                <a:gd name="T54" fmla="*/ 139 w 190"/>
                <a:gd name="T55" fmla="*/ 59 h 185"/>
                <a:gd name="T56" fmla="*/ 139 w 190"/>
                <a:gd name="T57" fmla="*/ 34 h 185"/>
                <a:gd name="T58" fmla="*/ 139 w 190"/>
                <a:gd name="T59" fmla="*/ 59 h 185"/>
                <a:gd name="T60" fmla="*/ 143 w 190"/>
                <a:gd name="T61" fmla="*/ 46 h 185"/>
                <a:gd name="T62" fmla="*/ 135 w 190"/>
                <a:gd name="T63" fmla="*/ 46 h 185"/>
                <a:gd name="T64" fmla="*/ 101 w 190"/>
                <a:gd name="T65" fmla="*/ 88 h 185"/>
                <a:gd name="T66" fmla="*/ 101 w 190"/>
                <a:gd name="T67" fmla="*/ 80 h 185"/>
                <a:gd name="T68" fmla="*/ 101 w 190"/>
                <a:gd name="T69" fmla="*/ 8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5">
                  <a:moveTo>
                    <a:pt x="32" y="104"/>
                  </a:moveTo>
                  <a:cubicBezTo>
                    <a:pt x="0" y="185"/>
                    <a:pt x="0" y="185"/>
                    <a:pt x="0" y="185"/>
                  </a:cubicBezTo>
                  <a:cubicBezTo>
                    <a:pt x="82" y="153"/>
                    <a:pt x="82" y="153"/>
                    <a:pt x="82" y="153"/>
                  </a:cubicBezTo>
                  <a:cubicBezTo>
                    <a:pt x="80" y="153"/>
                    <a:pt x="79" y="153"/>
                    <a:pt x="77" y="153"/>
                  </a:cubicBezTo>
                  <a:cubicBezTo>
                    <a:pt x="52" y="153"/>
                    <a:pt x="29" y="129"/>
                    <a:pt x="32" y="104"/>
                  </a:cubicBezTo>
                  <a:close/>
                  <a:moveTo>
                    <a:pt x="15" y="170"/>
                  </a:moveTo>
                  <a:cubicBezTo>
                    <a:pt x="30" y="132"/>
                    <a:pt x="30" y="132"/>
                    <a:pt x="30" y="132"/>
                  </a:cubicBezTo>
                  <a:cubicBezTo>
                    <a:pt x="32" y="136"/>
                    <a:pt x="35" y="140"/>
                    <a:pt x="38" y="143"/>
                  </a:cubicBezTo>
                  <a:cubicBezTo>
                    <a:pt x="42" y="148"/>
                    <a:pt x="47" y="152"/>
                    <a:pt x="53" y="155"/>
                  </a:cubicBezTo>
                  <a:lnTo>
                    <a:pt x="15" y="170"/>
                  </a:lnTo>
                  <a:close/>
                  <a:moveTo>
                    <a:pt x="113" y="101"/>
                  </a:moveTo>
                  <a:cubicBezTo>
                    <a:pt x="116" y="101"/>
                    <a:pt x="118" y="99"/>
                    <a:pt x="118" y="97"/>
                  </a:cubicBezTo>
                  <a:cubicBezTo>
                    <a:pt x="118" y="95"/>
                    <a:pt x="116" y="93"/>
                    <a:pt x="113" y="93"/>
                  </a:cubicBezTo>
                  <a:cubicBezTo>
                    <a:pt x="111" y="93"/>
                    <a:pt x="109" y="95"/>
                    <a:pt x="109" y="97"/>
                  </a:cubicBezTo>
                  <a:cubicBezTo>
                    <a:pt x="109" y="99"/>
                    <a:pt x="111" y="101"/>
                    <a:pt x="113" y="101"/>
                  </a:cubicBezTo>
                  <a:close/>
                  <a:moveTo>
                    <a:pt x="184" y="1"/>
                  </a:moveTo>
                  <a:cubicBezTo>
                    <a:pt x="183" y="0"/>
                    <a:pt x="180" y="0"/>
                    <a:pt x="177" y="0"/>
                  </a:cubicBezTo>
                  <a:cubicBezTo>
                    <a:pt x="159" y="0"/>
                    <a:pt x="113" y="13"/>
                    <a:pt x="88" y="38"/>
                  </a:cubicBezTo>
                  <a:cubicBezTo>
                    <a:pt x="82" y="44"/>
                    <a:pt x="62" y="62"/>
                    <a:pt x="58" y="68"/>
                  </a:cubicBezTo>
                  <a:cubicBezTo>
                    <a:pt x="43" y="72"/>
                    <a:pt x="22" y="80"/>
                    <a:pt x="10" y="91"/>
                  </a:cubicBezTo>
                  <a:cubicBezTo>
                    <a:pt x="10" y="91"/>
                    <a:pt x="25" y="91"/>
                    <a:pt x="42" y="103"/>
                  </a:cubicBezTo>
                  <a:cubicBezTo>
                    <a:pt x="40" y="113"/>
                    <a:pt x="43" y="124"/>
                    <a:pt x="52" y="133"/>
                  </a:cubicBezTo>
                  <a:cubicBezTo>
                    <a:pt x="59" y="140"/>
                    <a:pt x="67" y="144"/>
                    <a:pt x="75" y="144"/>
                  </a:cubicBezTo>
                  <a:cubicBezTo>
                    <a:pt x="78" y="144"/>
                    <a:pt x="80" y="143"/>
                    <a:pt x="82" y="143"/>
                  </a:cubicBezTo>
                  <a:cubicBezTo>
                    <a:pt x="94" y="160"/>
                    <a:pt x="94" y="175"/>
                    <a:pt x="94" y="175"/>
                  </a:cubicBezTo>
                  <a:cubicBezTo>
                    <a:pt x="105" y="163"/>
                    <a:pt x="113" y="142"/>
                    <a:pt x="117" y="127"/>
                  </a:cubicBezTo>
                  <a:cubicBezTo>
                    <a:pt x="124" y="123"/>
                    <a:pt x="141" y="103"/>
                    <a:pt x="147" y="97"/>
                  </a:cubicBezTo>
                  <a:cubicBezTo>
                    <a:pt x="177" y="68"/>
                    <a:pt x="190" y="7"/>
                    <a:pt x="184" y="1"/>
                  </a:cubicBezTo>
                  <a:close/>
                  <a:moveTo>
                    <a:pt x="109" y="125"/>
                  </a:moveTo>
                  <a:cubicBezTo>
                    <a:pt x="106" y="136"/>
                    <a:pt x="102" y="147"/>
                    <a:pt x="98" y="155"/>
                  </a:cubicBezTo>
                  <a:cubicBezTo>
                    <a:pt x="96" y="150"/>
                    <a:pt x="93" y="144"/>
                    <a:pt x="89" y="138"/>
                  </a:cubicBezTo>
                  <a:cubicBezTo>
                    <a:pt x="88" y="136"/>
                    <a:pt x="85" y="134"/>
                    <a:pt x="82" y="134"/>
                  </a:cubicBezTo>
                  <a:cubicBezTo>
                    <a:pt x="82" y="134"/>
                    <a:pt x="81" y="134"/>
                    <a:pt x="80" y="135"/>
                  </a:cubicBezTo>
                  <a:cubicBezTo>
                    <a:pt x="79" y="135"/>
                    <a:pt x="77" y="135"/>
                    <a:pt x="75" y="135"/>
                  </a:cubicBezTo>
                  <a:cubicBezTo>
                    <a:pt x="69" y="135"/>
                    <a:pt x="63" y="132"/>
                    <a:pt x="58" y="127"/>
                  </a:cubicBezTo>
                  <a:cubicBezTo>
                    <a:pt x="51" y="121"/>
                    <a:pt x="48" y="113"/>
                    <a:pt x="50" y="105"/>
                  </a:cubicBezTo>
                  <a:cubicBezTo>
                    <a:pt x="51" y="101"/>
                    <a:pt x="50" y="98"/>
                    <a:pt x="47" y="96"/>
                  </a:cubicBezTo>
                  <a:cubicBezTo>
                    <a:pt x="41" y="92"/>
                    <a:pt x="35" y="89"/>
                    <a:pt x="30" y="87"/>
                  </a:cubicBezTo>
                  <a:cubicBezTo>
                    <a:pt x="38" y="83"/>
                    <a:pt x="49" y="79"/>
                    <a:pt x="60" y="76"/>
                  </a:cubicBezTo>
                  <a:cubicBezTo>
                    <a:pt x="60" y="76"/>
                    <a:pt x="60" y="76"/>
                    <a:pt x="61" y="75"/>
                  </a:cubicBezTo>
                  <a:cubicBezTo>
                    <a:pt x="110" y="124"/>
                    <a:pt x="110" y="124"/>
                    <a:pt x="110" y="124"/>
                  </a:cubicBezTo>
                  <a:cubicBezTo>
                    <a:pt x="110" y="125"/>
                    <a:pt x="109" y="125"/>
                    <a:pt x="109" y="125"/>
                  </a:cubicBezTo>
                  <a:close/>
                  <a:moveTo>
                    <a:pt x="141" y="91"/>
                  </a:moveTo>
                  <a:cubicBezTo>
                    <a:pt x="140" y="93"/>
                    <a:pt x="137" y="96"/>
                    <a:pt x="134" y="99"/>
                  </a:cubicBezTo>
                  <a:cubicBezTo>
                    <a:pt x="129" y="105"/>
                    <a:pt x="120" y="113"/>
                    <a:pt x="115" y="118"/>
                  </a:cubicBezTo>
                  <a:cubicBezTo>
                    <a:pt x="67" y="70"/>
                    <a:pt x="67" y="70"/>
                    <a:pt x="67" y="70"/>
                  </a:cubicBezTo>
                  <a:cubicBezTo>
                    <a:pt x="72" y="65"/>
                    <a:pt x="80" y="56"/>
                    <a:pt x="86" y="51"/>
                  </a:cubicBezTo>
                  <a:cubicBezTo>
                    <a:pt x="89" y="48"/>
                    <a:pt x="92" y="45"/>
                    <a:pt x="94" y="44"/>
                  </a:cubicBezTo>
                  <a:cubicBezTo>
                    <a:pt x="116" y="21"/>
                    <a:pt x="160" y="8"/>
                    <a:pt x="177" y="8"/>
                  </a:cubicBezTo>
                  <a:cubicBezTo>
                    <a:pt x="177" y="22"/>
                    <a:pt x="165" y="68"/>
                    <a:pt x="141" y="91"/>
                  </a:cubicBezTo>
                  <a:close/>
                  <a:moveTo>
                    <a:pt x="88" y="67"/>
                  </a:moveTo>
                  <a:cubicBezTo>
                    <a:pt x="86" y="67"/>
                    <a:pt x="84" y="69"/>
                    <a:pt x="84" y="72"/>
                  </a:cubicBezTo>
                  <a:cubicBezTo>
                    <a:pt x="84" y="74"/>
                    <a:pt x="86" y="76"/>
                    <a:pt x="88" y="76"/>
                  </a:cubicBezTo>
                  <a:cubicBezTo>
                    <a:pt x="90" y="76"/>
                    <a:pt x="92" y="74"/>
                    <a:pt x="92" y="72"/>
                  </a:cubicBezTo>
                  <a:cubicBezTo>
                    <a:pt x="92" y="69"/>
                    <a:pt x="90" y="67"/>
                    <a:pt x="88" y="67"/>
                  </a:cubicBezTo>
                  <a:close/>
                  <a:moveTo>
                    <a:pt x="139" y="59"/>
                  </a:moveTo>
                  <a:cubicBezTo>
                    <a:pt x="146" y="59"/>
                    <a:pt x="151" y="53"/>
                    <a:pt x="151" y="46"/>
                  </a:cubicBezTo>
                  <a:cubicBezTo>
                    <a:pt x="151" y="39"/>
                    <a:pt x="146" y="34"/>
                    <a:pt x="139" y="34"/>
                  </a:cubicBezTo>
                  <a:cubicBezTo>
                    <a:pt x="132" y="34"/>
                    <a:pt x="126" y="39"/>
                    <a:pt x="126" y="46"/>
                  </a:cubicBezTo>
                  <a:cubicBezTo>
                    <a:pt x="126" y="53"/>
                    <a:pt x="132" y="59"/>
                    <a:pt x="139" y="59"/>
                  </a:cubicBezTo>
                  <a:close/>
                  <a:moveTo>
                    <a:pt x="139" y="42"/>
                  </a:moveTo>
                  <a:cubicBezTo>
                    <a:pt x="141" y="42"/>
                    <a:pt x="143" y="44"/>
                    <a:pt x="143" y="46"/>
                  </a:cubicBezTo>
                  <a:cubicBezTo>
                    <a:pt x="143" y="49"/>
                    <a:pt x="141" y="50"/>
                    <a:pt x="139" y="50"/>
                  </a:cubicBezTo>
                  <a:cubicBezTo>
                    <a:pt x="136" y="50"/>
                    <a:pt x="135" y="49"/>
                    <a:pt x="135" y="46"/>
                  </a:cubicBezTo>
                  <a:cubicBezTo>
                    <a:pt x="135" y="44"/>
                    <a:pt x="136" y="42"/>
                    <a:pt x="139" y="42"/>
                  </a:cubicBezTo>
                  <a:close/>
                  <a:moveTo>
                    <a:pt x="101" y="88"/>
                  </a:moveTo>
                  <a:cubicBezTo>
                    <a:pt x="103" y="88"/>
                    <a:pt x="105" y="87"/>
                    <a:pt x="105" y="84"/>
                  </a:cubicBezTo>
                  <a:cubicBezTo>
                    <a:pt x="105" y="82"/>
                    <a:pt x="103" y="80"/>
                    <a:pt x="101" y="80"/>
                  </a:cubicBezTo>
                  <a:cubicBezTo>
                    <a:pt x="98" y="80"/>
                    <a:pt x="97" y="82"/>
                    <a:pt x="97" y="84"/>
                  </a:cubicBezTo>
                  <a:cubicBezTo>
                    <a:pt x="97" y="87"/>
                    <a:pt x="98" y="88"/>
                    <a:pt x="101" y="88"/>
                  </a:cubicBezTo>
                  <a:close/>
                </a:path>
              </a:pathLst>
            </a:custGeom>
            <a:grpFill/>
            <a:ln>
              <a:noFill/>
            </a:ln>
          </p:spPr>
          <p:txBody>
            <a:bodyPr anchor="ctr"/>
            <a:lstStyle/>
            <a:p>
              <a:pPr algn="ctr"/>
            </a:p>
          </p:txBody>
        </p:sp>
        <p:sp>
          <p:nvSpPr>
            <p:cNvPr id="43" name="Freeform: Shape 124"/>
            <p:cNvSpPr/>
            <p:nvPr/>
          </p:nvSpPr>
          <p:spPr bwMode="auto">
            <a:xfrm rot="2796072">
              <a:off x="9613145" y="4641269"/>
              <a:ext cx="338093" cy="338093"/>
            </a:xfrm>
            <a:custGeom>
              <a:avLst/>
              <a:gdLst>
                <a:gd name="T0" fmla="*/ 160 w 186"/>
                <a:gd name="T1" fmla="*/ 13 h 186"/>
                <a:gd name="T2" fmla="*/ 135 w 186"/>
                <a:gd name="T3" fmla="*/ 13 h 186"/>
                <a:gd name="T4" fmla="*/ 70 w 186"/>
                <a:gd name="T5" fmla="*/ 35 h 186"/>
                <a:gd name="T6" fmla="*/ 0 w 186"/>
                <a:gd name="T7" fmla="*/ 51 h 186"/>
                <a:gd name="T8" fmla="*/ 8 w 186"/>
                <a:gd name="T9" fmla="*/ 118 h 186"/>
                <a:gd name="T10" fmla="*/ 51 w 186"/>
                <a:gd name="T11" fmla="*/ 182 h 186"/>
                <a:gd name="T12" fmla="*/ 55 w 186"/>
                <a:gd name="T13" fmla="*/ 186 h 186"/>
                <a:gd name="T14" fmla="*/ 93 w 186"/>
                <a:gd name="T15" fmla="*/ 182 h 186"/>
                <a:gd name="T16" fmla="*/ 93 w 186"/>
                <a:gd name="T17" fmla="*/ 181 h 186"/>
                <a:gd name="T18" fmla="*/ 135 w 186"/>
                <a:gd name="T19" fmla="*/ 145 h 186"/>
                <a:gd name="T20" fmla="*/ 148 w 186"/>
                <a:gd name="T21" fmla="*/ 160 h 186"/>
                <a:gd name="T22" fmla="*/ 160 w 186"/>
                <a:gd name="T23" fmla="*/ 106 h 186"/>
                <a:gd name="T24" fmla="*/ 160 w 186"/>
                <a:gd name="T25" fmla="*/ 55 h 186"/>
                <a:gd name="T26" fmla="*/ 8 w 186"/>
                <a:gd name="T27" fmla="*/ 93 h 186"/>
                <a:gd name="T28" fmla="*/ 34 w 186"/>
                <a:gd name="T29" fmla="*/ 89 h 186"/>
                <a:gd name="T30" fmla="*/ 8 w 186"/>
                <a:gd name="T31" fmla="*/ 85 h 186"/>
                <a:gd name="T32" fmla="*/ 21 w 186"/>
                <a:gd name="T33" fmla="*/ 76 h 186"/>
                <a:gd name="T34" fmla="*/ 21 w 186"/>
                <a:gd name="T35" fmla="*/ 68 h 186"/>
                <a:gd name="T36" fmla="*/ 8 w 186"/>
                <a:gd name="T37" fmla="*/ 51 h 186"/>
                <a:gd name="T38" fmla="*/ 67 w 186"/>
                <a:gd name="T39" fmla="*/ 116 h 186"/>
                <a:gd name="T40" fmla="*/ 54 w 186"/>
                <a:gd name="T41" fmla="*/ 160 h 186"/>
                <a:gd name="T42" fmla="*/ 70 w 186"/>
                <a:gd name="T43" fmla="*/ 125 h 186"/>
                <a:gd name="T44" fmla="*/ 80 w 186"/>
                <a:gd name="T45" fmla="*/ 160 h 186"/>
                <a:gd name="T46" fmla="*/ 81 w 186"/>
                <a:gd name="T47" fmla="*/ 169 h 186"/>
                <a:gd name="T48" fmla="*/ 58 w 186"/>
                <a:gd name="T49" fmla="*/ 177 h 186"/>
                <a:gd name="T50" fmla="*/ 81 w 186"/>
                <a:gd name="T51" fmla="*/ 169 h 186"/>
                <a:gd name="T52" fmla="*/ 76 w 186"/>
                <a:gd name="T53" fmla="*/ 118 h 186"/>
                <a:gd name="T54" fmla="*/ 135 w 186"/>
                <a:gd name="T55" fmla="*/ 25 h 186"/>
                <a:gd name="T56" fmla="*/ 152 w 186"/>
                <a:gd name="T57" fmla="*/ 148 h 186"/>
                <a:gd name="T58" fmla="*/ 143 w 186"/>
                <a:gd name="T59" fmla="*/ 148 h 186"/>
                <a:gd name="T60" fmla="*/ 148 w 186"/>
                <a:gd name="T61" fmla="*/ 9 h 186"/>
                <a:gd name="T62" fmla="*/ 152 w 186"/>
                <a:gd name="T63" fmla="*/ 148 h 186"/>
                <a:gd name="T64" fmla="*/ 160 w 186"/>
                <a:gd name="T65" fmla="*/ 63 h 186"/>
                <a:gd name="T66" fmla="*/ 160 w 186"/>
                <a:gd name="T67" fmla="*/ 9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6" h="186">
                  <a:moveTo>
                    <a:pt x="160" y="55"/>
                  </a:moveTo>
                  <a:cubicBezTo>
                    <a:pt x="160" y="13"/>
                    <a:pt x="160" y="13"/>
                    <a:pt x="160" y="13"/>
                  </a:cubicBezTo>
                  <a:cubicBezTo>
                    <a:pt x="160" y="6"/>
                    <a:pt x="155" y="0"/>
                    <a:pt x="148" y="0"/>
                  </a:cubicBezTo>
                  <a:cubicBezTo>
                    <a:pt x="141" y="0"/>
                    <a:pt x="135" y="6"/>
                    <a:pt x="135" y="13"/>
                  </a:cubicBezTo>
                  <a:cubicBezTo>
                    <a:pt x="135" y="16"/>
                    <a:pt x="135" y="16"/>
                    <a:pt x="135" y="16"/>
                  </a:cubicBezTo>
                  <a:cubicBezTo>
                    <a:pt x="70" y="35"/>
                    <a:pt x="70" y="35"/>
                    <a:pt x="70" y="35"/>
                  </a:cubicBezTo>
                  <a:cubicBezTo>
                    <a:pt x="8" y="42"/>
                    <a:pt x="8" y="42"/>
                    <a:pt x="8" y="42"/>
                  </a:cubicBezTo>
                  <a:cubicBezTo>
                    <a:pt x="4" y="42"/>
                    <a:pt x="0" y="46"/>
                    <a:pt x="0" y="51"/>
                  </a:cubicBezTo>
                  <a:cubicBezTo>
                    <a:pt x="0" y="110"/>
                    <a:pt x="0" y="110"/>
                    <a:pt x="0" y="110"/>
                  </a:cubicBezTo>
                  <a:cubicBezTo>
                    <a:pt x="0" y="114"/>
                    <a:pt x="4" y="118"/>
                    <a:pt x="8" y="118"/>
                  </a:cubicBezTo>
                  <a:cubicBezTo>
                    <a:pt x="37" y="121"/>
                    <a:pt x="37" y="121"/>
                    <a:pt x="37" y="121"/>
                  </a:cubicBezTo>
                  <a:cubicBezTo>
                    <a:pt x="51" y="182"/>
                    <a:pt x="51" y="182"/>
                    <a:pt x="51" y="182"/>
                  </a:cubicBezTo>
                  <a:cubicBezTo>
                    <a:pt x="51" y="182"/>
                    <a:pt x="51" y="182"/>
                    <a:pt x="51" y="182"/>
                  </a:cubicBezTo>
                  <a:cubicBezTo>
                    <a:pt x="51" y="184"/>
                    <a:pt x="53" y="186"/>
                    <a:pt x="55" y="186"/>
                  </a:cubicBezTo>
                  <a:cubicBezTo>
                    <a:pt x="89" y="186"/>
                    <a:pt x="89" y="186"/>
                    <a:pt x="89" y="186"/>
                  </a:cubicBezTo>
                  <a:cubicBezTo>
                    <a:pt x="91" y="186"/>
                    <a:pt x="93" y="184"/>
                    <a:pt x="93" y="182"/>
                  </a:cubicBezTo>
                  <a:cubicBezTo>
                    <a:pt x="93" y="181"/>
                    <a:pt x="93" y="181"/>
                    <a:pt x="93" y="181"/>
                  </a:cubicBezTo>
                  <a:cubicBezTo>
                    <a:pt x="93" y="181"/>
                    <a:pt x="93" y="181"/>
                    <a:pt x="93" y="181"/>
                  </a:cubicBezTo>
                  <a:cubicBezTo>
                    <a:pt x="81" y="128"/>
                    <a:pt x="81" y="128"/>
                    <a:pt x="81" y="128"/>
                  </a:cubicBezTo>
                  <a:cubicBezTo>
                    <a:pt x="135" y="145"/>
                    <a:pt x="135" y="145"/>
                    <a:pt x="135" y="145"/>
                  </a:cubicBezTo>
                  <a:cubicBezTo>
                    <a:pt x="135" y="148"/>
                    <a:pt x="135" y="148"/>
                    <a:pt x="135" y="148"/>
                  </a:cubicBezTo>
                  <a:cubicBezTo>
                    <a:pt x="135" y="155"/>
                    <a:pt x="141" y="160"/>
                    <a:pt x="148" y="160"/>
                  </a:cubicBezTo>
                  <a:cubicBezTo>
                    <a:pt x="155" y="160"/>
                    <a:pt x="160" y="155"/>
                    <a:pt x="160" y="148"/>
                  </a:cubicBezTo>
                  <a:cubicBezTo>
                    <a:pt x="160" y="106"/>
                    <a:pt x="160" y="106"/>
                    <a:pt x="160" y="106"/>
                  </a:cubicBezTo>
                  <a:cubicBezTo>
                    <a:pt x="174" y="106"/>
                    <a:pt x="186" y="94"/>
                    <a:pt x="186" y="80"/>
                  </a:cubicBezTo>
                  <a:cubicBezTo>
                    <a:pt x="186" y="66"/>
                    <a:pt x="174" y="55"/>
                    <a:pt x="160" y="55"/>
                  </a:cubicBezTo>
                  <a:close/>
                  <a:moveTo>
                    <a:pt x="8" y="110"/>
                  </a:moveTo>
                  <a:cubicBezTo>
                    <a:pt x="8" y="93"/>
                    <a:pt x="8" y="93"/>
                    <a:pt x="8" y="93"/>
                  </a:cubicBezTo>
                  <a:cubicBezTo>
                    <a:pt x="29" y="93"/>
                    <a:pt x="29" y="93"/>
                    <a:pt x="29" y="93"/>
                  </a:cubicBezTo>
                  <a:cubicBezTo>
                    <a:pt x="32" y="93"/>
                    <a:pt x="34" y="91"/>
                    <a:pt x="34" y="89"/>
                  </a:cubicBezTo>
                  <a:cubicBezTo>
                    <a:pt x="34" y="86"/>
                    <a:pt x="32" y="85"/>
                    <a:pt x="29" y="85"/>
                  </a:cubicBezTo>
                  <a:cubicBezTo>
                    <a:pt x="8" y="85"/>
                    <a:pt x="8" y="85"/>
                    <a:pt x="8" y="85"/>
                  </a:cubicBezTo>
                  <a:cubicBezTo>
                    <a:pt x="8" y="76"/>
                    <a:pt x="8" y="76"/>
                    <a:pt x="8" y="76"/>
                  </a:cubicBezTo>
                  <a:cubicBezTo>
                    <a:pt x="21" y="76"/>
                    <a:pt x="21" y="76"/>
                    <a:pt x="21" y="76"/>
                  </a:cubicBezTo>
                  <a:cubicBezTo>
                    <a:pt x="23" y="76"/>
                    <a:pt x="25" y="74"/>
                    <a:pt x="25" y="72"/>
                  </a:cubicBezTo>
                  <a:cubicBezTo>
                    <a:pt x="25" y="70"/>
                    <a:pt x="23" y="68"/>
                    <a:pt x="21" y="68"/>
                  </a:cubicBezTo>
                  <a:cubicBezTo>
                    <a:pt x="8" y="68"/>
                    <a:pt x="8" y="68"/>
                    <a:pt x="8" y="68"/>
                  </a:cubicBezTo>
                  <a:cubicBezTo>
                    <a:pt x="8" y="51"/>
                    <a:pt x="8" y="51"/>
                    <a:pt x="8" y="51"/>
                  </a:cubicBezTo>
                  <a:cubicBezTo>
                    <a:pt x="67" y="44"/>
                    <a:pt x="67" y="44"/>
                    <a:pt x="67" y="44"/>
                  </a:cubicBezTo>
                  <a:cubicBezTo>
                    <a:pt x="67" y="116"/>
                    <a:pt x="67" y="116"/>
                    <a:pt x="67" y="116"/>
                  </a:cubicBezTo>
                  <a:lnTo>
                    <a:pt x="8" y="110"/>
                  </a:lnTo>
                  <a:close/>
                  <a:moveTo>
                    <a:pt x="54" y="160"/>
                  </a:moveTo>
                  <a:cubicBezTo>
                    <a:pt x="46" y="122"/>
                    <a:pt x="46" y="122"/>
                    <a:pt x="46" y="122"/>
                  </a:cubicBezTo>
                  <a:cubicBezTo>
                    <a:pt x="70" y="125"/>
                    <a:pt x="70" y="125"/>
                    <a:pt x="70" y="125"/>
                  </a:cubicBezTo>
                  <a:cubicBezTo>
                    <a:pt x="72" y="126"/>
                    <a:pt x="72" y="126"/>
                    <a:pt x="72" y="126"/>
                  </a:cubicBezTo>
                  <a:cubicBezTo>
                    <a:pt x="80" y="160"/>
                    <a:pt x="80" y="160"/>
                    <a:pt x="80" y="160"/>
                  </a:cubicBezTo>
                  <a:lnTo>
                    <a:pt x="54" y="160"/>
                  </a:lnTo>
                  <a:close/>
                  <a:moveTo>
                    <a:pt x="81" y="169"/>
                  </a:moveTo>
                  <a:cubicBezTo>
                    <a:pt x="83" y="177"/>
                    <a:pt x="83" y="177"/>
                    <a:pt x="83" y="177"/>
                  </a:cubicBezTo>
                  <a:cubicBezTo>
                    <a:pt x="58" y="177"/>
                    <a:pt x="58" y="177"/>
                    <a:pt x="58" y="177"/>
                  </a:cubicBezTo>
                  <a:cubicBezTo>
                    <a:pt x="56" y="169"/>
                    <a:pt x="56" y="169"/>
                    <a:pt x="56" y="169"/>
                  </a:cubicBezTo>
                  <a:lnTo>
                    <a:pt x="81" y="169"/>
                  </a:lnTo>
                  <a:close/>
                  <a:moveTo>
                    <a:pt x="135" y="136"/>
                  </a:moveTo>
                  <a:cubicBezTo>
                    <a:pt x="76" y="118"/>
                    <a:pt x="76" y="118"/>
                    <a:pt x="76" y="118"/>
                  </a:cubicBezTo>
                  <a:cubicBezTo>
                    <a:pt x="76" y="43"/>
                    <a:pt x="76" y="43"/>
                    <a:pt x="76" y="43"/>
                  </a:cubicBezTo>
                  <a:cubicBezTo>
                    <a:pt x="135" y="25"/>
                    <a:pt x="135" y="25"/>
                    <a:pt x="135" y="25"/>
                  </a:cubicBezTo>
                  <a:lnTo>
                    <a:pt x="135" y="136"/>
                  </a:lnTo>
                  <a:close/>
                  <a:moveTo>
                    <a:pt x="152" y="148"/>
                  </a:moveTo>
                  <a:cubicBezTo>
                    <a:pt x="152" y="150"/>
                    <a:pt x="150" y="152"/>
                    <a:pt x="148" y="152"/>
                  </a:cubicBezTo>
                  <a:cubicBezTo>
                    <a:pt x="145" y="152"/>
                    <a:pt x="143" y="150"/>
                    <a:pt x="143" y="148"/>
                  </a:cubicBezTo>
                  <a:cubicBezTo>
                    <a:pt x="143" y="13"/>
                    <a:pt x="143" y="13"/>
                    <a:pt x="143" y="13"/>
                  </a:cubicBezTo>
                  <a:cubicBezTo>
                    <a:pt x="143" y="10"/>
                    <a:pt x="145" y="9"/>
                    <a:pt x="148" y="9"/>
                  </a:cubicBezTo>
                  <a:cubicBezTo>
                    <a:pt x="150" y="9"/>
                    <a:pt x="152" y="10"/>
                    <a:pt x="152" y="13"/>
                  </a:cubicBezTo>
                  <a:lnTo>
                    <a:pt x="152" y="148"/>
                  </a:lnTo>
                  <a:close/>
                  <a:moveTo>
                    <a:pt x="160" y="97"/>
                  </a:moveTo>
                  <a:cubicBezTo>
                    <a:pt x="160" y="63"/>
                    <a:pt x="160" y="63"/>
                    <a:pt x="160" y="63"/>
                  </a:cubicBezTo>
                  <a:cubicBezTo>
                    <a:pt x="170" y="63"/>
                    <a:pt x="177" y="71"/>
                    <a:pt x="177" y="80"/>
                  </a:cubicBezTo>
                  <a:cubicBezTo>
                    <a:pt x="177" y="90"/>
                    <a:pt x="170" y="97"/>
                    <a:pt x="160" y="97"/>
                  </a:cubicBezTo>
                  <a:close/>
                </a:path>
              </a:pathLst>
            </a:custGeom>
            <a:grpFill/>
            <a:ln>
              <a:noFill/>
            </a:ln>
          </p:spPr>
          <p:txBody>
            <a:bodyPr anchor="ctr"/>
            <a:lstStyle/>
            <a:p>
              <a:pPr algn="ctr"/>
            </a:p>
          </p:txBody>
        </p:sp>
        <p:sp>
          <p:nvSpPr>
            <p:cNvPr id="44" name="Freeform: Shape 125"/>
            <p:cNvSpPr/>
            <p:nvPr/>
          </p:nvSpPr>
          <p:spPr bwMode="auto">
            <a:xfrm>
              <a:off x="9487863" y="3611325"/>
              <a:ext cx="332690" cy="332690"/>
            </a:xfrm>
            <a:custGeom>
              <a:avLst/>
              <a:gdLst>
                <a:gd name="T0" fmla="*/ 101 w 185"/>
                <a:gd name="T1" fmla="*/ 72 h 185"/>
                <a:gd name="T2" fmla="*/ 106 w 185"/>
                <a:gd name="T3" fmla="*/ 67 h 185"/>
                <a:gd name="T4" fmla="*/ 113 w 185"/>
                <a:gd name="T5" fmla="*/ 67 h 185"/>
                <a:gd name="T6" fmla="*/ 113 w 185"/>
                <a:gd name="T7" fmla="*/ 54 h 185"/>
                <a:gd name="T8" fmla="*/ 102 w 185"/>
                <a:gd name="T9" fmla="*/ 54 h 185"/>
                <a:gd name="T10" fmla="*/ 84 w 185"/>
                <a:gd name="T11" fmla="*/ 71 h 185"/>
                <a:gd name="T12" fmla="*/ 84 w 185"/>
                <a:gd name="T13" fmla="*/ 80 h 185"/>
                <a:gd name="T14" fmla="*/ 75 w 185"/>
                <a:gd name="T15" fmla="*/ 80 h 185"/>
                <a:gd name="T16" fmla="*/ 75 w 185"/>
                <a:gd name="T17" fmla="*/ 92 h 185"/>
                <a:gd name="T18" fmla="*/ 84 w 185"/>
                <a:gd name="T19" fmla="*/ 92 h 185"/>
                <a:gd name="T20" fmla="*/ 84 w 185"/>
                <a:gd name="T21" fmla="*/ 130 h 185"/>
                <a:gd name="T22" fmla="*/ 101 w 185"/>
                <a:gd name="T23" fmla="*/ 130 h 185"/>
                <a:gd name="T24" fmla="*/ 101 w 185"/>
                <a:gd name="T25" fmla="*/ 92 h 185"/>
                <a:gd name="T26" fmla="*/ 112 w 185"/>
                <a:gd name="T27" fmla="*/ 92 h 185"/>
                <a:gd name="T28" fmla="*/ 113 w 185"/>
                <a:gd name="T29" fmla="*/ 80 h 185"/>
                <a:gd name="T30" fmla="*/ 101 w 185"/>
                <a:gd name="T31" fmla="*/ 80 h 185"/>
                <a:gd name="T32" fmla="*/ 101 w 185"/>
                <a:gd name="T33" fmla="*/ 72 h 185"/>
                <a:gd name="T34" fmla="*/ 92 w 185"/>
                <a:gd name="T35" fmla="*/ 0 h 185"/>
                <a:gd name="T36" fmla="*/ 0 w 185"/>
                <a:gd name="T37" fmla="*/ 92 h 185"/>
                <a:gd name="T38" fmla="*/ 92 w 185"/>
                <a:gd name="T39" fmla="*/ 185 h 185"/>
                <a:gd name="T40" fmla="*/ 185 w 185"/>
                <a:gd name="T41" fmla="*/ 92 h 185"/>
                <a:gd name="T42" fmla="*/ 92 w 185"/>
                <a:gd name="T43" fmla="*/ 0 h 185"/>
                <a:gd name="T44" fmla="*/ 92 w 185"/>
                <a:gd name="T45" fmla="*/ 177 h 185"/>
                <a:gd name="T46" fmla="*/ 8 w 185"/>
                <a:gd name="T47" fmla="*/ 92 h 185"/>
                <a:gd name="T48" fmla="*/ 92 w 185"/>
                <a:gd name="T49" fmla="*/ 8 h 185"/>
                <a:gd name="T50" fmla="*/ 177 w 185"/>
                <a:gd name="T51" fmla="*/ 92 h 185"/>
                <a:gd name="T52" fmla="*/ 92 w 185"/>
                <a:gd name="T53" fmla="*/ 1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5" h="185">
                  <a:moveTo>
                    <a:pt x="101" y="72"/>
                  </a:moveTo>
                  <a:cubicBezTo>
                    <a:pt x="101" y="69"/>
                    <a:pt x="101" y="67"/>
                    <a:pt x="106" y="67"/>
                  </a:cubicBezTo>
                  <a:cubicBezTo>
                    <a:pt x="113" y="67"/>
                    <a:pt x="113" y="67"/>
                    <a:pt x="113" y="67"/>
                  </a:cubicBezTo>
                  <a:cubicBezTo>
                    <a:pt x="113" y="54"/>
                    <a:pt x="113" y="54"/>
                    <a:pt x="113" y="54"/>
                  </a:cubicBezTo>
                  <a:cubicBezTo>
                    <a:pt x="102" y="54"/>
                    <a:pt x="102" y="54"/>
                    <a:pt x="102" y="54"/>
                  </a:cubicBezTo>
                  <a:cubicBezTo>
                    <a:pt x="89" y="54"/>
                    <a:pt x="84" y="61"/>
                    <a:pt x="84" y="71"/>
                  </a:cubicBezTo>
                  <a:cubicBezTo>
                    <a:pt x="84" y="80"/>
                    <a:pt x="84" y="80"/>
                    <a:pt x="84" y="80"/>
                  </a:cubicBezTo>
                  <a:cubicBezTo>
                    <a:pt x="75" y="80"/>
                    <a:pt x="75" y="80"/>
                    <a:pt x="75" y="80"/>
                  </a:cubicBezTo>
                  <a:cubicBezTo>
                    <a:pt x="75" y="92"/>
                    <a:pt x="75" y="92"/>
                    <a:pt x="75" y="92"/>
                  </a:cubicBezTo>
                  <a:cubicBezTo>
                    <a:pt x="84" y="92"/>
                    <a:pt x="84" y="92"/>
                    <a:pt x="84" y="92"/>
                  </a:cubicBezTo>
                  <a:cubicBezTo>
                    <a:pt x="84" y="130"/>
                    <a:pt x="84" y="130"/>
                    <a:pt x="84" y="130"/>
                  </a:cubicBezTo>
                  <a:cubicBezTo>
                    <a:pt x="101" y="130"/>
                    <a:pt x="101" y="130"/>
                    <a:pt x="101" y="130"/>
                  </a:cubicBezTo>
                  <a:cubicBezTo>
                    <a:pt x="101" y="92"/>
                    <a:pt x="101" y="92"/>
                    <a:pt x="101" y="92"/>
                  </a:cubicBezTo>
                  <a:cubicBezTo>
                    <a:pt x="112" y="92"/>
                    <a:pt x="112" y="92"/>
                    <a:pt x="112" y="92"/>
                  </a:cubicBezTo>
                  <a:cubicBezTo>
                    <a:pt x="113" y="80"/>
                    <a:pt x="113" y="80"/>
                    <a:pt x="113" y="80"/>
                  </a:cubicBezTo>
                  <a:cubicBezTo>
                    <a:pt x="101" y="80"/>
                    <a:pt x="101" y="80"/>
                    <a:pt x="101" y="80"/>
                  </a:cubicBezTo>
                  <a:lnTo>
                    <a:pt x="101" y="72"/>
                  </a:lnTo>
                  <a:close/>
                  <a:moveTo>
                    <a:pt x="92" y="0"/>
                  </a:moveTo>
                  <a:cubicBezTo>
                    <a:pt x="41" y="0"/>
                    <a:pt x="0" y="41"/>
                    <a:pt x="0" y="92"/>
                  </a:cubicBezTo>
                  <a:cubicBezTo>
                    <a:pt x="0" y="144"/>
                    <a:pt x="41" y="185"/>
                    <a:pt x="92" y="185"/>
                  </a:cubicBezTo>
                  <a:cubicBezTo>
                    <a:pt x="144" y="185"/>
                    <a:pt x="185" y="144"/>
                    <a:pt x="185" y="92"/>
                  </a:cubicBezTo>
                  <a:cubicBezTo>
                    <a:pt x="185" y="41"/>
                    <a:pt x="144" y="0"/>
                    <a:pt x="92" y="0"/>
                  </a:cubicBezTo>
                  <a:close/>
                  <a:moveTo>
                    <a:pt x="92" y="177"/>
                  </a:moveTo>
                  <a:cubicBezTo>
                    <a:pt x="46" y="177"/>
                    <a:pt x="8" y="139"/>
                    <a:pt x="8" y="92"/>
                  </a:cubicBezTo>
                  <a:cubicBezTo>
                    <a:pt x="8" y="46"/>
                    <a:pt x="46" y="8"/>
                    <a:pt x="92" y="8"/>
                  </a:cubicBezTo>
                  <a:cubicBezTo>
                    <a:pt x="139" y="8"/>
                    <a:pt x="177" y="46"/>
                    <a:pt x="177" y="92"/>
                  </a:cubicBezTo>
                  <a:cubicBezTo>
                    <a:pt x="177" y="139"/>
                    <a:pt x="139" y="177"/>
                    <a:pt x="92" y="177"/>
                  </a:cubicBezTo>
                  <a:close/>
                </a:path>
              </a:pathLst>
            </a:custGeom>
            <a:grpFill/>
            <a:ln>
              <a:noFill/>
            </a:ln>
          </p:spPr>
          <p:txBody>
            <a:bodyPr anchor="ctr"/>
            <a:lstStyle/>
            <a:p>
              <a:pPr algn="ctr"/>
            </a:p>
          </p:txBody>
        </p:sp>
        <p:sp>
          <p:nvSpPr>
            <p:cNvPr id="45" name="Freeform: Shape 126"/>
            <p:cNvSpPr/>
            <p:nvPr/>
          </p:nvSpPr>
          <p:spPr bwMode="auto">
            <a:xfrm rot="20513194">
              <a:off x="9927523" y="4084215"/>
              <a:ext cx="335205" cy="335205"/>
            </a:xfrm>
            <a:custGeom>
              <a:avLst/>
              <a:gdLst>
                <a:gd name="T0" fmla="*/ 152 w 186"/>
                <a:gd name="T1" fmla="*/ 55 h 186"/>
                <a:gd name="T2" fmla="*/ 127 w 186"/>
                <a:gd name="T3" fmla="*/ 55 h 186"/>
                <a:gd name="T4" fmla="*/ 140 w 186"/>
                <a:gd name="T5" fmla="*/ 51 h 186"/>
                <a:gd name="T6" fmla="*/ 140 w 186"/>
                <a:gd name="T7" fmla="*/ 60 h 186"/>
                <a:gd name="T8" fmla="*/ 140 w 186"/>
                <a:gd name="T9" fmla="*/ 51 h 186"/>
                <a:gd name="T10" fmla="*/ 102 w 186"/>
                <a:gd name="T11" fmla="*/ 9 h 186"/>
                <a:gd name="T12" fmla="*/ 85 w 186"/>
                <a:gd name="T13" fmla="*/ 9 h 186"/>
                <a:gd name="T14" fmla="*/ 0 w 186"/>
                <a:gd name="T15" fmla="*/ 17 h 186"/>
                <a:gd name="T16" fmla="*/ 9 w 186"/>
                <a:gd name="T17" fmla="*/ 34 h 186"/>
                <a:gd name="T18" fmla="*/ 17 w 186"/>
                <a:gd name="T19" fmla="*/ 144 h 186"/>
                <a:gd name="T20" fmla="*/ 89 w 186"/>
                <a:gd name="T21" fmla="*/ 155 h 186"/>
                <a:gd name="T22" fmla="*/ 64 w 186"/>
                <a:gd name="T23" fmla="*/ 182 h 186"/>
                <a:gd name="T24" fmla="*/ 71 w 186"/>
                <a:gd name="T25" fmla="*/ 185 h 186"/>
                <a:gd name="T26" fmla="*/ 116 w 186"/>
                <a:gd name="T27" fmla="*/ 185 h 186"/>
                <a:gd name="T28" fmla="*/ 123 w 186"/>
                <a:gd name="T29" fmla="*/ 182 h 186"/>
                <a:gd name="T30" fmla="*/ 97 w 186"/>
                <a:gd name="T31" fmla="*/ 155 h 186"/>
                <a:gd name="T32" fmla="*/ 169 w 186"/>
                <a:gd name="T33" fmla="*/ 144 h 186"/>
                <a:gd name="T34" fmla="*/ 178 w 186"/>
                <a:gd name="T35" fmla="*/ 34 h 186"/>
                <a:gd name="T36" fmla="*/ 186 w 186"/>
                <a:gd name="T37" fmla="*/ 17 h 186"/>
                <a:gd name="T38" fmla="*/ 169 w 186"/>
                <a:gd name="T39" fmla="*/ 135 h 186"/>
                <a:gd name="T40" fmla="*/ 17 w 186"/>
                <a:gd name="T41" fmla="*/ 34 h 186"/>
                <a:gd name="T42" fmla="*/ 169 w 186"/>
                <a:gd name="T43" fmla="*/ 135 h 186"/>
                <a:gd name="T44" fmla="*/ 9 w 186"/>
                <a:gd name="T45" fmla="*/ 26 h 186"/>
                <a:gd name="T46" fmla="*/ 178 w 186"/>
                <a:gd name="T47" fmla="*/ 17 h 186"/>
                <a:gd name="T48" fmla="*/ 38 w 186"/>
                <a:gd name="T49" fmla="*/ 119 h 186"/>
                <a:gd name="T50" fmla="*/ 152 w 186"/>
                <a:gd name="T51" fmla="*/ 114 h 186"/>
                <a:gd name="T52" fmla="*/ 151 w 186"/>
                <a:gd name="T53" fmla="*/ 112 h 186"/>
                <a:gd name="T54" fmla="*/ 126 w 186"/>
                <a:gd name="T55" fmla="*/ 78 h 186"/>
                <a:gd name="T56" fmla="*/ 120 w 186"/>
                <a:gd name="T57" fmla="*/ 78 h 186"/>
                <a:gd name="T58" fmla="*/ 75 w 186"/>
                <a:gd name="T59" fmla="*/ 61 h 186"/>
                <a:gd name="T60" fmla="*/ 69 w 186"/>
                <a:gd name="T61" fmla="*/ 61 h 186"/>
                <a:gd name="T62" fmla="*/ 35 w 186"/>
                <a:gd name="T63" fmla="*/ 112 h 186"/>
                <a:gd name="T64" fmla="*/ 34 w 186"/>
                <a:gd name="T65" fmla="*/ 114 h 186"/>
                <a:gd name="T66" fmla="*/ 73 w 186"/>
                <a:gd name="T67" fmla="*/ 70 h 186"/>
                <a:gd name="T68" fmla="*/ 106 w 186"/>
                <a:gd name="T69" fmla="*/ 102 h 186"/>
                <a:gd name="T70" fmla="*/ 122 w 186"/>
                <a:gd name="T71" fmla="*/ 87 h 186"/>
                <a:gd name="T72" fmla="*/ 46 w 186"/>
                <a:gd name="T73" fmla="*/ 11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86">
                  <a:moveTo>
                    <a:pt x="140" y="68"/>
                  </a:moveTo>
                  <a:cubicBezTo>
                    <a:pt x="147" y="68"/>
                    <a:pt x="152" y="62"/>
                    <a:pt x="152" y="55"/>
                  </a:cubicBezTo>
                  <a:cubicBezTo>
                    <a:pt x="152" y="48"/>
                    <a:pt x="147" y="43"/>
                    <a:pt x="140" y="43"/>
                  </a:cubicBezTo>
                  <a:cubicBezTo>
                    <a:pt x="133" y="43"/>
                    <a:pt x="127" y="48"/>
                    <a:pt x="127" y="55"/>
                  </a:cubicBezTo>
                  <a:cubicBezTo>
                    <a:pt x="127" y="62"/>
                    <a:pt x="133" y="68"/>
                    <a:pt x="140" y="68"/>
                  </a:cubicBezTo>
                  <a:close/>
                  <a:moveTo>
                    <a:pt x="140" y="51"/>
                  </a:moveTo>
                  <a:cubicBezTo>
                    <a:pt x="142" y="51"/>
                    <a:pt x="144" y="53"/>
                    <a:pt x="144" y="55"/>
                  </a:cubicBezTo>
                  <a:cubicBezTo>
                    <a:pt x="144" y="58"/>
                    <a:pt x="142" y="60"/>
                    <a:pt x="140" y="60"/>
                  </a:cubicBezTo>
                  <a:cubicBezTo>
                    <a:pt x="137" y="60"/>
                    <a:pt x="135" y="58"/>
                    <a:pt x="135" y="55"/>
                  </a:cubicBezTo>
                  <a:cubicBezTo>
                    <a:pt x="135" y="53"/>
                    <a:pt x="137" y="51"/>
                    <a:pt x="140" y="51"/>
                  </a:cubicBezTo>
                  <a:close/>
                  <a:moveTo>
                    <a:pt x="178" y="9"/>
                  </a:moveTo>
                  <a:cubicBezTo>
                    <a:pt x="102" y="9"/>
                    <a:pt x="102" y="9"/>
                    <a:pt x="102" y="9"/>
                  </a:cubicBezTo>
                  <a:cubicBezTo>
                    <a:pt x="102" y="4"/>
                    <a:pt x="98" y="0"/>
                    <a:pt x="93" y="0"/>
                  </a:cubicBezTo>
                  <a:cubicBezTo>
                    <a:pt x="89" y="0"/>
                    <a:pt x="85" y="4"/>
                    <a:pt x="85" y="9"/>
                  </a:cubicBezTo>
                  <a:cubicBezTo>
                    <a:pt x="9" y="9"/>
                    <a:pt x="9" y="9"/>
                    <a:pt x="9" y="9"/>
                  </a:cubicBezTo>
                  <a:cubicBezTo>
                    <a:pt x="4" y="9"/>
                    <a:pt x="0" y="13"/>
                    <a:pt x="0" y="17"/>
                  </a:cubicBezTo>
                  <a:cubicBezTo>
                    <a:pt x="0" y="26"/>
                    <a:pt x="0" y="26"/>
                    <a:pt x="0" y="26"/>
                  </a:cubicBezTo>
                  <a:cubicBezTo>
                    <a:pt x="0" y="30"/>
                    <a:pt x="4" y="34"/>
                    <a:pt x="9" y="34"/>
                  </a:cubicBezTo>
                  <a:cubicBezTo>
                    <a:pt x="9" y="135"/>
                    <a:pt x="9" y="135"/>
                    <a:pt x="9" y="135"/>
                  </a:cubicBezTo>
                  <a:cubicBezTo>
                    <a:pt x="9" y="140"/>
                    <a:pt x="13" y="144"/>
                    <a:pt x="17" y="144"/>
                  </a:cubicBezTo>
                  <a:cubicBezTo>
                    <a:pt x="89" y="144"/>
                    <a:pt x="89" y="144"/>
                    <a:pt x="89" y="144"/>
                  </a:cubicBezTo>
                  <a:cubicBezTo>
                    <a:pt x="89" y="155"/>
                    <a:pt x="89" y="155"/>
                    <a:pt x="89" y="155"/>
                  </a:cubicBezTo>
                  <a:cubicBezTo>
                    <a:pt x="65" y="179"/>
                    <a:pt x="65" y="179"/>
                    <a:pt x="65" y="179"/>
                  </a:cubicBezTo>
                  <a:cubicBezTo>
                    <a:pt x="64" y="180"/>
                    <a:pt x="64" y="181"/>
                    <a:pt x="64" y="182"/>
                  </a:cubicBezTo>
                  <a:cubicBezTo>
                    <a:pt x="64" y="184"/>
                    <a:pt x="66" y="186"/>
                    <a:pt x="68" y="186"/>
                  </a:cubicBezTo>
                  <a:cubicBezTo>
                    <a:pt x="69" y="186"/>
                    <a:pt x="70" y="186"/>
                    <a:pt x="71" y="185"/>
                  </a:cubicBezTo>
                  <a:cubicBezTo>
                    <a:pt x="93" y="163"/>
                    <a:pt x="93" y="163"/>
                    <a:pt x="93" y="163"/>
                  </a:cubicBezTo>
                  <a:cubicBezTo>
                    <a:pt x="116" y="185"/>
                    <a:pt x="116" y="185"/>
                    <a:pt x="116" y="185"/>
                  </a:cubicBezTo>
                  <a:cubicBezTo>
                    <a:pt x="116" y="186"/>
                    <a:pt x="117" y="186"/>
                    <a:pt x="119" y="186"/>
                  </a:cubicBezTo>
                  <a:cubicBezTo>
                    <a:pt x="121" y="186"/>
                    <a:pt x="123" y="184"/>
                    <a:pt x="123" y="182"/>
                  </a:cubicBezTo>
                  <a:cubicBezTo>
                    <a:pt x="123" y="181"/>
                    <a:pt x="122" y="180"/>
                    <a:pt x="122" y="179"/>
                  </a:cubicBezTo>
                  <a:cubicBezTo>
                    <a:pt x="97" y="155"/>
                    <a:pt x="97" y="155"/>
                    <a:pt x="97" y="155"/>
                  </a:cubicBezTo>
                  <a:cubicBezTo>
                    <a:pt x="97" y="144"/>
                    <a:pt x="97" y="144"/>
                    <a:pt x="97" y="144"/>
                  </a:cubicBezTo>
                  <a:cubicBezTo>
                    <a:pt x="169" y="144"/>
                    <a:pt x="169" y="144"/>
                    <a:pt x="169" y="144"/>
                  </a:cubicBezTo>
                  <a:cubicBezTo>
                    <a:pt x="174" y="144"/>
                    <a:pt x="178" y="140"/>
                    <a:pt x="178" y="135"/>
                  </a:cubicBezTo>
                  <a:cubicBezTo>
                    <a:pt x="178" y="34"/>
                    <a:pt x="178" y="34"/>
                    <a:pt x="178" y="34"/>
                  </a:cubicBezTo>
                  <a:cubicBezTo>
                    <a:pt x="182" y="34"/>
                    <a:pt x="186" y="30"/>
                    <a:pt x="186" y="26"/>
                  </a:cubicBezTo>
                  <a:cubicBezTo>
                    <a:pt x="186" y="17"/>
                    <a:pt x="186" y="17"/>
                    <a:pt x="186" y="17"/>
                  </a:cubicBezTo>
                  <a:cubicBezTo>
                    <a:pt x="186" y="13"/>
                    <a:pt x="182" y="9"/>
                    <a:pt x="178" y="9"/>
                  </a:cubicBezTo>
                  <a:close/>
                  <a:moveTo>
                    <a:pt x="169" y="135"/>
                  </a:moveTo>
                  <a:cubicBezTo>
                    <a:pt x="17" y="135"/>
                    <a:pt x="17" y="135"/>
                    <a:pt x="17" y="135"/>
                  </a:cubicBezTo>
                  <a:cubicBezTo>
                    <a:pt x="17" y="34"/>
                    <a:pt x="17" y="34"/>
                    <a:pt x="17" y="34"/>
                  </a:cubicBezTo>
                  <a:cubicBezTo>
                    <a:pt x="169" y="34"/>
                    <a:pt x="169" y="34"/>
                    <a:pt x="169" y="34"/>
                  </a:cubicBezTo>
                  <a:lnTo>
                    <a:pt x="169" y="135"/>
                  </a:lnTo>
                  <a:close/>
                  <a:moveTo>
                    <a:pt x="178" y="26"/>
                  </a:moveTo>
                  <a:cubicBezTo>
                    <a:pt x="9" y="26"/>
                    <a:pt x="9" y="26"/>
                    <a:pt x="9" y="26"/>
                  </a:cubicBezTo>
                  <a:cubicBezTo>
                    <a:pt x="9" y="17"/>
                    <a:pt x="9" y="17"/>
                    <a:pt x="9" y="17"/>
                  </a:cubicBezTo>
                  <a:cubicBezTo>
                    <a:pt x="178" y="17"/>
                    <a:pt x="178" y="17"/>
                    <a:pt x="178" y="17"/>
                  </a:cubicBezTo>
                  <a:lnTo>
                    <a:pt x="178" y="26"/>
                  </a:lnTo>
                  <a:close/>
                  <a:moveTo>
                    <a:pt x="38" y="119"/>
                  </a:moveTo>
                  <a:cubicBezTo>
                    <a:pt x="148" y="119"/>
                    <a:pt x="148" y="119"/>
                    <a:pt x="148" y="119"/>
                  </a:cubicBezTo>
                  <a:cubicBezTo>
                    <a:pt x="150" y="119"/>
                    <a:pt x="152" y="117"/>
                    <a:pt x="152" y="114"/>
                  </a:cubicBezTo>
                  <a:cubicBezTo>
                    <a:pt x="152" y="113"/>
                    <a:pt x="152" y="113"/>
                    <a:pt x="151" y="112"/>
                  </a:cubicBezTo>
                  <a:cubicBezTo>
                    <a:pt x="151" y="112"/>
                    <a:pt x="151" y="112"/>
                    <a:pt x="151" y="112"/>
                  </a:cubicBezTo>
                  <a:cubicBezTo>
                    <a:pt x="126" y="78"/>
                    <a:pt x="126" y="78"/>
                    <a:pt x="126" y="78"/>
                  </a:cubicBezTo>
                  <a:cubicBezTo>
                    <a:pt x="126" y="78"/>
                    <a:pt x="126" y="78"/>
                    <a:pt x="126" y="78"/>
                  </a:cubicBezTo>
                  <a:cubicBezTo>
                    <a:pt x="125" y="77"/>
                    <a:pt x="124" y="76"/>
                    <a:pt x="123" y="76"/>
                  </a:cubicBezTo>
                  <a:cubicBezTo>
                    <a:pt x="122" y="76"/>
                    <a:pt x="121" y="77"/>
                    <a:pt x="120" y="78"/>
                  </a:cubicBezTo>
                  <a:cubicBezTo>
                    <a:pt x="106" y="92"/>
                    <a:pt x="106" y="92"/>
                    <a:pt x="106" y="92"/>
                  </a:cubicBezTo>
                  <a:cubicBezTo>
                    <a:pt x="75" y="61"/>
                    <a:pt x="75" y="61"/>
                    <a:pt x="75" y="61"/>
                  </a:cubicBezTo>
                  <a:cubicBezTo>
                    <a:pt x="74" y="60"/>
                    <a:pt x="73" y="60"/>
                    <a:pt x="72" y="60"/>
                  </a:cubicBezTo>
                  <a:cubicBezTo>
                    <a:pt x="71" y="60"/>
                    <a:pt x="69" y="60"/>
                    <a:pt x="69" y="61"/>
                  </a:cubicBezTo>
                  <a:cubicBezTo>
                    <a:pt x="69" y="61"/>
                    <a:pt x="69" y="61"/>
                    <a:pt x="69" y="61"/>
                  </a:cubicBezTo>
                  <a:cubicBezTo>
                    <a:pt x="35" y="112"/>
                    <a:pt x="35" y="112"/>
                    <a:pt x="35" y="112"/>
                  </a:cubicBezTo>
                  <a:cubicBezTo>
                    <a:pt x="35" y="112"/>
                    <a:pt x="35" y="112"/>
                    <a:pt x="35" y="112"/>
                  </a:cubicBezTo>
                  <a:cubicBezTo>
                    <a:pt x="34" y="113"/>
                    <a:pt x="34" y="114"/>
                    <a:pt x="34" y="114"/>
                  </a:cubicBezTo>
                  <a:cubicBezTo>
                    <a:pt x="34" y="117"/>
                    <a:pt x="36" y="119"/>
                    <a:pt x="38" y="119"/>
                  </a:cubicBezTo>
                  <a:close/>
                  <a:moveTo>
                    <a:pt x="73" y="70"/>
                  </a:moveTo>
                  <a:cubicBezTo>
                    <a:pt x="103" y="101"/>
                    <a:pt x="103" y="101"/>
                    <a:pt x="103" y="101"/>
                  </a:cubicBezTo>
                  <a:cubicBezTo>
                    <a:pt x="104" y="101"/>
                    <a:pt x="105" y="102"/>
                    <a:pt x="106" y="102"/>
                  </a:cubicBezTo>
                  <a:cubicBezTo>
                    <a:pt x="107" y="102"/>
                    <a:pt x="108" y="101"/>
                    <a:pt x="109" y="101"/>
                  </a:cubicBezTo>
                  <a:cubicBezTo>
                    <a:pt x="122" y="87"/>
                    <a:pt x="122" y="87"/>
                    <a:pt x="122" y="87"/>
                  </a:cubicBezTo>
                  <a:cubicBezTo>
                    <a:pt x="140" y="110"/>
                    <a:pt x="140" y="110"/>
                    <a:pt x="140" y="110"/>
                  </a:cubicBezTo>
                  <a:cubicBezTo>
                    <a:pt x="46" y="110"/>
                    <a:pt x="46" y="110"/>
                    <a:pt x="46" y="110"/>
                  </a:cubicBezTo>
                  <a:lnTo>
                    <a:pt x="73" y="70"/>
                  </a:lnTo>
                  <a:close/>
                </a:path>
              </a:pathLst>
            </a:custGeom>
            <a:grpFill/>
            <a:ln>
              <a:noFill/>
            </a:ln>
          </p:spPr>
          <p:txBody>
            <a:bodyPr anchor="ctr"/>
            <a:lstStyle/>
            <a:p>
              <a:pPr algn="ctr"/>
            </a:p>
          </p:txBody>
        </p:sp>
        <p:sp>
          <p:nvSpPr>
            <p:cNvPr id="46" name="Freeform: Shape 127"/>
            <p:cNvSpPr/>
            <p:nvPr/>
          </p:nvSpPr>
          <p:spPr bwMode="auto">
            <a:xfrm rot="3600000">
              <a:off x="9221546" y="2907421"/>
              <a:ext cx="114354" cy="335205"/>
            </a:xfrm>
            <a:custGeom>
              <a:avLst/>
              <a:gdLst>
                <a:gd name="T0" fmla="*/ 67 w 68"/>
                <a:gd name="T1" fmla="*/ 147 h 186"/>
                <a:gd name="T2" fmla="*/ 68 w 68"/>
                <a:gd name="T3" fmla="*/ 147 h 186"/>
                <a:gd name="T4" fmla="*/ 55 w 68"/>
                <a:gd name="T5" fmla="*/ 84 h 186"/>
                <a:gd name="T6" fmla="*/ 59 w 68"/>
                <a:gd name="T7" fmla="*/ 84 h 186"/>
                <a:gd name="T8" fmla="*/ 63 w 68"/>
                <a:gd name="T9" fmla="*/ 80 h 186"/>
                <a:gd name="T10" fmla="*/ 59 w 68"/>
                <a:gd name="T11" fmla="*/ 76 h 186"/>
                <a:gd name="T12" fmla="*/ 53 w 68"/>
                <a:gd name="T13" fmla="*/ 76 h 186"/>
                <a:gd name="T14" fmla="*/ 46 w 68"/>
                <a:gd name="T15" fmla="*/ 41 h 186"/>
                <a:gd name="T16" fmla="*/ 46 w 68"/>
                <a:gd name="T17" fmla="*/ 41 h 186"/>
                <a:gd name="T18" fmla="*/ 46 w 68"/>
                <a:gd name="T19" fmla="*/ 41 h 186"/>
                <a:gd name="T20" fmla="*/ 65 w 68"/>
                <a:gd name="T21" fmla="*/ 25 h 186"/>
                <a:gd name="T22" fmla="*/ 65 w 68"/>
                <a:gd name="T23" fmla="*/ 25 h 186"/>
                <a:gd name="T24" fmla="*/ 68 w 68"/>
                <a:gd name="T25" fmla="*/ 21 h 186"/>
                <a:gd name="T26" fmla="*/ 34 w 68"/>
                <a:gd name="T27" fmla="*/ 0 h 186"/>
                <a:gd name="T28" fmla="*/ 0 w 68"/>
                <a:gd name="T29" fmla="*/ 21 h 186"/>
                <a:gd name="T30" fmla="*/ 2 w 68"/>
                <a:gd name="T31" fmla="*/ 25 h 186"/>
                <a:gd name="T32" fmla="*/ 2 w 68"/>
                <a:gd name="T33" fmla="*/ 25 h 186"/>
                <a:gd name="T34" fmla="*/ 21 w 68"/>
                <a:gd name="T35" fmla="*/ 41 h 186"/>
                <a:gd name="T36" fmla="*/ 21 w 68"/>
                <a:gd name="T37" fmla="*/ 41 h 186"/>
                <a:gd name="T38" fmla="*/ 21 w 68"/>
                <a:gd name="T39" fmla="*/ 41 h 186"/>
                <a:gd name="T40" fmla="*/ 0 w 68"/>
                <a:gd name="T41" fmla="*/ 147 h 186"/>
                <a:gd name="T42" fmla="*/ 0 w 68"/>
                <a:gd name="T43" fmla="*/ 147 h 186"/>
                <a:gd name="T44" fmla="*/ 0 w 68"/>
                <a:gd name="T45" fmla="*/ 148 h 186"/>
                <a:gd name="T46" fmla="*/ 1 w 68"/>
                <a:gd name="T47" fmla="*/ 150 h 186"/>
                <a:gd name="T48" fmla="*/ 1 w 68"/>
                <a:gd name="T49" fmla="*/ 150 h 186"/>
                <a:gd name="T50" fmla="*/ 31 w 68"/>
                <a:gd name="T51" fmla="*/ 184 h 186"/>
                <a:gd name="T52" fmla="*/ 31 w 68"/>
                <a:gd name="T53" fmla="*/ 184 h 186"/>
                <a:gd name="T54" fmla="*/ 34 w 68"/>
                <a:gd name="T55" fmla="*/ 186 h 186"/>
                <a:gd name="T56" fmla="*/ 37 w 68"/>
                <a:gd name="T57" fmla="*/ 184 h 186"/>
                <a:gd name="T58" fmla="*/ 37 w 68"/>
                <a:gd name="T59" fmla="*/ 184 h 186"/>
                <a:gd name="T60" fmla="*/ 67 w 68"/>
                <a:gd name="T61" fmla="*/ 150 h 186"/>
                <a:gd name="T62" fmla="*/ 67 w 68"/>
                <a:gd name="T63" fmla="*/ 150 h 186"/>
                <a:gd name="T64" fmla="*/ 68 w 68"/>
                <a:gd name="T65" fmla="*/ 148 h 186"/>
                <a:gd name="T66" fmla="*/ 67 w 68"/>
                <a:gd name="T67" fmla="*/ 147 h 186"/>
                <a:gd name="T68" fmla="*/ 9 w 68"/>
                <a:gd name="T69" fmla="*/ 19 h 186"/>
                <a:gd name="T70" fmla="*/ 34 w 68"/>
                <a:gd name="T71" fmla="*/ 8 h 186"/>
                <a:gd name="T72" fmla="*/ 59 w 68"/>
                <a:gd name="T73" fmla="*/ 19 h 186"/>
                <a:gd name="T74" fmla="*/ 34 w 68"/>
                <a:gd name="T75" fmla="*/ 41 h 186"/>
                <a:gd name="T76" fmla="*/ 9 w 68"/>
                <a:gd name="T77" fmla="*/ 19 h 186"/>
                <a:gd name="T78" fmla="*/ 34 w 68"/>
                <a:gd name="T79" fmla="*/ 175 h 186"/>
                <a:gd name="T80" fmla="*/ 9 w 68"/>
                <a:gd name="T81" fmla="*/ 146 h 186"/>
                <a:gd name="T82" fmla="*/ 29 w 68"/>
                <a:gd name="T83" fmla="*/ 47 h 186"/>
                <a:gd name="T84" fmla="*/ 31 w 68"/>
                <a:gd name="T85" fmla="*/ 49 h 186"/>
                <a:gd name="T86" fmla="*/ 31 w 68"/>
                <a:gd name="T87" fmla="*/ 50 h 186"/>
                <a:gd name="T88" fmla="*/ 32 w 68"/>
                <a:gd name="T89" fmla="*/ 50 h 186"/>
                <a:gd name="T90" fmla="*/ 32 w 68"/>
                <a:gd name="T91" fmla="*/ 50 h 186"/>
                <a:gd name="T92" fmla="*/ 34 w 68"/>
                <a:gd name="T93" fmla="*/ 51 h 186"/>
                <a:gd name="T94" fmla="*/ 36 w 68"/>
                <a:gd name="T95" fmla="*/ 50 h 186"/>
                <a:gd name="T96" fmla="*/ 36 w 68"/>
                <a:gd name="T97" fmla="*/ 50 h 186"/>
                <a:gd name="T98" fmla="*/ 36 w 68"/>
                <a:gd name="T99" fmla="*/ 50 h 186"/>
                <a:gd name="T100" fmla="*/ 37 w 68"/>
                <a:gd name="T101" fmla="*/ 49 h 186"/>
                <a:gd name="T102" fmla="*/ 39 w 68"/>
                <a:gd name="T103" fmla="*/ 47 h 186"/>
                <a:gd name="T104" fmla="*/ 45 w 68"/>
                <a:gd name="T105" fmla="*/ 76 h 186"/>
                <a:gd name="T106" fmla="*/ 34 w 68"/>
                <a:gd name="T107" fmla="*/ 76 h 186"/>
                <a:gd name="T108" fmla="*/ 30 w 68"/>
                <a:gd name="T109" fmla="*/ 80 h 186"/>
                <a:gd name="T110" fmla="*/ 34 w 68"/>
                <a:gd name="T111" fmla="*/ 84 h 186"/>
                <a:gd name="T112" fmla="*/ 46 w 68"/>
                <a:gd name="T113" fmla="*/ 84 h 186"/>
                <a:gd name="T114" fmla="*/ 59 w 68"/>
                <a:gd name="T115" fmla="*/ 146 h 186"/>
                <a:gd name="T116" fmla="*/ 34 w 68"/>
                <a:gd name="T117" fmla="*/ 17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 h="186">
                  <a:moveTo>
                    <a:pt x="67" y="147"/>
                  </a:moveTo>
                  <a:cubicBezTo>
                    <a:pt x="68" y="147"/>
                    <a:pt x="68" y="147"/>
                    <a:pt x="68" y="147"/>
                  </a:cubicBezTo>
                  <a:cubicBezTo>
                    <a:pt x="55" y="84"/>
                    <a:pt x="55" y="84"/>
                    <a:pt x="55" y="84"/>
                  </a:cubicBezTo>
                  <a:cubicBezTo>
                    <a:pt x="59" y="84"/>
                    <a:pt x="59" y="84"/>
                    <a:pt x="59" y="84"/>
                  </a:cubicBezTo>
                  <a:cubicBezTo>
                    <a:pt x="61" y="84"/>
                    <a:pt x="63" y="83"/>
                    <a:pt x="63" y="80"/>
                  </a:cubicBezTo>
                  <a:cubicBezTo>
                    <a:pt x="63" y="78"/>
                    <a:pt x="61" y="76"/>
                    <a:pt x="59" y="76"/>
                  </a:cubicBezTo>
                  <a:cubicBezTo>
                    <a:pt x="53" y="76"/>
                    <a:pt x="53" y="76"/>
                    <a:pt x="53" y="76"/>
                  </a:cubicBezTo>
                  <a:cubicBezTo>
                    <a:pt x="46" y="41"/>
                    <a:pt x="46" y="41"/>
                    <a:pt x="46" y="41"/>
                  </a:cubicBezTo>
                  <a:cubicBezTo>
                    <a:pt x="46" y="41"/>
                    <a:pt x="46" y="41"/>
                    <a:pt x="46" y="41"/>
                  </a:cubicBezTo>
                  <a:cubicBezTo>
                    <a:pt x="46" y="41"/>
                    <a:pt x="46" y="41"/>
                    <a:pt x="46" y="41"/>
                  </a:cubicBezTo>
                  <a:cubicBezTo>
                    <a:pt x="65" y="25"/>
                    <a:pt x="65" y="25"/>
                    <a:pt x="65" y="25"/>
                  </a:cubicBezTo>
                  <a:cubicBezTo>
                    <a:pt x="65" y="25"/>
                    <a:pt x="65" y="25"/>
                    <a:pt x="65" y="25"/>
                  </a:cubicBezTo>
                  <a:cubicBezTo>
                    <a:pt x="67" y="24"/>
                    <a:pt x="68" y="23"/>
                    <a:pt x="68" y="21"/>
                  </a:cubicBezTo>
                  <a:cubicBezTo>
                    <a:pt x="68" y="9"/>
                    <a:pt x="52" y="0"/>
                    <a:pt x="34" y="0"/>
                  </a:cubicBezTo>
                  <a:cubicBezTo>
                    <a:pt x="15" y="0"/>
                    <a:pt x="0" y="9"/>
                    <a:pt x="0" y="21"/>
                  </a:cubicBezTo>
                  <a:cubicBezTo>
                    <a:pt x="0" y="23"/>
                    <a:pt x="1" y="24"/>
                    <a:pt x="2" y="25"/>
                  </a:cubicBezTo>
                  <a:cubicBezTo>
                    <a:pt x="2" y="25"/>
                    <a:pt x="2" y="25"/>
                    <a:pt x="2" y="25"/>
                  </a:cubicBezTo>
                  <a:cubicBezTo>
                    <a:pt x="21" y="41"/>
                    <a:pt x="21" y="41"/>
                    <a:pt x="21" y="41"/>
                  </a:cubicBezTo>
                  <a:cubicBezTo>
                    <a:pt x="21" y="41"/>
                    <a:pt x="21" y="41"/>
                    <a:pt x="21" y="41"/>
                  </a:cubicBezTo>
                  <a:cubicBezTo>
                    <a:pt x="21" y="41"/>
                    <a:pt x="21" y="41"/>
                    <a:pt x="21" y="41"/>
                  </a:cubicBezTo>
                  <a:cubicBezTo>
                    <a:pt x="0" y="147"/>
                    <a:pt x="0" y="147"/>
                    <a:pt x="0" y="147"/>
                  </a:cubicBezTo>
                  <a:cubicBezTo>
                    <a:pt x="0" y="147"/>
                    <a:pt x="0" y="147"/>
                    <a:pt x="0" y="147"/>
                  </a:cubicBezTo>
                  <a:cubicBezTo>
                    <a:pt x="0" y="147"/>
                    <a:pt x="0" y="147"/>
                    <a:pt x="0" y="148"/>
                  </a:cubicBezTo>
                  <a:cubicBezTo>
                    <a:pt x="0" y="149"/>
                    <a:pt x="1" y="150"/>
                    <a:pt x="1" y="150"/>
                  </a:cubicBezTo>
                  <a:cubicBezTo>
                    <a:pt x="1" y="150"/>
                    <a:pt x="1" y="150"/>
                    <a:pt x="1" y="150"/>
                  </a:cubicBezTo>
                  <a:cubicBezTo>
                    <a:pt x="31" y="184"/>
                    <a:pt x="31" y="184"/>
                    <a:pt x="31" y="184"/>
                  </a:cubicBezTo>
                  <a:cubicBezTo>
                    <a:pt x="31" y="184"/>
                    <a:pt x="31" y="184"/>
                    <a:pt x="31" y="184"/>
                  </a:cubicBezTo>
                  <a:cubicBezTo>
                    <a:pt x="31" y="185"/>
                    <a:pt x="33" y="186"/>
                    <a:pt x="34" y="186"/>
                  </a:cubicBezTo>
                  <a:cubicBezTo>
                    <a:pt x="35" y="186"/>
                    <a:pt x="36" y="185"/>
                    <a:pt x="37" y="184"/>
                  </a:cubicBezTo>
                  <a:cubicBezTo>
                    <a:pt x="37" y="184"/>
                    <a:pt x="37" y="184"/>
                    <a:pt x="37" y="184"/>
                  </a:cubicBezTo>
                  <a:cubicBezTo>
                    <a:pt x="67" y="150"/>
                    <a:pt x="67" y="150"/>
                    <a:pt x="67" y="150"/>
                  </a:cubicBezTo>
                  <a:cubicBezTo>
                    <a:pt x="67" y="150"/>
                    <a:pt x="67" y="150"/>
                    <a:pt x="67" y="150"/>
                  </a:cubicBezTo>
                  <a:cubicBezTo>
                    <a:pt x="67" y="150"/>
                    <a:pt x="68" y="149"/>
                    <a:pt x="68" y="148"/>
                  </a:cubicBezTo>
                  <a:cubicBezTo>
                    <a:pt x="68" y="147"/>
                    <a:pt x="67" y="147"/>
                    <a:pt x="67" y="147"/>
                  </a:cubicBezTo>
                  <a:close/>
                  <a:moveTo>
                    <a:pt x="9" y="19"/>
                  </a:moveTo>
                  <a:cubicBezTo>
                    <a:pt x="10" y="13"/>
                    <a:pt x="21" y="8"/>
                    <a:pt x="34" y="8"/>
                  </a:cubicBezTo>
                  <a:cubicBezTo>
                    <a:pt x="47" y="8"/>
                    <a:pt x="57" y="13"/>
                    <a:pt x="59" y="19"/>
                  </a:cubicBezTo>
                  <a:cubicBezTo>
                    <a:pt x="34" y="41"/>
                    <a:pt x="34" y="41"/>
                    <a:pt x="34" y="41"/>
                  </a:cubicBezTo>
                  <a:lnTo>
                    <a:pt x="9" y="19"/>
                  </a:lnTo>
                  <a:close/>
                  <a:moveTo>
                    <a:pt x="34" y="175"/>
                  </a:moveTo>
                  <a:cubicBezTo>
                    <a:pt x="9" y="146"/>
                    <a:pt x="9" y="146"/>
                    <a:pt x="9" y="146"/>
                  </a:cubicBezTo>
                  <a:cubicBezTo>
                    <a:pt x="29" y="47"/>
                    <a:pt x="29" y="47"/>
                    <a:pt x="29" y="47"/>
                  </a:cubicBezTo>
                  <a:cubicBezTo>
                    <a:pt x="31" y="49"/>
                    <a:pt x="31" y="49"/>
                    <a:pt x="31" y="49"/>
                  </a:cubicBezTo>
                  <a:cubicBezTo>
                    <a:pt x="31" y="49"/>
                    <a:pt x="31" y="50"/>
                    <a:pt x="31" y="50"/>
                  </a:cubicBezTo>
                  <a:cubicBezTo>
                    <a:pt x="32" y="50"/>
                    <a:pt x="32" y="50"/>
                    <a:pt x="32" y="50"/>
                  </a:cubicBezTo>
                  <a:cubicBezTo>
                    <a:pt x="32" y="50"/>
                    <a:pt x="32" y="50"/>
                    <a:pt x="32" y="50"/>
                  </a:cubicBezTo>
                  <a:cubicBezTo>
                    <a:pt x="32" y="50"/>
                    <a:pt x="33" y="51"/>
                    <a:pt x="34" y="51"/>
                  </a:cubicBezTo>
                  <a:cubicBezTo>
                    <a:pt x="35" y="51"/>
                    <a:pt x="35" y="50"/>
                    <a:pt x="36" y="50"/>
                  </a:cubicBezTo>
                  <a:cubicBezTo>
                    <a:pt x="36" y="50"/>
                    <a:pt x="36" y="50"/>
                    <a:pt x="36" y="50"/>
                  </a:cubicBezTo>
                  <a:cubicBezTo>
                    <a:pt x="36" y="50"/>
                    <a:pt x="36" y="50"/>
                    <a:pt x="36" y="50"/>
                  </a:cubicBezTo>
                  <a:cubicBezTo>
                    <a:pt x="37" y="50"/>
                    <a:pt x="37" y="49"/>
                    <a:pt x="37" y="49"/>
                  </a:cubicBezTo>
                  <a:cubicBezTo>
                    <a:pt x="39" y="47"/>
                    <a:pt x="39" y="47"/>
                    <a:pt x="39" y="47"/>
                  </a:cubicBezTo>
                  <a:cubicBezTo>
                    <a:pt x="45" y="76"/>
                    <a:pt x="45" y="76"/>
                    <a:pt x="45" y="76"/>
                  </a:cubicBezTo>
                  <a:cubicBezTo>
                    <a:pt x="34" y="76"/>
                    <a:pt x="34" y="76"/>
                    <a:pt x="34" y="76"/>
                  </a:cubicBezTo>
                  <a:cubicBezTo>
                    <a:pt x="32" y="76"/>
                    <a:pt x="30" y="78"/>
                    <a:pt x="30" y="80"/>
                  </a:cubicBezTo>
                  <a:cubicBezTo>
                    <a:pt x="30" y="83"/>
                    <a:pt x="32" y="84"/>
                    <a:pt x="34" y="84"/>
                  </a:cubicBezTo>
                  <a:cubicBezTo>
                    <a:pt x="46" y="84"/>
                    <a:pt x="46" y="84"/>
                    <a:pt x="46" y="84"/>
                  </a:cubicBezTo>
                  <a:cubicBezTo>
                    <a:pt x="59" y="146"/>
                    <a:pt x="59" y="146"/>
                    <a:pt x="59" y="146"/>
                  </a:cubicBezTo>
                  <a:lnTo>
                    <a:pt x="34" y="175"/>
                  </a:lnTo>
                  <a:close/>
                </a:path>
              </a:pathLst>
            </a:custGeom>
            <a:grpFill/>
            <a:ln>
              <a:noFill/>
            </a:ln>
          </p:spPr>
          <p:txBody>
            <a:bodyPr anchor="ctr"/>
            <a:lstStyle/>
            <a:p>
              <a:pPr algn="ctr"/>
            </a:p>
          </p:txBody>
        </p:sp>
        <p:sp>
          <p:nvSpPr>
            <p:cNvPr id="47" name="Freeform: Shape 128"/>
            <p:cNvSpPr/>
            <p:nvPr/>
          </p:nvSpPr>
          <p:spPr bwMode="auto">
            <a:xfrm>
              <a:off x="9589801" y="2970359"/>
              <a:ext cx="333676" cy="334664"/>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77 h 186"/>
                <a:gd name="T12" fmla="*/ 9 w 186"/>
                <a:gd name="T13" fmla="*/ 93 h 186"/>
                <a:gd name="T14" fmla="*/ 93 w 186"/>
                <a:gd name="T15" fmla="*/ 8 h 186"/>
                <a:gd name="T16" fmla="*/ 177 w 186"/>
                <a:gd name="T17" fmla="*/ 93 h 186"/>
                <a:gd name="T18" fmla="*/ 93 w 186"/>
                <a:gd name="T19" fmla="*/ 177 h 186"/>
                <a:gd name="T20" fmla="*/ 118 w 186"/>
                <a:gd name="T21" fmla="*/ 51 h 186"/>
                <a:gd name="T22" fmla="*/ 68 w 186"/>
                <a:gd name="T23" fmla="*/ 51 h 186"/>
                <a:gd name="T24" fmla="*/ 51 w 186"/>
                <a:gd name="T25" fmla="*/ 67 h 186"/>
                <a:gd name="T26" fmla="*/ 51 w 186"/>
                <a:gd name="T27" fmla="*/ 118 h 186"/>
                <a:gd name="T28" fmla="*/ 68 w 186"/>
                <a:gd name="T29" fmla="*/ 135 h 186"/>
                <a:gd name="T30" fmla="*/ 118 w 186"/>
                <a:gd name="T31" fmla="*/ 135 h 186"/>
                <a:gd name="T32" fmla="*/ 135 w 186"/>
                <a:gd name="T33" fmla="*/ 118 h 186"/>
                <a:gd name="T34" fmla="*/ 135 w 186"/>
                <a:gd name="T35" fmla="*/ 67 h 186"/>
                <a:gd name="T36" fmla="*/ 118 w 186"/>
                <a:gd name="T37" fmla="*/ 51 h 186"/>
                <a:gd name="T38" fmla="*/ 110 w 186"/>
                <a:gd name="T39" fmla="*/ 63 h 186"/>
                <a:gd name="T40" fmla="*/ 122 w 186"/>
                <a:gd name="T41" fmla="*/ 63 h 186"/>
                <a:gd name="T42" fmla="*/ 122 w 186"/>
                <a:gd name="T43" fmla="*/ 76 h 186"/>
                <a:gd name="T44" fmla="*/ 110 w 186"/>
                <a:gd name="T45" fmla="*/ 76 h 186"/>
                <a:gd name="T46" fmla="*/ 110 w 186"/>
                <a:gd name="T47" fmla="*/ 63 h 186"/>
                <a:gd name="T48" fmla="*/ 93 w 186"/>
                <a:gd name="T49" fmla="*/ 76 h 186"/>
                <a:gd name="T50" fmla="*/ 110 w 186"/>
                <a:gd name="T51" fmla="*/ 93 h 186"/>
                <a:gd name="T52" fmla="*/ 93 w 186"/>
                <a:gd name="T53" fmla="*/ 110 h 186"/>
                <a:gd name="T54" fmla="*/ 76 w 186"/>
                <a:gd name="T55" fmla="*/ 93 h 186"/>
                <a:gd name="T56" fmla="*/ 93 w 186"/>
                <a:gd name="T57" fmla="*/ 76 h 186"/>
                <a:gd name="T58" fmla="*/ 127 w 186"/>
                <a:gd name="T59" fmla="*/ 118 h 186"/>
                <a:gd name="T60" fmla="*/ 118 w 186"/>
                <a:gd name="T61" fmla="*/ 126 h 186"/>
                <a:gd name="T62" fmla="*/ 68 w 186"/>
                <a:gd name="T63" fmla="*/ 126 h 186"/>
                <a:gd name="T64" fmla="*/ 59 w 186"/>
                <a:gd name="T65" fmla="*/ 118 h 186"/>
                <a:gd name="T66" fmla="*/ 59 w 186"/>
                <a:gd name="T67" fmla="*/ 89 h 186"/>
                <a:gd name="T68" fmla="*/ 68 w 186"/>
                <a:gd name="T69" fmla="*/ 89 h 186"/>
                <a:gd name="T70" fmla="*/ 68 w 186"/>
                <a:gd name="T71" fmla="*/ 93 h 186"/>
                <a:gd name="T72" fmla="*/ 93 w 186"/>
                <a:gd name="T73" fmla="*/ 118 h 186"/>
                <a:gd name="T74" fmla="*/ 118 w 186"/>
                <a:gd name="T75" fmla="*/ 93 h 186"/>
                <a:gd name="T76" fmla="*/ 118 w 186"/>
                <a:gd name="T77" fmla="*/ 89 h 186"/>
                <a:gd name="T78" fmla="*/ 127 w 186"/>
                <a:gd name="T79" fmla="*/ 89 h 186"/>
                <a:gd name="T80" fmla="*/ 127 w 186"/>
                <a:gd name="T81" fmla="*/ 11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6" h="186">
                  <a:moveTo>
                    <a:pt x="93" y="0"/>
                  </a:moveTo>
                  <a:cubicBezTo>
                    <a:pt x="42" y="0"/>
                    <a:pt x="0" y="41"/>
                    <a:pt x="0" y="93"/>
                  </a:cubicBezTo>
                  <a:cubicBezTo>
                    <a:pt x="0" y="144"/>
                    <a:pt x="42" y="186"/>
                    <a:pt x="93" y="186"/>
                  </a:cubicBezTo>
                  <a:cubicBezTo>
                    <a:pt x="144" y="186"/>
                    <a:pt x="186" y="144"/>
                    <a:pt x="186" y="93"/>
                  </a:cubicBezTo>
                  <a:cubicBezTo>
                    <a:pt x="186" y="41"/>
                    <a:pt x="144" y="0"/>
                    <a:pt x="93" y="0"/>
                  </a:cubicBez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118" y="51"/>
                  </a:moveTo>
                  <a:cubicBezTo>
                    <a:pt x="68" y="51"/>
                    <a:pt x="68" y="51"/>
                    <a:pt x="68" y="51"/>
                  </a:cubicBezTo>
                  <a:cubicBezTo>
                    <a:pt x="58" y="51"/>
                    <a:pt x="51" y="58"/>
                    <a:pt x="51" y="67"/>
                  </a:cubicBezTo>
                  <a:cubicBezTo>
                    <a:pt x="51" y="118"/>
                    <a:pt x="51" y="118"/>
                    <a:pt x="51" y="118"/>
                  </a:cubicBezTo>
                  <a:cubicBezTo>
                    <a:pt x="51" y="127"/>
                    <a:pt x="58" y="135"/>
                    <a:pt x="68" y="135"/>
                  </a:cubicBezTo>
                  <a:cubicBezTo>
                    <a:pt x="118" y="135"/>
                    <a:pt x="118" y="135"/>
                    <a:pt x="118" y="135"/>
                  </a:cubicBezTo>
                  <a:cubicBezTo>
                    <a:pt x="128" y="135"/>
                    <a:pt x="135" y="127"/>
                    <a:pt x="135" y="118"/>
                  </a:cubicBezTo>
                  <a:cubicBezTo>
                    <a:pt x="135" y="67"/>
                    <a:pt x="135" y="67"/>
                    <a:pt x="135" y="67"/>
                  </a:cubicBezTo>
                  <a:cubicBezTo>
                    <a:pt x="135" y="58"/>
                    <a:pt x="128" y="51"/>
                    <a:pt x="118" y="51"/>
                  </a:cubicBezTo>
                  <a:close/>
                  <a:moveTo>
                    <a:pt x="110" y="63"/>
                  </a:moveTo>
                  <a:cubicBezTo>
                    <a:pt x="122" y="63"/>
                    <a:pt x="122" y="63"/>
                    <a:pt x="122" y="63"/>
                  </a:cubicBezTo>
                  <a:cubicBezTo>
                    <a:pt x="122" y="76"/>
                    <a:pt x="122" y="76"/>
                    <a:pt x="122" y="76"/>
                  </a:cubicBezTo>
                  <a:cubicBezTo>
                    <a:pt x="110" y="76"/>
                    <a:pt x="110" y="76"/>
                    <a:pt x="110" y="76"/>
                  </a:cubicBezTo>
                  <a:lnTo>
                    <a:pt x="110" y="63"/>
                  </a:lnTo>
                  <a:close/>
                  <a:moveTo>
                    <a:pt x="93" y="76"/>
                  </a:moveTo>
                  <a:cubicBezTo>
                    <a:pt x="102" y="76"/>
                    <a:pt x="110" y="83"/>
                    <a:pt x="110" y="93"/>
                  </a:cubicBezTo>
                  <a:cubicBezTo>
                    <a:pt x="110" y="102"/>
                    <a:pt x="102" y="110"/>
                    <a:pt x="93" y="110"/>
                  </a:cubicBezTo>
                  <a:cubicBezTo>
                    <a:pt x="84" y="110"/>
                    <a:pt x="76" y="102"/>
                    <a:pt x="76" y="93"/>
                  </a:cubicBezTo>
                  <a:cubicBezTo>
                    <a:pt x="76" y="83"/>
                    <a:pt x="84" y="76"/>
                    <a:pt x="93" y="76"/>
                  </a:cubicBezTo>
                  <a:close/>
                  <a:moveTo>
                    <a:pt x="127" y="118"/>
                  </a:moveTo>
                  <a:cubicBezTo>
                    <a:pt x="127" y="123"/>
                    <a:pt x="123" y="126"/>
                    <a:pt x="118" y="126"/>
                  </a:cubicBezTo>
                  <a:cubicBezTo>
                    <a:pt x="68" y="126"/>
                    <a:pt x="68" y="126"/>
                    <a:pt x="68" y="126"/>
                  </a:cubicBezTo>
                  <a:cubicBezTo>
                    <a:pt x="63" y="126"/>
                    <a:pt x="59" y="123"/>
                    <a:pt x="59" y="118"/>
                  </a:cubicBezTo>
                  <a:cubicBezTo>
                    <a:pt x="59" y="89"/>
                    <a:pt x="59" y="89"/>
                    <a:pt x="59" y="89"/>
                  </a:cubicBezTo>
                  <a:cubicBezTo>
                    <a:pt x="68" y="89"/>
                    <a:pt x="68" y="89"/>
                    <a:pt x="68" y="89"/>
                  </a:cubicBezTo>
                  <a:cubicBezTo>
                    <a:pt x="68" y="90"/>
                    <a:pt x="68" y="91"/>
                    <a:pt x="68" y="93"/>
                  </a:cubicBezTo>
                  <a:cubicBezTo>
                    <a:pt x="68" y="107"/>
                    <a:pt x="79" y="118"/>
                    <a:pt x="93" y="118"/>
                  </a:cubicBezTo>
                  <a:cubicBezTo>
                    <a:pt x="107" y="118"/>
                    <a:pt x="118" y="107"/>
                    <a:pt x="118" y="93"/>
                  </a:cubicBezTo>
                  <a:cubicBezTo>
                    <a:pt x="118" y="91"/>
                    <a:pt x="118" y="90"/>
                    <a:pt x="118" y="89"/>
                  </a:cubicBezTo>
                  <a:cubicBezTo>
                    <a:pt x="127" y="89"/>
                    <a:pt x="127" y="89"/>
                    <a:pt x="127" y="89"/>
                  </a:cubicBezTo>
                  <a:lnTo>
                    <a:pt x="127" y="118"/>
                  </a:lnTo>
                  <a:close/>
                </a:path>
              </a:pathLst>
            </a:custGeom>
            <a:grpFill/>
            <a:ln>
              <a:noFill/>
            </a:ln>
          </p:spPr>
          <p:txBody>
            <a:bodyPr anchor="ctr"/>
            <a:lstStyle/>
            <a:p>
              <a:pPr algn="ctr"/>
            </a:p>
          </p:txBody>
        </p:sp>
        <p:sp>
          <p:nvSpPr>
            <p:cNvPr id="48" name="Freeform: Shape 129"/>
            <p:cNvSpPr/>
            <p:nvPr/>
          </p:nvSpPr>
          <p:spPr bwMode="auto">
            <a:xfrm>
              <a:off x="9525477" y="2421987"/>
              <a:ext cx="333676" cy="334664"/>
            </a:xfrm>
            <a:custGeom>
              <a:avLst/>
              <a:gdLst>
                <a:gd name="T0" fmla="*/ 89 w 186"/>
                <a:gd name="T1" fmla="*/ 68 h 186"/>
                <a:gd name="T2" fmla="*/ 88 w 186"/>
                <a:gd name="T3" fmla="*/ 51 h 186"/>
                <a:gd name="T4" fmla="*/ 80 w 186"/>
                <a:gd name="T5" fmla="*/ 48 h 186"/>
                <a:gd name="T6" fmla="*/ 69 w 186"/>
                <a:gd name="T7" fmla="*/ 39 h 186"/>
                <a:gd name="T8" fmla="*/ 44 w 186"/>
                <a:gd name="T9" fmla="*/ 35 h 186"/>
                <a:gd name="T10" fmla="*/ 32 w 186"/>
                <a:gd name="T11" fmla="*/ 84 h 186"/>
                <a:gd name="T12" fmla="*/ 59 w 186"/>
                <a:gd name="T13" fmla="*/ 99 h 186"/>
                <a:gd name="T14" fmla="*/ 65 w 186"/>
                <a:gd name="T15" fmla="*/ 87 h 186"/>
                <a:gd name="T16" fmla="*/ 103 w 186"/>
                <a:gd name="T17" fmla="*/ 111 h 186"/>
                <a:gd name="T18" fmla="*/ 68 w 186"/>
                <a:gd name="T19" fmla="*/ 119 h 186"/>
                <a:gd name="T20" fmla="*/ 83 w 186"/>
                <a:gd name="T21" fmla="*/ 157 h 186"/>
                <a:gd name="T22" fmla="*/ 103 w 186"/>
                <a:gd name="T23" fmla="*/ 132 h 186"/>
                <a:gd name="T24" fmla="*/ 93 w 186"/>
                <a:gd name="T25" fmla="*/ 0 h 186"/>
                <a:gd name="T26" fmla="*/ 93 w 186"/>
                <a:gd name="T27" fmla="*/ 186 h 186"/>
                <a:gd name="T28" fmla="*/ 93 w 186"/>
                <a:gd name="T29" fmla="*/ 0 h 186"/>
                <a:gd name="T30" fmla="*/ 8 w 186"/>
                <a:gd name="T31" fmla="*/ 93 h 186"/>
                <a:gd name="T32" fmla="*/ 177 w 186"/>
                <a:gd name="T33" fmla="*/ 93 h 186"/>
                <a:gd name="T34" fmla="*/ 168 w 186"/>
                <a:gd name="T35" fmla="*/ 86 h 186"/>
                <a:gd name="T36" fmla="*/ 167 w 186"/>
                <a:gd name="T37" fmla="*/ 79 h 186"/>
                <a:gd name="T38" fmla="*/ 166 w 186"/>
                <a:gd name="T39" fmla="*/ 72 h 186"/>
                <a:gd name="T40" fmla="*/ 163 w 186"/>
                <a:gd name="T41" fmla="*/ 64 h 186"/>
                <a:gd name="T42" fmla="*/ 160 w 186"/>
                <a:gd name="T43" fmla="*/ 58 h 186"/>
                <a:gd name="T44" fmla="*/ 157 w 186"/>
                <a:gd name="T45" fmla="*/ 53 h 186"/>
                <a:gd name="T46" fmla="*/ 154 w 186"/>
                <a:gd name="T47" fmla="*/ 48 h 186"/>
                <a:gd name="T48" fmla="*/ 143 w 186"/>
                <a:gd name="T49" fmla="*/ 36 h 186"/>
                <a:gd name="T50" fmla="*/ 139 w 186"/>
                <a:gd name="T51" fmla="*/ 33 h 186"/>
                <a:gd name="T52" fmla="*/ 112 w 186"/>
                <a:gd name="T53" fmla="*/ 31 h 186"/>
                <a:gd name="T54" fmla="*/ 116 w 186"/>
                <a:gd name="T55" fmla="*/ 50 h 186"/>
                <a:gd name="T56" fmla="*/ 139 w 186"/>
                <a:gd name="T57" fmla="*/ 59 h 186"/>
                <a:gd name="T58" fmla="*/ 151 w 186"/>
                <a:gd name="T59" fmla="*/ 105 h 186"/>
                <a:gd name="T60" fmla="*/ 167 w 186"/>
                <a:gd name="T61" fmla="*/ 109 h 186"/>
                <a:gd name="T62" fmla="*/ 168 w 186"/>
                <a:gd name="T63" fmla="*/ 102 h 186"/>
                <a:gd name="T64" fmla="*/ 169 w 186"/>
                <a:gd name="T65" fmla="*/ 93 h 186"/>
                <a:gd name="T66" fmla="*/ 140 w 186"/>
                <a:gd name="T67" fmla="*/ 111 h 186"/>
                <a:gd name="T68" fmla="*/ 148 w 186"/>
                <a:gd name="T69" fmla="*/ 11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6" h="186">
                  <a:moveTo>
                    <a:pt x="72" y="84"/>
                  </a:moveTo>
                  <a:cubicBezTo>
                    <a:pt x="73" y="78"/>
                    <a:pt x="82" y="71"/>
                    <a:pt x="89" y="68"/>
                  </a:cubicBezTo>
                  <a:cubicBezTo>
                    <a:pt x="96" y="66"/>
                    <a:pt x="102" y="64"/>
                    <a:pt x="101" y="59"/>
                  </a:cubicBezTo>
                  <a:cubicBezTo>
                    <a:pt x="100" y="54"/>
                    <a:pt x="98" y="51"/>
                    <a:pt x="88" y="51"/>
                  </a:cubicBezTo>
                  <a:cubicBezTo>
                    <a:pt x="78" y="51"/>
                    <a:pt x="82" y="64"/>
                    <a:pt x="74" y="56"/>
                  </a:cubicBezTo>
                  <a:cubicBezTo>
                    <a:pt x="65" y="48"/>
                    <a:pt x="76" y="50"/>
                    <a:pt x="80" y="48"/>
                  </a:cubicBezTo>
                  <a:cubicBezTo>
                    <a:pt x="84" y="47"/>
                    <a:pt x="88" y="39"/>
                    <a:pt x="81" y="38"/>
                  </a:cubicBezTo>
                  <a:cubicBezTo>
                    <a:pt x="73" y="38"/>
                    <a:pt x="75" y="42"/>
                    <a:pt x="69" y="39"/>
                  </a:cubicBezTo>
                  <a:cubicBezTo>
                    <a:pt x="63" y="37"/>
                    <a:pt x="61" y="47"/>
                    <a:pt x="57" y="45"/>
                  </a:cubicBezTo>
                  <a:cubicBezTo>
                    <a:pt x="55" y="45"/>
                    <a:pt x="48" y="40"/>
                    <a:pt x="44" y="35"/>
                  </a:cubicBezTo>
                  <a:cubicBezTo>
                    <a:pt x="35" y="42"/>
                    <a:pt x="28" y="52"/>
                    <a:pt x="23" y="62"/>
                  </a:cubicBezTo>
                  <a:cubicBezTo>
                    <a:pt x="25" y="76"/>
                    <a:pt x="32" y="84"/>
                    <a:pt x="32" y="84"/>
                  </a:cubicBezTo>
                  <a:cubicBezTo>
                    <a:pt x="32" y="84"/>
                    <a:pt x="36" y="93"/>
                    <a:pt x="60" y="104"/>
                  </a:cubicBezTo>
                  <a:cubicBezTo>
                    <a:pt x="60" y="104"/>
                    <a:pt x="65" y="105"/>
                    <a:pt x="59" y="99"/>
                  </a:cubicBezTo>
                  <a:cubicBezTo>
                    <a:pt x="54" y="94"/>
                    <a:pt x="48" y="87"/>
                    <a:pt x="55" y="84"/>
                  </a:cubicBezTo>
                  <a:cubicBezTo>
                    <a:pt x="61" y="81"/>
                    <a:pt x="63" y="81"/>
                    <a:pt x="65" y="87"/>
                  </a:cubicBezTo>
                  <a:cubicBezTo>
                    <a:pt x="66" y="93"/>
                    <a:pt x="72" y="90"/>
                    <a:pt x="72" y="84"/>
                  </a:cubicBezTo>
                  <a:close/>
                  <a:moveTo>
                    <a:pt x="103" y="111"/>
                  </a:moveTo>
                  <a:cubicBezTo>
                    <a:pt x="94" y="104"/>
                    <a:pt x="95" y="100"/>
                    <a:pt x="84" y="100"/>
                  </a:cubicBezTo>
                  <a:cubicBezTo>
                    <a:pt x="73" y="100"/>
                    <a:pt x="66" y="103"/>
                    <a:pt x="68" y="119"/>
                  </a:cubicBezTo>
                  <a:cubicBezTo>
                    <a:pt x="71" y="135"/>
                    <a:pt x="80" y="127"/>
                    <a:pt x="79" y="140"/>
                  </a:cubicBezTo>
                  <a:cubicBezTo>
                    <a:pt x="78" y="152"/>
                    <a:pt x="81" y="154"/>
                    <a:pt x="83" y="157"/>
                  </a:cubicBezTo>
                  <a:cubicBezTo>
                    <a:pt x="85" y="160"/>
                    <a:pt x="90" y="169"/>
                    <a:pt x="92" y="157"/>
                  </a:cubicBezTo>
                  <a:cubicBezTo>
                    <a:pt x="95" y="145"/>
                    <a:pt x="99" y="138"/>
                    <a:pt x="103" y="132"/>
                  </a:cubicBezTo>
                  <a:cubicBezTo>
                    <a:pt x="108" y="127"/>
                    <a:pt x="112" y="119"/>
                    <a:pt x="103" y="111"/>
                  </a:cubicBezTo>
                  <a:close/>
                  <a:moveTo>
                    <a:pt x="93" y="0"/>
                  </a:moveTo>
                  <a:cubicBezTo>
                    <a:pt x="41" y="0"/>
                    <a:pt x="0" y="42"/>
                    <a:pt x="0" y="93"/>
                  </a:cubicBezTo>
                  <a:cubicBezTo>
                    <a:pt x="0" y="144"/>
                    <a:pt x="41" y="186"/>
                    <a:pt x="93" y="186"/>
                  </a:cubicBezTo>
                  <a:cubicBezTo>
                    <a:pt x="144" y="186"/>
                    <a:pt x="186" y="144"/>
                    <a:pt x="186" y="93"/>
                  </a:cubicBezTo>
                  <a:cubicBezTo>
                    <a:pt x="186" y="42"/>
                    <a:pt x="144" y="0"/>
                    <a:pt x="93" y="0"/>
                  </a:cubicBezTo>
                  <a:close/>
                  <a:moveTo>
                    <a:pt x="93" y="177"/>
                  </a:moveTo>
                  <a:cubicBezTo>
                    <a:pt x="46" y="177"/>
                    <a:pt x="8" y="140"/>
                    <a:pt x="8" y="93"/>
                  </a:cubicBezTo>
                  <a:cubicBezTo>
                    <a:pt x="8" y="46"/>
                    <a:pt x="46" y="9"/>
                    <a:pt x="93" y="9"/>
                  </a:cubicBezTo>
                  <a:cubicBezTo>
                    <a:pt x="139" y="9"/>
                    <a:pt x="177" y="46"/>
                    <a:pt x="177" y="93"/>
                  </a:cubicBezTo>
                  <a:cubicBezTo>
                    <a:pt x="177" y="140"/>
                    <a:pt x="139" y="177"/>
                    <a:pt x="93" y="177"/>
                  </a:cubicBezTo>
                  <a:close/>
                  <a:moveTo>
                    <a:pt x="168" y="86"/>
                  </a:moveTo>
                  <a:cubicBezTo>
                    <a:pt x="168" y="85"/>
                    <a:pt x="168" y="84"/>
                    <a:pt x="168" y="84"/>
                  </a:cubicBezTo>
                  <a:cubicBezTo>
                    <a:pt x="168" y="82"/>
                    <a:pt x="168" y="81"/>
                    <a:pt x="167" y="79"/>
                  </a:cubicBezTo>
                  <a:cubicBezTo>
                    <a:pt x="167" y="78"/>
                    <a:pt x="167" y="77"/>
                    <a:pt x="167" y="77"/>
                  </a:cubicBezTo>
                  <a:cubicBezTo>
                    <a:pt x="167" y="75"/>
                    <a:pt x="166" y="73"/>
                    <a:pt x="166" y="72"/>
                  </a:cubicBezTo>
                  <a:cubicBezTo>
                    <a:pt x="165" y="71"/>
                    <a:pt x="165" y="71"/>
                    <a:pt x="165" y="70"/>
                  </a:cubicBezTo>
                  <a:cubicBezTo>
                    <a:pt x="164" y="68"/>
                    <a:pt x="164" y="66"/>
                    <a:pt x="163" y="64"/>
                  </a:cubicBezTo>
                  <a:cubicBezTo>
                    <a:pt x="163" y="63"/>
                    <a:pt x="162" y="62"/>
                    <a:pt x="162" y="61"/>
                  </a:cubicBezTo>
                  <a:cubicBezTo>
                    <a:pt x="161" y="60"/>
                    <a:pt x="161" y="59"/>
                    <a:pt x="160" y="58"/>
                  </a:cubicBezTo>
                  <a:cubicBezTo>
                    <a:pt x="160" y="57"/>
                    <a:pt x="159" y="56"/>
                    <a:pt x="158" y="55"/>
                  </a:cubicBezTo>
                  <a:cubicBezTo>
                    <a:pt x="158" y="54"/>
                    <a:pt x="157" y="53"/>
                    <a:pt x="157" y="53"/>
                  </a:cubicBezTo>
                  <a:cubicBezTo>
                    <a:pt x="156" y="51"/>
                    <a:pt x="156" y="50"/>
                    <a:pt x="155" y="49"/>
                  </a:cubicBezTo>
                  <a:cubicBezTo>
                    <a:pt x="154" y="49"/>
                    <a:pt x="154" y="48"/>
                    <a:pt x="154" y="48"/>
                  </a:cubicBezTo>
                  <a:cubicBezTo>
                    <a:pt x="151" y="44"/>
                    <a:pt x="147" y="40"/>
                    <a:pt x="144" y="37"/>
                  </a:cubicBezTo>
                  <a:cubicBezTo>
                    <a:pt x="143" y="37"/>
                    <a:pt x="143" y="36"/>
                    <a:pt x="143" y="36"/>
                  </a:cubicBezTo>
                  <a:cubicBezTo>
                    <a:pt x="142" y="35"/>
                    <a:pt x="140" y="34"/>
                    <a:pt x="139" y="33"/>
                  </a:cubicBezTo>
                  <a:cubicBezTo>
                    <a:pt x="139" y="33"/>
                    <a:pt x="139" y="33"/>
                    <a:pt x="139" y="33"/>
                  </a:cubicBezTo>
                  <a:cubicBezTo>
                    <a:pt x="133" y="28"/>
                    <a:pt x="126" y="24"/>
                    <a:pt x="119" y="22"/>
                  </a:cubicBezTo>
                  <a:cubicBezTo>
                    <a:pt x="117" y="25"/>
                    <a:pt x="115" y="30"/>
                    <a:pt x="112" y="31"/>
                  </a:cubicBezTo>
                  <a:cubicBezTo>
                    <a:pt x="108" y="33"/>
                    <a:pt x="109" y="42"/>
                    <a:pt x="116" y="41"/>
                  </a:cubicBezTo>
                  <a:cubicBezTo>
                    <a:pt x="116" y="41"/>
                    <a:pt x="114" y="43"/>
                    <a:pt x="116" y="50"/>
                  </a:cubicBezTo>
                  <a:cubicBezTo>
                    <a:pt x="118" y="58"/>
                    <a:pt x="121" y="60"/>
                    <a:pt x="132" y="56"/>
                  </a:cubicBezTo>
                  <a:cubicBezTo>
                    <a:pt x="136" y="54"/>
                    <a:pt x="140" y="55"/>
                    <a:pt x="139" y="59"/>
                  </a:cubicBezTo>
                  <a:cubicBezTo>
                    <a:pt x="138" y="69"/>
                    <a:pt x="131" y="69"/>
                    <a:pt x="136" y="84"/>
                  </a:cubicBezTo>
                  <a:cubicBezTo>
                    <a:pt x="140" y="94"/>
                    <a:pt x="148" y="97"/>
                    <a:pt x="151" y="105"/>
                  </a:cubicBezTo>
                  <a:cubicBezTo>
                    <a:pt x="153" y="109"/>
                    <a:pt x="160" y="113"/>
                    <a:pt x="165" y="115"/>
                  </a:cubicBezTo>
                  <a:cubicBezTo>
                    <a:pt x="166" y="113"/>
                    <a:pt x="166" y="111"/>
                    <a:pt x="167" y="109"/>
                  </a:cubicBezTo>
                  <a:cubicBezTo>
                    <a:pt x="167" y="108"/>
                    <a:pt x="167" y="108"/>
                    <a:pt x="167" y="107"/>
                  </a:cubicBezTo>
                  <a:cubicBezTo>
                    <a:pt x="168" y="105"/>
                    <a:pt x="168" y="104"/>
                    <a:pt x="168" y="102"/>
                  </a:cubicBezTo>
                  <a:cubicBezTo>
                    <a:pt x="168" y="101"/>
                    <a:pt x="168" y="101"/>
                    <a:pt x="168" y="100"/>
                  </a:cubicBezTo>
                  <a:cubicBezTo>
                    <a:pt x="169" y="98"/>
                    <a:pt x="169" y="95"/>
                    <a:pt x="169" y="93"/>
                  </a:cubicBezTo>
                  <a:cubicBezTo>
                    <a:pt x="169" y="91"/>
                    <a:pt x="169" y="88"/>
                    <a:pt x="168" y="86"/>
                  </a:cubicBezTo>
                  <a:close/>
                  <a:moveTo>
                    <a:pt x="140" y="111"/>
                  </a:moveTo>
                  <a:cubicBezTo>
                    <a:pt x="137" y="113"/>
                    <a:pt x="137" y="117"/>
                    <a:pt x="139" y="119"/>
                  </a:cubicBezTo>
                  <a:cubicBezTo>
                    <a:pt x="142" y="121"/>
                    <a:pt x="147" y="124"/>
                    <a:pt x="148" y="119"/>
                  </a:cubicBezTo>
                  <a:cubicBezTo>
                    <a:pt x="150" y="114"/>
                    <a:pt x="143" y="109"/>
                    <a:pt x="140" y="111"/>
                  </a:cubicBezTo>
                  <a:close/>
                </a:path>
              </a:pathLst>
            </a:custGeom>
            <a:grpFill/>
            <a:ln>
              <a:noFill/>
            </a:ln>
          </p:spPr>
          <p:txBody>
            <a:bodyPr anchor="ctr"/>
            <a:lstStyle/>
            <a:p>
              <a:pPr algn="ctr"/>
            </a:p>
          </p:txBody>
        </p:sp>
        <p:sp>
          <p:nvSpPr>
            <p:cNvPr id="49" name="Freeform: Shape 130"/>
            <p:cNvSpPr/>
            <p:nvPr/>
          </p:nvSpPr>
          <p:spPr bwMode="auto">
            <a:xfrm rot="3085759">
              <a:off x="10223407" y="4535598"/>
              <a:ext cx="272910" cy="332239"/>
            </a:xfrm>
            <a:custGeom>
              <a:avLst/>
              <a:gdLst>
                <a:gd name="T0" fmla="*/ 34 w 152"/>
                <a:gd name="T1" fmla="*/ 101 h 185"/>
                <a:gd name="T2" fmla="*/ 51 w 152"/>
                <a:gd name="T3" fmla="*/ 101 h 185"/>
                <a:gd name="T4" fmla="*/ 38 w 152"/>
                <a:gd name="T5" fmla="*/ 143 h 185"/>
                <a:gd name="T6" fmla="*/ 38 w 152"/>
                <a:gd name="T7" fmla="*/ 152 h 185"/>
                <a:gd name="T8" fmla="*/ 38 w 152"/>
                <a:gd name="T9" fmla="*/ 143 h 185"/>
                <a:gd name="T10" fmla="*/ 126 w 152"/>
                <a:gd name="T11" fmla="*/ 25 h 185"/>
                <a:gd name="T12" fmla="*/ 135 w 152"/>
                <a:gd name="T13" fmla="*/ 8 h 185"/>
                <a:gd name="T14" fmla="*/ 25 w 152"/>
                <a:gd name="T15" fmla="*/ 0 h 185"/>
                <a:gd name="T16" fmla="*/ 17 w 152"/>
                <a:gd name="T17" fmla="*/ 17 h 185"/>
                <a:gd name="T18" fmla="*/ 33 w 152"/>
                <a:gd name="T19" fmla="*/ 25 h 185"/>
                <a:gd name="T20" fmla="*/ 51 w 152"/>
                <a:gd name="T21" fmla="*/ 185 h 185"/>
                <a:gd name="T22" fmla="*/ 152 w 152"/>
                <a:gd name="T23" fmla="*/ 135 h 185"/>
                <a:gd name="T24" fmla="*/ 25 w 152"/>
                <a:gd name="T25" fmla="*/ 17 h 185"/>
                <a:gd name="T26" fmla="*/ 126 w 152"/>
                <a:gd name="T27" fmla="*/ 8 h 185"/>
                <a:gd name="T28" fmla="*/ 25 w 152"/>
                <a:gd name="T29" fmla="*/ 17 h 185"/>
                <a:gd name="T30" fmla="*/ 110 w 152"/>
                <a:gd name="T31" fmla="*/ 25 h 185"/>
                <a:gd name="T32" fmla="*/ 73 w 152"/>
                <a:gd name="T33" fmla="*/ 75 h 185"/>
                <a:gd name="T34" fmla="*/ 42 w 152"/>
                <a:gd name="T35" fmla="*/ 25 h 185"/>
                <a:gd name="T36" fmla="*/ 51 w 152"/>
                <a:gd name="T37" fmla="*/ 177 h 185"/>
                <a:gd name="T38" fmla="*/ 23 w 152"/>
                <a:gd name="T39" fmla="*/ 85 h 185"/>
                <a:gd name="T40" fmla="*/ 69 w 152"/>
                <a:gd name="T41" fmla="*/ 82 h 185"/>
                <a:gd name="T42" fmla="*/ 124 w 152"/>
                <a:gd name="T43" fmla="*/ 77 h 185"/>
                <a:gd name="T44" fmla="*/ 143 w 152"/>
                <a:gd name="T45" fmla="*/ 135 h 185"/>
                <a:gd name="T46" fmla="*/ 72 w 152"/>
                <a:gd name="T47" fmla="*/ 118 h 185"/>
                <a:gd name="T48" fmla="*/ 72 w 152"/>
                <a:gd name="T49" fmla="*/ 143 h 185"/>
                <a:gd name="T50" fmla="*/ 72 w 152"/>
                <a:gd name="T51" fmla="*/ 118 h 185"/>
                <a:gd name="T52" fmla="*/ 67 w 152"/>
                <a:gd name="T53" fmla="*/ 131 h 185"/>
                <a:gd name="T54" fmla="*/ 76 w 152"/>
                <a:gd name="T55" fmla="*/ 131 h 185"/>
                <a:gd name="T56" fmla="*/ 110 w 152"/>
                <a:gd name="T57" fmla="*/ 118 h 185"/>
                <a:gd name="T58" fmla="*/ 110 w 152"/>
                <a:gd name="T59" fmla="*/ 135 h 185"/>
                <a:gd name="T60" fmla="*/ 110 w 152"/>
                <a:gd name="T61" fmla="*/ 118 h 185"/>
                <a:gd name="T62" fmla="*/ 118 w 152"/>
                <a:gd name="T63" fmla="*/ 105 h 185"/>
                <a:gd name="T64" fmla="*/ 126 w 152"/>
                <a:gd name="T65" fmla="*/ 105 h 185"/>
                <a:gd name="T66" fmla="*/ 97 w 152"/>
                <a:gd name="T67" fmla="*/ 160 h 185"/>
                <a:gd name="T68" fmla="*/ 97 w 152"/>
                <a:gd name="T69" fmla="*/ 169 h 185"/>
                <a:gd name="T70" fmla="*/ 97 w 152"/>
                <a:gd name="T71" fmla="*/ 16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85">
                  <a:moveTo>
                    <a:pt x="42" y="93"/>
                  </a:moveTo>
                  <a:cubicBezTo>
                    <a:pt x="37" y="93"/>
                    <a:pt x="34" y="96"/>
                    <a:pt x="34" y="101"/>
                  </a:cubicBezTo>
                  <a:cubicBezTo>
                    <a:pt x="34" y="106"/>
                    <a:pt x="37" y="109"/>
                    <a:pt x="42" y="109"/>
                  </a:cubicBezTo>
                  <a:cubicBezTo>
                    <a:pt x="47" y="109"/>
                    <a:pt x="51" y="106"/>
                    <a:pt x="51" y="101"/>
                  </a:cubicBezTo>
                  <a:cubicBezTo>
                    <a:pt x="51" y="96"/>
                    <a:pt x="47" y="93"/>
                    <a:pt x="42" y="93"/>
                  </a:cubicBezTo>
                  <a:close/>
                  <a:moveTo>
                    <a:pt x="38" y="143"/>
                  </a:moveTo>
                  <a:cubicBezTo>
                    <a:pt x="36" y="143"/>
                    <a:pt x="34" y="145"/>
                    <a:pt x="34" y="147"/>
                  </a:cubicBezTo>
                  <a:cubicBezTo>
                    <a:pt x="34" y="150"/>
                    <a:pt x="36" y="152"/>
                    <a:pt x="38" y="152"/>
                  </a:cubicBezTo>
                  <a:cubicBezTo>
                    <a:pt x="40" y="152"/>
                    <a:pt x="42" y="150"/>
                    <a:pt x="42" y="147"/>
                  </a:cubicBezTo>
                  <a:cubicBezTo>
                    <a:pt x="42" y="145"/>
                    <a:pt x="40" y="143"/>
                    <a:pt x="38" y="143"/>
                  </a:cubicBezTo>
                  <a:close/>
                  <a:moveTo>
                    <a:pt x="118" y="25"/>
                  </a:moveTo>
                  <a:cubicBezTo>
                    <a:pt x="126" y="25"/>
                    <a:pt x="126" y="25"/>
                    <a:pt x="126" y="25"/>
                  </a:cubicBezTo>
                  <a:cubicBezTo>
                    <a:pt x="131" y="25"/>
                    <a:pt x="135" y="21"/>
                    <a:pt x="135" y="17"/>
                  </a:cubicBezTo>
                  <a:cubicBezTo>
                    <a:pt x="135" y="8"/>
                    <a:pt x="135" y="8"/>
                    <a:pt x="135" y="8"/>
                  </a:cubicBezTo>
                  <a:cubicBezTo>
                    <a:pt x="135" y="4"/>
                    <a:pt x="131" y="0"/>
                    <a:pt x="126" y="0"/>
                  </a:cubicBezTo>
                  <a:cubicBezTo>
                    <a:pt x="25" y="0"/>
                    <a:pt x="25" y="0"/>
                    <a:pt x="25" y="0"/>
                  </a:cubicBezTo>
                  <a:cubicBezTo>
                    <a:pt x="21" y="0"/>
                    <a:pt x="17" y="4"/>
                    <a:pt x="17" y="8"/>
                  </a:cubicBezTo>
                  <a:cubicBezTo>
                    <a:pt x="17" y="17"/>
                    <a:pt x="17" y="17"/>
                    <a:pt x="17" y="17"/>
                  </a:cubicBezTo>
                  <a:cubicBezTo>
                    <a:pt x="17" y="21"/>
                    <a:pt x="21" y="25"/>
                    <a:pt x="25" y="25"/>
                  </a:cubicBezTo>
                  <a:cubicBezTo>
                    <a:pt x="33" y="25"/>
                    <a:pt x="33" y="25"/>
                    <a:pt x="33" y="25"/>
                  </a:cubicBezTo>
                  <a:cubicBezTo>
                    <a:pt x="30" y="77"/>
                    <a:pt x="0" y="87"/>
                    <a:pt x="0" y="135"/>
                  </a:cubicBezTo>
                  <a:cubicBezTo>
                    <a:pt x="0" y="163"/>
                    <a:pt x="23" y="185"/>
                    <a:pt x="51" y="185"/>
                  </a:cubicBezTo>
                  <a:cubicBezTo>
                    <a:pt x="101" y="185"/>
                    <a:pt x="101" y="185"/>
                    <a:pt x="101" y="185"/>
                  </a:cubicBezTo>
                  <a:cubicBezTo>
                    <a:pt x="129" y="185"/>
                    <a:pt x="152" y="163"/>
                    <a:pt x="152" y="135"/>
                  </a:cubicBezTo>
                  <a:cubicBezTo>
                    <a:pt x="152" y="87"/>
                    <a:pt x="121" y="77"/>
                    <a:pt x="118" y="25"/>
                  </a:cubicBezTo>
                  <a:close/>
                  <a:moveTo>
                    <a:pt x="25" y="17"/>
                  </a:moveTo>
                  <a:cubicBezTo>
                    <a:pt x="25" y="8"/>
                    <a:pt x="25" y="8"/>
                    <a:pt x="25" y="8"/>
                  </a:cubicBezTo>
                  <a:cubicBezTo>
                    <a:pt x="126" y="8"/>
                    <a:pt x="126" y="8"/>
                    <a:pt x="126" y="8"/>
                  </a:cubicBezTo>
                  <a:cubicBezTo>
                    <a:pt x="126" y="17"/>
                    <a:pt x="126" y="17"/>
                    <a:pt x="126" y="17"/>
                  </a:cubicBezTo>
                  <a:lnTo>
                    <a:pt x="25" y="17"/>
                  </a:lnTo>
                  <a:close/>
                  <a:moveTo>
                    <a:pt x="42" y="25"/>
                  </a:moveTo>
                  <a:cubicBezTo>
                    <a:pt x="110" y="25"/>
                    <a:pt x="110" y="25"/>
                    <a:pt x="110" y="25"/>
                  </a:cubicBezTo>
                  <a:cubicBezTo>
                    <a:pt x="111" y="44"/>
                    <a:pt x="115" y="58"/>
                    <a:pt x="121" y="69"/>
                  </a:cubicBezTo>
                  <a:cubicBezTo>
                    <a:pt x="114" y="74"/>
                    <a:pt x="95" y="88"/>
                    <a:pt x="73" y="75"/>
                  </a:cubicBezTo>
                  <a:cubicBezTo>
                    <a:pt x="56" y="65"/>
                    <a:pt x="41" y="66"/>
                    <a:pt x="32" y="68"/>
                  </a:cubicBezTo>
                  <a:cubicBezTo>
                    <a:pt x="37" y="56"/>
                    <a:pt x="41" y="43"/>
                    <a:pt x="42" y="25"/>
                  </a:cubicBezTo>
                  <a:close/>
                  <a:moveTo>
                    <a:pt x="101" y="177"/>
                  </a:moveTo>
                  <a:cubicBezTo>
                    <a:pt x="51" y="177"/>
                    <a:pt x="51" y="177"/>
                    <a:pt x="51" y="177"/>
                  </a:cubicBezTo>
                  <a:cubicBezTo>
                    <a:pt x="27" y="177"/>
                    <a:pt x="8" y="158"/>
                    <a:pt x="8" y="135"/>
                  </a:cubicBezTo>
                  <a:cubicBezTo>
                    <a:pt x="8" y="113"/>
                    <a:pt x="15" y="100"/>
                    <a:pt x="23" y="85"/>
                  </a:cubicBezTo>
                  <a:cubicBezTo>
                    <a:pt x="24" y="83"/>
                    <a:pt x="25" y="80"/>
                    <a:pt x="27" y="78"/>
                  </a:cubicBezTo>
                  <a:cubicBezTo>
                    <a:pt x="27" y="78"/>
                    <a:pt x="45" y="69"/>
                    <a:pt x="69" y="82"/>
                  </a:cubicBezTo>
                  <a:cubicBezTo>
                    <a:pt x="77" y="87"/>
                    <a:pt x="85" y="89"/>
                    <a:pt x="92" y="89"/>
                  </a:cubicBezTo>
                  <a:cubicBezTo>
                    <a:pt x="106" y="89"/>
                    <a:pt x="118" y="82"/>
                    <a:pt x="124" y="77"/>
                  </a:cubicBezTo>
                  <a:cubicBezTo>
                    <a:pt x="126" y="80"/>
                    <a:pt x="127" y="82"/>
                    <a:pt x="128" y="85"/>
                  </a:cubicBezTo>
                  <a:cubicBezTo>
                    <a:pt x="136" y="100"/>
                    <a:pt x="143" y="113"/>
                    <a:pt x="143" y="135"/>
                  </a:cubicBezTo>
                  <a:cubicBezTo>
                    <a:pt x="143" y="158"/>
                    <a:pt x="124" y="177"/>
                    <a:pt x="101" y="177"/>
                  </a:cubicBezTo>
                  <a:close/>
                  <a:moveTo>
                    <a:pt x="72" y="118"/>
                  </a:moveTo>
                  <a:cubicBezTo>
                    <a:pt x="65" y="118"/>
                    <a:pt x="59" y="124"/>
                    <a:pt x="59" y="131"/>
                  </a:cubicBezTo>
                  <a:cubicBezTo>
                    <a:pt x="59" y="138"/>
                    <a:pt x="65" y="143"/>
                    <a:pt x="72" y="143"/>
                  </a:cubicBezTo>
                  <a:cubicBezTo>
                    <a:pt x="79" y="143"/>
                    <a:pt x="84" y="138"/>
                    <a:pt x="84" y="131"/>
                  </a:cubicBezTo>
                  <a:cubicBezTo>
                    <a:pt x="84" y="124"/>
                    <a:pt x="79" y="118"/>
                    <a:pt x="72" y="118"/>
                  </a:cubicBezTo>
                  <a:close/>
                  <a:moveTo>
                    <a:pt x="72" y="135"/>
                  </a:moveTo>
                  <a:cubicBezTo>
                    <a:pt x="69" y="135"/>
                    <a:pt x="67" y="133"/>
                    <a:pt x="67" y="131"/>
                  </a:cubicBezTo>
                  <a:cubicBezTo>
                    <a:pt x="67" y="128"/>
                    <a:pt x="69" y="126"/>
                    <a:pt x="72" y="126"/>
                  </a:cubicBezTo>
                  <a:cubicBezTo>
                    <a:pt x="74" y="126"/>
                    <a:pt x="76" y="128"/>
                    <a:pt x="76" y="131"/>
                  </a:cubicBezTo>
                  <a:cubicBezTo>
                    <a:pt x="76" y="133"/>
                    <a:pt x="74" y="135"/>
                    <a:pt x="72" y="135"/>
                  </a:cubicBezTo>
                  <a:close/>
                  <a:moveTo>
                    <a:pt x="110" y="118"/>
                  </a:moveTo>
                  <a:cubicBezTo>
                    <a:pt x="105" y="118"/>
                    <a:pt x="101" y="122"/>
                    <a:pt x="101" y="126"/>
                  </a:cubicBezTo>
                  <a:cubicBezTo>
                    <a:pt x="101" y="131"/>
                    <a:pt x="105" y="135"/>
                    <a:pt x="110" y="135"/>
                  </a:cubicBezTo>
                  <a:cubicBezTo>
                    <a:pt x="114" y="135"/>
                    <a:pt x="118" y="131"/>
                    <a:pt x="118" y="126"/>
                  </a:cubicBezTo>
                  <a:cubicBezTo>
                    <a:pt x="118" y="122"/>
                    <a:pt x="114" y="118"/>
                    <a:pt x="110" y="118"/>
                  </a:cubicBezTo>
                  <a:close/>
                  <a:moveTo>
                    <a:pt x="122" y="101"/>
                  </a:moveTo>
                  <a:cubicBezTo>
                    <a:pt x="120" y="101"/>
                    <a:pt x="118" y="103"/>
                    <a:pt x="118" y="105"/>
                  </a:cubicBezTo>
                  <a:cubicBezTo>
                    <a:pt x="118" y="108"/>
                    <a:pt x="120" y="109"/>
                    <a:pt x="122" y="109"/>
                  </a:cubicBezTo>
                  <a:cubicBezTo>
                    <a:pt x="125" y="109"/>
                    <a:pt x="126" y="108"/>
                    <a:pt x="126" y="105"/>
                  </a:cubicBezTo>
                  <a:cubicBezTo>
                    <a:pt x="126" y="103"/>
                    <a:pt x="125" y="101"/>
                    <a:pt x="122" y="101"/>
                  </a:cubicBezTo>
                  <a:close/>
                  <a:moveTo>
                    <a:pt x="97" y="160"/>
                  </a:moveTo>
                  <a:cubicBezTo>
                    <a:pt x="95" y="160"/>
                    <a:pt x="93" y="162"/>
                    <a:pt x="93" y="164"/>
                  </a:cubicBezTo>
                  <a:cubicBezTo>
                    <a:pt x="93" y="167"/>
                    <a:pt x="95" y="169"/>
                    <a:pt x="97" y="169"/>
                  </a:cubicBezTo>
                  <a:cubicBezTo>
                    <a:pt x="99" y="169"/>
                    <a:pt x="101" y="167"/>
                    <a:pt x="101" y="164"/>
                  </a:cubicBezTo>
                  <a:cubicBezTo>
                    <a:pt x="101" y="162"/>
                    <a:pt x="99" y="160"/>
                    <a:pt x="97" y="160"/>
                  </a:cubicBezTo>
                  <a:close/>
                </a:path>
              </a:pathLst>
            </a:custGeom>
            <a:grpFill/>
            <a:ln>
              <a:noFill/>
            </a:ln>
          </p:spPr>
          <p:txBody>
            <a:bodyPr anchor="ctr"/>
            <a:lstStyle/>
            <a:p>
              <a:pPr algn="ctr"/>
            </a:p>
          </p:txBody>
        </p:sp>
        <p:sp>
          <p:nvSpPr>
            <p:cNvPr id="50" name="Freeform: Shape 131"/>
            <p:cNvSpPr/>
            <p:nvPr/>
          </p:nvSpPr>
          <p:spPr bwMode="auto">
            <a:xfrm>
              <a:off x="10144906" y="5151890"/>
              <a:ext cx="335205" cy="332239"/>
            </a:xfrm>
            <a:custGeom>
              <a:avLst/>
              <a:gdLst>
                <a:gd name="T0" fmla="*/ 157 w 186"/>
                <a:gd name="T1" fmla="*/ 159 h 185"/>
                <a:gd name="T2" fmla="*/ 186 w 186"/>
                <a:gd name="T3" fmla="*/ 93 h 185"/>
                <a:gd name="T4" fmla="*/ 93 w 186"/>
                <a:gd name="T5" fmla="*/ 0 h 185"/>
                <a:gd name="T6" fmla="*/ 0 w 186"/>
                <a:gd name="T7" fmla="*/ 93 h 185"/>
                <a:gd name="T8" fmla="*/ 29 w 186"/>
                <a:gd name="T9" fmla="*/ 159 h 185"/>
                <a:gd name="T10" fmla="*/ 18 w 186"/>
                <a:gd name="T11" fmla="*/ 178 h 185"/>
                <a:gd name="T12" fmla="*/ 17 w 186"/>
                <a:gd name="T13" fmla="*/ 181 h 185"/>
                <a:gd name="T14" fmla="*/ 21 w 186"/>
                <a:gd name="T15" fmla="*/ 185 h 185"/>
                <a:gd name="T16" fmla="*/ 24 w 186"/>
                <a:gd name="T17" fmla="*/ 184 h 185"/>
                <a:gd name="T18" fmla="*/ 25 w 186"/>
                <a:gd name="T19" fmla="*/ 182 h 185"/>
                <a:gd name="T20" fmla="*/ 35 w 186"/>
                <a:gd name="T21" fmla="*/ 165 h 185"/>
                <a:gd name="T22" fmla="*/ 93 w 186"/>
                <a:gd name="T23" fmla="*/ 185 h 185"/>
                <a:gd name="T24" fmla="*/ 151 w 186"/>
                <a:gd name="T25" fmla="*/ 165 h 185"/>
                <a:gd name="T26" fmla="*/ 161 w 186"/>
                <a:gd name="T27" fmla="*/ 182 h 185"/>
                <a:gd name="T28" fmla="*/ 165 w 186"/>
                <a:gd name="T29" fmla="*/ 185 h 185"/>
                <a:gd name="T30" fmla="*/ 169 w 186"/>
                <a:gd name="T31" fmla="*/ 181 h 185"/>
                <a:gd name="T32" fmla="*/ 168 w 186"/>
                <a:gd name="T33" fmla="*/ 178 h 185"/>
                <a:gd name="T34" fmla="*/ 157 w 186"/>
                <a:gd name="T35" fmla="*/ 159 h 185"/>
                <a:gd name="T36" fmla="*/ 93 w 186"/>
                <a:gd name="T37" fmla="*/ 177 h 185"/>
                <a:gd name="T38" fmla="*/ 9 w 186"/>
                <a:gd name="T39" fmla="*/ 93 h 185"/>
                <a:gd name="T40" fmla="*/ 93 w 186"/>
                <a:gd name="T41" fmla="*/ 8 h 185"/>
                <a:gd name="T42" fmla="*/ 177 w 186"/>
                <a:gd name="T43" fmla="*/ 93 h 185"/>
                <a:gd name="T44" fmla="*/ 93 w 186"/>
                <a:gd name="T45" fmla="*/ 177 h 185"/>
                <a:gd name="T46" fmla="*/ 93 w 186"/>
                <a:gd name="T47" fmla="*/ 34 h 185"/>
                <a:gd name="T48" fmla="*/ 34 w 186"/>
                <a:gd name="T49" fmla="*/ 93 h 185"/>
                <a:gd name="T50" fmla="*/ 93 w 186"/>
                <a:gd name="T51" fmla="*/ 152 h 185"/>
                <a:gd name="T52" fmla="*/ 152 w 186"/>
                <a:gd name="T53" fmla="*/ 93 h 185"/>
                <a:gd name="T54" fmla="*/ 93 w 186"/>
                <a:gd name="T55" fmla="*/ 34 h 185"/>
                <a:gd name="T56" fmla="*/ 93 w 186"/>
                <a:gd name="T57" fmla="*/ 143 h 185"/>
                <a:gd name="T58" fmla="*/ 42 w 186"/>
                <a:gd name="T59" fmla="*/ 93 h 185"/>
                <a:gd name="T60" fmla="*/ 93 w 186"/>
                <a:gd name="T61" fmla="*/ 42 h 185"/>
                <a:gd name="T62" fmla="*/ 144 w 186"/>
                <a:gd name="T63" fmla="*/ 93 h 185"/>
                <a:gd name="T64" fmla="*/ 93 w 186"/>
                <a:gd name="T65" fmla="*/ 143 h 185"/>
                <a:gd name="T66" fmla="*/ 93 w 186"/>
                <a:gd name="T67" fmla="*/ 67 h 185"/>
                <a:gd name="T68" fmla="*/ 68 w 186"/>
                <a:gd name="T69" fmla="*/ 93 h 185"/>
                <a:gd name="T70" fmla="*/ 93 w 186"/>
                <a:gd name="T71" fmla="*/ 118 h 185"/>
                <a:gd name="T72" fmla="*/ 118 w 186"/>
                <a:gd name="T73" fmla="*/ 93 h 185"/>
                <a:gd name="T74" fmla="*/ 93 w 186"/>
                <a:gd name="T75" fmla="*/ 67 h 185"/>
                <a:gd name="T76" fmla="*/ 93 w 186"/>
                <a:gd name="T77" fmla="*/ 109 h 185"/>
                <a:gd name="T78" fmla="*/ 76 w 186"/>
                <a:gd name="T79" fmla="*/ 93 h 185"/>
                <a:gd name="T80" fmla="*/ 93 w 186"/>
                <a:gd name="T81" fmla="*/ 76 h 185"/>
                <a:gd name="T82" fmla="*/ 110 w 186"/>
                <a:gd name="T83" fmla="*/ 93 h 185"/>
                <a:gd name="T84" fmla="*/ 93 w 186"/>
                <a:gd name="T85" fmla="*/ 10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5">
                  <a:moveTo>
                    <a:pt x="157" y="159"/>
                  </a:moveTo>
                  <a:cubicBezTo>
                    <a:pt x="175" y="143"/>
                    <a:pt x="186" y="119"/>
                    <a:pt x="186" y="93"/>
                  </a:cubicBezTo>
                  <a:cubicBezTo>
                    <a:pt x="186" y="41"/>
                    <a:pt x="144" y="0"/>
                    <a:pt x="93" y="0"/>
                  </a:cubicBezTo>
                  <a:cubicBezTo>
                    <a:pt x="42" y="0"/>
                    <a:pt x="0" y="41"/>
                    <a:pt x="0" y="93"/>
                  </a:cubicBezTo>
                  <a:cubicBezTo>
                    <a:pt x="0" y="119"/>
                    <a:pt x="11" y="143"/>
                    <a:pt x="29" y="159"/>
                  </a:cubicBezTo>
                  <a:cubicBezTo>
                    <a:pt x="18" y="178"/>
                    <a:pt x="18" y="178"/>
                    <a:pt x="18" y="178"/>
                  </a:cubicBezTo>
                  <a:cubicBezTo>
                    <a:pt x="18" y="179"/>
                    <a:pt x="17" y="180"/>
                    <a:pt x="17" y="181"/>
                  </a:cubicBezTo>
                  <a:cubicBezTo>
                    <a:pt x="17" y="183"/>
                    <a:pt x="19" y="185"/>
                    <a:pt x="21" y="185"/>
                  </a:cubicBezTo>
                  <a:cubicBezTo>
                    <a:pt x="22" y="185"/>
                    <a:pt x="24" y="185"/>
                    <a:pt x="24" y="184"/>
                  </a:cubicBezTo>
                  <a:cubicBezTo>
                    <a:pt x="25" y="184"/>
                    <a:pt x="25" y="183"/>
                    <a:pt x="25" y="182"/>
                  </a:cubicBezTo>
                  <a:cubicBezTo>
                    <a:pt x="35" y="165"/>
                    <a:pt x="35" y="165"/>
                    <a:pt x="35" y="165"/>
                  </a:cubicBezTo>
                  <a:cubicBezTo>
                    <a:pt x="51" y="178"/>
                    <a:pt x="71" y="185"/>
                    <a:pt x="93" y="185"/>
                  </a:cubicBezTo>
                  <a:cubicBezTo>
                    <a:pt x="115" y="185"/>
                    <a:pt x="135" y="178"/>
                    <a:pt x="151" y="165"/>
                  </a:cubicBezTo>
                  <a:cubicBezTo>
                    <a:pt x="161" y="182"/>
                    <a:pt x="161" y="182"/>
                    <a:pt x="161" y="182"/>
                  </a:cubicBezTo>
                  <a:cubicBezTo>
                    <a:pt x="161" y="184"/>
                    <a:pt x="163" y="185"/>
                    <a:pt x="165" y="185"/>
                  </a:cubicBezTo>
                  <a:cubicBezTo>
                    <a:pt x="167" y="185"/>
                    <a:pt x="169" y="183"/>
                    <a:pt x="169" y="181"/>
                  </a:cubicBezTo>
                  <a:cubicBezTo>
                    <a:pt x="169" y="180"/>
                    <a:pt x="168" y="179"/>
                    <a:pt x="168" y="178"/>
                  </a:cubicBezTo>
                  <a:lnTo>
                    <a:pt x="157" y="159"/>
                  </a:ln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93" y="34"/>
                  </a:moveTo>
                  <a:cubicBezTo>
                    <a:pt x="60" y="34"/>
                    <a:pt x="34" y="60"/>
                    <a:pt x="34" y="93"/>
                  </a:cubicBezTo>
                  <a:cubicBezTo>
                    <a:pt x="34" y="125"/>
                    <a:pt x="60" y="152"/>
                    <a:pt x="93" y="152"/>
                  </a:cubicBezTo>
                  <a:cubicBezTo>
                    <a:pt x="126" y="152"/>
                    <a:pt x="152" y="125"/>
                    <a:pt x="152" y="93"/>
                  </a:cubicBezTo>
                  <a:cubicBezTo>
                    <a:pt x="152" y="60"/>
                    <a:pt x="126" y="34"/>
                    <a:pt x="93" y="34"/>
                  </a:cubicBezTo>
                  <a:close/>
                  <a:moveTo>
                    <a:pt x="93" y="143"/>
                  </a:moveTo>
                  <a:cubicBezTo>
                    <a:pt x="65" y="143"/>
                    <a:pt x="42" y="121"/>
                    <a:pt x="42" y="93"/>
                  </a:cubicBezTo>
                  <a:cubicBezTo>
                    <a:pt x="42" y="65"/>
                    <a:pt x="65" y="42"/>
                    <a:pt x="93" y="42"/>
                  </a:cubicBezTo>
                  <a:cubicBezTo>
                    <a:pt x="121" y="42"/>
                    <a:pt x="144" y="65"/>
                    <a:pt x="144" y="93"/>
                  </a:cubicBezTo>
                  <a:cubicBezTo>
                    <a:pt x="144" y="121"/>
                    <a:pt x="121" y="143"/>
                    <a:pt x="93" y="143"/>
                  </a:cubicBezTo>
                  <a:close/>
                  <a:moveTo>
                    <a:pt x="93" y="67"/>
                  </a:moveTo>
                  <a:cubicBezTo>
                    <a:pt x="79" y="67"/>
                    <a:pt x="68" y="79"/>
                    <a:pt x="68" y="93"/>
                  </a:cubicBezTo>
                  <a:cubicBezTo>
                    <a:pt x="68" y="107"/>
                    <a:pt x="79" y="118"/>
                    <a:pt x="93" y="118"/>
                  </a:cubicBezTo>
                  <a:cubicBezTo>
                    <a:pt x="107" y="118"/>
                    <a:pt x="118" y="107"/>
                    <a:pt x="118" y="93"/>
                  </a:cubicBezTo>
                  <a:cubicBezTo>
                    <a:pt x="118" y="79"/>
                    <a:pt x="107" y="67"/>
                    <a:pt x="93" y="67"/>
                  </a:cubicBezTo>
                  <a:close/>
                  <a:moveTo>
                    <a:pt x="93" y="109"/>
                  </a:moveTo>
                  <a:cubicBezTo>
                    <a:pt x="84" y="109"/>
                    <a:pt x="76" y="102"/>
                    <a:pt x="76" y="93"/>
                  </a:cubicBezTo>
                  <a:cubicBezTo>
                    <a:pt x="76" y="83"/>
                    <a:pt x="84" y="76"/>
                    <a:pt x="93" y="76"/>
                  </a:cubicBezTo>
                  <a:cubicBezTo>
                    <a:pt x="102" y="76"/>
                    <a:pt x="110" y="83"/>
                    <a:pt x="110" y="93"/>
                  </a:cubicBezTo>
                  <a:cubicBezTo>
                    <a:pt x="110" y="102"/>
                    <a:pt x="102" y="109"/>
                    <a:pt x="93" y="109"/>
                  </a:cubicBezTo>
                  <a:close/>
                </a:path>
              </a:pathLst>
            </a:custGeom>
            <a:grpFill/>
            <a:ln>
              <a:noFill/>
            </a:ln>
          </p:spPr>
          <p:txBody>
            <a:bodyPr anchor="ctr"/>
            <a:lstStyle/>
            <a:p>
              <a:pPr algn="ctr"/>
            </a:p>
          </p:txBody>
        </p:sp>
        <p:sp>
          <p:nvSpPr>
            <p:cNvPr id="51" name="Freeform: Shape 132"/>
            <p:cNvSpPr/>
            <p:nvPr/>
          </p:nvSpPr>
          <p:spPr bwMode="auto">
            <a:xfrm rot="2375267">
              <a:off x="10087969" y="3375328"/>
              <a:ext cx="335205" cy="333228"/>
            </a:xfrm>
            <a:custGeom>
              <a:avLst/>
              <a:gdLst>
                <a:gd name="T0" fmla="*/ 106 w 186"/>
                <a:gd name="T1" fmla="*/ 46 h 185"/>
                <a:gd name="T2" fmla="*/ 102 w 186"/>
                <a:gd name="T3" fmla="*/ 17 h 185"/>
                <a:gd name="T4" fmla="*/ 97 w 186"/>
                <a:gd name="T5" fmla="*/ 46 h 185"/>
                <a:gd name="T6" fmla="*/ 161 w 186"/>
                <a:gd name="T7" fmla="*/ 88 h 185"/>
                <a:gd name="T8" fmla="*/ 152 w 186"/>
                <a:gd name="T9" fmla="*/ 76 h 185"/>
                <a:gd name="T10" fmla="*/ 9 w 186"/>
                <a:gd name="T11" fmla="*/ 67 h 185"/>
                <a:gd name="T12" fmla="*/ 0 w 186"/>
                <a:gd name="T13" fmla="*/ 126 h 185"/>
                <a:gd name="T14" fmla="*/ 5 w 186"/>
                <a:gd name="T15" fmla="*/ 177 h 185"/>
                <a:gd name="T16" fmla="*/ 5 w 186"/>
                <a:gd name="T17" fmla="*/ 185 h 185"/>
                <a:gd name="T18" fmla="*/ 152 w 186"/>
                <a:gd name="T19" fmla="*/ 181 h 185"/>
                <a:gd name="T20" fmla="*/ 123 w 186"/>
                <a:gd name="T21" fmla="*/ 177 h 185"/>
                <a:gd name="T22" fmla="*/ 161 w 186"/>
                <a:gd name="T23" fmla="*/ 139 h 185"/>
                <a:gd name="T24" fmla="*/ 161 w 186"/>
                <a:gd name="T25" fmla="*/ 88 h 185"/>
                <a:gd name="T26" fmla="*/ 59 w 186"/>
                <a:gd name="T27" fmla="*/ 177 h 185"/>
                <a:gd name="T28" fmla="*/ 131 w 186"/>
                <a:gd name="T29" fmla="*/ 160 h 185"/>
                <a:gd name="T30" fmla="*/ 144 w 186"/>
                <a:gd name="T31" fmla="*/ 126 h 185"/>
                <a:gd name="T32" fmla="*/ 16 w 186"/>
                <a:gd name="T33" fmla="*/ 152 h 185"/>
                <a:gd name="T34" fmla="*/ 9 w 186"/>
                <a:gd name="T35" fmla="*/ 76 h 185"/>
                <a:gd name="T36" fmla="*/ 144 w 186"/>
                <a:gd name="T37" fmla="*/ 126 h 185"/>
                <a:gd name="T38" fmla="*/ 152 w 186"/>
                <a:gd name="T39" fmla="*/ 131 h 185"/>
                <a:gd name="T40" fmla="*/ 152 w 186"/>
                <a:gd name="T41" fmla="*/ 97 h 185"/>
                <a:gd name="T42" fmla="*/ 177 w 186"/>
                <a:gd name="T43" fmla="*/ 114 h 185"/>
                <a:gd name="T44" fmla="*/ 76 w 186"/>
                <a:gd name="T45" fmla="*/ 50 h 185"/>
                <a:gd name="T46" fmla="*/ 80 w 186"/>
                <a:gd name="T47" fmla="*/ 4 h 185"/>
                <a:gd name="T48" fmla="*/ 72 w 186"/>
                <a:gd name="T49" fmla="*/ 4 h 185"/>
                <a:gd name="T50" fmla="*/ 76 w 186"/>
                <a:gd name="T51" fmla="*/ 50 h 185"/>
                <a:gd name="T52" fmla="*/ 131 w 186"/>
                <a:gd name="T53" fmla="*/ 55 h 185"/>
                <a:gd name="T54" fmla="*/ 127 w 186"/>
                <a:gd name="T55" fmla="*/ 8 h 185"/>
                <a:gd name="T56" fmla="*/ 123 w 186"/>
                <a:gd name="T57" fmla="*/ 55 h 185"/>
                <a:gd name="T58" fmla="*/ 51 w 186"/>
                <a:gd name="T59" fmla="*/ 59 h 185"/>
                <a:gd name="T60" fmla="*/ 55 w 186"/>
                <a:gd name="T61" fmla="*/ 13 h 185"/>
                <a:gd name="T62" fmla="*/ 47 w 186"/>
                <a:gd name="T63" fmla="*/ 13 h 185"/>
                <a:gd name="T64" fmla="*/ 51 w 186"/>
                <a:gd name="T65" fmla="*/ 59 h 185"/>
                <a:gd name="T66" fmla="*/ 30 w 186"/>
                <a:gd name="T67" fmla="*/ 46 h 185"/>
                <a:gd name="T68" fmla="*/ 26 w 186"/>
                <a:gd name="T69" fmla="*/ 17 h 185"/>
                <a:gd name="T70" fmla="*/ 21 w 186"/>
                <a:gd name="T71" fmla="*/ 4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6" h="185">
                  <a:moveTo>
                    <a:pt x="102" y="50"/>
                  </a:moveTo>
                  <a:cubicBezTo>
                    <a:pt x="104" y="50"/>
                    <a:pt x="106" y="49"/>
                    <a:pt x="106" y="46"/>
                  </a:cubicBezTo>
                  <a:cubicBezTo>
                    <a:pt x="106" y="21"/>
                    <a:pt x="106" y="21"/>
                    <a:pt x="106" y="21"/>
                  </a:cubicBezTo>
                  <a:cubicBezTo>
                    <a:pt x="106" y="19"/>
                    <a:pt x="104" y="17"/>
                    <a:pt x="102" y="17"/>
                  </a:cubicBezTo>
                  <a:cubicBezTo>
                    <a:pt x="99" y="17"/>
                    <a:pt x="97" y="19"/>
                    <a:pt x="97" y="21"/>
                  </a:cubicBezTo>
                  <a:cubicBezTo>
                    <a:pt x="97" y="46"/>
                    <a:pt x="97" y="46"/>
                    <a:pt x="97" y="46"/>
                  </a:cubicBezTo>
                  <a:cubicBezTo>
                    <a:pt x="97" y="49"/>
                    <a:pt x="99" y="50"/>
                    <a:pt x="102" y="50"/>
                  </a:cubicBezTo>
                  <a:close/>
                  <a:moveTo>
                    <a:pt x="161" y="88"/>
                  </a:moveTo>
                  <a:cubicBezTo>
                    <a:pt x="152" y="88"/>
                    <a:pt x="152" y="88"/>
                    <a:pt x="152" y="88"/>
                  </a:cubicBezTo>
                  <a:cubicBezTo>
                    <a:pt x="152" y="76"/>
                    <a:pt x="152" y="76"/>
                    <a:pt x="152" y="76"/>
                  </a:cubicBezTo>
                  <a:cubicBezTo>
                    <a:pt x="152" y="71"/>
                    <a:pt x="148" y="67"/>
                    <a:pt x="144" y="67"/>
                  </a:cubicBezTo>
                  <a:cubicBezTo>
                    <a:pt x="9" y="67"/>
                    <a:pt x="9" y="67"/>
                    <a:pt x="9" y="67"/>
                  </a:cubicBezTo>
                  <a:cubicBezTo>
                    <a:pt x="4" y="67"/>
                    <a:pt x="0" y="71"/>
                    <a:pt x="0" y="76"/>
                  </a:cubicBezTo>
                  <a:cubicBezTo>
                    <a:pt x="0" y="126"/>
                    <a:pt x="0" y="126"/>
                    <a:pt x="0" y="126"/>
                  </a:cubicBezTo>
                  <a:cubicBezTo>
                    <a:pt x="0" y="148"/>
                    <a:pt x="12" y="167"/>
                    <a:pt x="29" y="177"/>
                  </a:cubicBezTo>
                  <a:cubicBezTo>
                    <a:pt x="5" y="177"/>
                    <a:pt x="5" y="177"/>
                    <a:pt x="5" y="177"/>
                  </a:cubicBezTo>
                  <a:cubicBezTo>
                    <a:pt x="2" y="177"/>
                    <a:pt x="0" y="179"/>
                    <a:pt x="0" y="181"/>
                  </a:cubicBezTo>
                  <a:cubicBezTo>
                    <a:pt x="0" y="184"/>
                    <a:pt x="2" y="185"/>
                    <a:pt x="5" y="185"/>
                  </a:cubicBezTo>
                  <a:cubicBezTo>
                    <a:pt x="148" y="185"/>
                    <a:pt x="148" y="185"/>
                    <a:pt x="148" y="185"/>
                  </a:cubicBezTo>
                  <a:cubicBezTo>
                    <a:pt x="150" y="185"/>
                    <a:pt x="152" y="184"/>
                    <a:pt x="152" y="181"/>
                  </a:cubicBezTo>
                  <a:cubicBezTo>
                    <a:pt x="152" y="179"/>
                    <a:pt x="150" y="177"/>
                    <a:pt x="148" y="177"/>
                  </a:cubicBezTo>
                  <a:cubicBezTo>
                    <a:pt x="123" y="177"/>
                    <a:pt x="123" y="177"/>
                    <a:pt x="123" y="177"/>
                  </a:cubicBezTo>
                  <a:cubicBezTo>
                    <a:pt x="137" y="169"/>
                    <a:pt x="147" y="155"/>
                    <a:pt x="151" y="139"/>
                  </a:cubicBezTo>
                  <a:cubicBezTo>
                    <a:pt x="161" y="139"/>
                    <a:pt x="161" y="139"/>
                    <a:pt x="161" y="139"/>
                  </a:cubicBezTo>
                  <a:cubicBezTo>
                    <a:pt x="175" y="139"/>
                    <a:pt x="186" y="128"/>
                    <a:pt x="186" y="114"/>
                  </a:cubicBezTo>
                  <a:cubicBezTo>
                    <a:pt x="186" y="100"/>
                    <a:pt x="175" y="88"/>
                    <a:pt x="161" y="88"/>
                  </a:cubicBezTo>
                  <a:close/>
                  <a:moveTo>
                    <a:pt x="93" y="177"/>
                  </a:moveTo>
                  <a:cubicBezTo>
                    <a:pt x="59" y="177"/>
                    <a:pt x="59" y="177"/>
                    <a:pt x="59" y="177"/>
                  </a:cubicBezTo>
                  <a:cubicBezTo>
                    <a:pt x="44" y="177"/>
                    <a:pt x="31" y="171"/>
                    <a:pt x="22" y="160"/>
                  </a:cubicBezTo>
                  <a:cubicBezTo>
                    <a:pt x="131" y="160"/>
                    <a:pt x="131" y="160"/>
                    <a:pt x="131" y="160"/>
                  </a:cubicBezTo>
                  <a:cubicBezTo>
                    <a:pt x="122" y="171"/>
                    <a:pt x="108" y="177"/>
                    <a:pt x="93" y="177"/>
                  </a:cubicBezTo>
                  <a:close/>
                  <a:moveTo>
                    <a:pt x="144" y="126"/>
                  </a:moveTo>
                  <a:cubicBezTo>
                    <a:pt x="144" y="136"/>
                    <a:pt x="141" y="144"/>
                    <a:pt x="137" y="152"/>
                  </a:cubicBezTo>
                  <a:cubicBezTo>
                    <a:pt x="16" y="152"/>
                    <a:pt x="16" y="152"/>
                    <a:pt x="16" y="152"/>
                  </a:cubicBezTo>
                  <a:cubicBezTo>
                    <a:pt x="11" y="144"/>
                    <a:pt x="9" y="136"/>
                    <a:pt x="9" y="126"/>
                  </a:cubicBezTo>
                  <a:cubicBezTo>
                    <a:pt x="9" y="76"/>
                    <a:pt x="9" y="76"/>
                    <a:pt x="9" y="76"/>
                  </a:cubicBezTo>
                  <a:cubicBezTo>
                    <a:pt x="144" y="76"/>
                    <a:pt x="144" y="76"/>
                    <a:pt x="144" y="76"/>
                  </a:cubicBezTo>
                  <a:lnTo>
                    <a:pt x="144" y="126"/>
                  </a:lnTo>
                  <a:close/>
                  <a:moveTo>
                    <a:pt x="161" y="131"/>
                  </a:moveTo>
                  <a:cubicBezTo>
                    <a:pt x="152" y="131"/>
                    <a:pt x="152" y="131"/>
                    <a:pt x="152" y="131"/>
                  </a:cubicBezTo>
                  <a:cubicBezTo>
                    <a:pt x="152" y="129"/>
                    <a:pt x="152" y="128"/>
                    <a:pt x="152" y="126"/>
                  </a:cubicBezTo>
                  <a:cubicBezTo>
                    <a:pt x="152" y="97"/>
                    <a:pt x="152" y="97"/>
                    <a:pt x="152" y="97"/>
                  </a:cubicBezTo>
                  <a:cubicBezTo>
                    <a:pt x="161" y="97"/>
                    <a:pt x="161" y="97"/>
                    <a:pt x="161" y="97"/>
                  </a:cubicBezTo>
                  <a:cubicBezTo>
                    <a:pt x="170" y="97"/>
                    <a:pt x="177" y="104"/>
                    <a:pt x="177" y="114"/>
                  </a:cubicBezTo>
                  <a:cubicBezTo>
                    <a:pt x="177" y="123"/>
                    <a:pt x="170" y="131"/>
                    <a:pt x="161" y="131"/>
                  </a:cubicBezTo>
                  <a:close/>
                  <a:moveTo>
                    <a:pt x="76" y="50"/>
                  </a:moveTo>
                  <a:cubicBezTo>
                    <a:pt x="79" y="50"/>
                    <a:pt x="80" y="49"/>
                    <a:pt x="80" y="46"/>
                  </a:cubicBezTo>
                  <a:cubicBezTo>
                    <a:pt x="80" y="4"/>
                    <a:pt x="80" y="4"/>
                    <a:pt x="80" y="4"/>
                  </a:cubicBezTo>
                  <a:cubicBezTo>
                    <a:pt x="80" y="2"/>
                    <a:pt x="79" y="0"/>
                    <a:pt x="76" y="0"/>
                  </a:cubicBezTo>
                  <a:cubicBezTo>
                    <a:pt x="74" y="0"/>
                    <a:pt x="72" y="2"/>
                    <a:pt x="72" y="4"/>
                  </a:cubicBezTo>
                  <a:cubicBezTo>
                    <a:pt x="72" y="46"/>
                    <a:pt x="72" y="46"/>
                    <a:pt x="72" y="46"/>
                  </a:cubicBezTo>
                  <a:cubicBezTo>
                    <a:pt x="72" y="49"/>
                    <a:pt x="74" y="50"/>
                    <a:pt x="76" y="50"/>
                  </a:cubicBezTo>
                  <a:close/>
                  <a:moveTo>
                    <a:pt x="127" y="59"/>
                  </a:moveTo>
                  <a:cubicBezTo>
                    <a:pt x="129" y="59"/>
                    <a:pt x="131" y="57"/>
                    <a:pt x="131" y="55"/>
                  </a:cubicBezTo>
                  <a:cubicBezTo>
                    <a:pt x="131" y="13"/>
                    <a:pt x="131" y="13"/>
                    <a:pt x="131" y="13"/>
                  </a:cubicBezTo>
                  <a:cubicBezTo>
                    <a:pt x="131" y="10"/>
                    <a:pt x="129" y="8"/>
                    <a:pt x="127" y="8"/>
                  </a:cubicBezTo>
                  <a:cubicBezTo>
                    <a:pt x="125" y="8"/>
                    <a:pt x="123" y="10"/>
                    <a:pt x="123" y="13"/>
                  </a:cubicBezTo>
                  <a:cubicBezTo>
                    <a:pt x="123" y="55"/>
                    <a:pt x="123" y="55"/>
                    <a:pt x="123" y="55"/>
                  </a:cubicBezTo>
                  <a:cubicBezTo>
                    <a:pt x="123" y="57"/>
                    <a:pt x="125" y="59"/>
                    <a:pt x="127" y="59"/>
                  </a:cubicBezTo>
                  <a:close/>
                  <a:moveTo>
                    <a:pt x="51" y="59"/>
                  </a:moveTo>
                  <a:cubicBezTo>
                    <a:pt x="53" y="59"/>
                    <a:pt x="55" y="57"/>
                    <a:pt x="55" y="55"/>
                  </a:cubicBezTo>
                  <a:cubicBezTo>
                    <a:pt x="55" y="13"/>
                    <a:pt x="55" y="13"/>
                    <a:pt x="55" y="13"/>
                  </a:cubicBezTo>
                  <a:cubicBezTo>
                    <a:pt x="55" y="10"/>
                    <a:pt x="53" y="8"/>
                    <a:pt x="51" y="8"/>
                  </a:cubicBezTo>
                  <a:cubicBezTo>
                    <a:pt x="49" y="8"/>
                    <a:pt x="47" y="10"/>
                    <a:pt x="47" y="13"/>
                  </a:cubicBezTo>
                  <a:cubicBezTo>
                    <a:pt x="47" y="55"/>
                    <a:pt x="47" y="55"/>
                    <a:pt x="47" y="55"/>
                  </a:cubicBezTo>
                  <a:cubicBezTo>
                    <a:pt x="47" y="57"/>
                    <a:pt x="49" y="59"/>
                    <a:pt x="51" y="59"/>
                  </a:cubicBezTo>
                  <a:close/>
                  <a:moveTo>
                    <a:pt x="26" y="50"/>
                  </a:moveTo>
                  <a:cubicBezTo>
                    <a:pt x="28" y="50"/>
                    <a:pt x="30" y="49"/>
                    <a:pt x="30" y="46"/>
                  </a:cubicBezTo>
                  <a:cubicBezTo>
                    <a:pt x="30" y="21"/>
                    <a:pt x="30" y="21"/>
                    <a:pt x="30" y="21"/>
                  </a:cubicBezTo>
                  <a:cubicBezTo>
                    <a:pt x="30" y="19"/>
                    <a:pt x="28" y="17"/>
                    <a:pt x="26" y="17"/>
                  </a:cubicBezTo>
                  <a:cubicBezTo>
                    <a:pt x="23" y="17"/>
                    <a:pt x="21" y="19"/>
                    <a:pt x="21" y="21"/>
                  </a:cubicBezTo>
                  <a:cubicBezTo>
                    <a:pt x="21" y="46"/>
                    <a:pt x="21" y="46"/>
                    <a:pt x="21" y="46"/>
                  </a:cubicBezTo>
                  <a:cubicBezTo>
                    <a:pt x="21" y="49"/>
                    <a:pt x="23" y="50"/>
                    <a:pt x="26" y="50"/>
                  </a:cubicBezTo>
                  <a:close/>
                </a:path>
              </a:pathLst>
            </a:custGeom>
            <a:grpFill/>
            <a:ln>
              <a:noFill/>
            </a:ln>
          </p:spPr>
          <p:txBody>
            <a:bodyPr anchor="ctr"/>
            <a:lstStyle/>
            <a:p>
              <a:pPr algn="ctr"/>
            </a:p>
          </p:txBody>
        </p:sp>
        <p:sp>
          <p:nvSpPr>
            <p:cNvPr id="52" name="Freeform: Shape 133"/>
            <p:cNvSpPr/>
            <p:nvPr/>
          </p:nvSpPr>
          <p:spPr bwMode="auto">
            <a:xfrm rot="1539904">
              <a:off x="10489420" y="3829825"/>
              <a:ext cx="273808" cy="335094"/>
            </a:xfrm>
            <a:custGeom>
              <a:avLst/>
              <a:gdLst>
                <a:gd name="T0" fmla="*/ 144 w 152"/>
                <a:gd name="T1" fmla="*/ 25 h 186"/>
                <a:gd name="T2" fmla="*/ 110 w 152"/>
                <a:gd name="T3" fmla="*/ 25 h 186"/>
                <a:gd name="T4" fmla="*/ 110 w 152"/>
                <a:gd name="T5" fmla="*/ 17 h 186"/>
                <a:gd name="T6" fmla="*/ 101 w 152"/>
                <a:gd name="T7" fmla="*/ 8 h 186"/>
                <a:gd name="T8" fmla="*/ 85 w 152"/>
                <a:gd name="T9" fmla="*/ 8 h 186"/>
                <a:gd name="T10" fmla="*/ 76 w 152"/>
                <a:gd name="T11" fmla="*/ 0 h 186"/>
                <a:gd name="T12" fmla="*/ 68 w 152"/>
                <a:gd name="T13" fmla="*/ 8 h 186"/>
                <a:gd name="T14" fmla="*/ 51 w 152"/>
                <a:gd name="T15" fmla="*/ 8 h 186"/>
                <a:gd name="T16" fmla="*/ 42 w 152"/>
                <a:gd name="T17" fmla="*/ 17 h 186"/>
                <a:gd name="T18" fmla="*/ 42 w 152"/>
                <a:gd name="T19" fmla="*/ 25 h 186"/>
                <a:gd name="T20" fmla="*/ 9 w 152"/>
                <a:gd name="T21" fmla="*/ 25 h 186"/>
                <a:gd name="T22" fmla="*/ 0 w 152"/>
                <a:gd name="T23" fmla="*/ 34 h 186"/>
                <a:gd name="T24" fmla="*/ 0 w 152"/>
                <a:gd name="T25" fmla="*/ 177 h 186"/>
                <a:gd name="T26" fmla="*/ 9 w 152"/>
                <a:gd name="T27" fmla="*/ 186 h 186"/>
                <a:gd name="T28" fmla="*/ 144 w 152"/>
                <a:gd name="T29" fmla="*/ 186 h 186"/>
                <a:gd name="T30" fmla="*/ 152 w 152"/>
                <a:gd name="T31" fmla="*/ 177 h 186"/>
                <a:gd name="T32" fmla="*/ 152 w 152"/>
                <a:gd name="T33" fmla="*/ 34 h 186"/>
                <a:gd name="T34" fmla="*/ 144 w 152"/>
                <a:gd name="T35" fmla="*/ 25 h 186"/>
                <a:gd name="T36" fmla="*/ 51 w 152"/>
                <a:gd name="T37" fmla="*/ 17 h 186"/>
                <a:gd name="T38" fmla="*/ 101 w 152"/>
                <a:gd name="T39" fmla="*/ 17 h 186"/>
                <a:gd name="T40" fmla="*/ 101 w 152"/>
                <a:gd name="T41" fmla="*/ 34 h 186"/>
                <a:gd name="T42" fmla="*/ 51 w 152"/>
                <a:gd name="T43" fmla="*/ 34 h 186"/>
                <a:gd name="T44" fmla="*/ 51 w 152"/>
                <a:gd name="T45" fmla="*/ 17 h 186"/>
                <a:gd name="T46" fmla="*/ 144 w 152"/>
                <a:gd name="T47" fmla="*/ 177 h 186"/>
                <a:gd name="T48" fmla="*/ 9 w 152"/>
                <a:gd name="T49" fmla="*/ 177 h 186"/>
                <a:gd name="T50" fmla="*/ 9 w 152"/>
                <a:gd name="T51" fmla="*/ 59 h 186"/>
                <a:gd name="T52" fmla="*/ 144 w 152"/>
                <a:gd name="T53" fmla="*/ 59 h 186"/>
                <a:gd name="T54" fmla="*/ 144 w 152"/>
                <a:gd name="T55" fmla="*/ 177 h 186"/>
                <a:gd name="T56" fmla="*/ 144 w 152"/>
                <a:gd name="T57" fmla="*/ 51 h 186"/>
                <a:gd name="T58" fmla="*/ 9 w 152"/>
                <a:gd name="T59" fmla="*/ 51 h 186"/>
                <a:gd name="T60" fmla="*/ 9 w 152"/>
                <a:gd name="T61" fmla="*/ 34 h 186"/>
                <a:gd name="T62" fmla="*/ 42 w 152"/>
                <a:gd name="T63" fmla="*/ 34 h 186"/>
                <a:gd name="T64" fmla="*/ 51 w 152"/>
                <a:gd name="T65" fmla="*/ 42 h 186"/>
                <a:gd name="T66" fmla="*/ 101 w 152"/>
                <a:gd name="T67" fmla="*/ 42 h 186"/>
                <a:gd name="T68" fmla="*/ 110 w 152"/>
                <a:gd name="T69" fmla="*/ 34 h 186"/>
                <a:gd name="T70" fmla="*/ 144 w 152"/>
                <a:gd name="T71" fmla="*/ 34 h 186"/>
                <a:gd name="T72" fmla="*/ 144 w 152"/>
                <a:gd name="T73" fmla="*/ 51 h 186"/>
                <a:gd name="T74" fmla="*/ 30 w 152"/>
                <a:gd name="T75" fmla="*/ 93 h 186"/>
                <a:gd name="T76" fmla="*/ 80 w 152"/>
                <a:gd name="T77" fmla="*/ 93 h 186"/>
                <a:gd name="T78" fmla="*/ 85 w 152"/>
                <a:gd name="T79" fmla="*/ 88 h 186"/>
                <a:gd name="T80" fmla="*/ 80 w 152"/>
                <a:gd name="T81" fmla="*/ 84 h 186"/>
                <a:gd name="T82" fmla="*/ 30 w 152"/>
                <a:gd name="T83" fmla="*/ 84 h 186"/>
                <a:gd name="T84" fmla="*/ 25 w 152"/>
                <a:gd name="T85" fmla="*/ 88 h 186"/>
                <a:gd name="T86" fmla="*/ 30 w 152"/>
                <a:gd name="T87" fmla="*/ 93 h 186"/>
                <a:gd name="T88" fmla="*/ 30 w 152"/>
                <a:gd name="T89" fmla="*/ 143 h 186"/>
                <a:gd name="T90" fmla="*/ 106 w 152"/>
                <a:gd name="T91" fmla="*/ 143 h 186"/>
                <a:gd name="T92" fmla="*/ 110 w 152"/>
                <a:gd name="T93" fmla="*/ 139 h 186"/>
                <a:gd name="T94" fmla="*/ 106 w 152"/>
                <a:gd name="T95" fmla="*/ 135 h 186"/>
                <a:gd name="T96" fmla="*/ 30 w 152"/>
                <a:gd name="T97" fmla="*/ 135 h 186"/>
                <a:gd name="T98" fmla="*/ 25 w 152"/>
                <a:gd name="T99" fmla="*/ 139 h 186"/>
                <a:gd name="T100" fmla="*/ 30 w 152"/>
                <a:gd name="T101" fmla="*/ 143 h 186"/>
                <a:gd name="T102" fmla="*/ 30 w 152"/>
                <a:gd name="T103" fmla="*/ 118 h 186"/>
                <a:gd name="T104" fmla="*/ 123 w 152"/>
                <a:gd name="T105" fmla="*/ 118 h 186"/>
                <a:gd name="T106" fmla="*/ 127 w 152"/>
                <a:gd name="T107" fmla="*/ 114 h 186"/>
                <a:gd name="T108" fmla="*/ 123 w 152"/>
                <a:gd name="T109" fmla="*/ 110 h 186"/>
                <a:gd name="T110" fmla="*/ 30 w 152"/>
                <a:gd name="T111" fmla="*/ 110 h 186"/>
                <a:gd name="T112" fmla="*/ 25 w 152"/>
                <a:gd name="T113" fmla="*/ 114 h 186"/>
                <a:gd name="T114" fmla="*/ 30 w 152"/>
                <a:gd name="T115" fmla="*/ 11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2" h="186">
                  <a:moveTo>
                    <a:pt x="144" y="25"/>
                  </a:moveTo>
                  <a:cubicBezTo>
                    <a:pt x="110" y="25"/>
                    <a:pt x="110" y="25"/>
                    <a:pt x="110" y="25"/>
                  </a:cubicBezTo>
                  <a:cubicBezTo>
                    <a:pt x="110" y="17"/>
                    <a:pt x="110" y="17"/>
                    <a:pt x="110" y="17"/>
                  </a:cubicBezTo>
                  <a:cubicBezTo>
                    <a:pt x="110" y="12"/>
                    <a:pt x="106" y="8"/>
                    <a:pt x="101" y="8"/>
                  </a:cubicBezTo>
                  <a:cubicBezTo>
                    <a:pt x="85" y="8"/>
                    <a:pt x="85" y="8"/>
                    <a:pt x="85" y="8"/>
                  </a:cubicBezTo>
                  <a:cubicBezTo>
                    <a:pt x="85" y="4"/>
                    <a:pt x="81" y="0"/>
                    <a:pt x="76" y="0"/>
                  </a:cubicBezTo>
                  <a:cubicBezTo>
                    <a:pt x="71" y="0"/>
                    <a:pt x="68" y="4"/>
                    <a:pt x="68" y="8"/>
                  </a:cubicBezTo>
                  <a:cubicBezTo>
                    <a:pt x="51" y="8"/>
                    <a:pt x="51" y="8"/>
                    <a:pt x="51" y="8"/>
                  </a:cubicBezTo>
                  <a:cubicBezTo>
                    <a:pt x="46" y="8"/>
                    <a:pt x="42" y="12"/>
                    <a:pt x="42" y="17"/>
                  </a:cubicBezTo>
                  <a:cubicBezTo>
                    <a:pt x="42" y="25"/>
                    <a:pt x="42" y="25"/>
                    <a:pt x="42" y="25"/>
                  </a:cubicBezTo>
                  <a:cubicBezTo>
                    <a:pt x="9" y="25"/>
                    <a:pt x="9" y="25"/>
                    <a:pt x="9" y="25"/>
                  </a:cubicBezTo>
                  <a:cubicBezTo>
                    <a:pt x="4" y="25"/>
                    <a:pt x="0" y="29"/>
                    <a:pt x="0" y="34"/>
                  </a:cubicBezTo>
                  <a:cubicBezTo>
                    <a:pt x="0" y="177"/>
                    <a:pt x="0" y="177"/>
                    <a:pt x="0" y="177"/>
                  </a:cubicBezTo>
                  <a:cubicBezTo>
                    <a:pt x="0" y="182"/>
                    <a:pt x="4" y="186"/>
                    <a:pt x="9" y="186"/>
                  </a:cubicBezTo>
                  <a:cubicBezTo>
                    <a:pt x="144" y="186"/>
                    <a:pt x="144" y="186"/>
                    <a:pt x="144" y="186"/>
                  </a:cubicBezTo>
                  <a:cubicBezTo>
                    <a:pt x="148" y="186"/>
                    <a:pt x="152" y="182"/>
                    <a:pt x="152" y="177"/>
                  </a:cubicBezTo>
                  <a:cubicBezTo>
                    <a:pt x="152" y="34"/>
                    <a:pt x="152" y="34"/>
                    <a:pt x="152" y="34"/>
                  </a:cubicBezTo>
                  <a:cubicBezTo>
                    <a:pt x="152" y="29"/>
                    <a:pt x="148" y="25"/>
                    <a:pt x="144" y="25"/>
                  </a:cubicBezTo>
                  <a:close/>
                  <a:moveTo>
                    <a:pt x="51" y="17"/>
                  </a:moveTo>
                  <a:cubicBezTo>
                    <a:pt x="101" y="17"/>
                    <a:pt x="101" y="17"/>
                    <a:pt x="101" y="17"/>
                  </a:cubicBezTo>
                  <a:cubicBezTo>
                    <a:pt x="101" y="34"/>
                    <a:pt x="101" y="34"/>
                    <a:pt x="101" y="34"/>
                  </a:cubicBezTo>
                  <a:cubicBezTo>
                    <a:pt x="51" y="34"/>
                    <a:pt x="51" y="34"/>
                    <a:pt x="51" y="34"/>
                  </a:cubicBezTo>
                  <a:lnTo>
                    <a:pt x="51" y="17"/>
                  </a:lnTo>
                  <a:close/>
                  <a:moveTo>
                    <a:pt x="144" y="177"/>
                  </a:moveTo>
                  <a:cubicBezTo>
                    <a:pt x="9" y="177"/>
                    <a:pt x="9" y="177"/>
                    <a:pt x="9" y="177"/>
                  </a:cubicBezTo>
                  <a:cubicBezTo>
                    <a:pt x="9" y="59"/>
                    <a:pt x="9" y="59"/>
                    <a:pt x="9" y="59"/>
                  </a:cubicBezTo>
                  <a:cubicBezTo>
                    <a:pt x="144" y="59"/>
                    <a:pt x="144" y="59"/>
                    <a:pt x="144" y="59"/>
                  </a:cubicBezTo>
                  <a:lnTo>
                    <a:pt x="144" y="177"/>
                  </a:lnTo>
                  <a:close/>
                  <a:moveTo>
                    <a:pt x="144" y="51"/>
                  </a:moveTo>
                  <a:cubicBezTo>
                    <a:pt x="9" y="51"/>
                    <a:pt x="9" y="51"/>
                    <a:pt x="9" y="51"/>
                  </a:cubicBezTo>
                  <a:cubicBezTo>
                    <a:pt x="9" y="34"/>
                    <a:pt x="9" y="34"/>
                    <a:pt x="9" y="34"/>
                  </a:cubicBezTo>
                  <a:cubicBezTo>
                    <a:pt x="42" y="34"/>
                    <a:pt x="42" y="34"/>
                    <a:pt x="42" y="34"/>
                  </a:cubicBezTo>
                  <a:cubicBezTo>
                    <a:pt x="42" y="38"/>
                    <a:pt x="46" y="42"/>
                    <a:pt x="51" y="42"/>
                  </a:cubicBezTo>
                  <a:cubicBezTo>
                    <a:pt x="101" y="42"/>
                    <a:pt x="101" y="42"/>
                    <a:pt x="101" y="42"/>
                  </a:cubicBezTo>
                  <a:cubicBezTo>
                    <a:pt x="106" y="42"/>
                    <a:pt x="110" y="38"/>
                    <a:pt x="110" y="34"/>
                  </a:cubicBezTo>
                  <a:cubicBezTo>
                    <a:pt x="144" y="34"/>
                    <a:pt x="144" y="34"/>
                    <a:pt x="144" y="34"/>
                  </a:cubicBezTo>
                  <a:lnTo>
                    <a:pt x="144" y="51"/>
                  </a:lnTo>
                  <a:close/>
                  <a:moveTo>
                    <a:pt x="30" y="93"/>
                  </a:moveTo>
                  <a:cubicBezTo>
                    <a:pt x="80" y="93"/>
                    <a:pt x="80" y="93"/>
                    <a:pt x="80" y="93"/>
                  </a:cubicBezTo>
                  <a:cubicBezTo>
                    <a:pt x="83" y="93"/>
                    <a:pt x="85" y="91"/>
                    <a:pt x="85" y="88"/>
                  </a:cubicBezTo>
                  <a:cubicBezTo>
                    <a:pt x="85" y="86"/>
                    <a:pt x="83" y="84"/>
                    <a:pt x="80" y="84"/>
                  </a:cubicBezTo>
                  <a:cubicBezTo>
                    <a:pt x="30" y="84"/>
                    <a:pt x="30" y="84"/>
                    <a:pt x="30" y="84"/>
                  </a:cubicBezTo>
                  <a:cubicBezTo>
                    <a:pt x="27" y="84"/>
                    <a:pt x="25" y="86"/>
                    <a:pt x="25" y="88"/>
                  </a:cubicBezTo>
                  <a:cubicBezTo>
                    <a:pt x="25" y="91"/>
                    <a:pt x="27" y="93"/>
                    <a:pt x="30" y="93"/>
                  </a:cubicBezTo>
                  <a:close/>
                  <a:moveTo>
                    <a:pt x="30" y="143"/>
                  </a:moveTo>
                  <a:cubicBezTo>
                    <a:pt x="106" y="143"/>
                    <a:pt x="106" y="143"/>
                    <a:pt x="106" y="143"/>
                  </a:cubicBezTo>
                  <a:cubicBezTo>
                    <a:pt x="108" y="143"/>
                    <a:pt x="110" y="141"/>
                    <a:pt x="110" y="139"/>
                  </a:cubicBezTo>
                  <a:cubicBezTo>
                    <a:pt x="110" y="137"/>
                    <a:pt x="108" y="135"/>
                    <a:pt x="106" y="135"/>
                  </a:cubicBezTo>
                  <a:cubicBezTo>
                    <a:pt x="30" y="135"/>
                    <a:pt x="30" y="135"/>
                    <a:pt x="30" y="135"/>
                  </a:cubicBezTo>
                  <a:cubicBezTo>
                    <a:pt x="27" y="135"/>
                    <a:pt x="25" y="137"/>
                    <a:pt x="25" y="139"/>
                  </a:cubicBezTo>
                  <a:cubicBezTo>
                    <a:pt x="25" y="141"/>
                    <a:pt x="27" y="143"/>
                    <a:pt x="30" y="143"/>
                  </a:cubicBezTo>
                  <a:close/>
                  <a:moveTo>
                    <a:pt x="30" y="118"/>
                  </a:moveTo>
                  <a:cubicBezTo>
                    <a:pt x="123" y="118"/>
                    <a:pt x="123" y="118"/>
                    <a:pt x="123" y="118"/>
                  </a:cubicBezTo>
                  <a:cubicBezTo>
                    <a:pt x="125" y="118"/>
                    <a:pt x="127" y="116"/>
                    <a:pt x="127" y="114"/>
                  </a:cubicBezTo>
                  <a:cubicBezTo>
                    <a:pt x="127" y="111"/>
                    <a:pt x="125" y="110"/>
                    <a:pt x="123" y="110"/>
                  </a:cubicBezTo>
                  <a:cubicBezTo>
                    <a:pt x="30" y="110"/>
                    <a:pt x="30" y="110"/>
                    <a:pt x="30" y="110"/>
                  </a:cubicBezTo>
                  <a:cubicBezTo>
                    <a:pt x="27" y="110"/>
                    <a:pt x="25" y="111"/>
                    <a:pt x="25" y="114"/>
                  </a:cubicBezTo>
                  <a:cubicBezTo>
                    <a:pt x="25" y="116"/>
                    <a:pt x="27" y="118"/>
                    <a:pt x="30" y="118"/>
                  </a:cubicBezTo>
                  <a:close/>
                </a:path>
              </a:pathLst>
            </a:custGeom>
            <a:grpFill/>
            <a:ln>
              <a:noFill/>
            </a:ln>
          </p:spPr>
          <p:txBody>
            <a:bodyPr anchor="ctr"/>
            <a:lstStyle/>
            <a:p>
              <a:pPr algn="ctr"/>
            </a:p>
          </p:txBody>
        </p:sp>
        <p:sp>
          <p:nvSpPr>
            <p:cNvPr id="53" name="Freeform: Shape 134"/>
            <p:cNvSpPr/>
            <p:nvPr/>
          </p:nvSpPr>
          <p:spPr bwMode="auto">
            <a:xfrm>
              <a:off x="10097244" y="2824457"/>
              <a:ext cx="333117" cy="334106"/>
            </a:xfrm>
            <a:custGeom>
              <a:avLst/>
              <a:gdLst>
                <a:gd name="T0" fmla="*/ 92 w 185"/>
                <a:gd name="T1" fmla="*/ 0 h 186"/>
                <a:gd name="T2" fmla="*/ 0 w 185"/>
                <a:gd name="T3" fmla="*/ 93 h 186"/>
                <a:gd name="T4" fmla="*/ 92 w 185"/>
                <a:gd name="T5" fmla="*/ 186 h 186"/>
                <a:gd name="T6" fmla="*/ 185 w 185"/>
                <a:gd name="T7" fmla="*/ 93 h 186"/>
                <a:gd name="T8" fmla="*/ 92 w 185"/>
                <a:gd name="T9" fmla="*/ 0 h 186"/>
                <a:gd name="T10" fmla="*/ 92 w 185"/>
                <a:gd name="T11" fmla="*/ 178 h 186"/>
                <a:gd name="T12" fmla="*/ 37 w 185"/>
                <a:gd name="T13" fmla="*/ 157 h 186"/>
                <a:gd name="T14" fmla="*/ 67 w 185"/>
                <a:gd name="T15" fmla="*/ 139 h 186"/>
                <a:gd name="T16" fmla="*/ 80 w 185"/>
                <a:gd name="T17" fmla="*/ 108 h 186"/>
                <a:gd name="T18" fmla="*/ 77 w 185"/>
                <a:gd name="T19" fmla="*/ 101 h 186"/>
                <a:gd name="T20" fmla="*/ 67 w 185"/>
                <a:gd name="T21" fmla="*/ 63 h 186"/>
                <a:gd name="T22" fmla="*/ 88 w 185"/>
                <a:gd name="T23" fmla="*/ 37 h 186"/>
                <a:gd name="T24" fmla="*/ 101 w 185"/>
                <a:gd name="T25" fmla="*/ 35 h 186"/>
                <a:gd name="T26" fmla="*/ 105 w 185"/>
                <a:gd name="T27" fmla="*/ 34 h 186"/>
                <a:gd name="T28" fmla="*/ 122 w 185"/>
                <a:gd name="T29" fmla="*/ 64 h 186"/>
                <a:gd name="T30" fmla="*/ 113 w 185"/>
                <a:gd name="T31" fmla="*/ 100 h 186"/>
                <a:gd name="T32" fmla="*/ 109 w 185"/>
                <a:gd name="T33" fmla="*/ 108 h 186"/>
                <a:gd name="T34" fmla="*/ 107 w 185"/>
                <a:gd name="T35" fmla="*/ 124 h 186"/>
                <a:gd name="T36" fmla="*/ 126 w 185"/>
                <a:gd name="T37" fmla="*/ 141 h 186"/>
                <a:gd name="T38" fmla="*/ 148 w 185"/>
                <a:gd name="T39" fmla="*/ 157 h 186"/>
                <a:gd name="T40" fmla="*/ 92 w 185"/>
                <a:gd name="T41" fmla="*/ 178 h 186"/>
                <a:gd name="T42" fmla="*/ 154 w 185"/>
                <a:gd name="T43" fmla="*/ 151 h 186"/>
                <a:gd name="T44" fmla="*/ 129 w 185"/>
                <a:gd name="T45" fmla="*/ 133 h 186"/>
                <a:gd name="T46" fmla="*/ 115 w 185"/>
                <a:gd name="T47" fmla="*/ 121 h 186"/>
                <a:gd name="T48" fmla="*/ 117 w 185"/>
                <a:gd name="T49" fmla="*/ 111 h 186"/>
                <a:gd name="T50" fmla="*/ 121 w 185"/>
                <a:gd name="T51" fmla="*/ 104 h 186"/>
                <a:gd name="T52" fmla="*/ 130 w 185"/>
                <a:gd name="T53" fmla="*/ 64 h 186"/>
                <a:gd name="T54" fmla="*/ 105 w 185"/>
                <a:gd name="T55" fmla="*/ 26 h 186"/>
                <a:gd name="T56" fmla="*/ 98 w 185"/>
                <a:gd name="T57" fmla="*/ 27 h 186"/>
                <a:gd name="T58" fmla="*/ 88 w 185"/>
                <a:gd name="T59" fmla="*/ 29 h 186"/>
                <a:gd name="T60" fmla="*/ 59 w 185"/>
                <a:gd name="T61" fmla="*/ 63 h 186"/>
                <a:gd name="T62" fmla="*/ 69 w 185"/>
                <a:gd name="T63" fmla="*/ 105 h 186"/>
                <a:gd name="T64" fmla="*/ 73 w 185"/>
                <a:gd name="T65" fmla="*/ 111 h 186"/>
                <a:gd name="T66" fmla="*/ 63 w 185"/>
                <a:gd name="T67" fmla="*/ 131 h 186"/>
                <a:gd name="T68" fmla="*/ 31 w 185"/>
                <a:gd name="T69" fmla="*/ 151 h 186"/>
                <a:gd name="T70" fmla="*/ 8 w 185"/>
                <a:gd name="T71" fmla="*/ 93 h 186"/>
                <a:gd name="T72" fmla="*/ 92 w 185"/>
                <a:gd name="T73" fmla="*/ 9 h 186"/>
                <a:gd name="T74" fmla="*/ 177 w 185"/>
                <a:gd name="T75" fmla="*/ 93 h 186"/>
                <a:gd name="T76" fmla="*/ 154 w 185"/>
                <a:gd name="T77" fmla="*/ 15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5" h="186">
                  <a:moveTo>
                    <a:pt x="92" y="0"/>
                  </a:moveTo>
                  <a:cubicBezTo>
                    <a:pt x="41" y="0"/>
                    <a:pt x="0" y="42"/>
                    <a:pt x="0" y="93"/>
                  </a:cubicBezTo>
                  <a:cubicBezTo>
                    <a:pt x="0" y="145"/>
                    <a:pt x="41" y="186"/>
                    <a:pt x="92" y="186"/>
                  </a:cubicBezTo>
                  <a:cubicBezTo>
                    <a:pt x="144" y="186"/>
                    <a:pt x="185" y="145"/>
                    <a:pt x="185" y="93"/>
                  </a:cubicBezTo>
                  <a:cubicBezTo>
                    <a:pt x="185" y="42"/>
                    <a:pt x="144" y="0"/>
                    <a:pt x="92" y="0"/>
                  </a:cubicBezTo>
                  <a:close/>
                  <a:moveTo>
                    <a:pt x="92" y="178"/>
                  </a:moveTo>
                  <a:cubicBezTo>
                    <a:pt x="71" y="178"/>
                    <a:pt x="52" y="170"/>
                    <a:pt x="37" y="157"/>
                  </a:cubicBezTo>
                  <a:cubicBezTo>
                    <a:pt x="49" y="147"/>
                    <a:pt x="54" y="145"/>
                    <a:pt x="67" y="139"/>
                  </a:cubicBezTo>
                  <a:cubicBezTo>
                    <a:pt x="81" y="133"/>
                    <a:pt x="86" y="121"/>
                    <a:pt x="80" y="108"/>
                  </a:cubicBezTo>
                  <a:cubicBezTo>
                    <a:pt x="79" y="105"/>
                    <a:pt x="78" y="103"/>
                    <a:pt x="77" y="101"/>
                  </a:cubicBezTo>
                  <a:cubicBezTo>
                    <a:pt x="72" y="93"/>
                    <a:pt x="67" y="84"/>
                    <a:pt x="67" y="63"/>
                  </a:cubicBezTo>
                  <a:cubicBezTo>
                    <a:pt x="67" y="38"/>
                    <a:pt x="79" y="38"/>
                    <a:pt x="88" y="37"/>
                  </a:cubicBezTo>
                  <a:cubicBezTo>
                    <a:pt x="95" y="37"/>
                    <a:pt x="98" y="36"/>
                    <a:pt x="101" y="35"/>
                  </a:cubicBezTo>
                  <a:cubicBezTo>
                    <a:pt x="102" y="35"/>
                    <a:pt x="103" y="34"/>
                    <a:pt x="105" y="34"/>
                  </a:cubicBezTo>
                  <a:cubicBezTo>
                    <a:pt x="113" y="34"/>
                    <a:pt x="122" y="42"/>
                    <a:pt x="122" y="64"/>
                  </a:cubicBezTo>
                  <a:cubicBezTo>
                    <a:pt x="122" y="85"/>
                    <a:pt x="118" y="91"/>
                    <a:pt x="113" y="100"/>
                  </a:cubicBezTo>
                  <a:cubicBezTo>
                    <a:pt x="112" y="102"/>
                    <a:pt x="111" y="105"/>
                    <a:pt x="109" y="108"/>
                  </a:cubicBezTo>
                  <a:cubicBezTo>
                    <a:pt x="106" y="114"/>
                    <a:pt x="106" y="119"/>
                    <a:pt x="107" y="124"/>
                  </a:cubicBezTo>
                  <a:cubicBezTo>
                    <a:pt x="110" y="130"/>
                    <a:pt x="116" y="136"/>
                    <a:pt x="126" y="141"/>
                  </a:cubicBezTo>
                  <a:cubicBezTo>
                    <a:pt x="134" y="145"/>
                    <a:pt x="143" y="152"/>
                    <a:pt x="148" y="157"/>
                  </a:cubicBezTo>
                  <a:cubicBezTo>
                    <a:pt x="133" y="170"/>
                    <a:pt x="114" y="178"/>
                    <a:pt x="92" y="178"/>
                  </a:cubicBezTo>
                  <a:close/>
                  <a:moveTo>
                    <a:pt x="154" y="151"/>
                  </a:moveTo>
                  <a:cubicBezTo>
                    <a:pt x="149" y="146"/>
                    <a:pt x="139" y="137"/>
                    <a:pt x="129" y="133"/>
                  </a:cubicBezTo>
                  <a:cubicBezTo>
                    <a:pt x="121" y="129"/>
                    <a:pt x="117" y="125"/>
                    <a:pt x="115" y="121"/>
                  </a:cubicBezTo>
                  <a:cubicBezTo>
                    <a:pt x="114" y="118"/>
                    <a:pt x="115" y="115"/>
                    <a:pt x="117" y="111"/>
                  </a:cubicBezTo>
                  <a:cubicBezTo>
                    <a:pt x="118" y="108"/>
                    <a:pt x="120" y="106"/>
                    <a:pt x="121" y="104"/>
                  </a:cubicBezTo>
                  <a:cubicBezTo>
                    <a:pt x="126" y="94"/>
                    <a:pt x="130" y="88"/>
                    <a:pt x="130" y="64"/>
                  </a:cubicBezTo>
                  <a:cubicBezTo>
                    <a:pt x="130" y="28"/>
                    <a:pt x="109" y="26"/>
                    <a:pt x="105" y="26"/>
                  </a:cubicBezTo>
                  <a:cubicBezTo>
                    <a:pt x="102" y="26"/>
                    <a:pt x="100" y="27"/>
                    <a:pt x="98" y="27"/>
                  </a:cubicBezTo>
                  <a:cubicBezTo>
                    <a:pt x="96" y="28"/>
                    <a:pt x="93" y="29"/>
                    <a:pt x="88" y="29"/>
                  </a:cubicBezTo>
                  <a:cubicBezTo>
                    <a:pt x="78" y="29"/>
                    <a:pt x="59" y="29"/>
                    <a:pt x="59" y="63"/>
                  </a:cubicBezTo>
                  <a:cubicBezTo>
                    <a:pt x="59" y="86"/>
                    <a:pt x="65" y="96"/>
                    <a:pt x="69" y="105"/>
                  </a:cubicBezTo>
                  <a:cubicBezTo>
                    <a:pt x="71" y="107"/>
                    <a:pt x="72" y="109"/>
                    <a:pt x="73" y="111"/>
                  </a:cubicBezTo>
                  <a:cubicBezTo>
                    <a:pt x="77" y="120"/>
                    <a:pt x="74" y="127"/>
                    <a:pt x="63" y="131"/>
                  </a:cubicBezTo>
                  <a:cubicBezTo>
                    <a:pt x="50" y="137"/>
                    <a:pt x="44" y="140"/>
                    <a:pt x="31" y="151"/>
                  </a:cubicBezTo>
                  <a:cubicBezTo>
                    <a:pt x="17" y="136"/>
                    <a:pt x="8" y="116"/>
                    <a:pt x="8" y="93"/>
                  </a:cubicBezTo>
                  <a:cubicBezTo>
                    <a:pt x="8" y="47"/>
                    <a:pt x="46" y="9"/>
                    <a:pt x="92" y="9"/>
                  </a:cubicBezTo>
                  <a:cubicBezTo>
                    <a:pt x="139" y="9"/>
                    <a:pt x="177" y="47"/>
                    <a:pt x="177" y="93"/>
                  </a:cubicBezTo>
                  <a:cubicBezTo>
                    <a:pt x="177" y="116"/>
                    <a:pt x="168" y="136"/>
                    <a:pt x="154" y="151"/>
                  </a:cubicBezTo>
                  <a:close/>
                </a:path>
              </a:pathLst>
            </a:custGeom>
            <a:grpFill/>
            <a:ln>
              <a:noFill/>
            </a:ln>
          </p:spPr>
          <p:txBody>
            <a:bodyPr anchor="ctr"/>
            <a:lstStyle/>
            <a:p>
              <a:pPr algn="ctr"/>
            </a:p>
          </p:txBody>
        </p:sp>
        <p:sp>
          <p:nvSpPr>
            <p:cNvPr id="54" name="Freeform: Shape 135"/>
            <p:cNvSpPr/>
            <p:nvPr/>
          </p:nvSpPr>
          <p:spPr bwMode="auto">
            <a:xfrm>
              <a:off x="9653715" y="1867876"/>
              <a:ext cx="333676" cy="332690"/>
            </a:xfrm>
            <a:custGeom>
              <a:avLst/>
              <a:gdLst>
                <a:gd name="T0" fmla="*/ 137 w 186"/>
                <a:gd name="T1" fmla="*/ 60 h 185"/>
                <a:gd name="T2" fmla="*/ 126 w 186"/>
                <a:gd name="T3" fmla="*/ 64 h 185"/>
                <a:gd name="T4" fmla="*/ 113 w 186"/>
                <a:gd name="T5" fmla="*/ 59 h 185"/>
                <a:gd name="T6" fmla="*/ 96 w 186"/>
                <a:gd name="T7" fmla="*/ 76 h 185"/>
                <a:gd name="T8" fmla="*/ 97 w 186"/>
                <a:gd name="T9" fmla="*/ 80 h 185"/>
                <a:gd name="T10" fmla="*/ 61 w 186"/>
                <a:gd name="T11" fmla="*/ 62 h 185"/>
                <a:gd name="T12" fmla="*/ 59 w 186"/>
                <a:gd name="T13" fmla="*/ 70 h 185"/>
                <a:gd name="T14" fmla="*/ 66 w 186"/>
                <a:gd name="T15" fmla="*/ 84 h 185"/>
                <a:gd name="T16" fmla="*/ 58 w 186"/>
                <a:gd name="T17" fmla="*/ 82 h 185"/>
                <a:gd name="T18" fmla="*/ 58 w 186"/>
                <a:gd name="T19" fmla="*/ 83 h 185"/>
                <a:gd name="T20" fmla="*/ 72 w 186"/>
                <a:gd name="T21" fmla="*/ 99 h 185"/>
                <a:gd name="T22" fmla="*/ 68 w 186"/>
                <a:gd name="T23" fmla="*/ 100 h 185"/>
                <a:gd name="T24" fmla="*/ 64 w 186"/>
                <a:gd name="T25" fmla="*/ 100 h 185"/>
                <a:gd name="T26" fmla="*/ 81 w 186"/>
                <a:gd name="T27" fmla="*/ 111 h 185"/>
                <a:gd name="T28" fmla="*/ 59 w 186"/>
                <a:gd name="T29" fmla="*/ 119 h 185"/>
                <a:gd name="T30" fmla="*/ 55 w 186"/>
                <a:gd name="T31" fmla="*/ 118 h 185"/>
                <a:gd name="T32" fmla="*/ 82 w 186"/>
                <a:gd name="T33" fmla="*/ 126 h 185"/>
                <a:gd name="T34" fmla="*/ 131 w 186"/>
                <a:gd name="T35" fmla="*/ 78 h 185"/>
                <a:gd name="T36" fmla="*/ 131 w 186"/>
                <a:gd name="T37" fmla="*/ 75 h 185"/>
                <a:gd name="T38" fmla="*/ 139 w 186"/>
                <a:gd name="T39" fmla="*/ 67 h 185"/>
                <a:gd name="T40" fmla="*/ 129 w 186"/>
                <a:gd name="T41" fmla="*/ 69 h 185"/>
                <a:gd name="T42" fmla="*/ 137 w 186"/>
                <a:gd name="T43" fmla="*/ 60 h 185"/>
                <a:gd name="T44" fmla="*/ 93 w 186"/>
                <a:gd name="T45" fmla="*/ 0 h 185"/>
                <a:gd name="T46" fmla="*/ 0 w 186"/>
                <a:gd name="T47" fmla="*/ 92 h 185"/>
                <a:gd name="T48" fmla="*/ 93 w 186"/>
                <a:gd name="T49" fmla="*/ 185 h 185"/>
                <a:gd name="T50" fmla="*/ 186 w 186"/>
                <a:gd name="T51" fmla="*/ 92 h 185"/>
                <a:gd name="T52" fmla="*/ 93 w 186"/>
                <a:gd name="T53" fmla="*/ 0 h 185"/>
                <a:gd name="T54" fmla="*/ 93 w 186"/>
                <a:gd name="T55" fmla="*/ 177 h 185"/>
                <a:gd name="T56" fmla="*/ 9 w 186"/>
                <a:gd name="T57" fmla="*/ 92 h 185"/>
                <a:gd name="T58" fmla="*/ 93 w 186"/>
                <a:gd name="T59" fmla="*/ 8 h 185"/>
                <a:gd name="T60" fmla="*/ 177 w 186"/>
                <a:gd name="T61" fmla="*/ 92 h 185"/>
                <a:gd name="T62" fmla="*/ 93 w 186"/>
                <a:gd name="T63" fmla="*/ 1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85">
                  <a:moveTo>
                    <a:pt x="137" y="60"/>
                  </a:moveTo>
                  <a:cubicBezTo>
                    <a:pt x="134" y="62"/>
                    <a:pt x="130" y="63"/>
                    <a:pt x="126" y="64"/>
                  </a:cubicBezTo>
                  <a:cubicBezTo>
                    <a:pt x="123" y="61"/>
                    <a:pt x="118" y="59"/>
                    <a:pt x="113" y="59"/>
                  </a:cubicBezTo>
                  <a:cubicBezTo>
                    <a:pt x="104" y="59"/>
                    <a:pt x="96" y="66"/>
                    <a:pt x="96" y="76"/>
                  </a:cubicBezTo>
                  <a:cubicBezTo>
                    <a:pt x="96" y="77"/>
                    <a:pt x="96" y="78"/>
                    <a:pt x="97" y="80"/>
                  </a:cubicBezTo>
                  <a:cubicBezTo>
                    <a:pt x="82" y="79"/>
                    <a:pt x="69" y="72"/>
                    <a:pt x="61" y="62"/>
                  </a:cubicBezTo>
                  <a:cubicBezTo>
                    <a:pt x="59" y="64"/>
                    <a:pt x="59" y="67"/>
                    <a:pt x="59" y="70"/>
                  </a:cubicBezTo>
                  <a:cubicBezTo>
                    <a:pt x="59" y="76"/>
                    <a:pt x="62" y="81"/>
                    <a:pt x="66" y="84"/>
                  </a:cubicBezTo>
                  <a:cubicBezTo>
                    <a:pt x="63" y="84"/>
                    <a:pt x="61" y="84"/>
                    <a:pt x="58" y="82"/>
                  </a:cubicBezTo>
                  <a:cubicBezTo>
                    <a:pt x="58" y="82"/>
                    <a:pt x="58" y="82"/>
                    <a:pt x="58" y="83"/>
                  </a:cubicBezTo>
                  <a:cubicBezTo>
                    <a:pt x="58" y="91"/>
                    <a:pt x="64" y="98"/>
                    <a:pt x="72" y="99"/>
                  </a:cubicBezTo>
                  <a:cubicBezTo>
                    <a:pt x="71" y="100"/>
                    <a:pt x="69" y="100"/>
                    <a:pt x="68" y="100"/>
                  </a:cubicBezTo>
                  <a:cubicBezTo>
                    <a:pt x="67" y="100"/>
                    <a:pt x="66" y="100"/>
                    <a:pt x="64" y="100"/>
                  </a:cubicBezTo>
                  <a:cubicBezTo>
                    <a:pt x="67" y="106"/>
                    <a:pt x="73" y="111"/>
                    <a:pt x="81" y="111"/>
                  </a:cubicBezTo>
                  <a:cubicBezTo>
                    <a:pt x="75" y="116"/>
                    <a:pt x="67" y="119"/>
                    <a:pt x="59" y="119"/>
                  </a:cubicBezTo>
                  <a:cubicBezTo>
                    <a:pt x="58" y="119"/>
                    <a:pt x="56" y="119"/>
                    <a:pt x="55" y="118"/>
                  </a:cubicBezTo>
                  <a:cubicBezTo>
                    <a:pt x="63" y="123"/>
                    <a:pt x="72" y="126"/>
                    <a:pt x="82" y="126"/>
                  </a:cubicBezTo>
                  <a:cubicBezTo>
                    <a:pt x="113" y="126"/>
                    <a:pt x="131" y="100"/>
                    <a:pt x="131" y="78"/>
                  </a:cubicBezTo>
                  <a:cubicBezTo>
                    <a:pt x="131" y="77"/>
                    <a:pt x="131" y="76"/>
                    <a:pt x="131" y="75"/>
                  </a:cubicBezTo>
                  <a:cubicBezTo>
                    <a:pt x="134" y="73"/>
                    <a:pt x="137" y="70"/>
                    <a:pt x="139" y="67"/>
                  </a:cubicBezTo>
                  <a:cubicBezTo>
                    <a:pt x="136" y="68"/>
                    <a:pt x="133" y="69"/>
                    <a:pt x="129" y="69"/>
                  </a:cubicBezTo>
                  <a:cubicBezTo>
                    <a:pt x="133" y="67"/>
                    <a:pt x="136" y="64"/>
                    <a:pt x="137" y="60"/>
                  </a:cubicBezTo>
                  <a:close/>
                  <a:moveTo>
                    <a:pt x="93" y="0"/>
                  </a:moveTo>
                  <a:cubicBezTo>
                    <a:pt x="42" y="0"/>
                    <a:pt x="0" y="41"/>
                    <a:pt x="0" y="92"/>
                  </a:cubicBezTo>
                  <a:cubicBezTo>
                    <a:pt x="0" y="144"/>
                    <a:pt x="42" y="185"/>
                    <a:pt x="93" y="185"/>
                  </a:cubicBezTo>
                  <a:cubicBezTo>
                    <a:pt x="144" y="185"/>
                    <a:pt x="186" y="144"/>
                    <a:pt x="186" y="92"/>
                  </a:cubicBezTo>
                  <a:cubicBezTo>
                    <a:pt x="186" y="41"/>
                    <a:pt x="144" y="0"/>
                    <a:pt x="93" y="0"/>
                  </a:cubicBezTo>
                  <a:close/>
                  <a:moveTo>
                    <a:pt x="93" y="177"/>
                  </a:moveTo>
                  <a:cubicBezTo>
                    <a:pt x="46" y="177"/>
                    <a:pt x="9" y="139"/>
                    <a:pt x="9" y="92"/>
                  </a:cubicBezTo>
                  <a:cubicBezTo>
                    <a:pt x="9" y="46"/>
                    <a:pt x="46" y="8"/>
                    <a:pt x="93" y="8"/>
                  </a:cubicBezTo>
                  <a:cubicBezTo>
                    <a:pt x="140" y="8"/>
                    <a:pt x="177" y="46"/>
                    <a:pt x="177" y="92"/>
                  </a:cubicBezTo>
                  <a:cubicBezTo>
                    <a:pt x="177" y="139"/>
                    <a:pt x="140" y="177"/>
                    <a:pt x="93" y="177"/>
                  </a:cubicBezTo>
                  <a:close/>
                </a:path>
              </a:pathLst>
            </a:custGeom>
            <a:grpFill/>
            <a:ln>
              <a:noFill/>
            </a:ln>
          </p:spPr>
          <p:txBody>
            <a:bodyPr anchor="ctr"/>
            <a:lstStyle/>
            <a:p>
              <a:pPr algn="ctr"/>
            </a:p>
          </p:txBody>
        </p:sp>
        <p:sp>
          <p:nvSpPr>
            <p:cNvPr id="55" name="Freeform: Shape 136"/>
            <p:cNvSpPr/>
            <p:nvPr/>
          </p:nvSpPr>
          <p:spPr bwMode="auto">
            <a:xfrm rot="3530685">
              <a:off x="10088518" y="2255427"/>
              <a:ext cx="334106" cy="333117"/>
            </a:xfrm>
            <a:custGeom>
              <a:avLst/>
              <a:gdLst>
                <a:gd name="T0" fmla="*/ 41 w 186"/>
                <a:gd name="T1" fmla="*/ 125 h 185"/>
                <a:gd name="T2" fmla="*/ 45 w 186"/>
                <a:gd name="T3" fmla="*/ 121 h 185"/>
                <a:gd name="T4" fmla="*/ 46 w 186"/>
                <a:gd name="T5" fmla="*/ 118 h 185"/>
                <a:gd name="T6" fmla="*/ 42 w 186"/>
                <a:gd name="T7" fmla="*/ 114 h 185"/>
                <a:gd name="T8" fmla="*/ 39 w 186"/>
                <a:gd name="T9" fmla="*/ 115 h 185"/>
                <a:gd name="T10" fmla="*/ 35 w 186"/>
                <a:gd name="T11" fmla="*/ 119 h 185"/>
                <a:gd name="T12" fmla="*/ 34 w 186"/>
                <a:gd name="T13" fmla="*/ 122 h 185"/>
                <a:gd name="T14" fmla="*/ 38 w 186"/>
                <a:gd name="T15" fmla="*/ 126 h 185"/>
                <a:gd name="T16" fmla="*/ 41 w 186"/>
                <a:gd name="T17" fmla="*/ 125 h 185"/>
                <a:gd name="T18" fmla="*/ 67 w 186"/>
                <a:gd name="T19" fmla="*/ 122 h 185"/>
                <a:gd name="T20" fmla="*/ 63 w 186"/>
                <a:gd name="T21" fmla="*/ 118 h 185"/>
                <a:gd name="T22" fmla="*/ 60 w 186"/>
                <a:gd name="T23" fmla="*/ 119 h 185"/>
                <a:gd name="T24" fmla="*/ 18 w 186"/>
                <a:gd name="T25" fmla="*/ 161 h 185"/>
                <a:gd name="T26" fmla="*/ 17 w 186"/>
                <a:gd name="T27" fmla="*/ 164 h 185"/>
                <a:gd name="T28" fmla="*/ 21 w 186"/>
                <a:gd name="T29" fmla="*/ 168 h 185"/>
                <a:gd name="T30" fmla="*/ 24 w 186"/>
                <a:gd name="T31" fmla="*/ 167 h 185"/>
                <a:gd name="T32" fmla="*/ 66 w 186"/>
                <a:gd name="T33" fmla="*/ 125 h 185"/>
                <a:gd name="T34" fmla="*/ 67 w 186"/>
                <a:gd name="T35" fmla="*/ 122 h 185"/>
                <a:gd name="T36" fmla="*/ 186 w 186"/>
                <a:gd name="T37" fmla="*/ 4 h 185"/>
                <a:gd name="T38" fmla="*/ 181 w 186"/>
                <a:gd name="T39" fmla="*/ 0 h 185"/>
                <a:gd name="T40" fmla="*/ 180 w 186"/>
                <a:gd name="T41" fmla="*/ 0 h 185"/>
                <a:gd name="T42" fmla="*/ 180 w 186"/>
                <a:gd name="T43" fmla="*/ 0 h 185"/>
                <a:gd name="T44" fmla="*/ 3 w 186"/>
                <a:gd name="T45" fmla="*/ 76 h 185"/>
                <a:gd name="T46" fmla="*/ 2 w 186"/>
                <a:gd name="T47" fmla="*/ 76 h 185"/>
                <a:gd name="T48" fmla="*/ 2 w 186"/>
                <a:gd name="T49" fmla="*/ 76 h 185"/>
                <a:gd name="T50" fmla="*/ 2 w 186"/>
                <a:gd name="T51" fmla="*/ 76 h 185"/>
                <a:gd name="T52" fmla="*/ 0 w 186"/>
                <a:gd name="T53" fmla="*/ 80 h 185"/>
                <a:gd name="T54" fmla="*/ 3 w 186"/>
                <a:gd name="T55" fmla="*/ 84 h 185"/>
                <a:gd name="T56" fmla="*/ 3 w 186"/>
                <a:gd name="T57" fmla="*/ 84 h 185"/>
                <a:gd name="T58" fmla="*/ 73 w 186"/>
                <a:gd name="T59" fmla="*/ 113 h 185"/>
                <a:gd name="T60" fmla="*/ 101 w 186"/>
                <a:gd name="T61" fmla="*/ 182 h 185"/>
                <a:gd name="T62" fmla="*/ 101 w 186"/>
                <a:gd name="T63" fmla="*/ 182 h 185"/>
                <a:gd name="T64" fmla="*/ 105 w 186"/>
                <a:gd name="T65" fmla="*/ 185 h 185"/>
                <a:gd name="T66" fmla="*/ 109 w 186"/>
                <a:gd name="T67" fmla="*/ 183 h 185"/>
                <a:gd name="T68" fmla="*/ 109 w 186"/>
                <a:gd name="T69" fmla="*/ 183 h 185"/>
                <a:gd name="T70" fmla="*/ 109 w 186"/>
                <a:gd name="T71" fmla="*/ 183 h 185"/>
                <a:gd name="T72" fmla="*/ 109 w 186"/>
                <a:gd name="T73" fmla="*/ 183 h 185"/>
                <a:gd name="T74" fmla="*/ 185 w 186"/>
                <a:gd name="T75" fmla="*/ 6 h 185"/>
                <a:gd name="T76" fmla="*/ 185 w 186"/>
                <a:gd name="T77" fmla="*/ 6 h 185"/>
                <a:gd name="T78" fmla="*/ 186 w 186"/>
                <a:gd name="T79" fmla="*/ 4 h 185"/>
                <a:gd name="T80" fmla="*/ 15 w 186"/>
                <a:gd name="T81" fmla="*/ 80 h 185"/>
                <a:gd name="T82" fmla="*/ 163 w 186"/>
                <a:gd name="T83" fmla="*/ 16 h 185"/>
                <a:gd name="T84" fmla="*/ 75 w 186"/>
                <a:gd name="T85" fmla="*/ 104 h 185"/>
                <a:gd name="T86" fmla="*/ 15 w 186"/>
                <a:gd name="T87" fmla="*/ 80 h 185"/>
                <a:gd name="T88" fmla="*/ 105 w 186"/>
                <a:gd name="T89" fmla="*/ 170 h 185"/>
                <a:gd name="T90" fmla="*/ 81 w 186"/>
                <a:gd name="T91" fmla="*/ 110 h 185"/>
                <a:gd name="T92" fmla="*/ 169 w 186"/>
                <a:gd name="T93" fmla="*/ 22 h 185"/>
                <a:gd name="T94" fmla="*/ 105 w 186"/>
                <a:gd name="T95" fmla="*/ 170 h 185"/>
                <a:gd name="T96" fmla="*/ 67 w 186"/>
                <a:gd name="T97" fmla="*/ 139 h 185"/>
                <a:gd name="T98" fmla="*/ 64 w 186"/>
                <a:gd name="T99" fmla="*/ 140 h 185"/>
                <a:gd name="T100" fmla="*/ 52 w 186"/>
                <a:gd name="T101" fmla="*/ 153 h 185"/>
                <a:gd name="T102" fmla="*/ 51 w 186"/>
                <a:gd name="T103" fmla="*/ 156 h 185"/>
                <a:gd name="T104" fmla="*/ 55 w 186"/>
                <a:gd name="T105" fmla="*/ 160 h 185"/>
                <a:gd name="T106" fmla="*/ 58 w 186"/>
                <a:gd name="T107" fmla="*/ 159 h 185"/>
                <a:gd name="T108" fmla="*/ 70 w 186"/>
                <a:gd name="T109" fmla="*/ 146 h 185"/>
                <a:gd name="T110" fmla="*/ 72 w 186"/>
                <a:gd name="T111" fmla="*/ 143 h 185"/>
                <a:gd name="T112" fmla="*/ 67 w 186"/>
                <a:gd name="T113" fmla="*/ 13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 h="185">
                  <a:moveTo>
                    <a:pt x="41" y="125"/>
                  </a:moveTo>
                  <a:cubicBezTo>
                    <a:pt x="45" y="121"/>
                    <a:pt x="45" y="121"/>
                    <a:pt x="45" y="121"/>
                  </a:cubicBezTo>
                  <a:cubicBezTo>
                    <a:pt x="46" y="120"/>
                    <a:pt x="46" y="119"/>
                    <a:pt x="46" y="118"/>
                  </a:cubicBezTo>
                  <a:cubicBezTo>
                    <a:pt x="46" y="116"/>
                    <a:pt x="44" y="114"/>
                    <a:pt x="42" y="114"/>
                  </a:cubicBezTo>
                  <a:cubicBezTo>
                    <a:pt x="41" y="114"/>
                    <a:pt x="40" y="114"/>
                    <a:pt x="39" y="115"/>
                  </a:cubicBezTo>
                  <a:cubicBezTo>
                    <a:pt x="35" y="119"/>
                    <a:pt x="35" y="119"/>
                    <a:pt x="35" y="119"/>
                  </a:cubicBezTo>
                  <a:cubicBezTo>
                    <a:pt x="34" y="120"/>
                    <a:pt x="34" y="121"/>
                    <a:pt x="34" y="122"/>
                  </a:cubicBezTo>
                  <a:cubicBezTo>
                    <a:pt x="34" y="124"/>
                    <a:pt x="36" y="126"/>
                    <a:pt x="38" y="126"/>
                  </a:cubicBezTo>
                  <a:cubicBezTo>
                    <a:pt x="39" y="126"/>
                    <a:pt x="40" y="126"/>
                    <a:pt x="41" y="125"/>
                  </a:cubicBezTo>
                  <a:close/>
                  <a:moveTo>
                    <a:pt x="67" y="122"/>
                  </a:moveTo>
                  <a:cubicBezTo>
                    <a:pt x="67" y="120"/>
                    <a:pt x="66" y="118"/>
                    <a:pt x="63" y="118"/>
                  </a:cubicBezTo>
                  <a:cubicBezTo>
                    <a:pt x="62" y="118"/>
                    <a:pt x="61" y="118"/>
                    <a:pt x="60" y="119"/>
                  </a:cubicBezTo>
                  <a:cubicBezTo>
                    <a:pt x="18" y="161"/>
                    <a:pt x="18" y="161"/>
                    <a:pt x="18" y="161"/>
                  </a:cubicBezTo>
                  <a:cubicBezTo>
                    <a:pt x="17" y="162"/>
                    <a:pt x="17" y="163"/>
                    <a:pt x="17" y="164"/>
                  </a:cubicBezTo>
                  <a:cubicBezTo>
                    <a:pt x="17" y="167"/>
                    <a:pt x="19" y="168"/>
                    <a:pt x="21" y="168"/>
                  </a:cubicBezTo>
                  <a:cubicBezTo>
                    <a:pt x="22" y="168"/>
                    <a:pt x="23" y="168"/>
                    <a:pt x="24" y="167"/>
                  </a:cubicBezTo>
                  <a:cubicBezTo>
                    <a:pt x="66" y="125"/>
                    <a:pt x="66" y="125"/>
                    <a:pt x="66" y="125"/>
                  </a:cubicBezTo>
                  <a:cubicBezTo>
                    <a:pt x="67" y="124"/>
                    <a:pt x="67" y="123"/>
                    <a:pt x="67" y="122"/>
                  </a:cubicBezTo>
                  <a:close/>
                  <a:moveTo>
                    <a:pt x="186" y="4"/>
                  </a:moveTo>
                  <a:cubicBezTo>
                    <a:pt x="186" y="2"/>
                    <a:pt x="184" y="0"/>
                    <a:pt x="181" y="0"/>
                  </a:cubicBezTo>
                  <a:cubicBezTo>
                    <a:pt x="181" y="0"/>
                    <a:pt x="180" y="0"/>
                    <a:pt x="180" y="0"/>
                  </a:cubicBezTo>
                  <a:cubicBezTo>
                    <a:pt x="180" y="0"/>
                    <a:pt x="180" y="0"/>
                    <a:pt x="180" y="0"/>
                  </a:cubicBezTo>
                  <a:cubicBezTo>
                    <a:pt x="3" y="76"/>
                    <a:pt x="3" y="76"/>
                    <a:pt x="3" y="76"/>
                  </a:cubicBezTo>
                  <a:cubicBezTo>
                    <a:pt x="3" y="76"/>
                    <a:pt x="3" y="76"/>
                    <a:pt x="2" y="76"/>
                  </a:cubicBezTo>
                  <a:cubicBezTo>
                    <a:pt x="2" y="76"/>
                    <a:pt x="2" y="76"/>
                    <a:pt x="2" y="76"/>
                  </a:cubicBezTo>
                  <a:cubicBezTo>
                    <a:pt x="2" y="76"/>
                    <a:pt x="2" y="76"/>
                    <a:pt x="2" y="76"/>
                  </a:cubicBezTo>
                  <a:cubicBezTo>
                    <a:pt x="1" y="77"/>
                    <a:pt x="0" y="78"/>
                    <a:pt x="0" y="80"/>
                  </a:cubicBezTo>
                  <a:cubicBezTo>
                    <a:pt x="0" y="82"/>
                    <a:pt x="1" y="83"/>
                    <a:pt x="3" y="84"/>
                  </a:cubicBezTo>
                  <a:cubicBezTo>
                    <a:pt x="3" y="84"/>
                    <a:pt x="3" y="84"/>
                    <a:pt x="3" y="84"/>
                  </a:cubicBezTo>
                  <a:cubicBezTo>
                    <a:pt x="73" y="113"/>
                    <a:pt x="73" y="113"/>
                    <a:pt x="73" y="113"/>
                  </a:cubicBezTo>
                  <a:cubicBezTo>
                    <a:pt x="101" y="182"/>
                    <a:pt x="101" y="182"/>
                    <a:pt x="101" y="182"/>
                  </a:cubicBezTo>
                  <a:cubicBezTo>
                    <a:pt x="101" y="182"/>
                    <a:pt x="101" y="182"/>
                    <a:pt x="101" y="182"/>
                  </a:cubicBezTo>
                  <a:cubicBezTo>
                    <a:pt x="102" y="184"/>
                    <a:pt x="103" y="185"/>
                    <a:pt x="105" y="185"/>
                  </a:cubicBezTo>
                  <a:cubicBezTo>
                    <a:pt x="107" y="185"/>
                    <a:pt x="109" y="184"/>
                    <a:pt x="109" y="183"/>
                  </a:cubicBezTo>
                  <a:cubicBezTo>
                    <a:pt x="109" y="183"/>
                    <a:pt x="109" y="183"/>
                    <a:pt x="109" y="183"/>
                  </a:cubicBezTo>
                  <a:cubicBezTo>
                    <a:pt x="109" y="183"/>
                    <a:pt x="109" y="183"/>
                    <a:pt x="109" y="183"/>
                  </a:cubicBezTo>
                  <a:cubicBezTo>
                    <a:pt x="109" y="183"/>
                    <a:pt x="109" y="183"/>
                    <a:pt x="109" y="183"/>
                  </a:cubicBezTo>
                  <a:cubicBezTo>
                    <a:pt x="185" y="6"/>
                    <a:pt x="185" y="6"/>
                    <a:pt x="185" y="6"/>
                  </a:cubicBezTo>
                  <a:cubicBezTo>
                    <a:pt x="185" y="6"/>
                    <a:pt x="185" y="6"/>
                    <a:pt x="185" y="6"/>
                  </a:cubicBezTo>
                  <a:cubicBezTo>
                    <a:pt x="185" y="5"/>
                    <a:pt x="186" y="5"/>
                    <a:pt x="186" y="4"/>
                  </a:cubicBezTo>
                  <a:close/>
                  <a:moveTo>
                    <a:pt x="15" y="80"/>
                  </a:moveTo>
                  <a:cubicBezTo>
                    <a:pt x="163" y="16"/>
                    <a:pt x="163" y="16"/>
                    <a:pt x="163" y="16"/>
                  </a:cubicBezTo>
                  <a:cubicBezTo>
                    <a:pt x="75" y="104"/>
                    <a:pt x="75" y="104"/>
                    <a:pt x="75" y="104"/>
                  </a:cubicBezTo>
                  <a:lnTo>
                    <a:pt x="15" y="80"/>
                  </a:lnTo>
                  <a:close/>
                  <a:moveTo>
                    <a:pt x="105" y="170"/>
                  </a:moveTo>
                  <a:cubicBezTo>
                    <a:pt x="81" y="110"/>
                    <a:pt x="81" y="110"/>
                    <a:pt x="81" y="110"/>
                  </a:cubicBezTo>
                  <a:cubicBezTo>
                    <a:pt x="169" y="22"/>
                    <a:pt x="169" y="22"/>
                    <a:pt x="169" y="22"/>
                  </a:cubicBezTo>
                  <a:lnTo>
                    <a:pt x="105" y="170"/>
                  </a:lnTo>
                  <a:close/>
                  <a:moveTo>
                    <a:pt x="67" y="139"/>
                  </a:moveTo>
                  <a:cubicBezTo>
                    <a:pt x="66" y="139"/>
                    <a:pt x="65" y="139"/>
                    <a:pt x="64" y="140"/>
                  </a:cubicBezTo>
                  <a:cubicBezTo>
                    <a:pt x="52" y="153"/>
                    <a:pt x="52" y="153"/>
                    <a:pt x="52" y="153"/>
                  </a:cubicBezTo>
                  <a:cubicBezTo>
                    <a:pt x="51" y="154"/>
                    <a:pt x="51" y="155"/>
                    <a:pt x="51" y="156"/>
                  </a:cubicBezTo>
                  <a:cubicBezTo>
                    <a:pt x="51" y="158"/>
                    <a:pt x="52" y="160"/>
                    <a:pt x="55" y="160"/>
                  </a:cubicBezTo>
                  <a:cubicBezTo>
                    <a:pt x="56" y="160"/>
                    <a:pt x="57" y="160"/>
                    <a:pt x="58" y="159"/>
                  </a:cubicBezTo>
                  <a:cubicBezTo>
                    <a:pt x="70" y="146"/>
                    <a:pt x="70" y="146"/>
                    <a:pt x="70" y="146"/>
                  </a:cubicBezTo>
                  <a:cubicBezTo>
                    <a:pt x="71" y="145"/>
                    <a:pt x="72" y="144"/>
                    <a:pt x="72" y="143"/>
                  </a:cubicBezTo>
                  <a:cubicBezTo>
                    <a:pt x="72" y="141"/>
                    <a:pt x="70" y="139"/>
                    <a:pt x="67" y="139"/>
                  </a:cubicBezTo>
                  <a:close/>
                </a:path>
              </a:pathLst>
            </a:custGeom>
            <a:grpFill/>
            <a:ln>
              <a:noFill/>
            </a:ln>
          </p:spPr>
          <p:txBody>
            <a:bodyPr anchor="ctr"/>
            <a:lstStyle/>
            <a:p>
              <a:pPr algn="ctr"/>
            </a:p>
          </p:txBody>
        </p:sp>
        <p:sp>
          <p:nvSpPr>
            <p:cNvPr id="56" name="Freeform: Shape 137"/>
            <p:cNvSpPr/>
            <p:nvPr/>
          </p:nvSpPr>
          <p:spPr bwMode="auto">
            <a:xfrm>
              <a:off x="9254495" y="1414315"/>
              <a:ext cx="335094" cy="333117"/>
            </a:xfrm>
            <a:custGeom>
              <a:avLst/>
              <a:gdLst>
                <a:gd name="T0" fmla="*/ 171 w 186"/>
                <a:gd name="T1" fmla="*/ 72 h 185"/>
                <a:gd name="T2" fmla="*/ 168 w 186"/>
                <a:gd name="T3" fmla="*/ 44 h 185"/>
                <a:gd name="T4" fmla="*/ 150 w 186"/>
                <a:gd name="T5" fmla="*/ 18 h 185"/>
                <a:gd name="T6" fmla="*/ 141 w 186"/>
                <a:gd name="T7" fmla="*/ 18 h 185"/>
                <a:gd name="T8" fmla="*/ 114 w 186"/>
                <a:gd name="T9" fmla="*/ 15 h 185"/>
                <a:gd name="T10" fmla="*/ 106 w 186"/>
                <a:gd name="T11" fmla="*/ 0 h 185"/>
                <a:gd name="T12" fmla="*/ 75 w 186"/>
                <a:gd name="T13" fmla="*/ 6 h 185"/>
                <a:gd name="T14" fmla="*/ 53 w 186"/>
                <a:gd name="T15" fmla="*/ 23 h 185"/>
                <a:gd name="T16" fmla="*/ 40 w 186"/>
                <a:gd name="T17" fmla="*/ 17 h 185"/>
                <a:gd name="T18" fmla="*/ 19 w 186"/>
                <a:gd name="T19" fmla="*/ 36 h 185"/>
                <a:gd name="T20" fmla="*/ 24 w 186"/>
                <a:gd name="T21" fmla="*/ 52 h 185"/>
                <a:gd name="T22" fmla="*/ 7 w 186"/>
                <a:gd name="T23" fmla="*/ 74 h 185"/>
                <a:gd name="T24" fmla="*/ 0 w 186"/>
                <a:gd name="T25" fmla="*/ 105 h 185"/>
                <a:gd name="T26" fmla="*/ 16 w 186"/>
                <a:gd name="T27" fmla="*/ 113 h 185"/>
                <a:gd name="T28" fmla="*/ 19 w 186"/>
                <a:gd name="T29" fmla="*/ 141 h 185"/>
                <a:gd name="T30" fmla="*/ 36 w 186"/>
                <a:gd name="T31" fmla="*/ 167 h 185"/>
                <a:gd name="T32" fmla="*/ 45 w 186"/>
                <a:gd name="T33" fmla="*/ 167 h 185"/>
                <a:gd name="T34" fmla="*/ 72 w 186"/>
                <a:gd name="T35" fmla="*/ 170 h 185"/>
                <a:gd name="T36" fmla="*/ 81 w 186"/>
                <a:gd name="T37" fmla="*/ 185 h 185"/>
                <a:gd name="T38" fmla="*/ 112 w 186"/>
                <a:gd name="T39" fmla="*/ 179 h 185"/>
                <a:gd name="T40" fmla="*/ 133 w 186"/>
                <a:gd name="T41" fmla="*/ 162 h 185"/>
                <a:gd name="T42" fmla="*/ 146 w 186"/>
                <a:gd name="T43" fmla="*/ 168 h 185"/>
                <a:gd name="T44" fmla="*/ 168 w 186"/>
                <a:gd name="T45" fmla="*/ 149 h 185"/>
                <a:gd name="T46" fmla="*/ 163 w 186"/>
                <a:gd name="T47" fmla="*/ 133 h 185"/>
                <a:gd name="T48" fmla="*/ 180 w 186"/>
                <a:gd name="T49" fmla="*/ 111 h 185"/>
                <a:gd name="T50" fmla="*/ 186 w 186"/>
                <a:gd name="T51" fmla="*/ 80 h 185"/>
                <a:gd name="T52" fmla="*/ 178 w 186"/>
                <a:gd name="T53" fmla="*/ 103 h 185"/>
                <a:gd name="T54" fmla="*/ 169 w 186"/>
                <a:gd name="T55" fmla="*/ 105 h 185"/>
                <a:gd name="T56" fmla="*/ 156 w 186"/>
                <a:gd name="T57" fmla="*/ 129 h 185"/>
                <a:gd name="T58" fmla="*/ 160 w 186"/>
                <a:gd name="T59" fmla="*/ 145 h 185"/>
                <a:gd name="T60" fmla="*/ 145 w 186"/>
                <a:gd name="T61" fmla="*/ 160 h 185"/>
                <a:gd name="T62" fmla="*/ 133 w 186"/>
                <a:gd name="T63" fmla="*/ 154 h 185"/>
                <a:gd name="T64" fmla="*/ 112 w 186"/>
                <a:gd name="T65" fmla="*/ 162 h 185"/>
                <a:gd name="T66" fmla="*/ 104 w 186"/>
                <a:gd name="T67" fmla="*/ 177 h 185"/>
                <a:gd name="T68" fmla="*/ 83 w 186"/>
                <a:gd name="T69" fmla="*/ 177 h 185"/>
                <a:gd name="T70" fmla="*/ 75 w 186"/>
                <a:gd name="T71" fmla="*/ 162 h 185"/>
                <a:gd name="T72" fmla="*/ 53 w 186"/>
                <a:gd name="T73" fmla="*/ 154 h 185"/>
                <a:gd name="T74" fmla="*/ 41 w 186"/>
                <a:gd name="T75" fmla="*/ 160 h 185"/>
                <a:gd name="T76" fmla="*/ 26 w 186"/>
                <a:gd name="T77" fmla="*/ 145 h 185"/>
                <a:gd name="T78" fmla="*/ 31 w 186"/>
                <a:gd name="T79" fmla="*/ 129 h 185"/>
                <a:gd name="T80" fmla="*/ 18 w 186"/>
                <a:gd name="T81" fmla="*/ 105 h 185"/>
                <a:gd name="T82" fmla="*/ 9 w 186"/>
                <a:gd name="T83" fmla="*/ 103 h 185"/>
                <a:gd name="T84" fmla="*/ 18 w 186"/>
                <a:gd name="T85" fmla="*/ 80 h 185"/>
                <a:gd name="T86" fmla="*/ 31 w 186"/>
                <a:gd name="T87" fmla="*/ 57 h 185"/>
                <a:gd name="T88" fmla="*/ 26 w 186"/>
                <a:gd name="T89" fmla="*/ 40 h 185"/>
                <a:gd name="T90" fmla="*/ 41 w 186"/>
                <a:gd name="T91" fmla="*/ 26 h 185"/>
                <a:gd name="T92" fmla="*/ 53 w 186"/>
                <a:gd name="T93" fmla="*/ 31 h 185"/>
                <a:gd name="T94" fmla="*/ 75 w 186"/>
                <a:gd name="T95" fmla="*/ 23 h 185"/>
                <a:gd name="T96" fmla="*/ 83 w 186"/>
                <a:gd name="T97" fmla="*/ 8 h 185"/>
                <a:gd name="T98" fmla="*/ 104 w 186"/>
                <a:gd name="T99" fmla="*/ 8 h 185"/>
                <a:gd name="T100" fmla="*/ 112 w 186"/>
                <a:gd name="T101" fmla="*/ 23 h 185"/>
                <a:gd name="T102" fmla="*/ 133 w 186"/>
                <a:gd name="T103" fmla="*/ 31 h 185"/>
                <a:gd name="T104" fmla="*/ 146 w 186"/>
                <a:gd name="T105" fmla="*/ 26 h 185"/>
                <a:gd name="T106" fmla="*/ 160 w 186"/>
                <a:gd name="T107" fmla="*/ 40 h 185"/>
                <a:gd name="T108" fmla="*/ 156 w 186"/>
                <a:gd name="T109" fmla="*/ 57 h 185"/>
                <a:gd name="T110" fmla="*/ 169 w 186"/>
                <a:gd name="T111" fmla="*/ 80 h 185"/>
                <a:gd name="T112" fmla="*/ 178 w 186"/>
                <a:gd name="T113" fmla="*/ 103 h 185"/>
                <a:gd name="T114" fmla="*/ 51 w 186"/>
                <a:gd name="T115" fmla="*/ 93 h 185"/>
                <a:gd name="T116" fmla="*/ 135 w 186"/>
                <a:gd name="T117" fmla="*/ 93 h 185"/>
                <a:gd name="T118" fmla="*/ 93 w 186"/>
                <a:gd name="T119" fmla="*/ 126 h 185"/>
                <a:gd name="T120" fmla="*/ 93 w 186"/>
                <a:gd name="T121" fmla="*/ 59 h 185"/>
                <a:gd name="T122" fmla="*/ 93 w 186"/>
                <a:gd name="T123" fmla="*/ 12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85">
                  <a:moveTo>
                    <a:pt x="180" y="74"/>
                  </a:moveTo>
                  <a:cubicBezTo>
                    <a:pt x="171" y="72"/>
                    <a:pt x="171" y="72"/>
                    <a:pt x="171" y="72"/>
                  </a:cubicBezTo>
                  <a:cubicBezTo>
                    <a:pt x="169" y="65"/>
                    <a:pt x="166" y="58"/>
                    <a:pt x="163" y="52"/>
                  </a:cubicBezTo>
                  <a:cubicBezTo>
                    <a:pt x="168" y="44"/>
                    <a:pt x="168" y="44"/>
                    <a:pt x="168" y="44"/>
                  </a:cubicBezTo>
                  <a:cubicBezTo>
                    <a:pt x="169" y="42"/>
                    <a:pt x="170" y="38"/>
                    <a:pt x="168" y="36"/>
                  </a:cubicBezTo>
                  <a:cubicBezTo>
                    <a:pt x="150" y="18"/>
                    <a:pt x="150" y="18"/>
                    <a:pt x="150" y="18"/>
                  </a:cubicBezTo>
                  <a:cubicBezTo>
                    <a:pt x="149" y="17"/>
                    <a:pt x="148" y="17"/>
                    <a:pt x="146" y="17"/>
                  </a:cubicBezTo>
                  <a:cubicBezTo>
                    <a:pt x="145" y="17"/>
                    <a:pt x="143" y="17"/>
                    <a:pt x="141" y="18"/>
                  </a:cubicBezTo>
                  <a:cubicBezTo>
                    <a:pt x="133" y="23"/>
                    <a:pt x="133" y="23"/>
                    <a:pt x="133" y="23"/>
                  </a:cubicBezTo>
                  <a:cubicBezTo>
                    <a:pt x="127" y="19"/>
                    <a:pt x="121" y="17"/>
                    <a:pt x="114" y="15"/>
                  </a:cubicBezTo>
                  <a:cubicBezTo>
                    <a:pt x="112" y="6"/>
                    <a:pt x="112" y="6"/>
                    <a:pt x="112" y="6"/>
                  </a:cubicBezTo>
                  <a:cubicBezTo>
                    <a:pt x="111" y="3"/>
                    <a:pt x="109" y="0"/>
                    <a:pt x="106" y="0"/>
                  </a:cubicBezTo>
                  <a:cubicBezTo>
                    <a:pt x="81" y="0"/>
                    <a:pt x="81" y="0"/>
                    <a:pt x="81" y="0"/>
                  </a:cubicBezTo>
                  <a:cubicBezTo>
                    <a:pt x="77" y="0"/>
                    <a:pt x="75" y="3"/>
                    <a:pt x="75" y="6"/>
                  </a:cubicBezTo>
                  <a:cubicBezTo>
                    <a:pt x="72" y="15"/>
                    <a:pt x="72" y="15"/>
                    <a:pt x="72" y="15"/>
                  </a:cubicBezTo>
                  <a:cubicBezTo>
                    <a:pt x="66" y="17"/>
                    <a:pt x="59" y="19"/>
                    <a:pt x="53" y="23"/>
                  </a:cubicBezTo>
                  <a:cubicBezTo>
                    <a:pt x="45" y="18"/>
                    <a:pt x="45" y="18"/>
                    <a:pt x="45" y="18"/>
                  </a:cubicBezTo>
                  <a:cubicBezTo>
                    <a:pt x="44" y="17"/>
                    <a:pt x="42" y="17"/>
                    <a:pt x="40" y="17"/>
                  </a:cubicBezTo>
                  <a:cubicBezTo>
                    <a:pt x="39" y="17"/>
                    <a:pt x="37" y="17"/>
                    <a:pt x="36" y="18"/>
                  </a:cubicBezTo>
                  <a:cubicBezTo>
                    <a:pt x="19" y="36"/>
                    <a:pt x="19" y="36"/>
                    <a:pt x="19" y="36"/>
                  </a:cubicBezTo>
                  <a:cubicBezTo>
                    <a:pt x="16" y="38"/>
                    <a:pt x="17" y="42"/>
                    <a:pt x="19" y="44"/>
                  </a:cubicBezTo>
                  <a:cubicBezTo>
                    <a:pt x="24" y="52"/>
                    <a:pt x="24" y="52"/>
                    <a:pt x="24" y="52"/>
                  </a:cubicBezTo>
                  <a:cubicBezTo>
                    <a:pt x="20" y="58"/>
                    <a:pt x="17" y="65"/>
                    <a:pt x="16" y="72"/>
                  </a:cubicBezTo>
                  <a:cubicBezTo>
                    <a:pt x="7" y="74"/>
                    <a:pt x="7" y="74"/>
                    <a:pt x="7" y="74"/>
                  </a:cubicBezTo>
                  <a:cubicBezTo>
                    <a:pt x="4" y="75"/>
                    <a:pt x="0" y="77"/>
                    <a:pt x="0" y="80"/>
                  </a:cubicBezTo>
                  <a:cubicBezTo>
                    <a:pt x="0" y="105"/>
                    <a:pt x="0" y="105"/>
                    <a:pt x="0" y="105"/>
                  </a:cubicBezTo>
                  <a:cubicBezTo>
                    <a:pt x="0" y="108"/>
                    <a:pt x="4" y="110"/>
                    <a:pt x="7" y="111"/>
                  </a:cubicBezTo>
                  <a:cubicBezTo>
                    <a:pt x="16" y="113"/>
                    <a:pt x="16" y="113"/>
                    <a:pt x="16" y="113"/>
                  </a:cubicBezTo>
                  <a:cubicBezTo>
                    <a:pt x="17" y="120"/>
                    <a:pt x="20" y="127"/>
                    <a:pt x="24" y="133"/>
                  </a:cubicBezTo>
                  <a:cubicBezTo>
                    <a:pt x="19" y="141"/>
                    <a:pt x="19" y="141"/>
                    <a:pt x="19" y="141"/>
                  </a:cubicBezTo>
                  <a:cubicBezTo>
                    <a:pt x="17" y="143"/>
                    <a:pt x="16" y="147"/>
                    <a:pt x="19" y="149"/>
                  </a:cubicBezTo>
                  <a:cubicBezTo>
                    <a:pt x="36" y="167"/>
                    <a:pt x="36" y="167"/>
                    <a:pt x="36" y="167"/>
                  </a:cubicBezTo>
                  <a:cubicBezTo>
                    <a:pt x="37" y="168"/>
                    <a:pt x="39" y="168"/>
                    <a:pt x="40" y="168"/>
                  </a:cubicBezTo>
                  <a:cubicBezTo>
                    <a:pt x="42" y="168"/>
                    <a:pt x="44" y="168"/>
                    <a:pt x="45" y="167"/>
                  </a:cubicBezTo>
                  <a:cubicBezTo>
                    <a:pt x="53" y="162"/>
                    <a:pt x="53" y="162"/>
                    <a:pt x="53" y="162"/>
                  </a:cubicBezTo>
                  <a:cubicBezTo>
                    <a:pt x="59" y="166"/>
                    <a:pt x="66" y="168"/>
                    <a:pt x="72" y="170"/>
                  </a:cubicBezTo>
                  <a:cubicBezTo>
                    <a:pt x="75" y="179"/>
                    <a:pt x="75" y="179"/>
                    <a:pt x="75" y="179"/>
                  </a:cubicBezTo>
                  <a:cubicBezTo>
                    <a:pt x="75" y="182"/>
                    <a:pt x="77" y="185"/>
                    <a:pt x="81" y="185"/>
                  </a:cubicBezTo>
                  <a:cubicBezTo>
                    <a:pt x="106" y="185"/>
                    <a:pt x="106" y="185"/>
                    <a:pt x="106" y="185"/>
                  </a:cubicBezTo>
                  <a:cubicBezTo>
                    <a:pt x="109" y="185"/>
                    <a:pt x="111" y="182"/>
                    <a:pt x="112" y="179"/>
                  </a:cubicBezTo>
                  <a:cubicBezTo>
                    <a:pt x="114" y="170"/>
                    <a:pt x="114" y="170"/>
                    <a:pt x="114" y="170"/>
                  </a:cubicBezTo>
                  <a:cubicBezTo>
                    <a:pt x="121" y="168"/>
                    <a:pt x="127" y="166"/>
                    <a:pt x="133" y="162"/>
                  </a:cubicBezTo>
                  <a:cubicBezTo>
                    <a:pt x="141" y="167"/>
                    <a:pt x="141" y="167"/>
                    <a:pt x="141" y="167"/>
                  </a:cubicBezTo>
                  <a:cubicBezTo>
                    <a:pt x="143" y="168"/>
                    <a:pt x="145" y="168"/>
                    <a:pt x="146" y="168"/>
                  </a:cubicBezTo>
                  <a:cubicBezTo>
                    <a:pt x="148" y="168"/>
                    <a:pt x="149" y="168"/>
                    <a:pt x="150" y="167"/>
                  </a:cubicBezTo>
                  <a:cubicBezTo>
                    <a:pt x="168" y="149"/>
                    <a:pt x="168" y="149"/>
                    <a:pt x="168" y="149"/>
                  </a:cubicBezTo>
                  <a:cubicBezTo>
                    <a:pt x="170" y="147"/>
                    <a:pt x="169" y="143"/>
                    <a:pt x="168" y="141"/>
                  </a:cubicBezTo>
                  <a:cubicBezTo>
                    <a:pt x="163" y="133"/>
                    <a:pt x="163" y="133"/>
                    <a:pt x="163" y="133"/>
                  </a:cubicBezTo>
                  <a:cubicBezTo>
                    <a:pt x="166" y="127"/>
                    <a:pt x="169" y="120"/>
                    <a:pt x="171" y="113"/>
                  </a:cubicBezTo>
                  <a:cubicBezTo>
                    <a:pt x="180" y="111"/>
                    <a:pt x="180" y="111"/>
                    <a:pt x="180" y="111"/>
                  </a:cubicBezTo>
                  <a:cubicBezTo>
                    <a:pt x="183" y="110"/>
                    <a:pt x="186" y="108"/>
                    <a:pt x="186" y="105"/>
                  </a:cubicBezTo>
                  <a:cubicBezTo>
                    <a:pt x="186" y="80"/>
                    <a:pt x="186" y="80"/>
                    <a:pt x="186" y="80"/>
                  </a:cubicBezTo>
                  <a:cubicBezTo>
                    <a:pt x="186" y="77"/>
                    <a:pt x="183" y="75"/>
                    <a:pt x="180" y="74"/>
                  </a:cubicBezTo>
                  <a:close/>
                  <a:moveTo>
                    <a:pt x="178" y="103"/>
                  </a:moveTo>
                  <a:cubicBezTo>
                    <a:pt x="178" y="103"/>
                    <a:pt x="178" y="103"/>
                    <a:pt x="177" y="103"/>
                  </a:cubicBezTo>
                  <a:cubicBezTo>
                    <a:pt x="169" y="105"/>
                    <a:pt x="169" y="105"/>
                    <a:pt x="169" y="105"/>
                  </a:cubicBezTo>
                  <a:cubicBezTo>
                    <a:pt x="166" y="106"/>
                    <a:pt x="164" y="108"/>
                    <a:pt x="163" y="111"/>
                  </a:cubicBezTo>
                  <a:cubicBezTo>
                    <a:pt x="161" y="117"/>
                    <a:pt x="159" y="123"/>
                    <a:pt x="156" y="129"/>
                  </a:cubicBezTo>
                  <a:cubicBezTo>
                    <a:pt x="154" y="131"/>
                    <a:pt x="154" y="134"/>
                    <a:pt x="156" y="137"/>
                  </a:cubicBezTo>
                  <a:cubicBezTo>
                    <a:pt x="160" y="145"/>
                    <a:pt x="160" y="145"/>
                    <a:pt x="160" y="145"/>
                  </a:cubicBezTo>
                  <a:cubicBezTo>
                    <a:pt x="146" y="160"/>
                    <a:pt x="146" y="160"/>
                    <a:pt x="146" y="160"/>
                  </a:cubicBezTo>
                  <a:cubicBezTo>
                    <a:pt x="145" y="160"/>
                    <a:pt x="145" y="160"/>
                    <a:pt x="145" y="160"/>
                  </a:cubicBezTo>
                  <a:cubicBezTo>
                    <a:pt x="138" y="155"/>
                    <a:pt x="138" y="155"/>
                    <a:pt x="138" y="155"/>
                  </a:cubicBezTo>
                  <a:cubicBezTo>
                    <a:pt x="136" y="154"/>
                    <a:pt x="135" y="154"/>
                    <a:pt x="133" y="154"/>
                  </a:cubicBezTo>
                  <a:cubicBezTo>
                    <a:pt x="132" y="154"/>
                    <a:pt x="130" y="154"/>
                    <a:pt x="129" y="155"/>
                  </a:cubicBezTo>
                  <a:cubicBezTo>
                    <a:pt x="124" y="158"/>
                    <a:pt x="118" y="160"/>
                    <a:pt x="112" y="162"/>
                  </a:cubicBezTo>
                  <a:cubicBezTo>
                    <a:pt x="109" y="163"/>
                    <a:pt x="107" y="165"/>
                    <a:pt x="106" y="168"/>
                  </a:cubicBezTo>
                  <a:cubicBezTo>
                    <a:pt x="104" y="177"/>
                    <a:pt x="104" y="177"/>
                    <a:pt x="104" y="177"/>
                  </a:cubicBezTo>
                  <a:cubicBezTo>
                    <a:pt x="104" y="177"/>
                    <a:pt x="104" y="177"/>
                    <a:pt x="104" y="177"/>
                  </a:cubicBezTo>
                  <a:cubicBezTo>
                    <a:pt x="83" y="177"/>
                    <a:pt x="83" y="177"/>
                    <a:pt x="83" y="177"/>
                  </a:cubicBezTo>
                  <a:cubicBezTo>
                    <a:pt x="81" y="168"/>
                    <a:pt x="81" y="168"/>
                    <a:pt x="81" y="168"/>
                  </a:cubicBezTo>
                  <a:cubicBezTo>
                    <a:pt x="80" y="165"/>
                    <a:pt x="78" y="163"/>
                    <a:pt x="75" y="162"/>
                  </a:cubicBezTo>
                  <a:cubicBezTo>
                    <a:pt x="69" y="160"/>
                    <a:pt x="63" y="158"/>
                    <a:pt x="57" y="155"/>
                  </a:cubicBezTo>
                  <a:cubicBezTo>
                    <a:pt x="56" y="154"/>
                    <a:pt x="55" y="154"/>
                    <a:pt x="53" y="154"/>
                  </a:cubicBezTo>
                  <a:cubicBezTo>
                    <a:pt x="52" y="154"/>
                    <a:pt x="50" y="154"/>
                    <a:pt x="49" y="155"/>
                  </a:cubicBezTo>
                  <a:cubicBezTo>
                    <a:pt x="41" y="160"/>
                    <a:pt x="41" y="160"/>
                    <a:pt x="41" y="160"/>
                  </a:cubicBezTo>
                  <a:cubicBezTo>
                    <a:pt x="41" y="160"/>
                    <a:pt x="41" y="160"/>
                    <a:pt x="41" y="160"/>
                  </a:cubicBezTo>
                  <a:cubicBezTo>
                    <a:pt x="26" y="145"/>
                    <a:pt x="26" y="145"/>
                    <a:pt x="26" y="145"/>
                  </a:cubicBezTo>
                  <a:cubicBezTo>
                    <a:pt x="31" y="137"/>
                    <a:pt x="31" y="137"/>
                    <a:pt x="31" y="137"/>
                  </a:cubicBezTo>
                  <a:cubicBezTo>
                    <a:pt x="32" y="134"/>
                    <a:pt x="32" y="131"/>
                    <a:pt x="31" y="129"/>
                  </a:cubicBezTo>
                  <a:cubicBezTo>
                    <a:pt x="28" y="123"/>
                    <a:pt x="25" y="117"/>
                    <a:pt x="24" y="111"/>
                  </a:cubicBezTo>
                  <a:cubicBezTo>
                    <a:pt x="23" y="108"/>
                    <a:pt x="21" y="106"/>
                    <a:pt x="18" y="105"/>
                  </a:cubicBezTo>
                  <a:cubicBezTo>
                    <a:pt x="9" y="103"/>
                    <a:pt x="9" y="103"/>
                    <a:pt x="9" y="103"/>
                  </a:cubicBezTo>
                  <a:cubicBezTo>
                    <a:pt x="9" y="103"/>
                    <a:pt x="9" y="103"/>
                    <a:pt x="9" y="103"/>
                  </a:cubicBezTo>
                  <a:cubicBezTo>
                    <a:pt x="9" y="82"/>
                    <a:pt x="9" y="82"/>
                    <a:pt x="9" y="82"/>
                  </a:cubicBezTo>
                  <a:cubicBezTo>
                    <a:pt x="18" y="80"/>
                    <a:pt x="18" y="80"/>
                    <a:pt x="18" y="80"/>
                  </a:cubicBezTo>
                  <a:cubicBezTo>
                    <a:pt x="21" y="79"/>
                    <a:pt x="23" y="77"/>
                    <a:pt x="24" y="74"/>
                  </a:cubicBezTo>
                  <a:cubicBezTo>
                    <a:pt x="25" y="68"/>
                    <a:pt x="28" y="62"/>
                    <a:pt x="31" y="57"/>
                  </a:cubicBezTo>
                  <a:cubicBezTo>
                    <a:pt x="32" y="54"/>
                    <a:pt x="32" y="51"/>
                    <a:pt x="31" y="48"/>
                  </a:cubicBezTo>
                  <a:cubicBezTo>
                    <a:pt x="26" y="40"/>
                    <a:pt x="26" y="40"/>
                    <a:pt x="26" y="40"/>
                  </a:cubicBezTo>
                  <a:cubicBezTo>
                    <a:pt x="26" y="40"/>
                    <a:pt x="26" y="40"/>
                    <a:pt x="26" y="40"/>
                  </a:cubicBezTo>
                  <a:cubicBezTo>
                    <a:pt x="41" y="26"/>
                    <a:pt x="41" y="26"/>
                    <a:pt x="41" y="26"/>
                  </a:cubicBezTo>
                  <a:cubicBezTo>
                    <a:pt x="49" y="30"/>
                    <a:pt x="49" y="30"/>
                    <a:pt x="49" y="30"/>
                  </a:cubicBezTo>
                  <a:cubicBezTo>
                    <a:pt x="50" y="31"/>
                    <a:pt x="52" y="31"/>
                    <a:pt x="53" y="31"/>
                  </a:cubicBezTo>
                  <a:cubicBezTo>
                    <a:pt x="55" y="31"/>
                    <a:pt x="56" y="31"/>
                    <a:pt x="57" y="30"/>
                  </a:cubicBezTo>
                  <a:cubicBezTo>
                    <a:pt x="63" y="27"/>
                    <a:pt x="69" y="25"/>
                    <a:pt x="75" y="23"/>
                  </a:cubicBezTo>
                  <a:cubicBezTo>
                    <a:pt x="78" y="22"/>
                    <a:pt x="80" y="20"/>
                    <a:pt x="81" y="17"/>
                  </a:cubicBezTo>
                  <a:cubicBezTo>
                    <a:pt x="83" y="8"/>
                    <a:pt x="83" y="8"/>
                    <a:pt x="83" y="8"/>
                  </a:cubicBezTo>
                  <a:cubicBezTo>
                    <a:pt x="104" y="8"/>
                    <a:pt x="104" y="8"/>
                    <a:pt x="104" y="8"/>
                  </a:cubicBezTo>
                  <a:cubicBezTo>
                    <a:pt x="104" y="8"/>
                    <a:pt x="104" y="8"/>
                    <a:pt x="104" y="8"/>
                  </a:cubicBezTo>
                  <a:cubicBezTo>
                    <a:pt x="106" y="17"/>
                    <a:pt x="106" y="17"/>
                    <a:pt x="106" y="17"/>
                  </a:cubicBezTo>
                  <a:cubicBezTo>
                    <a:pt x="107" y="20"/>
                    <a:pt x="109" y="22"/>
                    <a:pt x="112" y="23"/>
                  </a:cubicBezTo>
                  <a:cubicBezTo>
                    <a:pt x="118" y="25"/>
                    <a:pt x="124" y="27"/>
                    <a:pt x="129" y="30"/>
                  </a:cubicBezTo>
                  <a:cubicBezTo>
                    <a:pt x="130" y="31"/>
                    <a:pt x="132" y="31"/>
                    <a:pt x="133" y="31"/>
                  </a:cubicBezTo>
                  <a:cubicBezTo>
                    <a:pt x="135" y="31"/>
                    <a:pt x="136" y="31"/>
                    <a:pt x="138" y="30"/>
                  </a:cubicBezTo>
                  <a:cubicBezTo>
                    <a:pt x="146" y="26"/>
                    <a:pt x="146" y="26"/>
                    <a:pt x="146" y="26"/>
                  </a:cubicBezTo>
                  <a:cubicBezTo>
                    <a:pt x="160" y="40"/>
                    <a:pt x="160" y="40"/>
                    <a:pt x="160" y="40"/>
                  </a:cubicBezTo>
                  <a:cubicBezTo>
                    <a:pt x="160" y="40"/>
                    <a:pt x="160" y="40"/>
                    <a:pt x="160" y="40"/>
                  </a:cubicBezTo>
                  <a:cubicBezTo>
                    <a:pt x="156" y="48"/>
                    <a:pt x="156" y="48"/>
                    <a:pt x="156" y="48"/>
                  </a:cubicBezTo>
                  <a:cubicBezTo>
                    <a:pt x="154" y="51"/>
                    <a:pt x="154" y="54"/>
                    <a:pt x="156" y="57"/>
                  </a:cubicBezTo>
                  <a:cubicBezTo>
                    <a:pt x="159" y="62"/>
                    <a:pt x="161" y="68"/>
                    <a:pt x="163" y="74"/>
                  </a:cubicBezTo>
                  <a:cubicBezTo>
                    <a:pt x="164" y="77"/>
                    <a:pt x="166" y="79"/>
                    <a:pt x="169" y="80"/>
                  </a:cubicBezTo>
                  <a:cubicBezTo>
                    <a:pt x="178" y="82"/>
                    <a:pt x="178" y="82"/>
                    <a:pt x="178" y="82"/>
                  </a:cubicBezTo>
                  <a:lnTo>
                    <a:pt x="178" y="103"/>
                  </a:lnTo>
                  <a:close/>
                  <a:moveTo>
                    <a:pt x="93" y="50"/>
                  </a:moveTo>
                  <a:cubicBezTo>
                    <a:pt x="70" y="50"/>
                    <a:pt x="51" y="69"/>
                    <a:pt x="51" y="93"/>
                  </a:cubicBezTo>
                  <a:cubicBezTo>
                    <a:pt x="51" y="116"/>
                    <a:pt x="70" y="135"/>
                    <a:pt x="93" y="135"/>
                  </a:cubicBezTo>
                  <a:cubicBezTo>
                    <a:pt x="117" y="135"/>
                    <a:pt x="135" y="116"/>
                    <a:pt x="135" y="93"/>
                  </a:cubicBezTo>
                  <a:cubicBezTo>
                    <a:pt x="135" y="69"/>
                    <a:pt x="117" y="50"/>
                    <a:pt x="93" y="50"/>
                  </a:cubicBezTo>
                  <a:close/>
                  <a:moveTo>
                    <a:pt x="93" y="126"/>
                  </a:moveTo>
                  <a:cubicBezTo>
                    <a:pt x="75" y="126"/>
                    <a:pt x="59" y="111"/>
                    <a:pt x="59" y="93"/>
                  </a:cubicBezTo>
                  <a:cubicBezTo>
                    <a:pt x="59" y="74"/>
                    <a:pt x="75" y="59"/>
                    <a:pt x="93" y="59"/>
                  </a:cubicBezTo>
                  <a:cubicBezTo>
                    <a:pt x="112" y="59"/>
                    <a:pt x="127" y="74"/>
                    <a:pt x="127" y="93"/>
                  </a:cubicBezTo>
                  <a:cubicBezTo>
                    <a:pt x="127" y="111"/>
                    <a:pt x="112" y="126"/>
                    <a:pt x="93" y="126"/>
                  </a:cubicBezTo>
                  <a:close/>
                </a:path>
              </a:pathLst>
            </a:custGeom>
            <a:grpFill/>
            <a:ln>
              <a:noFill/>
            </a:ln>
          </p:spPr>
          <p:txBody>
            <a:bodyPr anchor="ctr"/>
            <a:lstStyle/>
            <a:p>
              <a:pPr algn="ctr"/>
            </a:p>
          </p:txBody>
        </p:sp>
        <p:sp>
          <p:nvSpPr>
            <p:cNvPr id="57" name="Freeform: Shape 138"/>
            <p:cNvSpPr/>
            <p:nvPr/>
          </p:nvSpPr>
          <p:spPr bwMode="auto">
            <a:xfrm>
              <a:off x="10675023" y="4910125"/>
              <a:ext cx="333117" cy="273808"/>
            </a:xfrm>
            <a:custGeom>
              <a:avLst/>
              <a:gdLst>
                <a:gd name="T0" fmla="*/ 177 w 185"/>
                <a:gd name="T1" fmla="*/ 17 h 152"/>
                <a:gd name="T2" fmla="*/ 126 w 185"/>
                <a:gd name="T3" fmla="*/ 17 h 152"/>
                <a:gd name="T4" fmla="*/ 109 w 185"/>
                <a:gd name="T5" fmla="*/ 0 h 152"/>
                <a:gd name="T6" fmla="*/ 76 w 185"/>
                <a:gd name="T7" fmla="*/ 0 h 152"/>
                <a:gd name="T8" fmla="*/ 59 w 185"/>
                <a:gd name="T9" fmla="*/ 17 h 152"/>
                <a:gd name="T10" fmla="*/ 8 w 185"/>
                <a:gd name="T11" fmla="*/ 17 h 152"/>
                <a:gd name="T12" fmla="*/ 0 w 185"/>
                <a:gd name="T13" fmla="*/ 25 h 152"/>
                <a:gd name="T14" fmla="*/ 0 w 185"/>
                <a:gd name="T15" fmla="*/ 143 h 152"/>
                <a:gd name="T16" fmla="*/ 8 w 185"/>
                <a:gd name="T17" fmla="*/ 152 h 152"/>
                <a:gd name="T18" fmla="*/ 177 w 185"/>
                <a:gd name="T19" fmla="*/ 152 h 152"/>
                <a:gd name="T20" fmla="*/ 185 w 185"/>
                <a:gd name="T21" fmla="*/ 143 h 152"/>
                <a:gd name="T22" fmla="*/ 185 w 185"/>
                <a:gd name="T23" fmla="*/ 25 h 152"/>
                <a:gd name="T24" fmla="*/ 177 w 185"/>
                <a:gd name="T25" fmla="*/ 17 h 152"/>
                <a:gd name="T26" fmla="*/ 76 w 185"/>
                <a:gd name="T27" fmla="*/ 8 h 152"/>
                <a:gd name="T28" fmla="*/ 109 w 185"/>
                <a:gd name="T29" fmla="*/ 8 h 152"/>
                <a:gd name="T30" fmla="*/ 118 w 185"/>
                <a:gd name="T31" fmla="*/ 17 h 152"/>
                <a:gd name="T32" fmla="*/ 67 w 185"/>
                <a:gd name="T33" fmla="*/ 17 h 152"/>
                <a:gd name="T34" fmla="*/ 76 w 185"/>
                <a:gd name="T35" fmla="*/ 8 h 152"/>
                <a:gd name="T36" fmla="*/ 25 w 185"/>
                <a:gd name="T37" fmla="*/ 118 h 152"/>
                <a:gd name="T38" fmla="*/ 21 w 185"/>
                <a:gd name="T39" fmla="*/ 122 h 152"/>
                <a:gd name="T40" fmla="*/ 25 w 185"/>
                <a:gd name="T41" fmla="*/ 127 h 152"/>
                <a:gd name="T42" fmla="*/ 25 w 185"/>
                <a:gd name="T43" fmla="*/ 143 h 152"/>
                <a:gd name="T44" fmla="*/ 8 w 185"/>
                <a:gd name="T45" fmla="*/ 143 h 152"/>
                <a:gd name="T46" fmla="*/ 8 w 185"/>
                <a:gd name="T47" fmla="*/ 25 h 152"/>
                <a:gd name="T48" fmla="*/ 25 w 185"/>
                <a:gd name="T49" fmla="*/ 25 h 152"/>
                <a:gd name="T50" fmla="*/ 25 w 185"/>
                <a:gd name="T51" fmla="*/ 118 h 152"/>
                <a:gd name="T52" fmla="*/ 152 w 185"/>
                <a:gd name="T53" fmla="*/ 118 h 152"/>
                <a:gd name="T54" fmla="*/ 147 w 185"/>
                <a:gd name="T55" fmla="*/ 122 h 152"/>
                <a:gd name="T56" fmla="*/ 152 w 185"/>
                <a:gd name="T57" fmla="*/ 127 h 152"/>
                <a:gd name="T58" fmla="*/ 152 w 185"/>
                <a:gd name="T59" fmla="*/ 143 h 152"/>
                <a:gd name="T60" fmla="*/ 34 w 185"/>
                <a:gd name="T61" fmla="*/ 143 h 152"/>
                <a:gd name="T62" fmla="*/ 34 w 185"/>
                <a:gd name="T63" fmla="*/ 127 h 152"/>
                <a:gd name="T64" fmla="*/ 38 w 185"/>
                <a:gd name="T65" fmla="*/ 122 h 152"/>
                <a:gd name="T66" fmla="*/ 34 w 185"/>
                <a:gd name="T67" fmla="*/ 118 h 152"/>
                <a:gd name="T68" fmla="*/ 34 w 185"/>
                <a:gd name="T69" fmla="*/ 25 h 152"/>
                <a:gd name="T70" fmla="*/ 152 w 185"/>
                <a:gd name="T71" fmla="*/ 25 h 152"/>
                <a:gd name="T72" fmla="*/ 152 w 185"/>
                <a:gd name="T73" fmla="*/ 118 h 152"/>
                <a:gd name="T74" fmla="*/ 177 w 185"/>
                <a:gd name="T75" fmla="*/ 143 h 152"/>
                <a:gd name="T76" fmla="*/ 160 w 185"/>
                <a:gd name="T77" fmla="*/ 143 h 152"/>
                <a:gd name="T78" fmla="*/ 160 w 185"/>
                <a:gd name="T79" fmla="*/ 127 h 152"/>
                <a:gd name="T80" fmla="*/ 164 w 185"/>
                <a:gd name="T81" fmla="*/ 122 h 152"/>
                <a:gd name="T82" fmla="*/ 160 w 185"/>
                <a:gd name="T83" fmla="*/ 118 h 152"/>
                <a:gd name="T84" fmla="*/ 160 w 185"/>
                <a:gd name="T85" fmla="*/ 25 h 152"/>
                <a:gd name="T86" fmla="*/ 177 w 185"/>
                <a:gd name="T87" fmla="*/ 25 h 152"/>
                <a:gd name="T88" fmla="*/ 177 w 185"/>
                <a:gd name="T89" fmla="*/ 143 h 152"/>
                <a:gd name="T90" fmla="*/ 46 w 185"/>
                <a:gd name="T91" fmla="*/ 59 h 152"/>
                <a:gd name="T92" fmla="*/ 55 w 185"/>
                <a:gd name="T93" fmla="*/ 59 h 152"/>
                <a:gd name="T94" fmla="*/ 59 w 185"/>
                <a:gd name="T95" fmla="*/ 55 h 152"/>
                <a:gd name="T96" fmla="*/ 55 w 185"/>
                <a:gd name="T97" fmla="*/ 51 h 152"/>
                <a:gd name="T98" fmla="*/ 46 w 185"/>
                <a:gd name="T99" fmla="*/ 51 h 152"/>
                <a:gd name="T100" fmla="*/ 42 w 185"/>
                <a:gd name="T101" fmla="*/ 55 h 152"/>
                <a:gd name="T102" fmla="*/ 46 w 185"/>
                <a:gd name="T103" fmla="*/ 59 h 152"/>
                <a:gd name="T104" fmla="*/ 46 w 185"/>
                <a:gd name="T105" fmla="*/ 42 h 152"/>
                <a:gd name="T106" fmla="*/ 71 w 185"/>
                <a:gd name="T107" fmla="*/ 42 h 152"/>
                <a:gd name="T108" fmla="*/ 76 w 185"/>
                <a:gd name="T109" fmla="*/ 38 h 152"/>
                <a:gd name="T110" fmla="*/ 71 w 185"/>
                <a:gd name="T111" fmla="*/ 34 h 152"/>
                <a:gd name="T112" fmla="*/ 46 w 185"/>
                <a:gd name="T113" fmla="*/ 34 h 152"/>
                <a:gd name="T114" fmla="*/ 42 w 185"/>
                <a:gd name="T115" fmla="*/ 38 h 152"/>
                <a:gd name="T116" fmla="*/ 46 w 185"/>
                <a:gd name="T117" fmla="*/ 4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5" h="152">
                  <a:moveTo>
                    <a:pt x="177" y="17"/>
                  </a:moveTo>
                  <a:cubicBezTo>
                    <a:pt x="126" y="17"/>
                    <a:pt x="126" y="17"/>
                    <a:pt x="126" y="17"/>
                  </a:cubicBezTo>
                  <a:cubicBezTo>
                    <a:pt x="126" y="8"/>
                    <a:pt x="119" y="0"/>
                    <a:pt x="109" y="0"/>
                  </a:cubicBezTo>
                  <a:cubicBezTo>
                    <a:pt x="76" y="0"/>
                    <a:pt x="76" y="0"/>
                    <a:pt x="76" y="0"/>
                  </a:cubicBezTo>
                  <a:cubicBezTo>
                    <a:pt x="66" y="0"/>
                    <a:pt x="59" y="8"/>
                    <a:pt x="59" y="17"/>
                  </a:cubicBezTo>
                  <a:cubicBezTo>
                    <a:pt x="8" y="17"/>
                    <a:pt x="8" y="17"/>
                    <a:pt x="8" y="17"/>
                  </a:cubicBezTo>
                  <a:cubicBezTo>
                    <a:pt x="4" y="17"/>
                    <a:pt x="0" y="21"/>
                    <a:pt x="0" y="25"/>
                  </a:cubicBezTo>
                  <a:cubicBezTo>
                    <a:pt x="0" y="143"/>
                    <a:pt x="0" y="143"/>
                    <a:pt x="0" y="143"/>
                  </a:cubicBezTo>
                  <a:cubicBezTo>
                    <a:pt x="0" y="148"/>
                    <a:pt x="4" y="152"/>
                    <a:pt x="8" y="152"/>
                  </a:cubicBezTo>
                  <a:cubicBezTo>
                    <a:pt x="177" y="152"/>
                    <a:pt x="177" y="152"/>
                    <a:pt x="177" y="152"/>
                  </a:cubicBezTo>
                  <a:cubicBezTo>
                    <a:pt x="182" y="152"/>
                    <a:pt x="185" y="148"/>
                    <a:pt x="185" y="143"/>
                  </a:cubicBezTo>
                  <a:cubicBezTo>
                    <a:pt x="185" y="25"/>
                    <a:pt x="185" y="25"/>
                    <a:pt x="185" y="25"/>
                  </a:cubicBezTo>
                  <a:cubicBezTo>
                    <a:pt x="185" y="21"/>
                    <a:pt x="182" y="17"/>
                    <a:pt x="177" y="17"/>
                  </a:cubicBezTo>
                  <a:close/>
                  <a:moveTo>
                    <a:pt x="76" y="8"/>
                  </a:moveTo>
                  <a:cubicBezTo>
                    <a:pt x="109" y="8"/>
                    <a:pt x="109" y="8"/>
                    <a:pt x="109" y="8"/>
                  </a:cubicBezTo>
                  <a:cubicBezTo>
                    <a:pt x="114" y="8"/>
                    <a:pt x="118" y="12"/>
                    <a:pt x="118" y="17"/>
                  </a:cubicBezTo>
                  <a:cubicBezTo>
                    <a:pt x="67" y="17"/>
                    <a:pt x="67" y="17"/>
                    <a:pt x="67" y="17"/>
                  </a:cubicBezTo>
                  <a:cubicBezTo>
                    <a:pt x="67" y="12"/>
                    <a:pt x="71" y="8"/>
                    <a:pt x="76" y="8"/>
                  </a:cubicBezTo>
                  <a:close/>
                  <a:moveTo>
                    <a:pt x="25" y="118"/>
                  </a:moveTo>
                  <a:cubicBezTo>
                    <a:pt x="23" y="118"/>
                    <a:pt x="21" y="120"/>
                    <a:pt x="21" y="122"/>
                  </a:cubicBezTo>
                  <a:cubicBezTo>
                    <a:pt x="21" y="125"/>
                    <a:pt x="23" y="127"/>
                    <a:pt x="25" y="127"/>
                  </a:cubicBezTo>
                  <a:cubicBezTo>
                    <a:pt x="25" y="143"/>
                    <a:pt x="25" y="143"/>
                    <a:pt x="25" y="143"/>
                  </a:cubicBezTo>
                  <a:cubicBezTo>
                    <a:pt x="8" y="143"/>
                    <a:pt x="8" y="143"/>
                    <a:pt x="8" y="143"/>
                  </a:cubicBezTo>
                  <a:cubicBezTo>
                    <a:pt x="8" y="25"/>
                    <a:pt x="8" y="25"/>
                    <a:pt x="8" y="25"/>
                  </a:cubicBezTo>
                  <a:cubicBezTo>
                    <a:pt x="25" y="25"/>
                    <a:pt x="25" y="25"/>
                    <a:pt x="25" y="25"/>
                  </a:cubicBezTo>
                  <a:lnTo>
                    <a:pt x="25" y="118"/>
                  </a:lnTo>
                  <a:close/>
                  <a:moveTo>
                    <a:pt x="152" y="118"/>
                  </a:moveTo>
                  <a:cubicBezTo>
                    <a:pt x="149" y="118"/>
                    <a:pt x="147" y="120"/>
                    <a:pt x="147" y="122"/>
                  </a:cubicBezTo>
                  <a:cubicBezTo>
                    <a:pt x="147" y="125"/>
                    <a:pt x="149" y="127"/>
                    <a:pt x="152" y="127"/>
                  </a:cubicBezTo>
                  <a:cubicBezTo>
                    <a:pt x="152" y="143"/>
                    <a:pt x="152" y="143"/>
                    <a:pt x="152" y="143"/>
                  </a:cubicBezTo>
                  <a:cubicBezTo>
                    <a:pt x="34" y="143"/>
                    <a:pt x="34" y="143"/>
                    <a:pt x="34" y="143"/>
                  </a:cubicBezTo>
                  <a:cubicBezTo>
                    <a:pt x="34" y="127"/>
                    <a:pt x="34" y="127"/>
                    <a:pt x="34" y="127"/>
                  </a:cubicBezTo>
                  <a:cubicBezTo>
                    <a:pt x="36" y="127"/>
                    <a:pt x="38" y="125"/>
                    <a:pt x="38" y="122"/>
                  </a:cubicBezTo>
                  <a:cubicBezTo>
                    <a:pt x="38" y="120"/>
                    <a:pt x="36" y="118"/>
                    <a:pt x="34" y="118"/>
                  </a:cubicBezTo>
                  <a:cubicBezTo>
                    <a:pt x="34" y="25"/>
                    <a:pt x="34" y="25"/>
                    <a:pt x="34" y="25"/>
                  </a:cubicBezTo>
                  <a:cubicBezTo>
                    <a:pt x="152" y="25"/>
                    <a:pt x="152" y="25"/>
                    <a:pt x="152" y="25"/>
                  </a:cubicBezTo>
                  <a:lnTo>
                    <a:pt x="152" y="118"/>
                  </a:lnTo>
                  <a:close/>
                  <a:moveTo>
                    <a:pt x="177" y="143"/>
                  </a:moveTo>
                  <a:cubicBezTo>
                    <a:pt x="160" y="143"/>
                    <a:pt x="160" y="143"/>
                    <a:pt x="160" y="143"/>
                  </a:cubicBezTo>
                  <a:cubicBezTo>
                    <a:pt x="160" y="127"/>
                    <a:pt x="160" y="127"/>
                    <a:pt x="160" y="127"/>
                  </a:cubicBezTo>
                  <a:cubicBezTo>
                    <a:pt x="162" y="127"/>
                    <a:pt x="164" y="125"/>
                    <a:pt x="164" y="122"/>
                  </a:cubicBezTo>
                  <a:cubicBezTo>
                    <a:pt x="164" y="120"/>
                    <a:pt x="162" y="118"/>
                    <a:pt x="160" y="118"/>
                  </a:cubicBezTo>
                  <a:cubicBezTo>
                    <a:pt x="160" y="25"/>
                    <a:pt x="160" y="25"/>
                    <a:pt x="160" y="25"/>
                  </a:cubicBezTo>
                  <a:cubicBezTo>
                    <a:pt x="177" y="25"/>
                    <a:pt x="177" y="25"/>
                    <a:pt x="177" y="25"/>
                  </a:cubicBezTo>
                  <a:lnTo>
                    <a:pt x="177" y="143"/>
                  </a:lnTo>
                  <a:close/>
                  <a:moveTo>
                    <a:pt x="46" y="59"/>
                  </a:moveTo>
                  <a:cubicBezTo>
                    <a:pt x="55" y="59"/>
                    <a:pt x="55" y="59"/>
                    <a:pt x="55" y="59"/>
                  </a:cubicBezTo>
                  <a:cubicBezTo>
                    <a:pt x="57" y="59"/>
                    <a:pt x="59" y="57"/>
                    <a:pt x="59" y="55"/>
                  </a:cubicBezTo>
                  <a:cubicBezTo>
                    <a:pt x="59" y="52"/>
                    <a:pt x="57" y="51"/>
                    <a:pt x="55" y="51"/>
                  </a:cubicBezTo>
                  <a:cubicBezTo>
                    <a:pt x="46" y="51"/>
                    <a:pt x="46" y="51"/>
                    <a:pt x="46" y="51"/>
                  </a:cubicBezTo>
                  <a:cubicBezTo>
                    <a:pt x="44" y="51"/>
                    <a:pt x="42" y="52"/>
                    <a:pt x="42" y="55"/>
                  </a:cubicBezTo>
                  <a:cubicBezTo>
                    <a:pt x="42" y="57"/>
                    <a:pt x="44" y="59"/>
                    <a:pt x="46" y="59"/>
                  </a:cubicBezTo>
                  <a:close/>
                  <a:moveTo>
                    <a:pt x="46" y="42"/>
                  </a:moveTo>
                  <a:cubicBezTo>
                    <a:pt x="71" y="42"/>
                    <a:pt x="71" y="42"/>
                    <a:pt x="71" y="42"/>
                  </a:cubicBezTo>
                  <a:cubicBezTo>
                    <a:pt x="74" y="42"/>
                    <a:pt x="76" y="40"/>
                    <a:pt x="76" y="38"/>
                  </a:cubicBezTo>
                  <a:cubicBezTo>
                    <a:pt x="76" y="36"/>
                    <a:pt x="74" y="34"/>
                    <a:pt x="71" y="34"/>
                  </a:cubicBezTo>
                  <a:cubicBezTo>
                    <a:pt x="46" y="34"/>
                    <a:pt x="46" y="34"/>
                    <a:pt x="46" y="34"/>
                  </a:cubicBezTo>
                  <a:cubicBezTo>
                    <a:pt x="44" y="34"/>
                    <a:pt x="42" y="36"/>
                    <a:pt x="42" y="38"/>
                  </a:cubicBezTo>
                  <a:cubicBezTo>
                    <a:pt x="42" y="40"/>
                    <a:pt x="44" y="42"/>
                    <a:pt x="46" y="42"/>
                  </a:cubicBezTo>
                  <a:close/>
                </a:path>
              </a:pathLst>
            </a:custGeom>
            <a:grpFill/>
            <a:ln>
              <a:noFill/>
            </a:ln>
          </p:spPr>
          <p:txBody>
            <a:bodyPr anchor="ctr"/>
            <a:lstStyle/>
            <a:p>
              <a:pPr algn="ctr"/>
            </a:p>
          </p:txBody>
        </p:sp>
        <p:sp>
          <p:nvSpPr>
            <p:cNvPr id="58" name="Freeform: Shape 139"/>
            <p:cNvSpPr/>
            <p:nvPr/>
          </p:nvSpPr>
          <p:spPr bwMode="auto">
            <a:xfrm>
              <a:off x="10567926" y="3185196"/>
              <a:ext cx="338059" cy="336082"/>
            </a:xfrm>
            <a:custGeom>
              <a:avLst/>
              <a:gdLst>
                <a:gd name="T0" fmla="*/ 187 w 188"/>
                <a:gd name="T1" fmla="*/ 146 h 187"/>
                <a:gd name="T2" fmla="*/ 128 w 188"/>
                <a:gd name="T3" fmla="*/ 88 h 187"/>
                <a:gd name="T4" fmla="*/ 132 w 188"/>
                <a:gd name="T5" fmla="*/ 84 h 187"/>
                <a:gd name="T6" fmla="*/ 132 w 188"/>
                <a:gd name="T7" fmla="*/ 60 h 187"/>
                <a:gd name="T8" fmla="*/ 79 w 188"/>
                <a:gd name="T9" fmla="*/ 6 h 187"/>
                <a:gd name="T10" fmla="*/ 55 w 188"/>
                <a:gd name="T11" fmla="*/ 6 h 187"/>
                <a:gd name="T12" fmla="*/ 7 w 188"/>
                <a:gd name="T13" fmla="*/ 54 h 187"/>
                <a:gd name="T14" fmla="*/ 7 w 188"/>
                <a:gd name="T15" fmla="*/ 78 h 187"/>
                <a:gd name="T16" fmla="*/ 61 w 188"/>
                <a:gd name="T17" fmla="*/ 131 h 187"/>
                <a:gd name="T18" fmla="*/ 85 w 188"/>
                <a:gd name="T19" fmla="*/ 131 h 187"/>
                <a:gd name="T20" fmla="*/ 89 w 188"/>
                <a:gd name="T21" fmla="*/ 127 h 187"/>
                <a:gd name="T22" fmla="*/ 113 w 188"/>
                <a:gd name="T23" fmla="*/ 152 h 187"/>
                <a:gd name="T24" fmla="*/ 116 w 188"/>
                <a:gd name="T25" fmla="*/ 153 h 187"/>
                <a:gd name="T26" fmla="*/ 129 w 188"/>
                <a:gd name="T27" fmla="*/ 153 h 187"/>
                <a:gd name="T28" fmla="*/ 129 w 188"/>
                <a:gd name="T29" fmla="*/ 166 h 187"/>
                <a:gd name="T30" fmla="*/ 133 w 188"/>
                <a:gd name="T31" fmla="*/ 170 h 187"/>
                <a:gd name="T32" fmla="*/ 146 w 188"/>
                <a:gd name="T33" fmla="*/ 170 h 187"/>
                <a:gd name="T34" fmla="*/ 146 w 188"/>
                <a:gd name="T35" fmla="*/ 183 h 187"/>
                <a:gd name="T36" fmla="*/ 150 w 188"/>
                <a:gd name="T37" fmla="*/ 187 h 187"/>
                <a:gd name="T38" fmla="*/ 184 w 188"/>
                <a:gd name="T39" fmla="*/ 187 h 187"/>
                <a:gd name="T40" fmla="*/ 188 w 188"/>
                <a:gd name="T41" fmla="*/ 183 h 187"/>
                <a:gd name="T42" fmla="*/ 188 w 188"/>
                <a:gd name="T43" fmla="*/ 149 h 187"/>
                <a:gd name="T44" fmla="*/ 187 w 188"/>
                <a:gd name="T45" fmla="*/ 146 h 187"/>
                <a:gd name="T46" fmla="*/ 179 w 188"/>
                <a:gd name="T47" fmla="*/ 179 h 187"/>
                <a:gd name="T48" fmla="*/ 154 w 188"/>
                <a:gd name="T49" fmla="*/ 179 h 187"/>
                <a:gd name="T50" fmla="*/ 154 w 188"/>
                <a:gd name="T51" fmla="*/ 166 h 187"/>
                <a:gd name="T52" fmla="*/ 150 w 188"/>
                <a:gd name="T53" fmla="*/ 162 h 187"/>
                <a:gd name="T54" fmla="*/ 137 w 188"/>
                <a:gd name="T55" fmla="*/ 162 h 187"/>
                <a:gd name="T56" fmla="*/ 137 w 188"/>
                <a:gd name="T57" fmla="*/ 149 h 187"/>
                <a:gd name="T58" fmla="*/ 133 w 188"/>
                <a:gd name="T59" fmla="*/ 145 h 187"/>
                <a:gd name="T60" fmla="*/ 118 w 188"/>
                <a:gd name="T61" fmla="*/ 145 h 187"/>
                <a:gd name="T62" fmla="*/ 92 w 188"/>
                <a:gd name="T63" fmla="*/ 118 h 187"/>
                <a:gd name="T64" fmla="*/ 89 w 188"/>
                <a:gd name="T65" fmla="*/ 117 h 187"/>
                <a:gd name="T66" fmla="*/ 85 w 188"/>
                <a:gd name="T67" fmla="*/ 119 h 187"/>
                <a:gd name="T68" fmla="*/ 79 w 188"/>
                <a:gd name="T69" fmla="*/ 126 h 187"/>
                <a:gd name="T70" fmla="*/ 67 w 188"/>
                <a:gd name="T71" fmla="*/ 126 h 187"/>
                <a:gd name="T72" fmla="*/ 13 w 188"/>
                <a:gd name="T73" fmla="*/ 72 h 187"/>
                <a:gd name="T74" fmla="*/ 13 w 188"/>
                <a:gd name="T75" fmla="*/ 60 h 187"/>
                <a:gd name="T76" fmla="*/ 61 w 188"/>
                <a:gd name="T77" fmla="*/ 12 h 187"/>
                <a:gd name="T78" fmla="*/ 73 w 188"/>
                <a:gd name="T79" fmla="*/ 12 h 187"/>
                <a:gd name="T80" fmla="*/ 126 w 188"/>
                <a:gd name="T81" fmla="*/ 66 h 187"/>
                <a:gd name="T82" fmla="*/ 126 w 188"/>
                <a:gd name="T83" fmla="*/ 78 h 187"/>
                <a:gd name="T84" fmla="*/ 120 w 188"/>
                <a:gd name="T85" fmla="*/ 85 h 187"/>
                <a:gd name="T86" fmla="*/ 118 w 188"/>
                <a:gd name="T87" fmla="*/ 88 h 187"/>
                <a:gd name="T88" fmla="*/ 119 w 188"/>
                <a:gd name="T89" fmla="*/ 91 h 187"/>
                <a:gd name="T90" fmla="*/ 179 w 188"/>
                <a:gd name="T91" fmla="*/ 151 h 187"/>
                <a:gd name="T92" fmla="*/ 179 w 188"/>
                <a:gd name="T93" fmla="*/ 179 h 187"/>
                <a:gd name="T94" fmla="*/ 61 w 188"/>
                <a:gd name="T95" fmla="*/ 44 h 187"/>
                <a:gd name="T96" fmla="*/ 44 w 188"/>
                <a:gd name="T97" fmla="*/ 61 h 187"/>
                <a:gd name="T98" fmla="*/ 61 w 188"/>
                <a:gd name="T99" fmla="*/ 77 h 187"/>
                <a:gd name="T100" fmla="*/ 78 w 188"/>
                <a:gd name="T101" fmla="*/ 61 h 187"/>
                <a:gd name="T102" fmla="*/ 61 w 188"/>
                <a:gd name="T103" fmla="*/ 44 h 187"/>
                <a:gd name="T104" fmla="*/ 61 w 188"/>
                <a:gd name="T105" fmla="*/ 69 h 187"/>
                <a:gd name="T106" fmla="*/ 53 w 188"/>
                <a:gd name="T107" fmla="*/ 61 h 187"/>
                <a:gd name="T108" fmla="*/ 61 w 188"/>
                <a:gd name="T109" fmla="*/ 52 h 187"/>
                <a:gd name="T110" fmla="*/ 70 w 188"/>
                <a:gd name="T111" fmla="*/ 61 h 187"/>
                <a:gd name="T112" fmla="*/ 61 w 188"/>
                <a:gd name="T113" fmla="*/ 6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8" h="187">
                  <a:moveTo>
                    <a:pt x="187" y="146"/>
                  </a:moveTo>
                  <a:cubicBezTo>
                    <a:pt x="128" y="88"/>
                    <a:pt x="128" y="88"/>
                    <a:pt x="128" y="88"/>
                  </a:cubicBezTo>
                  <a:cubicBezTo>
                    <a:pt x="132" y="84"/>
                    <a:pt x="132" y="84"/>
                    <a:pt x="132" y="84"/>
                  </a:cubicBezTo>
                  <a:cubicBezTo>
                    <a:pt x="139" y="77"/>
                    <a:pt x="139" y="67"/>
                    <a:pt x="132" y="60"/>
                  </a:cubicBezTo>
                  <a:cubicBezTo>
                    <a:pt x="79" y="6"/>
                    <a:pt x="79" y="6"/>
                    <a:pt x="79" y="6"/>
                  </a:cubicBezTo>
                  <a:cubicBezTo>
                    <a:pt x="72" y="0"/>
                    <a:pt x="61" y="0"/>
                    <a:pt x="55" y="6"/>
                  </a:cubicBezTo>
                  <a:cubicBezTo>
                    <a:pt x="7" y="54"/>
                    <a:pt x="7" y="54"/>
                    <a:pt x="7" y="54"/>
                  </a:cubicBezTo>
                  <a:cubicBezTo>
                    <a:pt x="0" y="61"/>
                    <a:pt x="0" y="71"/>
                    <a:pt x="7" y="78"/>
                  </a:cubicBezTo>
                  <a:cubicBezTo>
                    <a:pt x="61" y="131"/>
                    <a:pt x="61" y="131"/>
                    <a:pt x="61" y="131"/>
                  </a:cubicBezTo>
                  <a:cubicBezTo>
                    <a:pt x="67" y="138"/>
                    <a:pt x="78" y="138"/>
                    <a:pt x="85" y="131"/>
                  </a:cubicBezTo>
                  <a:cubicBezTo>
                    <a:pt x="89" y="127"/>
                    <a:pt x="89" y="127"/>
                    <a:pt x="89" y="127"/>
                  </a:cubicBezTo>
                  <a:cubicBezTo>
                    <a:pt x="113" y="152"/>
                    <a:pt x="113" y="152"/>
                    <a:pt x="113" y="152"/>
                  </a:cubicBezTo>
                  <a:cubicBezTo>
                    <a:pt x="114" y="153"/>
                    <a:pt x="115" y="153"/>
                    <a:pt x="116" y="153"/>
                  </a:cubicBezTo>
                  <a:cubicBezTo>
                    <a:pt x="129" y="153"/>
                    <a:pt x="129" y="153"/>
                    <a:pt x="129" y="153"/>
                  </a:cubicBezTo>
                  <a:cubicBezTo>
                    <a:pt x="129" y="166"/>
                    <a:pt x="129" y="166"/>
                    <a:pt x="129" y="166"/>
                  </a:cubicBezTo>
                  <a:cubicBezTo>
                    <a:pt x="129" y="168"/>
                    <a:pt x="131" y="170"/>
                    <a:pt x="133" y="170"/>
                  </a:cubicBezTo>
                  <a:cubicBezTo>
                    <a:pt x="146" y="170"/>
                    <a:pt x="146" y="170"/>
                    <a:pt x="146" y="170"/>
                  </a:cubicBezTo>
                  <a:cubicBezTo>
                    <a:pt x="146" y="183"/>
                    <a:pt x="146" y="183"/>
                    <a:pt x="146" y="183"/>
                  </a:cubicBezTo>
                  <a:cubicBezTo>
                    <a:pt x="146" y="185"/>
                    <a:pt x="148" y="187"/>
                    <a:pt x="150" y="187"/>
                  </a:cubicBezTo>
                  <a:cubicBezTo>
                    <a:pt x="184" y="187"/>
                    <a:pt x="184" y="187"/>
                    <a:pt x="184" y="187"/>
                  </a:cubicBezTo>
                  <a:cubicBezTo>
                    <a:pt x="186" y="187"/>
                    <a:pt x="188" y="185"/>
                    <a:pt x="188" y="183"/>
                  </a:cubicBezTo>
                  <a:cubicBezTo>
                    <a:pt x="188" y="149"/>
                    <a:pt x="188" y="149"/>
                    <a:pt x="188" y="149"/>
                  </a:cubicBezTo>
                  <a:cubicBezTo>
                    <a:pt x="188" y="148"/>
                    <a:pt x="187" y="147"/>
                    <a:pt x="187" y="146"/>
                  </a:cubicBezTo>
                  <a:close/>
                  <a:moveTo>
                    <a:pt x="179" y="179"/>
                  </a:moveTo>
                  <a:cubicBezTo>
                    <a:pt x="154" y="179"/>
                    <a:pt x="154" y="179"/>
                    <a:pt x="154" y="179"/>
                  </a:cubicBezTo>
                  <a:cubicBezTo>
                    <a:pt x="154" y="166"/>
                    <a:pt x="154" y="166"/>
                    <a:pt x="154" y="166"/>
                  </a:cubicBezTo>
                  <a:cubicBezTo>
                    <a:pt x="154" y="164"/>
                    <a:pt x="152" y="162"/>
                    <a:pt x="150" y="162"/>
                  </a:cubicBezTo>
                  <a:cubicBezTo>
                    <a:pt x="137" y="162"/>
                    <a:pt x="137" y="162"/>
                    <a:pt x="137" y="162"/>
                  </a:cubicBezTo>
                  <a:cubicBezTo>
                    <a:pt x="137" y="149"/>
                    <a:pt x="137" y="149"/>
                    <a:pt x="137" y="149"/>
                  </a:cubicBezTo>
                  <a:cubicBezTo>
                    <a:pt x="137" y="147"/>
                    <a:pt x="135" y="145"/>
                    <a:pt x="133" y="145"/>
                  </a:cubicBezTo>
                  <a:cubicBezTo>
                    <a:pt x="118" y="145"/>
                    <a:pt x="118" y="145"/>
                    <a:pt x="118" y="145"/>
                  </a:cubicBezTo>
                  <a:cubicBezTo>
                    <a:pt x="92" y="118"/>
                    <a:pt x="92" y="118"/>
                    <a:pt x="92" y="118"/>
                  </a:cubicBezTo>
                  <a:cubicBezTo>
                    <a:pt x="91" y="118"/>
                    <a:pt x="90" y="117"/>
                    <a:pt x="89" y="117"/>
                  </a:cubicBezTo>
                  <a:cubicBezTo>
                    <a:pt x="87" y="117"/>
                    <a:pt x="86" y="118"/>
                    <a:pt x="85" y="119"/>
                  </a:cubicBezTo>
                  <a:cubicBezTo>
                    <a:pt x="79" y="126"/>
                    <a:pt x="79" y="126"/>
                    <a:pt x="79" y="126"/>
                  </a:cubicBezTo>
                  <a:cubicBezTo>
                    <a:pt x="75" y="129"/>
                    <a:pt x="70" y="129"/>
                    <a:pt x="67" y="126"/>
                  </a:cubicBezTo>
                  <a:cubicBezTo>
                    <a:pt x="13" y="72"/>
                    <a:pt x="13" y="72"/>
                    <a:pt x="13" y="72"/>
                  </a:cubicBezTo>
                  <a:cubicBezTo>
                    <a:pt x="10" y="69"/>
                    <a:pt x="10" y="63"/>
                    <a:pt x="13" y="60"/>
                  </a:cubicBezTo>
                  <a:cubicBezTo>
                    <a:pt x="61" y="12"/>
                    <a:pt x="61" y="12"/>
                    <a:pt x="61" y="12"/>
                  </a:cubicBezTo>
                  <a:cubicBezTo>
                    <a:pt x="64" y="9"/>
                    <a:pt x="69" y="9"/>
                    <a:pt x="73" y="12"/>
                  </a:cubicBezTo>
                  <a:cubicBezTo>
                    <a:pt x="126" y="66"/>
                    <a:pt x="126" y="66"/>
                    <a:pt x="126" y="66"/>
                  </a:cubicBezTo>
                  <a:cubicBezTo>
                    <a:pt x="130" y="69"/>
                    <a:pt x="130" y="75"/>
                    <a:pt x="126" y="78"/>
                  </a:cubicBezTo>
                  <a:cubicBezTo>
                    <a:pt x="120" y="85"/>
                    <a:pt x="120" y="85"/>
                    <a:pt x="120" y="85"/>
                  </a:cubicBezTo>
                  <a:cubicBezTo>
                    <a:pt x="119" y="85"/>
                    <a:pt x="118" y="86"/>
                    <a:pt x="118" y="88"/>
                  </a:cubicBezTo>
                  <a:cubicBezTo>
                    <a:pt x="118" y="89"/>
                    <a:pt x="119" y="90"/>
                    <a:pt x="119" y="91"/>
                  </a:cubicBezTo>
                  <a:cubicBezTo>
                    <a:pt x="179" y="151"/>
                    <a:pt x="179" y="151"/>
                    <a:pt x="179" y="151"/>
                  </a:cubicBezTo>
                  <a:lnTo>
                    <a:pt x="179" y="179"/>
                  </a:lnTo>
                  <a:close/>
                  <a:moveTo>
                    <a:pt x="61" y="44"/>
                  </a:moveTo>
                  <a:cubicBezTo>
                    <a:pt x="52" y="44"/>
                    <a:pt x="44" y="51"/>
                    <a:pt x="44" y="61"/>
                  </a:cubicBezTo>
                  <a:cubicBezTo>
                    <a:pt x="44" y="70"/>
                    <a:pt x="52" y="77"/>
                    <a:pt x="61" y="77"/>
                  </a:cubicBezTo>
                  <a:cubicBezTo>
                    <a:pt x="71" y="77"/>
                    <a:pt x="78" y="70"/>
                    <a:pt x="78" y="61"/>
                  </a:cubicBezTo>
                  <a:cubicBezTo>
                    <a:pt x="78" y="51"/>
                    <a:pt x="71" y="44"/>
                    <a:pt x="61" y="44"/>
                  </a:cubicBezTo>
                  <a:close/>
                  <a:moveTo>
                    <a:pt x="61" y="69"/>
                  </a:moveTo>
                  <a:cubicBezTo>
                    <a:pt x="57" y="69"/>
                    <a:pt x="53" y="65"/>
                    <a:pt x="53" y="61"/>
                  </a:cubicBezTo>
                  <a:cubicBezTo>
                    <a:pt x="53" y="56"/>
                    <a:pt x="57" y="52"/>
                    <a:pt x="61" y="52"/>
                  </a:cubicBezTo>
                  <a:cubicBezTo>
                    <a:pt x="66" y="52"/>
                    <a:pt x="70" y="56"/>
                    <a:pt x="70" y="61"/>
                  </a:cubicBezTo>
                  <a:cubicBezTo>
                    <a:pt x="70" y="65"/>
                    <a:pt x="66" y="69"/>
                    <a:pt x="61" y="69"/>
                  </a:cubicBezTo>
                  <a:close/>
                </a:path>
              </a:pathLst>
            </a:custGeom>
            <a:grpFill/>
            <a:ln>
              <a:noFill/>
            </a:ln>
          </p:spPr>
          <p:txBody>
            <a:bodyPr anchor="ctr"/>
            <a:lstStyle/>
            <a:p>
              <a:pPr algn="ctr"/>
            </a:p>
          </p:txBody>
        </p:sp>
        <p:sp>
          <p:nvSpPr>
            <p:cNvPr id="59" name="Freeform: Shape 140"/>
            <p:cNvSpPr/>
            <p:nvPr/>
          </p:nvSpPr>
          <p:spPr bwMode="auto">
            <a:xfrm>
              <a:off x="10791894" y="4228396"/>
              <a:ext cx="335094" cy="332128"/>
            </a:xfrm>
            <a:custGeom>
              <a:avLst/>
              <a:gdLst>
                <a:gd name="T0" fmla="*/ 93 w 186"/>
                <a:gd name="T1" fmla="*/ 0 h 185"/>
                <a:gd name="T2" fmla="*/ 0 w 186"/>
                <a:gd name="T3" fmla="*/ 93 h 185"/>
                <a:gd name="T4" fmla="*/ 93 w 186"/>
                <a:gd name="T5" fmla="*/ 185 h 185"/>
                <a:gd name="T6" fmla="*/ 186 w 186"/>
                <a:gd name="T7" fmla="*/ 93 h 185"/>
                <a:gd name="T8" fmla="*/ 93 w 186"/>
                <a:gd name="T9" fmla="*/ 0 h 185"/>
                <a:gd name="T10" fmla="*/ 93 w 186"/>
                <a:gd name="T11" fmla="*/ 177 h 185"/>
                <a:gd name="T12" fmla="*/ 41 w 186"/>
                <a:gd name="T13" fmla="*/ 159 h 185"/>
                <a:gd name="T14" fmla="*/ 68 w 186"/>
                <a:gd name="T15" fmla="*/ 140 h 185"/>
                <a:gd name="T16" fmla="*/ 78 w 186"/>
                <a:gd name="T17" fmla="*/ 131 h 185"/>
                <a:gd name="T18" fmla="*/ 75 w 186"/>
                <a:gd name="T19" fmla="*/ 122 h 185"/>
                <a:gd name="T20" fmla="*/ 71 w 186"/>
                <a:gd name="T21" fmla="*/ 121 h 185"/>
                <a:gd name="T22" fmla="*/ 53 w 186"/>
                <a:gd name="T23" fmla="*/ 118 h 185"/>
                <a:gd name="T24" fmla="*/ 59 w 186"/>
                <a:gd name="T25" fmla="*/ 76 h 185"/>
                <a:gd name="T26" fmla="*/ 95 w 186"/>
                <a:gd name="T27" fmla="*/ 34 h 185"/>
                <a:gd name="T28" fmla="*/ 126 w 186"/>
                <a:gd name="T29" fmla="*/ 78 h 185"/>
                <a:gd name="T30" fmla="*/ 133 w 186"/>
                <a:gd name="T31" fmla="*/ 117 h 185"/>
                <a:gd name="T32" fmla="*/ 113 w 186"/>
                <a:gd name="T33" fmla="*/ 120 h 185"/>
                <a:gd name="T34" fmla="*/ 109 w 186"/>
                <a:gd name="T35" fmla="*/ 123 h 185"/>
                <a:gd name="T36" fmla="*/ 118 w 186"/>
                <a:gd name="T37" fmla="*/ 139 h 185"/>
                <a:gd name="T38" fmla="*/ 145 w 186"/>
                <a:gd name="T39" fmla="*/ 159 h 185"/>
                <a:gd name="T40" fmla="*/ 93 w 186"/>
                <a:gd name="T41" fmla="*/ 177 h 185"/>
                <a:gd name="T42" fmla="*/ 151 w 186"/>
                <a:gd name="T43" fmla="*/ 153 h 185"/>
                <a:gd name="T44" fmla="*/ 121 w 186"/>
                <a:gd name="T45" fmla="*/ 132 h 185"/>
                <a:gd name="T46" fmla="*/ 117 w 186"/>
                <a:gd name="T47" fmla="*/ 129 h 185"/>
                <a:gd name="T48" fmla="*/ 143 w 186"/>
                <a:gd name="T49" fmla="*/ 122 h 185"/>
                <a:gd name="T50" fmla="*/ 145 w 186"/>
                <a:gd name="T51" fmla="*/ 118 h 185"/>
                <a:gd name="T52" fmla="*/ 142 w 186"/>
                <a:gd name="T53" fmla="*/ 114 h 185"/>
                <a:gd name="T54" fmla="*/ 135 w 186"/>
                <a:gd name="T55" fmla="*/ 78 h 185"/>
                <a:gd name="T56" fmla="*/ 95 w 186"/>
                <a:gd name="T57" fmla="*/ 25 h 185"/>
                <a:gd name="T58" fmla="*/ 50 w 186"/>
                <a:gd name="T59" fmla="*/ 76 h 185"/>
                <a:gd name="T60" fmla="*/ 44 w 186"/>
                <a:gd name="T61" fmla="*/ 115 h 185"/>
                <a:gd name="T62" fmla="*/ 41 w 186"/>
                <a:gd name="T63" fmla="*/ 118 h 185"/>
                <a:gd name="T64" fmla="*/ 43 w 186"/>
                <a:gd name="T65" fmla="*/ 122 h 185"/>
                <a:gd name="T66" fmla="*/ 70 w 186"/>
                <a:gd name="T67" fmla="*/ 130 h 185"/>
                <a:gd name="T68" fmla="*/ 65 w 186"/>
                <a:gd name="T69" fmla="*/ 132 h 185"/>
                <a:gd name="T70" fmla="*/ 34 w 186"/>
                <a:gd name="T71" fmla="*/ 153 h 185"/>
                <a:gd name="T72" fmla="*/ 9 w 186"/>
                <a:gd name="T73" fmla="*/ 93 h 185"/>
                <a:gd name="T74" fmla="*/ 93 w 186"/>
                <a:gd name="T75" fmla="*/ 8 h 185"/>
                <a:gd name="T76" fmla="*/ 177 w 186"/>
                <a:gd name="T77" fmla="*/ 93 h 185"/>
                <a:gd name="T78" fmla="*/ 151 w 186"/>
                <a:gd name="T79" fmla="*/ 15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6" h="185">
                  <a:moveTo>
                    <a:pt x="93" y="0"/>
                  </a:moveTo>
                  <a:cubicBezTo>
                    <a:pt x="42" y="0"/>
                    <a:pt x="0" y="41"/>
                    <a:pt x="0" y="93"/>
                  </a:cubicBezTo>
                  <a:cubicBezTo>
                    <a:pt x="0" y="144"/>
                    <a:pt x="42" y="185"/>
                    <a:pt x="93" y="185"/>
                  </a:cubicBezTo>
                  <a:cubicBezTo>
                    <a:pt x="144" y="185"/>
                    <a:pt x="186" y="144"/>
                    <a:pt x="186" y="93"/>
                  </a:cubicBezTo>
                  <a:cubicBezTo>
                    <a:pt x="186" y="41"/>
                    <a:pt x="144" y="0"/>
                    <a:pt x="93" y="0"/>
                  </a:cubicBezTo>
                  <a:close/>
                  <a:moveTo>
                    <a:pt x="93" y="177"/>
                  </a:moveTo>
                  <a:cubicBezTo>
                    <a:pt x="73" y="177"/>
                    <a:pt x="55" y="170"/>
                    <a:pt x="41" y="159"/>
                  </a:cubicBezTo>
                  <a:cubicBezTo>
                    <a:pt x="46" y="151"/>
                    <a:pt x="58" y="143"/>
                    <a:pt x="68" y="140"/>
                  </a:cubicBezTo>
                  <a:cubicBezTo>
                    <a:pt x="74" y="138"/>
                    <a:pt x="77" y="135"/>
                    <a:pt x="78" y="131"/>
                  </a:cubicBezTo>
                  <a:cubicBezTo>
                    <a:pt x="79" y="126"/>
                    <a:pt x="76" y="122"/>
                    <a:pt x="75" y="122"/>
                  </a:cubicBezTo>
                  <a:cubicBezTo>
                    <a:pt x="74" y="121"/>
                    <a:pt x="72" y="120"/>
                    <a:pt x="71" y="121"/>
                  </a:cubicBezTo>
                  <a:cubicBezTo>
                    <a:pt x="71" y="121"/>
                    <a:pt x="64" y="123"/>
                    <a:pt x="53" y="118"/>
                  </a:cubicBezTo>
                  <a:cubicBezTo>
                    <a:pt x="56" y="112"/>
                    <a:pt x="59" y="100"/>
                    <a:pt x="59" y="76"/>
                  </a:cubicBezTo>
                  <a:cubicBezTo>
                    <a:pt x="59" y="37"/>
                    <a:pt x="76" y="34"/>
                    <a:pt x="95" y="34"/>
                  </a:cubicBezTo>
                  <a:cubicBezTo>
                    <a:pt x="109" y="34"/>
                    <a:pt x="126" y="38"/>
                    <a:pt x="126" y="78"/>
                  </a:cubicBezTo>
                  <a:cubicBezTo>
                    <a:pt x="126" y="100"/>
                    <a:pt x="130" y="111"/>
                    <a:pt x="133" y="117"/>
                  </a:cubicBezTo>
                  <a:cubicBezTo>
                    <a:pt x="129" y="119"/>
                    <a:pt x="121" y="121"/>
                    <a:pt x="113" y="120"/>
                  </a:cubicBezTo>
                  <a:cubicBezTo>
                    <a:pt x="111" y="120"/>
                    <a:pt x="109" y="121"/>
                    <a:pt x="109" y="123"/>
                  </a:cubicBezTo>
                  <a:cubicBezTo>
                    <a:pt x="107" y="126"/>
                    <a:pt x="107" y="134"/>
                    <a:pt x="118" y="139"/>
                  </a:cubicBezTo>
                  <a:cubicBezTo>
                    <a:pt x="126" y="143"/>
                    <a:pt x="137" y="149"/>
                    <a:pt x="145" y="159"/>
                  </a:cubicBezTo>
                  <a:cubicBezTo>
                    <a:pt x="131" y="170"/>
                    <a:pt x="113" y="177"/>
                    <a:pt x="93" y="177"/>
                  </a:cubicBezTo>
                  <a:close/>
                  <a:moveTo>
                    <a:pt x="151" y="153"/>
                  </a:moveTo>
                  <a:cubicBezTo>
                    <a:pt x="142" y="142"/>
                    <a:pt x="131" y="136"/>
                    <a:pt x="121" y="132"/>
                  </a:cubicBezTo>
                  <a:cubicBezTo>
                    <a:pt x="119" y="131"/>
                    <a:pt x="118" y="130"/>
                    <a:pt x="117" y="129"/>
                  </a:cubicBezTo>
                  <a:cubicBezTo>
                    <a:pt x="131" y="128"/>
                    <a:pt x="142" y="122"/>
                    <a:pt x="143" y="122"/>
                  </a:cubicBezTo>
                  <a:cubicBezTo>
                    <a:pt x="144" y="121"/>
                    <a:pt x="145" y="119"/>
                    <a:pt x="145" y="118"/>
                  </a:cubicBezTo>
                  <a:cubicBezTo>
                    <a:pt x="145" y="116"/>
                    <a:pt x="144" y="115"/>
                    <a:pt x="142" y="114"/>
                  </a:cubicBezTo>
                  <a:cubicBezTo>
                    <a:pt x="142" y="114"/>
                    <a:pt x="135" y="108"/>
                    <a:pt x="135" y="78"/>
                  </a:cubicBezTo>
                  <a:cubicBezTo>
                    <a:pt x="135" y="43"/>
                    <a:pt x="121" y="25"/>
                    <a:pt x="95" y="25"/>
                  </a:cubicBezTo>
                  <a:cubicBezTo>
                    <a:pt x="73" y="25"/>
                    <a:pt x="50" y="31"/>
                    <a:pt x="50" y="76"/>
                  </a:cubicBezTo>
                  <a:cubicBezTo>
                    <a:pt x="50" y="108"/>
                    <a:pt x="45" y="114"/>
                    <a:pt x="44" y="115"/>
                  </a:cubicBezTo>
                  <a:cubicBezTo>
                    <a:pt x="43" y="115"/>
                    <a:pt x="42" y="116"/>
                    <a:pt x="41" y="118"/>
                  </a:cubicBezTo>
                  <a:cubicBezTo>
                    <a:pt x="41" y="120"/>
                    <a:pt x="42" y="121"/>
                    <a:pt x="43" y="122"/>
                  </a:cubicBezTo>
                  <a:cubicBezTo>
                    <a:pt x="55" y="129"/>
                    <a:pt x="64" y="130"/>
                    <a:pt x="70" y="130"/>
                  </a:cubicBezTo>
                  <a:cubicBezTo>
                    <a:pt x="69" y="130"/>
                    <a:pt x="68" y="131"/>
                    <a:pt x="65" y="132"/>
                  </a:cubicBezTo>
                  <a:cubicBezTo>
                    <a:pt x="54" y="135"/>
                    <a:pt x="41" y="144"/>
                    <a:pt x="34" y="153"/>
                  </a:cubicBezTo>
                  <a:cubicBezTo>
                    <a:pt x="18" y="138"/>
                    <a:pt x="9" y="116"/>
                    <a:pt x="9" y="93"/>
                  </a:cubicBezTo>
                  <a:cubicBezTo>
                    <a:pt x="9" y="46"/>
                    <a:pt x="46" y="8"/>
                    <a:pt x="93" y="8"/>
                  </a:cubicBezTo>
                  <a:cubicBezTo>
                    <a:pt x="140" y="8"/>
                    <a:pt x="177" y="46"/>
                    <a:pt x="177" y="93"/>
                  </a:cubicBezTo>
                  <a:cubicBezTo>
                    <a:pt x="177" y="117"/>
                    <a:pt x="167" y="138"/>
                    <a:pt x="151" y="153"/>
                  </a:cubicBezTo>
                  <a:close/>
                </a:path>
              </a:pathLst>
            </a:custGeom>
            <a:grpFill/>
            <a:ln>
              <a:noFill/>
            </a:ln>
          </p:spPr>
          <p:txBody>
            <a:bodyPr anchor="ctr"/>
            <a:lstStyle/>
            <a:p>
              <a:pPr algn="ctr"/>
            </a:p>
          </p:txBody>
        </p:sp>
        <p:sp>
          <p:nvSpPr>
            <p:cNvPr id="60" name="Freeform: Shape 141"/>
            <p:cNvSpPr/>
            <p:nvPr/>
          </p:nvSpPr>
          <p:spPr bwMode="auto">
            <a:xfrm rot="3085759">
              <a:off x="9868997" y="1270637"/>
              <a:ext cx="272910" cy="332239"/>
            </a:xfrm>
            <a:custGeom>
              <a:avLst/>
              <a:gdLst>
                <a:gd name="T0" fmla="*/ 34 w 152"/>
                <a:gd name="T1" fmla="*/ 101 h 185"/>
                <a:gd name="T2" fmla="*/ 51 w 152"/>
                <a:gd name="T3" fmla="*/ 101 h 185"/>
                <a:gd name="T4" fmla="*/ 38 w 152"/>
                <a:gd name="T5" fmla="*/ 143 h 185"/>
                <a:gd name="T6" fmla="*/ 38 w 152"/>
                <a:gd name="T7" fmla="*/ 152 h 185"/>
                <a:gd name="T8" fmla="*/ 38 w 152"/>
                <a:gd name="T9" fmla="*/ 143 h 185"/>
                <a:gd name="T10" fmla="*/ 126 w 152"/>
                <a:gd name="T11" fmla="*/ 25 h 185"/>
                <a:gd name="T12" fmla="*/ 135 w 152"/>
                <a:gd name="T13" fmla="*/ 8 h 185"/>
                <a:gd name="T14" fmla="*/ 25 w 152"/>
                <a:gd name="T15" fmla="*/ 0 h 185"/>
                <a:gd name="T16" fmla="*/ 17 w 152"/>
                <a:gd name="T17" fmla="*/ 17 h 185"/>
                <a:gd name="T18" fmla="*/ 33 w 152"/>
                <a:gd name="T19" fmla="*/ 25 h 185"/>
                <a:gd name="T20" fmla="*/ 51 w 152"/>
                <a:gd name="T21" fmla="*/ 185 h 185"/>
                <a:gd name="T22" fmla="*/ 152 w 152"/>
                <a:gd name="T23" fmla="*/ 135 h 185"/>
                <a:gd name="T24" fmla="*/ 25 w 152"/>
                <a:gd name="T25" fmla="*/ 17 h 185"/>
                <a:gd name="T26" fmla="*/ 126 w 152"/>
                <a:gd name="T27" fmla="*/ 8 h 185"/>
                <a:gd name="T28" fmla="*/ 25 w 152"/>
                <a:gd name="T29" fmla="*/ 17 h 185"/>
                <a:gd name="T30" fmla="*/ 110 w 152"/>
                <a:gd name="T31" fmla="*/ 25 h 185"/>
                <a:gd name="T32" fmla="*/ 73 w 152"/>
                <a:gd name="T33" fmla="*/ 75 h 185"/>
                <a:gd name="T34" fmla="*/ 42 w 152"/>
                <a:gd name="T35" fmla="*/ 25 h 185"/>
                <a:gd name="T36" fmla="*/ 51 w 152"/>
                <a:gd name="T37" fmla="*/ 177 h 185"/>
                <a:gd name="T38" fmla="*/ 23 w 152"/>
                <a:gd name="T39" fmla="*/ 85 h 185"/>
                <a:gd name="T40" fmla="*/ 69 w 152"/>
                <a:gd name="T41" fmla="*/ 82 h 185"/>
                <a:gd name="T42" fmla="*/ 124 w 152"/>
                <a:gd name="T43" fmla="*/ 77 h 185"/>
                <a:gd name="T44" fmla="*/ 143 w 152"/>
                <a:gd name="T45" fmla="*/ 135 h 185"/>
                <a:gd name="T46" fmla="*/ 72 w 152"/>
                <a:gd name="T47" fmla="*/ 118 h 185"/>
                <a:gd name="T48" fmla="*/ 72 w 152"/>
                <a:gd name="T49" fmla="*/ 143 h 185"/>
                <a:gd name="T50" fmla="*/ 72 w 152"/>
                <a:gd name="T51" fmla="*/ 118 h 185"/>
                <a:gd name="T52" fmla="*/ 67 w 152"/>
                <a:gd name="T53" fmla="*/ 131 h 185"/>
                <a:gd name="T54" fmla="*/ 76 w 152"/>
                <a:gd name="T55" fmla="*/ 131 h 185"/>
                <a:gd name="T56" fmla="*/ 110 w 152"/>
                <a:gd name="T57" fmla="*/ 118 h 185"/>
                <a:gd name="T58" fmla="*/ 110 w 152"/>
                <a:gd name="T59" fmla="*/ 135 h 185"/>
                <a:gd name="T60" fmla="*/ 110 w 152"/>
                <a:gd name="T61" fmla="*/ 118 h 185"/>
                <a:gd name="T62" fmla="*/ 118 w 152"/>
                <a:gd name="T63" fmla="*/ 105 h 185"/>
                <a:gd name="T64" fmla="*/ 126 w 152"/>
                <a:gd name="T65" fmla="*/ 105 h 185"/>
                <a:gd name="T66" fmla="*/ 97 w 152"/>
                <a:gd name="T67" fmla="*/ 160 h 185"/>
                <a:gd name="T68" fmla="*/ 97 w 152"/>
                <a:gd name="T69" fmla="*/ 169 h 185"/>
                <a:gd name="T70" fmla="*/ 97 w 152"/>
                <a:gd name="T71" fmla="*/ 16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85">
                  <a:moveTo>
                    <a:pt x="42" y="93"/>
                  </a:moveTo>
                  <a:cubicBezTo>
                    <a:pt x="37" y="93"/>
                    <a:pt x="34" y="96"/>
                    <a:pt x="34" y="101"/>
                  </a:cubicBezTo>
                  <a:cubicBezTo>
                    <a:pt x="34" y="106"/>
                    <a:pt x="37" y="109"/>
                    <a:pt x="42" y="109"/>
                  </a:cubicBezTo>
                  <a:cubicBezTo>
                    <a:pt x="47" y="109"/>
                    <a:pt x="51" y="106"/>
                    <a:pt x="51" y="101"/>
                  </a:cubicBezTo>
                  <a:cubicBezTo>
                    <a:pt x="51" y="96"/>
                    <a:pt x="47" y="93"/>
                    <a:pt x="42" y="93"/>
                  </a:cubicBezTo>
                  <a:close/>
                  <a:moveTo>
                    <a:pt x="38" y="143"/>
                  </a:moveTo>
                  <a:cubicBezTo>
                    <a:pt x="36" y="143"/>
                    <a:pt x="34" y="145"/>
                    <a:pt x="34" y="147"/>
                  </a:cubicBezTo>
                  <a:cubicBezTo>
                    <a:pt x="34" y="150"/>
                    <a:pt x="36" y="152"/>
                    <a:pt x="38" y="152"/>
                  </a:cubicBezTo>
                  <a:cubicBezTo>
                    <a:pt x="40" y="152"/>
                    <a:pt x="42" y="150"/>
                    <a:pt x="42" y="147"/>
                  </a:cubicBezTo>
                  <a:cubicBezTo>
                    <a:pt x="42" y="145"/>
                    <a:pt x="40" y="143"/>
                    <a:pt x="38" y="143"/>
                  </a:cubicBezTo>
                  <a:close/>
                  <a:moveTo>
                    <a:pt x="118" y="25"/>
                  </a:moveTo>
                  <a:cubicBezTo>
                    <a:pt x="126" y="25"/>
                    <a:pt x="126" y="25"/>
                    <a:pt x="126" y="25"/>
                  </a:cubicBezTo>
                  <a:cubicBezTo>
                    <a:pt x="131" y="25"/>
                    <a:pt x="135" y="21"/>
                    <a:pt x="135" y="17"/>
                  </a:cubicBezTo>
                  <a:cubicBezTo>
                    <a:pt x="135" y="8"/>
                    <a:pt x="135" y="8"/>
                    <a:pt x="135" y="8"/>
                  </a:cubicBezTo>
                  <a:cubicBezTo>
                    <a:pt x="135" y="4"/>
                    <a:pt x="131" y="0"/>
                    <a:pt x="126" y="0"/>
                  </a:cubicBezTo>
                  <a:cubicBezTo>
                    <a:pt x="25" y="0"/>
                    <a:pt x="25" y="0"/>
                    <a:pt x="25" y="0"/>
                  </a:cubicBezTo>
                  <a:cubicBezTo>
                    <a:pt x="21" y="0"/>
                    <a:pt x="17" y="4"/>
                    <a:pt x="17" y="8"/>
                  </a:cubicBezTo>
                  <a:cubicBezTo>
                    <a:pt x="17" y="17"/>
                    <a:pt x="17" y="17"/>
                    <a:pt x="17" y="17"/>
                  </a:cubicBezTo>
                  <a:cubicBezTo>
                    <a:pt x="17" y="21"/>
                    <a:pt x="21" y="25"/>
                    <a:pt x="25" y="25"/>
                  </a:cubicBezTo>
                  <a:cubicBezTo>
                    <a:pt x="33" y="25"/>
                    <a:pt x="33" y="25"/>
                    <a:pt x="33" y="25"/>
                  </a:cubicBezTo>
                  <a:cubicBezTo>
                    <a:pt x="30" y="77"/>
                    <a:pt x="0" y="87"/>
                    <a:pt x="0" y="135"/>
                  </a:cubicBezTo>
                  <a:cubicBezTo>
                    <a:pt x="0" y="163"/>
                    <a:pt x="23" y="185"/>
                    <a:pt x="51" y="185"/>
                  </a:cubicBezTo>
                  <a:cubicBezTo>
                    <a:pt x="101" y="185"/>
                    <a:pt x="101" y="185"/>
                    <a:pt x="101" y="185"/>
                  </a:cubicBezTo>
                  <a:cubicBezTo>
                    <a:pt x="129" y="185"/>
                    <a:pt x="152" y="163"/>
                    <a:pt x="152" y="135"/>
                  </a:cubicBezTo>
                  <a:cubicBezTo>
                    <a:pt x="152" y="87"/>
                    <a:pt x="121" y="77"/>
                    <a:pt x="118" y="25"/>
                  </a:cubicBezTo>
                  <a:close/>
                  <a:moveTo>
                    <a:pt x="25" y="17"/>
                  </a:moveTo>
                  <a:cubicBezTo>
                    <a:pt x="25" y="8"/>
                    <a:pt x="25" y="8"/>
                    <a:pt x="25" y="8"/>
                  </a:cubicBezTo>
                  <a:cubicBezTo>
                    <a:pt x="126" y="8"/>
                    <a:pt x="126" y="8"/>
                    <a:pt x="126" y="8"/>
                  </a:cubicBezTo>
                  <a:cubicBezTo>
                    <a:pt x="126" y="17"/>
                    <a:pt x="126" y="17"/>
                    <a:pt x="126" y="17"/>
                  </a:cubicBezTo>
                  <a:lnTo>
                    <a:pt x="25" y="17"/>
                  </a:lnTo>
                  <a:close/>
                  <a:moveTo>
                    <a:pt x="42" y="25"/>
                  </a:moveTo>
                  <a:cubicBezTo>
                    <a:pt x="110" y="25"/>
                    <a:pt x="110" y="25"/>
                    <a:pt x="110" y="25"/>
                  </a:cubicBezTo>
                  <a:cubicBezTo>
                    <a:pt x="111" y="44"/>
                    <a:pt x="115" y="58"/>
                    <a:pt x="121" y="69"/>
                  </a:cubicBezTo>
                  <a:cubicBezTo>
                    <a:pt x="114" y="74"/>
                    <a:pt x="95" y="88"/>
                    <a:pt x="73" y="75"/>
                  </a:cubicBezTo>
                  <a:cubicBezTo>
                    <a:pt x="56" y="65"/>
                    <a:pt x="41" y="66"/>
                    <a:pt x="32" y="68"/>
                  </a:cubicBezTo>
                  <a:cubicBezTo>
                    <a:pt x="37" y="56"/>
                    <a:pt x="41" y="43"/>
                    <a:pt x="42" y="25"/>
                  </a:cubicBezTo>
                  <a:close/>
                  <a:moveTo>
                    <a:pt x="101" y="177"/>
                  </a:moveTo>
                  <a:cubicBezTo>
                    <a:pt x="51" y="177"/>
                    <a:pt x="51" y="177"/>
                    <a:pt x="51" y="177"/>
                  </a:cubicBezTo>
                  <a:cubicBezTo>
                    <a:pt x="27" y="177"/>
                    <a:pt x="8" y="158"/>
                    <a:pt x="8" y="135"/>
                  </a:cubicBezTo>
                  <a:cubicBezTo>
                    <a:pt x="8" y="113"/>
                    <a:pt x="15" y="100"/>
                    <a:pt x="23" y="85"/>
                  </a:cubicBezTo>
                  <a:cubicBezTo>
                    <a:pt x="24" y="83"/>
                    <a:pt x="25" y="80"/>
                    <a:pt x="27" y="78"/>
                  </a:cubicBezTo>
                  <a:cubicBezTo>
                    <a:pt x="27" y="78"/>
                    <a:pt x="45" y="69"/>
                    <a:pt x="69" y="82"/>
                  </a:cubicBezTo>
                  <a:cubicBezTo>
                    <a:pt x="77" y="87"/>
                    <a:pt x="85" y="89"/>
                    <a:pt x="92" y="89"/>
                  </a:cubicBezTo>
                  <a:cubicBezTo>
                    <a:pt x="106" y="89"/>
                    <a:pt x="118" y="82"/>
                    <a:pt x="124" y="77"/>
                  </a:cubicBezTo>
                  <a:cubicBezTo>
                    <a:pt x="126" y="80"/>
                    <a:pt x="127" y="82"/>
                    <a:pt x="128" y="85"/>
                  </a:cubicBezTo>
                  <a:cubicBezTo>
                    <a:pt x="136" y="100"/>
                    <a:pt x="143" y="113"/>
                    <a:pt x="143" y="135"/>
                  </a:cubicBezTo>
                  <a:cubicBezTo>
                    <a:pt x="143" y="158"/>
                    <a:pt x="124" y="177"/>
                    <a:pt x="101" y="177"/>
                  </a:cubicBezTo>
                  <a:close/>
                  <a:moveTo>
                    <a:pt x="72" y="118"/>
                  </a:moveTo>
                  <a:cubicBezTo>
                    <a:pt x="65" y="118"/>
                    <a:pt x="59" y="124"/>
                    <a:pt x="59" y="131"/>
                  </a:cubicBezTo>
                  <a:cubicBezTo>
                    <a:pt x="59" y="138"/>
                    <a:pt x="65" y="143"/>
                    <a:pt x="72" y="143"/>
                  </a:cubicBezTo>
                  <a:cubicBezTo>
                    <a:pt x="79" y="143"/>
                    <a:pt x="84" y="138"/>
                    <a:pt x="84" y="131"/>
                  </a:cubicBezTo>
                  <a:cubicBezTo>
                    <a:pt x="84" y="124"/>
                    <a:pt x="79" y="118"/>
                    <a:pt x="72" y="118"/>
                  </a:cubicBezTo>
                  <a:close/>
                  <a:moveTo>
                    <a:pt x="72" y="135"/>
                  </a:moveTo>
                  <a:cubicBezTo>
                    <a:pt x="69" y="135"/>
                    <a:pt x="67" y="133"/>
                    <a:pt x="67" y="131"/>
                  </a:cubicBezTo>
                  <a:cubicBezTo>
                    <a:pt x="67" y="128"/>
                    <a:pt x="69" y="126"/>
                    <a:pt x="72" y="126"/>
                  </a:cubicBezTo>
                  <a:cubicBezTo>
                    <a:pt x="74" y="126"/>
                    <a:pt x="76" y="128"/>
                    <a:pt x="76" y="131"/>
                  </a:cubicBezTo>
                  <a:cubicBezTo>
                    <a:pt x="76" y="133"/>
                    <a:pt x="74" y="135"/>
                    <a:pt x="72" y="135"/>
                  </a:cubicBezTo>
                  <a:close/>
                  <a:moveTo>
                    <a:pt x="110" y="118"/>
                  </a:moveTo>
                  <a:cubicBezTo>
                    <a:pt x="105" y="118"/>
                    <a:pt x="101" y="122"/>
                    <a:pt x="101" y="126"/>
                  </a:cubicBezTo>
                  <a:cubicBezTo>
                    <a:pt x="101" y="131"/>
                    <a:pt x="105" y="135"/>
                    <a:pt x="110" y="135"/>
                  </a:cubicBezTo>
                  <a:cubicBezTo>
                    <a:pt x="114" y="135"/>
                    <a:pt x="118" y="131"/>
                    <a:pt x="118" y="126"/>
                  </a:cubicBezTo>
                  <a:cubicBezTo>
                    <a:pt x="118" y="122"/>
                    <a:pt x="114" y="118"/>
                    <a:pt x="110" y="118"/>
                  </a:cubicBezTo>
                  <a:close/>
                  <a:moveTo>
                    <a:pt x="122" y="101"/>
                  </a:moveTo>
                  <a:cubicBezTo>
                    <a:pt x="120" y="101"/>
                    <a:pt x="118" y="103"/>
                    <a:pt x="118" y="105"/>
                  </a:cubicBezTo>
                  <a:cubicBezTo>
                    <a:pt x="118" y="108"/>
                    <a:pt x="120" y="109"/>
                    <a:pt x="122" y="109"/>
                  </a:cubicBezTo>
                  <a:cubicBezTo>
                    <a:pt x="125" y="109"/>
                    <a:pt x="126" y="108"/>
                    <a:pt x="126" y="105"/>
                  </a:cubicBezTo>
                  <a:cubicBezTo>
                    <a:pt x="126" y="103"/>
                    <a:pt x="125" y="101"/>
                    <a:pt x="122" y="101"/>
                  </a:cubicBezTo>
                  <a:close/>
                  <a:moveTo>
                    <a:pt x="97" y="160"/>
                  </a:moveTo>
                  <a:cubicBezTo>
                    <a:pt x="95" y="160"/>
                    <a:pt x="93" y="162"/>
                    <a:pt x="93" y="164"/>
                  </a:cubicBezTo>
                  <a:cubicBezTo>
                    <a:pt x="93" y="167"/>
                    <a:pt x="95" y="169"/>
                    <a:pt x="97" y="169"/>
                  </a:cubicBezTo>
                  <a:cubicBezTo>
                    <a:pt x="99" y="169"/>
                    <a:pt x="101" y="167"/>
                    <a:pt x="101" y="164"/>
                  </a:cubicBezTo>
                  <a:cubicBezTo>
                    <a:pt x="101" y="162"/>
                    <a:pt x="99" y="160"/>
                    <a:pt x="97" y="160"/>
                  </a:cubicBezTo>
                  <a:close/>
                </a:path>
              </a:pathLst>
            </a:custGeom>
            <a:grpFill/>
            <a:ln>
              <a:noFill/>
            </a:ln>
          </p:spPr>
          <p:txBody>
            <a:bodyPr anchor="ctr"/>
            <a:lstStyle/>
            <a:p>
              <a:pPr algn="ctr"/>
            </a:p>
          </p:txBody>
        </p:sp>
        <p:sp>
          <p:nvSpPr>
            <p:cNvPr id="61" name="Freeform: Shape 142"/>
            <p:cNvSpPr/>
            <p:nvPr/>
          </p:nvSpPr>
          <p:spPr bwMode="auto">
            <a:xfrm>
              <a:off x="8642620" y="1247756"/>
              <a:ext cx="334106" cy="333117"/>
            </a:xfrm>
            <a:custGeom>
              <a:avLst/>
              <a:gdLst>
                <a:gd name="T0" fmla="*/ 41 w 186"/>
                <a:gd name="T1" fmla="*/ 125 h 185"/>
                <a:gd name="T2" fmla="*/ 45 w 186"/>
                <a:gd name="T3" fmla="*/ 121 h 185"/>
                <a:gd name="T4" fmla="*/ 46 w 186"/>
                <a:gd name="T5" fmla="*/ 118 h 185"/>
                <a:gd name="T6" fmla="*/ 42 w 186"/>
                <a:gd name="T7" fmla="*/ 114 h 185"/>
                <a:gd name="T8" fmla="*/ 39 w 186"/>
                <a:gd name="T9" fmla="*/ 115 h 185"/>
                <a:gd name="T10" fmla="*/ 35 w 186"/>
                <a:gd name="T11" fmla="*/ 119 h 185"/>
                <a:gd name="T12" fmla="*/ 34 w 186"/>
                <a:gd name="T13" fmla="*/ 122 h 185"/>
                <a:gd name="T14" fmla="*/ 38 w 186"/>
                <a:gd name="T15" fmla="*/ 126 h 185"/>
                <a:gd name="T16" fmla="*/ 41 w 186"/>
                <a:gd name="T17" fmla="*/ 125 h 185"/>
                <a:gd name="T18" fmla="*/ 67 w 186"/>
                <a:gd name="T19" fmla="*/ 122 h 185"/>
                <a:gd name="T20" fmla="*/ 63 w 186"/>
                <a:gd name="T21" fmla="*/ 118 h 185"/>
                <a:gd name="T22" fmla="*/ 60 w 186"/>
                <a:gd name="T23" fmla="*/ 119 h 185"/>
                <a:gd name="T24" fmla="*/ 18 w 186"/>
                <a:gd name="T25" fmla="*/ 161 h 185"/>
                <a:gd name="T26" fmla="*/ 17 w 186"/>
                <a:gd name="T27" fmla="*/ 164 h 185"/>
                <a:gd name="T28" fmla="*/ 21 w 186"/>
                <a:gd name="T29" fmla="*/ 168 h 185"/>
                <a:gd name="T30" fmla="*/ 24 w 186"/>
                <a:gd name="T31" fmla="*/ 167 h 185"/>
                <a:gd name="T32" fmla="*/ 66 w 186"/>
                <a:gd name="T33" fmla="*/ 125 h 185"/>
                <a:gd name="T34" fmla="*/ 67 w 186"/>
                <a:gd name="T35" fmla="*/ 122 h 185"/>
                <a:gd name="T36" fmla="*/ 186 w 186"/>
                <a:gd name="T37" fmla="*/ 4 h 185"/>
                <a:gd name="T38" fmla="*/ 181 w 186"/>
                <a:gd name="T39" fmla="*/ 0 h 185"/>
                <a:gd name="T40" fmla="*/ 180 w 186"/>
                <a:gd name="T41" fmla="*/ 0 h 185"/>
                <a:gd name="T42" fmla="*/ 180 w 186"/>
                <a:gd name="T43" fmla="*/ 0 h 185"/>
                <a:gd name="T44" fmla="*/ 3 w 186"/>
                <a:gd name="T45" fmla="*/ 76 h 185"/>
                <a:gd name="T46" fmla="*/ 2 w 186"/>
                <a:gd name="T47" fmla="*/ 76 h 185"/>
                <a:gd name="T48" fmla="*/ 2 w 186"/>
                <a:gd name="T49" fmla="*/ 76 h 185"/>
                <a:gd name="T50" fmla="*/ 2 w 186"/>
                <a:gd name="T51" fmla="*/ 76 h 185"/>
                <a:gd name="T52" fmla="*/ 0 w 186"/>
                <a:gd name="T53" fmla="*/ 80 h 185"/>
                <a:gd name="T54" fmla="*/ 3 w 186"/>
                <a:gd name="T55" fmla="*/ 84 h 185"/>
                <a:gd name="T56" fmla="*/ 3 w 186"/>
                <a:gd name="T57" fmla="*/ 84 h 185"/>
                <a:gd name="T58" fmla="*/ 73 w 186"/>
                <a:gd name="T59" fmla="*/ 113 h 185"/>
                <a:gd name="T60" fmla="*/ 101 w 186"/>
                <a:gd name="T61" fmla="*/ 182 h 185"/>
                <a:gd name="T62" fmla="*/ 101 w 186"/>
                <a:gd name="T63" fmla="*/ 182 h 185"/>
                <a:gd name="T64" fmla="*/ 105 w 186"/>
                <a:gd name="T65" fmla="*/ 185 h 185"/>
                <a:gd name="T66" fmla="*/ 109 w 186"/>
                <a:gd name="T67" fmla="*/ 183 h 185"/>
                <a:gd name="T68" fmla="*/ 109 w 186"/>
                <a:gd name="T69" fmla="*/ 183 h 185"/>
                <a:gd name="T70" fmla="*/ 109 w 186"/>
                <a:gd name="T71" fmla="*/ 183 h 185"/>
                <a:gd name="T72" fmla="*/ 109 w 186"/>
                <a:gd name="T73" fmla="*/ 183 h 185"/>
                <a:gd name="T74" fmla="*/ 185 w 186"/>
                <a:gd name="T75" fmla="*/ 6 h 185"/>
                <a:gd name="T76" fmla="*/ 185 w 186"/>
                <a:gd name="T77" fmla="*/ 6 h 185"/>
                <a:gd name="T78" fmla="*/ 186 w 186"/>
                <a:gd name="T79" fmla="*/ 4 h 185"/>
                <a:gd name="T80" fmla="*/ 15 w 186"/>
                <a:gd name="T81" fmla="*/ 80 h 185"/>
                <a:gd name="T82" fmla="*/ 163 w 186"/>
                <a:gd name="T83" fmla="*/ 16 h 185"/>
                <a:gd name="T84" fmla="*/ 75 w 186"/>
                <a:gd name="T85" fmla="*/ 104 h 185"/>
                <a:gd name="T86" fmla="*/ 15 w 186"/>
                <a:gd name="T87" fmla="*/ 80 h 185"/>
                <a:gd name="T88" fmla="*/ 105 w 186"/>
                <a:gd name="T89" fmla="*/ 170 h 185"/>
                <a:gd name="T90" fmla="*/ 81 w 186"/>
                <a:gd name="T91" fmla="*/ 110 h 185"/>
                <a:gd name="T92" fmla="*/ 169 w 186"/>
                <a:gd name="T93" fmla="*/ 22 h 185"/>
                <a:gd name="T94" fmla="*/ 105 w 186"/>
                <a:gd name="T95" fmla="*/ 170 h 185"/>
                <a:gd name="T96" fmla="*/ 67 w 186"/>
                <a:gd name="T97" fmla="*/ 139 h 185"/>
                <a:gd name="T98" fmla="*/ 64 w 186"/>
                <a:gd name="T99" fmla="*/ 140 h 185"/>
                <a:gd name="T100" fmla="*/ 52 w 186"/>
                <a:gd name="T101" fmla="*/ 153 h 185"/>
                <a:gd name="T102" fmla="*/ 51 w 186"/>
                <a:gd name="T103" fmla="*/ 156 h 185"/>
                <a:gd name="T104" fmla="*/ 55 w 186"/>
                <a:gd name="T105" fmla="*/ 160 h 185"/>
                <a:gd name="T106" fmla="*/ 58 w 186"/>
                <a:gd name="T107" fmla="*/ 159 h 185"/>
                <a:gd name="T108" fmla="*/ 70 w 186"/>
                <a:gd name="T109" fmla="*/ 146 h 185"/>
                <a:gd name="T110" fmla="*/ 72 w 186"/>
                <a:gd name="T111" fmla="*/ 143 h 185"/>
                <a:gd name="T112" fmla="*/ 67 w 186"/>
                <a:gd name="T113" fmla="*/ 13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 h="185">
                  <a:moveTo>
                    <a:pt x="41" y="125"/>
                  </a:moveTo>
                  <a:cubicBezTo>
                    <a:pt x="45" y="121"/>
                    <a:pt x="45" y="121"/>
                    <a:pt x="45" y="121"/>
                  </a:cubicBezTo>
                  <a:cubicBezTo>
                    <a:pt x="46" y="120"/>
                    <a:pt x="46" y="119"/>
                    <a:pt x="46" y="118"/>
                  </a:cubicBezTo>
                  <a:cubicBezTo>
                    <a:pt x="46" y="116"/>
                    <a:pt x="44" y="114"/>
                    <a:pt x="42" y="114"/>
                  </a:cubicBezTo>
                  <a:cubicBezTo>
                    <a:pt x="41" y="114"/>
                    <a:pt x="40" y="114"/>
                    <a:pt x="39" y="115"/>
                  </a:cubicBezTo>
                  <a:cubicBezTo>
                    <a:pt x="35" y="119"/>
                    <a:pt x="35" y="119"/>
                    <a:pt x="35" y="119"/>
                  </a:cubicBezTo>
                  <a:cubicBezTo>
                    <a:pt x="34" y="120"/>
                    <a:pt x="34" y="121"/>
                    <a:pt x="34" y="122"/>
                  </a:cubicBezTo>
                  <a:cubicBezTo>
                    <a:pt x="34" y="124"/>
                    <a:pt x="36" y="126"/>
                    <a:pt x="38" y="126"/>
                  </a:cubicBezTo>
                  <a:cubicBezTo>
                    <a:pt x="39" y="126"/>
                    <a:pt x="40" y="126"/>
                    <a:pt x="41" y="125"/>
                  </a:cubicBezTo>
                  <a:close/>
                  <a:moveTo>
                    <a:pt x="67" y="122"/>
                  </a:moveTo>
                  <a:cubicBezTo>
                    <a:pt x="67" y="120"/>
                    <a:pt x="66" y="118"/>
                    <a:pt x="63" y="118"/>
                  </a:cubicBezTo>
                  <a:cubicBezTo>
                    <a:pt x="62" y="118"/>
                    <a:pt x="61" y="118"/>
                    <a:pt x="60" y="119"/>
                  </a:cubicBezTo>
                  <a:cubicBezTo>
                    <a:pt x="18" y="161"/>
                    <a:pt x="18" y="161"/>
                    <a:pt x="18" y="161"/>
                  </a:cubicBezTo>
                  <a:cubicBezTo>
                    <a:pt x="17" y="162"/>
                    <a:pt x="17" y="163"/>
                    <a:pt x="17" y="164"/>
                  </a:cubicBezTo>
                  <a:cubicBezTo>
                    <a:pt x="17" y="167"/>
                    <a:pt x="19" y="168"/>
                    <a:pt x="21" y="168"/>
                  </a:cubicBezTo>
                  <a:cubicBezTo>
                    <a:pt x="22" y="168"/>
                    <a:pt x="23" y="168"/>
                    <a:pt x="24" y="167"/>
                  </a:cubicBezTo>
                  <a:cubicBezTo>
                    <a:pt x="66" y="125"/>
                    <a:pt x="66" y="125"/>
                    <a:pt x="66" y="125"/>
                  </a:cubicBezTo>
                  <a:cubicBezTo>
                    <a:pt x="67" y="124"/>
                    <a:pt x="67" y="123"/>
                    <a:pt x="67" y="122"/>
                  </a:cubicBezTo>
                  <a:close/>
                  <a:moveTo>
                    <a:pt x="186" y="4"/>
                  </a:moveTo>
                  <a:cubicBezTo>
                    <a:pt x="186" y="2"/>
                    <a:pt x="184" y="0"/>
                    <a:pt x="181" y="0"/>
                  </a:cubicBezTo>
                  <a:cubicBezTo>
                    <a:pt x="181" y="0"/>
                    <a:pt x="180" y="0"/>
                    <a:pt x="180" y="0"/>
                  </a:cubicBezTo>
                  <a:cubicBezTo>
                    <a:pt x="180" y="0"/>
                    <a:pt x="180" y="0"/>
                    <a:pt x="180" y="0"/>
                  </a:cubicBezTo>
                  <a:cubicBezTo>
                    <a:pt x="3" y="76"/>
                    <a:pt x="3" y="76"/>
                    <a:pt x="3" y="76"/>
                  </a:cubicBezTo>
                  <a:cubicBezTo>
                    <a:pt x="3" y="76"/>
                    <a:pt x="3" y="76"/>
                    <a:pt x="2" y="76"/>
                  </a:cubicBezTo>
                  <a:cubicBezTo>
                    <a:pt x="2" y="76"/>
                    <a:pt x="2" y="76"/>
                    <a:pt x="2" y="76"/>
                  </a:cubicBezTo>
                  <a:cubicBezTo>
                    <a:pt x="2" y="76"/>
                    <a:pt x="2" y="76"/>
                    <a:pt x="2" y="76"/>
                  </a:cubicBezTo>
                  <a:cubicBezTo>
                    <a:pt x="1" y="77"/>
                    <a:pt x="0" y="78"/>
                    <a:pt x="0" y="80"/>
                  </a:cubicBezTo>
                  <a:cubicBezTo>
                    <a:pt x="0" y="82"/>
                    <a:pt x="1" y="83"/>
                    <a:pt x="3" y="84"/>
                  </a:cubicBezTo>
                  <a:cubicBezTo>
                    <a:pt x="3" y="84"/>
                    <a:pt x="3" y="84"/>
                    <a:pt x="3" y="84"/>
                  </a:cubicBezTo>
                  <a:cubicBezTo>
                    <a:pt x="73" y="113"/>
                    <a:pt x="73" y="113"/>
                    <a:pt x="73" y="113"/>
                  </a:cubicBezTo>
                  <a:cubicBezTo>
                    <a:pt x="101" y="182"/>
                    <a:pt x="101" y="182"/>
                    <a:pt x="101" y="182"/>
                  </a:cubicBezTo>
                  <a:cubicBezTo>
                    <a:pt x="101" y="182"/>
                    <a:pt x="101" y="182"/>
                    <a:pt x="101" y="182"/>
                  </a:cubicBezTo>
                  <a:cubicBezTo>
                    <a:pt x="102" y="184"/>
                    <a:pt x="103" y="185"/>
                    <a:pt x="105" y="185"/>
                  </a:cubicBezTo>
                  <a:cubicBezTo>
                    <a:pt x="107" y="185"/>
                    <a:pt x="109" y="184"/>
                    <a:pt x="109" y="183"/>
                  </a:cubicBezTo>
                  <a:cubicBezTo>
                    <a:pt x="109" y="183"/>
                    <a:pt x="109" y="183"/>
                    <a:pt x="109" y="183"/>
                  </a:cubicBezTo>
                  <a:cubicBezTo>
                    <a:pt x="109" y="183"/>
                    <a:pt x="109" y="183"/>
                    <a:pt x="109" y="183"/>
                  </a:cubicBezTo>
                  <a:cubicBezTo>
                    <a:pt x="109" y="183"/>
                    <a:pt x="109" y="183"/>
                    <a:pt x="109" y="183"/>
                  </a:cubicBezTo>
                  <a:cubicBezTo>
                    <a:pt x="185" y="6"/>
                    <a:pt x="185" y="6"/>
                    <a:pt x="185" y="6"/>
                  </a:cubicBezTo>
                  <a:cubicBezTo>
                    <a:pt x="185" y="6"/>
                    <a:pt x="185" y="6"/>
                    <a:pt x="185" y="6"/>
                  </a:cubicBezTo>
                  <a:cubicBezTo>
                    <a:pt x="185" y="5"/>
                    <a:pt x="186" y="5"/>
                    <a:pt x="186" y="4"/>
                  </a:cubicBezTo>
                  <a:close/>
                  <a:moveTo>
                    <a:pt x="15" y="80"/>
                  </a:moveTo>
                  <a:cubicBezTo>
                    <a:pt x="163" y="16"/>
                    <a:pt x="163" y="16"/>
                    <a:pt x="163" y="16"/>
                  </a:cubicBezTo>
                  <a:cubicBezTo>
                    <a:pt x="75" y="104"/>
                    <a:pt x="75" y="104"/>
                    <a:pt x="75" y="104"/>
                  </a:cubicBezTo>
                  <a:lnTo>
                    <a:pt x="15" y="80"/>
                  </a:lnTo>
                  <a:close/>
                  <a:moveTo>
                    <a:pt x="105" y="170"/>
                  </a:moveTo>
                  <a:cubicBezTo>
                    <a:pt x="81" y="110"/>
                    <a:pt x="81" y="110"/>
                    <a:pt x="81" y="110"/>
                  </a:cubicBezTo>
                  <a:cubicBezTo>
                    <a:pt x="169" y="22"/>
                    <a:pt x="169" y="22"/>
                    <a:pt x="169" y="22"/>
                  </a:cubicBezTo>
                  <a:lnTo>
                    <a:pt x="105" y="170"/>
                  </a:lnTo>
                  <a:close/>
                  <a:moveTo>
                    <a:pt x="67" y="139"/>
                  </a:moveTo>
                  <a:cubicBezTo>
                    <a:pt x="66" y="139"/>
                    <a:pt x="65" y="139"/>
                    <a:pt x="64" y="140"/>
                  </a:cubicBezTo>
                  <a:cubicBezTo>
                    <a:pt x="52" y="153"/>
                    <a:pt x="52" y="153"/>
                    <a:pt x="52" y="153"/>
                  </a:cubicBezTo>
                  <a:cubicBezTo>
                    <a:pt x="51" y="154"/>
                    <a:pt x="51" y="155"/>
                    <a:pt x="51" y="156"/>
                  </a:cubicBezTo>
                  <a:cubicBezTo>
                    <a:pt x="51" y="158"/>
                    <a:pt x="52" y="160"/>
                    <a:pt x="55" y="160"/>
                  </a:cubicBezTo>
                  <a:cubicBezTo>
                    <a:pt x="56" y="160"/>
                    <a:pt x="57" y="160"/>
                    <a:pt x="58" y="159"/>
                  </a:cubicBezTo>
                  <a:cubicBezTo>
                    <a:pt x="70" y="146"/>
                    <a:pt x="70" y="146"/>
                    <a:pt x="70" y="146"/>
                  </a:cubicBezTo>
                  <a:cubicBezTo>
                    <a:pt x="71" y="145"/>
                    <a:pt x="72" y="144"/>
                    <a:pt x="72" y="143"/>
                  </a:cubicBezTo>
                  <a:cubicBezTo>
                    <a:pt x="72" y="141"/>
                    <a:pt x="70" y="139"/>
                    <a:pt x="67" y="139"/>
                  </a:cubicBezTo>
                  <a:close/>
                </a:path>
              </a:pathLst>
            </a:custGeom>
            <a:grpFill/>
            <a:ln>
              <a:noFill/>
            </a:ln>
          </p:spPr>
          <p:txBody>
            <a:bodyPr anchor="ctr"/>
            <a:lstStyle/>
            <a:p>
              <a:pPr algn="ctr"/>
            </a:p>
          </p:txBody>
        </p:sp>
        <p:sp>
          <p:nvSpPr>
            <p:cNvPr id="62" name="Freeform: Shape 143"/>
            <p:cNvSpPr/>
            <p:nvPr/>
          </p:nvSpPr>
          <p:spPr bwMode="auto">
            <a:xfrm>
              <a:off x="10983338" y="3706898"/>
              <a:ext cx="333117" cy="334106"/>
            </a:xfrm>
            <a:custGeom>
              <a:avLst/>
              <a:gdLst>
                <a:gd name="T0" fmla="*/ 92 w 185"/>
                <a:gd name="T1" fmla="*/ 0 h 186"/>
                <a:gd name="T2" fmla="*/ 0 w 185"/>
                <a:gd name="T3" fmla="*/ 93 h 186"/>
                <a:gd name="T4" fmla="*/ 92 w 185"/>
                <a:gd name="T5" fmla="*/ 186 h 186"/>
                <a:gd name="T6" fmla="*/ 185 w 185"/>
                <a:gd name="T7" fmla="*/ 93 h 186"/>
                <a:gd name="T8" fmla="*/ 92 w 185"/>
                <a:gd name="T9" fmla="*/ 0 h 186"/>
                <a:gd name="T10" fmla="*/ 92 w 185"/>
                <a:gd name="T11" fmla="*/ 178 h 186"/>
                <a:gd name="T12" fmla="*/ 37 w 185"/>
                <a:gd name="T13" fmla="*/ 157 h 186"/>
                <a:gd name="T14" fmla="*/ 67 w 185"/>
                <a:gd name="T15" fmla="*/ 139 h 186"/>
                <a:gd name="T16" fmla="*/ 80 w 185"/>
                <a:gd name="T17" fmla="*/ 108 h 186"/>
                <a:gd name="T18" fmla="*/ 77 w 185"/>
                <a:gd name="T19" fmla="*/ 101 h 186"/>
                <a:gd name="T20" fmla="*/ 67 w 185"/>
                <a:gd name="T21" fmla="*/ 63 h 186"/>
                <a:gd name="T22" fmla="*/ 88 w 185"/>
                <a:gd name="T23" fmla="*/ 37 h 186"/>
                <a:gd name="T24" fmla="*/ 101 w 185"/>
                <a:gd name="T25" fmla="*/ 35 h 186"/>
                <a:gd name="T26" fmla="*/ 105 w 185"/>
                <a:gd name="T27" fmla="*/ 34 h 186"/>
                <a:gd name="T28" fmla="*/ 122 w 185"/>
                <a:gd name="T29" fmla="*/ 64 h 186"/>
                <a:gd name="T30" fmla="*/ 113 w 185"/>
                <a:gd name="T31" fmla="*/ 100 h 186"/>
                <a:gd name="T32" fmla="*/ 109 w 185"/>
                <a:gd name="T33" fmla="*/ 108 h 186"/>
                <a:gd name="T34" fmla="*/ 107 w 185"/>
                <a:gd name="T35" fmla="*/ 124 h 186"/>
                <a:gd name="T36" fmla="*/ 126 w 185"/>
                <a:gd name="T37" fmla="*/ 141 h 186"/>
                <a:gd name="T38" fmla="*/ 148 w 185"/>
                <a:gd name="T39" fmla="*/ 157 h 186"/>
                <a:gd name="T40" fmla="*/ 92 w 185"/>
                <a:gd name="T41" fmla="*/ 178 h 186"/>
                <a:gd name="T42" fmla="*/ 154 w 185"/>
                <a:gd name="T43" fmla="*/ 151 h 186"/>
                <a:gd name="T44" fmla="*/ 129 w 185"/>
                <a:gd name="T45" fmla="*/ 133 h 186"/>
                <a:gd name="T46" fmla="*/ 115 w 185"/>
                <a:gd name="T47" fmla="*/ 121 h 186"/>
                <a:gd name="T48" fmla="*/ 117 w 185"/>
                <a:gd name="T49" fmla="*/ 111 h 186"/>
                <a:gd name="T50" fmla="*/ 121 w 185"/>
                <a:gd name="T51" fmla="*/ 104 h 186"/>
                <a:gd name="T52" fmla="*/ 130 w 185"/>
                <a:gd name="T53" fmla="*/ 64 h 186"/>
                <a:gd name="T54" fmla="*/ 105 w 185"/>
                <a:gd name="T55" fmla="*/ 26 h 186"/>
                <a:gd name="T56" fmla="*/ 98 w 185"/>
                <a:gd name="T57" fmla="*/ 27 h 186"/>
                <a:gd name="T58" fmla="*/ 88 w 185"/>
                <a:gd name="T59" fmla="*/ 29 h 186"/>
                <a:gd name="T60" fmla="*/ 59 w 185"/>
                <a:gd name="T61" fmla="*/ 63 h 186"/>
                <a:gd name="T62" fmla="*/ 69 w 185"/>
                <a:gd name="T63" fmla="*/ 105 h 186"/>
                <a:gd name="T64" fmla="*/ 73 w 185"/>
                <a:gd name="T65" fmla="*/ 111 h 186"/>
                <a:gd name="T66" fmla="*/ 63 w 185"/>
                <a:gd name="T67" fmla="*/ 131 h 186"/>
                <a:gd name="T68" fmla="*/ 31 w 185"/>
                <a:gd name="T69" fmla="*/ 151 h 186"/>
                <a:gd name="T70" fmla="*/ 8 w 185"/>
                <a:gd name="T71" fmla="*/ 93 h 186"/>
                <a:gd name="T72" fmla="*/ 92 w 185"/>
                <a:gd name="T73" fmla="*/ 9 h 186"/>
                <a:gd name="T74" fmla="*/ 177 w 185"/>
                <a:gd name="T75" fmla="*/ 93 h 186"/>
                <a:gd name="T76" fmla="*/ 154 w 185"/>
                <a:gd name="T77" fmla="*/ 15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5" h="186">
                  <a:moveTo>
                    <a:pt x="92" y="0"/>
                  </a:moveTo>
                  <a:cubicBezTo>
                    <a:pt x="41" y="0"/>
                    <a:pt x="0" y="42"/>
                    <a:pt x="0" y="93"/>
                  </a:cubicBezTo>
                  <a:cubicBezTo>
                    <a:pt x="0" y="145"/>
                    <a:pt x="41" y="186"/>
                    <a:pt x="92" y="186"/>
                  </a:cubicBezTo>
                  <a:cubicBezTo>
                    <a:pt x="144" y="186"/>
                    <a:pt x="185" y="145"/>
                    <a:pt x="185" y="93"/>
                  </a:cubicBezTo>
                  <a:cubicBezTo>
                    <a:pt x="185" y="42"/>
                    <a:pt x="144" y="0"/>
                    <a:pt x="92" y="0"/>
                  </a:cubicBezTo>
                  <a:close/>
                  <a:moveTo>
                    <a:pt x="92" y="178"/>
                  </a:moveTo>
                  <a:cubicBezTo>
                    <a:pt x="71" y="178"/>
                    <a:pt x="52" y="170"/>
                    <a:pt x="37" y="157"/>
                  </a:cubicBezTo>
                  <a:cubicBezTo>
                    <a:pt x="49" y="147"/>
                    <a:pt x="54" y="145"/>
                    <a:pt x="67" y="139"/>
                  </a:cubicBezTo>
                  <a:cubicBezTo>
                    <a:pt x="81" y="133"/>
                    <a:pt x="86" y="121"/>
                    <a:pt x="80" y="108"/>
                  </a:cubicBezTo>
                  <a:cubicBezTo>
                    <a:pt x="79" y="105"/>
                    <a:pt x="78" y="103"/>
                    <a:pt x="77" y="101"/>
                  </a:cubicBezTo>
                  <a:cubicBezTo>
                    <a:pt x="72" y="93"/>
                    <a:pt x="67" y="84"/>
                    <a:pt x="67" y="63"/>
                  </a:cubicBezTo>
                  <a:cubicBezTo>
                    <a:pt x="67" y="38"/>
                    <a:pt x="79" y="38"/>
                    <a:pt x="88" y="37"/>
                  </a:cubicBezTo>
                  <a:cubicBezTo>
                    <a:pt x="95" y="37"/>
                    <a:pt x="98" y="36"/>
                    <a:pt x="101" y="35"/>
                  </a:cubicBezTo>
                  <a:cubicBezTo>
                    <a:pt x="102" y="35"/>
                    <a:pt x="103" y="34"/>
                    <a:pt x="105" y="34"/>
                  </a:cubicBezTo>
                  <a:cubicBezTo>
                    <a:pt x="113" y="34"/>
                    <a:pt x="122" y="42"/>
                    <a:pt x="122" y="64"/>
                  </a:cubicBezTo>
                  <a:cubicBezTo>
                    <a:pt x="122" y="85"/>
                    <a:pt x="118" y="91"/>
                    <a:pt x="113" y="100"/>
                  </a:cubicBezTo>
                  <a:cubicBezTo>
                    <a:pt x="112" y="102"/>
                    <a:pt x="111" y="105"/>
                    <a:pt x="109" y="108"/>
                  </a:cubicBezTo>
                  <a:cubicBezTo>
                    <a:pt x="106" y="114"/>
                    <a:pt x="106" y="119"/>
                    <a:pt x="107" y="124"/>
                  </a:cubicBezTo>
                  <a:cubicBezTo>
                    <a:pt x="110" y="130"/>
                    <a:pt x="116" y="136"/>
                    <a:pt x="126" y="141"/>
                  </a:cubicBezTo>
                  <a:cubicBezTo>
                    <a:pt x="134" y="145"/>
                    <a:pt x="143" y="152"/>
                    <a:pt x="148" y="157"/>
                  </a:cubicBezTo>
                  <a:cubicBezTo>
                    <a:pt x="133" y="170"/>
                    <a:pt x="114" y="178"/>
                    <a:pt x="92" y="178"/>
                  </a:cubicBezTo>
                  <a:close/>
                  <a:moveTo>
                    <a:pt x="154" y="151"/>
                  </a:moveTo>
                  <a:cubicBezTo>
                    <a:pt x="149" y="146"/>
                    <a:pt x="139" y="137"/>
                    <a:pt x="129" y="133"/>
                  </a:cubicBezTo>
                  <a:cubicBezTo>
                    <a:pt x="121" y="129"/>
                    <a:pt x="117" y="125"/>
                    <a:pt x="115" y="121"/>
                  </a:cubicBezTo>
                  <a:cubicBezTo>
                    <a:pt x="114" y="118"/>
                    <a:pt x="115" y="115"/>
                    <a:pt x="117" y="111"/>
                  </a:cubicBezTo>
                  <a:cubicBezTo>
                    <a:pt x="118" y="108"/>
                    <a:pt x="120" y="106"/>
                    <a:pt x="121" y="104"/>
                  </a:cubicBezTo>
                  <a:cubicBezTo>
                    <a:pt x="126" y="94"/>
                    <a:pt x="130" y="88"/>
                    <a:pt x="130" y="64"/>
                  </a:cubicBezTo>
                  <a:cubicBezTo>
                    <a:pt x="130" y="28"/>
                    <a:pt x="109" y="26"/>
                    <a:pt x="105" y="26"/>
                  </a:cubicBezTo>
                  <a:cubicBezTo>
                    <a:pt x="102" y="26"/>
                    <a:pt x="100" y="27"/>
                    <a:pt x="98" y="27"/>
                  </a:cubicBezTo>
                  <a:cubicBezTo>
                    <a:pt x="96" y="28"/>
                    <a:pt x="93" y="29"/>
                    <a:pt x="88" y="29"/>
                  </a:cubicBezTo>
                  <a:cubicBezTo>
                    <a:pt x="78" y="29"/>
                    <a:pt x="59" y="29"/>
                    <a:pt x="59" y="63"/>
                  </a:cubicBezTo>
                  <a:cubicBezTo>
                    <a:pt x="59" y="86"/>
                    <a:pt x="65" y="96"/>
                    <a:pt x="69" y="105"/>
                  </a:cubicBezTo>
                  <a:cubicBezTo>
                    <a:pt x="71" y="107"/>
                    <a:pt x="72" y="109"/>
                    <a:pt x="73" y="111"/>
                  </a:cubicBezTo>
                  <a:cubicBezTo>
                    <a:pt x="77" y="120"/>
                    <a:pt x="74" y="127"/>
                    <a:pt x="63" y="131"/>
                  </a:cubicBezTo>
                  <a:cubicBezTo>
                    <a:pt x="50" y="137"/>
                    <a:pt x="44" y="140"/>
                    <a:pt x="31" y="151"/>
                  </a:cubicBezTo>
                  <a:cubicBezTo>
                    <a:pt x="17" y="136"/>
                    <a:pt x="8" y="116"/>
                    <a:pt x="8" y="93"/>
                  </a:cubicBezTo>
                  <a:cubicBezTo>
                    <a:pt x="8" y="47"/>
                    <a:pt x="46" y="9"/>
                    <a:pt x="92" y="9"/>
                  </a:cubicBezTo>
                  <a:cubicBezTo>
                    <a:pt x="139" y="9"/>
                    <a:pt x="177" y="47"/>
                    <a:pt x="177" y="93"/>
                  </a:cubicBezTo>
                  <a:cubicBezTo>
                    <a:pt x="177" y="116"/>
                    <a:pt x="168" y="136"/>
                    <a:pt x="154" y="151"/>
                  </a:cubicBezTo>
                  <a:close/>
                </a:path>
              </a:pathLst>
            </a:custGeom>
            <a:grpFill/>
            <a:ln>
              <a:noFill/>
            </a:ln>
          </p:spPr>
          <p:txBody>
            <a:bodyPr anchor="ctr"/>
            <a:lstStyle/>
            <a:p>
              <a:pPr algn="ctr"/>
            </a:p>
          </p:txBody>
        </p:sp>
        <p:sp>
          <p:nvSpPr>
            <p:cNvPr id="63" name="Freeform: Shape 144"/>
            <p:cNvSpPr/>
            <p:nvPr/>
          </p:nvSpPr>
          <p:spPr bwMode="auto">
            <a:xfrm rot="21255315">
              <a:off x="10691096" y="2523650"/>
              <a:ext cx="338093" cy="338093"/>
            </a:xfrm>
            <a:custGeom>
              <a:avLst/>
              <a:gdLst>
                <a:gd name="T0" fmla="*/ 160 w 186"/>
                <a:gd name="T1" fmla="*/ 13 h 186"/>
                <a:gd name="T2" fmla="*/ 135 w 186"/>
                <a:gd name="T3" fmla="*/ 13 h 186"/>
                <a:gd name="T4" fmla="*/ 70 w 186"/>
                <a:gd name="T5" fmla="*/ 35 h 186"/>
                <a:gd name="T6" fmla="*/ 0 w 186"/>
                <a:gd name="T7" fmla="*/ 51 h 186"/>
                <a:gd name="T8" fmla="*/ 8 w 186"/>
                <a:gd name="T9" fmla="*/ 118 h 186"/>
                <a:gd name="T10" fmla="*/ 51 w 186"/>
                <a:gd name="T11" fmla="*/ 182 h 186"/>
                <a:gd name="T12" fmla="*/ 55 w 186"/>
                <a:gd name="T13" fmla="*/ 186 h 186"/>
                <a:gd name="T14" fmla="*/ 93 w 186"/>
                <a:gd name="T15" fmla="*/ 182 h 186"/>
                <a:gd name="T16" fmla="*/ 93 w 186"/>
                <a:gd name="T17" fmla="*/ 181 h 186"/>
                <a:gd name="T18" fmla="*/ 135 w 186"/>
                <a:gd name="T19" fmla="*/ 145 h 186"/>
                <a:gd name="T20" fmla="*/ 148 w 186"/>
                <a:gd name="T21" fmla="*/ 160 h 186"/>
                <a:gd name="T22" fmla="*/ 160 w 186"/>
                <a:gd name="T23" fmla="*/ 106 h 186"/>
                <a:gd name="T24" fmla="*/ 160 w 186"/>
                <a:gd name="T25" fmla="*/ 55 h 186"/>
                <a:gd name="T26" fmla="*/ 8 w 186"/>
                <a:gd name="T27" fmla="*/ 93 h 186"/>
                <a:gd name="T28" fmla="*/ 34 w 186"/>
                <a:gd name="T29" fmla="*/ 89 h 186"/>
                <a:gd name="T30" fmla="*/ 8 w 186"/>
                <a:gd name="T31" fmla="*/ 85 h 186"/>
                <a:gd name="T32" fmla="*/ 21 w 186"/>
                <a:gd name="T33" fmla="*/ 76 h 186"/>
                <a:gd name="T34" fmla="*/ 21 w 186"/>
                <a:gd name="T35" fmla="*/ 68 h 186"/>
                <a:gd name="T36" fmla="*/ 8 w 186"/>
                <a:gd name="T37" fmla="*/ 51 h 186"/>
                <a:gd name="T38" fmla="*/ 67 w 186"/>
                <a:gd name="T39" fmla="*/ 116 h 186"/>
                <a:gd name="T40" fmla="*/ 54 w 186"/>
                <a:gd name="T41" fmla="*/ 160 h 186"/>
                <a:gd name="T42" fmla="*/ 70 w 186"/>
                <a:gd name="T43" fmla="*/ 125 h 186"/>
                <a:gd name="T44" fmla="*/ 80 w 186"/>
                <a:gd name="T45" fmla="*/ 160 h 186"/>
                <a:gd name="T46" fmla="*/ 81 w 186"/>
                <a:gd name="T47" fmla="*/ 169 h 186"/>
                <a:gd name="T48" fmla="*/ 58 w 186"/>
                <a:gd name="T49" fmla="*/ 177 h 186"/>
                <a:gd name="T50" fmla="*/ 81 w 186"/>
                <a:gd name="T51" fmla="*/ 169 h 186"/>
                <a:gd name="T52" fmla="*/ 76 w 186"/>
                <a:gd name="T53" fmla="*/ 118 h 186"/>
                <a:gd name="T54" fmla="*/ 135 w 186"/>
                <a:gd name="T55" fmla="*/ 25 h 186"/>
                <a:gd name="T56" fmla="*/ 152 w 186"/>
                <a:gd name="T57" fmla="*/ 148 h 186"/>
                <a:gd name="T58" fmla="*/ 143 w 186"/>
                <a:gd name="T59" fmla="*/ 148 h 186"/>
                <a:gd name="T60" fmla="*/ 148 w 186"/>
                <a:gd name="T61" fmla="*/ 9 h 186"/>
                <a:gd name="T62" fmla="*/ 152 w 186"/>
                <a:gd name="T63" fmla="*/ 148 h 186"/>
                <a:gd name="T64" fmla="*/ 160 w 186"/>
                <a:gd name="T65" fmla="*/ 63 h 186"/>
                <a:gd name="T66" fmla="*/ 160 w 186"/>
                <a:gd name="T67" fmla="*/ 9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6" h="186">
                  <a:moveTo>
                    <a:pt x="160" y="55"/>
                  </a:moveTo>
                  <a:cubicBezTo>
                    <a:pt x="160" y="13"/>
                    <a:pt x="160" y="13"/>
                    <a:pt x="160" y="13"/>
                  </a:cubicBezTo>
                  <a:cubicBezTo>
                    <a:pt x="160" y="6"/>
                    <a:pt x="155" y="0"/>
                    <a:pt x="148" y="0"/>
                  </a:cubicBezTo>
                  <a:cubicBezTo>
                    <a:pt x="141" y="0"/>
                    <a:pt x="135" y="6"/>
                    <a:pt x="135" y="13"/>
                  </a:cubicBezTo>
                  <a:cubicBezTo>
                    <a:pt x="135" y="16"/>
                    <a:pt x="135" y="16"/>
                    <a:pt x="135" y="16"/>
                  </a:cubicBezTo>
                  <a:cubicBezTo>
                    <a:pt x="70" y="35"/>
                    <a:pt x="70" y="35"/>
                    <a:pt x="70" y="35"/>
                  </a:cubicBezTo>
                  <a:cubicBezTo>
                    <a:pt x="8" y="42"/>
                    <a:pt x="8" y="42"/>
                    <a:pt x="8" y="42"/>
                  </a:cubicBezTo>
                  <a:cubicBezTo>
                    <a:pt x="4" y="42"/>
                    <a:pt x="0" y="46"/>
                    <a:pt x="0" y="51"/>
                  </a:cubicBezTo>
                  <a:cubicBezTo>
                    <a:pt x="0" y="110"/>
                    <a:pt x="0" y="110"/>
                    <a:pt x="0" y="110"/>
                  </a:cubicBezTo>
                  <a:cubicBezTo>
                    <a:pt x="0" y="114"/>
                    <a:pt x="4" y="118"/>
                    <a:pt x="8" y="118"/>
                  </a:cubicBezTo>
                  <a:cubicBezTo>
                    <a:pt x="37" y="121"/>
                    <a:pt x="37" y="121"/>
                    <a:pt x="37" y="121"/>
                  </a:cubicBezTo>
                  <a:cubicBezTo>
                    <a:pt x="51" y="182"/>
                    <a:pt x="51" y="182"/>
                    <a:pt x="51" y="182"/>
                  </a:cubicBezTo>
                  <a:cubicBezTo>
                    <a:pt x="51" y="182"/>
                    <a:pt x="51" y="182"/>
                    <a:pt x="51" y="182"/>
                  </a:cubicBezTo>
                  <a:cubicBezTo>
                    <a:pt x="51" y="184"/>
                    <a:pt x="53" y="186"/>
                    <a:pt x="55" y="186"/>
                  </a:cubicBezTo>
                  <a:cubicBezTo>
                    <a:pt x="89" y="186"/>
                    <a:pt x="89" y="186"/>
                    <a:pt x="89" y="186"/>
                  </a:cubicBezTo>
                  <a:cubicBezTo>
                    <a:pt x="91" y="186"/>
                    <a:pt x="93" y="184"/>
                    <a:pt x="93" y="182"/>
                  </a:cubicBezTo>
                  <a:cubicBezTo>
                    <a:pt x="93" y="181"/>
                    <a:pt x="93" y="181"/>
                    <a:pt x="93" y="181"/>
                  </a:cubicBezTo>
                  <a:cubicBezTo>
                    <a:pt x="93" y="181"/>
                    <a:pt x="93" y="181"/>
                    <a:pt x="93" y="181"/>
                  </a:cubicBezTo>
                  <a:cubicBezTo>
                    <a:pt x="81" y="128"/>
                    <a:pt x="81" y="128"/>
                    <a:pt x="81" y="128"/>
                  </a:cubicBezTo>
                  <a:cubicBezTo>
                    <a:pt x="135" y="145"/>
                    <a:pt x="135" y="145"/>
                    <a:pt x="135" y="145"/>
                  </a:cubicBezTo>
                  <a:cubicBezTo>
                    <a:pt x="135" y="148"/>
                    <a:pt x="135" y="148"/>
                    <a:pt x="135" y="148"/>
                  </a:cubicBezTo>
                  <a:cubicBezTo>
                    <a:pt x="135" y="155"/>
                    <a:pt x="141" y="160"/>
                    <a:pt x="148" y="160"/>
                  </a:cubicBezTo>
                  <a:cubicBezTo>
                    <a:pt x="155" y="160"/>
                    <a:pt x="160" y="155"/>
                    <a:pt x="160" y="148"/>
                  </a:cubicBezTo>
                  <a:cubicBezTo>
                    <a:pt x="160" y="106"/>
                    <a:pt x="160" y="106"/>
                    <a:pt x="160" y="106"/>
                  </a:cubicBezTo>
                  <a:cubicBezTo>
                    <a:pt x="174" y="106"/>
                    <a:pt x="186" y="94"/>
                    <a:pt x="186" y="80"/>
                  </a:cubicBezTo>
                  <a:cubicBezTo>
                    <a:pt x="186" y="66"/>
                    <a:pt x="174" y="55"/>
                    <a:pt x="160" y="55"/>
                  </a:cubicBezTo>
                  <a:close/>
                  <a:moveTo>
                    <a:pt x="8" y="110"/>
                  </a:moveTo>
                  <a:cubicBezTo>
                    <a:pt x="8" y="93"/>
                    <a:pt x="8" y="93"/>
                    <a:pt x="8" y="93"/>
                  </a:cubicBezTo>
                  <a:cubicBezTo>
                    <a:pt x="29" y="93"/>
                    <a:pt x="29" y="93"/>
                    <a:pt x="29" y="93"/>
                  </a:cubicBezTo>
                  <a:cubicBezTo>
                    <a:pt x="32" y="93"/>
                    <a:pt x="34" y="91"/>
                    <a:pt x="34" y="89"/>
                  </a:cubicBezTo>
                  <a:cubicBezTo>
                    <a:pt x="34" y="86"/>
                    <a:pt x="32" y="85"/>
                    <a:pt x="29" y="85"/>
                  </a:cubicBezTo>
                  <a:cubicBezTo>
                    <a:pt x="8" y="85"/>
                    <a:pt x="8" y="85"/>
                    <a:pt x="8" y="85"/>
                  </a:cubicBezTo>
                  <a:cubicBezTo>
                    <a:pt x="8" y="76"/>
                    <a:pt x="8" y="76"/>
                    <a:pt x="8" y="76"/>
                  </a:cubicBezTo>
                  <a:cubicBezTo>
                    <a:pt x="21" y="76"/>
                    <a:pt x="21" y="76"/>
                    <a:pt x="21" y="76"/>
                  </a:cubicBezTo>
                  <a:cubicBezTo>
                    <a:pt x="23" y="76"/>
                    <a:pt x="25" y="74"/>
                    <a:pt x="25" y="72"/>
                  </a:cubicBezTo>
                  <a:cubicBezTo>
                    <a:pt x="25" y="70"/>
                    <a:pt x="23" y="68"/>
                    <a:pt x="21" y="68"/>
                  </a:cubicBezTo>
                  <a:cubicBezTo>
                    <a:pt x="8" y="68"/>
                    <a:pt x="8" y="68"/>
                    <a:pt x="8" y="68"/>
                  </a:cubicBezTo>
                  <a:cubicBezTo>
                    <a:pt x="8" y="51"/>
                    <a:pt x="8" y="51"/>
                    <a:pt x="8" y="51"/>
                  </a:cubicBezTo>
                  <a:cubicBezTo>
                    <a:pt x="67" y="44"/>
                    <a:pt x="67" y="44"/>
                    <a:pt x="67" y="44"/>
                  </a:cubicBezTo>
                  <a:cubicBezTo>
                    <a:pt x="67" y="116"/>
                    <a:pt x="67" y="116"/>
                    <a:pt x="67" y="116"/>
                  </a:cubicBezTo>
                  <a:lnTo>
                    <a:pt x="8" y="110"/>
                  </a:lnTo>
                  <a:close/>
                  <a:moveTo>
                    <a:pt x="54" y="160"/>
                  </a:moveTo>
                  <a:cubicBezTo>
                    <a:pt x="46" y="122"/>
                    <a:pt x="46" y="122"/>
                    <a:pt x="46" y="122"/>
                  </a:cubicBezTo>
                  <a:cubicBezTo>
                    <a:pt x="70" y="125"/>
                    <a:pt x="70" y="125"/>
                    <a:pt x="70" y="125"/>
                  </a:cubicBezTo>
                  <a:cubicBezTo>
                    <a:pt x="72" y="126"/>
                    <a:pt x="72" y="126"/>
                    <a:pt x="72" y="126"/>
                  </a:cubicBezTo>
                  <a:cubicBezTo>
                    <a:pt x="80" y="160"/>
                    <a:pt x="80" y="160"/>
                    <a:pt x="80" y="160"/>
                  </a:cubicBezTo>
                  <a:lnTo>
                    <a:pt x="54" y="160"/>
                  </a:lnTo>
                  <a:close/>
                  <a:moveTo>
                    <a:pt x="81" y="169"/>
                  </a:moveTo>
                  <a:cubicBezTo>
                    <a:pt x="83" y="177"/>
                    <a:pt x="83" y="177"/>
                    <a:pt x="83" y="177"/>
                  </a:cubicBezTo>
                  <a:cubicBezTo>
                    <a:pt x="58" y="177"/>
                    <a:pt x="58" y="177"/>
                    <a:pt x="58" y="177"/>
                  </a:cubicBezTo>
                  <a:cubicBezTo>
                    <a:pt x="56" y="169"/>
                    <a:pt x="56" y="169"/>
                    <a:pt x="56" y="169"/>
                  </a:cubicBezTo>
                  <a:lnTo>
                    <a:pt x="81" y="169"/>
                  </a:lnTo>
                  <a:close/>
                  <a:moveTo>
                    <a:pt x="135" y="136"/>
                  </a:moveTo>
                  <a:cubicBezTo>
                    <a:pt x="76" y="118"/>
                    <a:pt x="76" y="118"/>
                    <a:pt x="76" y="118"/>
                  </a:cubicBezTo>
                  <a:cubicBezTo>
                    <a:pt x="76" y="43"/>
                    <a:pt x="76" y="43"/>
                    <a:pt x="76" y="43"/>
                  </a:cubicBezTo>
                  <a:cubicBezTo>
                    <a:pt x="135" y="25"/>
                    <a:pt x="135" y="25"/>
                    <a:pt x="135" y="25"/>
                  </a:cubicBezTo>
                  <a:lnTo>
                    <a:pt x="135" y="136"/>
                  </a:lnTo>
                  <a:close/>
                  <a:moveTo>
                    <a:pt x="152" y="148"/>
                  </a:moveTo>
                  <a:cubicBezTo>
                    <a:pt x="152" y="150"/>
                    <a:pt x="150" y="152"/>
                    <a:pt x="148" y="152"/>
                  </a:cubicBezTo>
                  <a:cubicBezTo>
                    <a:pt x="145" y="152"/>
                    <a:pt x="143" y="150"/>
                    <a:pt x="143" y="148"/>
                  </a:cubicBezTo>
                  <a:cubicBezTo>
                    <a:pt x="143" y="13"/>
                    <a:pt x="143" y="13"/>
                    <a:pt x="143" y="13"/>
                  </a:cubicBezTo>
                  <a:cubicBezTo>
                    <a:pt x="143" y="10"/>
                    <a:pt x="145" y="9"/>
                    <a:pt x="148" y="9"/>
                  </a:cubicBezTo>
                  <a:cubicBezTo>
                    <a:pt x="150" y="9"/>
                    <a:pt x="152" y="10"/>
                    <a:pt x="152" y="13"/>
                  </a:cubicBezTo>
                  <a:lnTo>
                    <a:pt x="152" y="148"/>
                  </a:lnTo>
                  <a:close/>
                  <a:moveTo>
                    <a:pt x="160" y="97"/>
                  </a:moveTo>
                  <a:cubicBezTo>
                    <a:pt x="160" y="63"/>
                    <a:pt x="160" y="63"/>
                    <a:pt x="160" y="63"/>
                  </a:cubicBezTo>
                  <a:cubicBezTo>
                    <a:pt x="170" y="63"/>
                    <a:pt x="177" y="71"/>
                    <a:pt x="177" y="80"/>
                  </a:cubicBezTo>
                  <a:cubicBezTo>
                    <a:pt x="177" y="90"/>
                    <a:pt x="170" y="97"/>
                    <a:pt x="160" y="97"/>
                  </a:cubicBezTo>
                  <a:close/>
                </a:path>
              </a:pathLst>
            </a:custGeom>
            <a:grpFill/>
            <a:ln>
              <a:noFill/>
            </a:ln>
          </p:spPr>
          <p:txBody>
            <a:bodyPr anchor="ctr"/>
            <a:lstStyle/>
            <a:p>
              <a:pPr algn="ctr"/>
            </a:p>
          </p:txBody>
        </p:sp>
        <p:sp>
          <p:nvSpPr>
            <p:cNvPr id="64" name="Freeform: Shape 145"/>
            <p:cNvSpPr/>
            <p:nvPr/>
          </p:nvSpPr>
          <p:spPr bwMode="auto">
            <a:xfrm rot="19418196">
              <a:off x="11016888" y="3059538"/>
              <a:ext cx="335696" cy="198051"/>
            </a:xfrm>
            <a:custGeom>
              <a:avLst/>
              <a:gdLst>
                <a:gd name="T0" fmla="*/ 160 w 186"/>
                <a:gd name="T1" fmla="*/ 43 h 110"/>
                <a:gd name="T2" fmla="*/ 161 w 186"/>
                <a:gd name="T3" fmla="*/ 42 h 110"/>
                <a:gd name="T4" fmla="*/ 135 w 186"/>
                <a:gd name="T5" fmla="*/ 17 h 110"/>
                <a:gd name="T6" fmla="*/ 119 w 186"/>
                <a:gd name="T7" fmla="*/ 23 h 110"/>
                <a:gd name="T8" fmla="*/ 76 w 186"/>
                <a:gd name="T9" fmla="*/ 0 h 110"/>
                <a:gd name="T10" fmla="*/ 26 w 186"/>
                <a:gd name="T11" fmla="*/ 43 h 110"/>
                <a:gd name="T12" fmla="*/ 0 w 186"/>
                <a:gd name="T13" fmla="*/ 76 h 110"/>
                <a:gd name="T14" fmla="*/ 34 w 186"/>
                <a:gd name="T15" fmla="*/ 110 h 110"/>
                <a:gd name="T16" fmla="*/ 152 w 186"/>
                <a:gd name="T17" fmla="*/ 110 h 110"/>
                <a:gd name="T18" fmla="*/ 186 w 186"/>
                <a:gd name="T19" fmla="*/ 76 h 110"/>
                <a:gd name="T20" fmla="*/ 160 w 186"/>
                <a:gd name="T21" fmla="*/ 43 h 110"/>
                <a:gd name="T22" fmla="*/ 152 w 186"/>
                <a:gd name="T23" fmla="*/ 101 h 110"/>
                <a:gd name="T24" fmla="*/ 34 w 186"/>
                <a:gd name="T25" fmla="*/ 101 h 110"/>
                <a:gd name="T26" fmla="*/ 9 w 186"/>
                <a:gd name="T27" fmla="*/ 76 h 110"/>
                <a:gd name="T28" fmla="*/ 28 w 186"/>
                <a:gd name="T29" fmla="*/ 51 h 110"/>
                <a:gd name="T30" fmla="*/ 34 w 186"/>
                <a:gd name="T31" fmla="*/ 44 h 110"/>
                <a:gd name="T32" fmla="*/ 76 w 186"/>
                <a:gd name="T33" fmla="*/ 8 h 110"/>
                <a:gd name="T34" fmla="*/ 111 w 186"/>
                <a:gd name="T35" fmla="*/ 28 h 110"/>
                <a:gd name="T36" fmla="*/ 117 w 186"/>
                <a:gd name="T37" fmla="*/ 32 h 110"/>
                <a:gd name="T38" fmla="*/ 119 w 186"/>
                <a:gd name="T39" fmla="*/ 32 h 110"/>
                <a:gd name="T40" fmla="*/ 124 w 186"/>
                <a:gd name="T41" fmla="*/ 29 h 110"/>
                <a:gd name="T42" fmla="*/ 135 w 186"/>
                <a:gd name="T43" fmla="*/ 25 h 110"/>
                <a:gd name="T44" fmla="*/ 152 w 186"/>
                <a:gd name="T45" fmla="*/ 42 h 110"/>
                <a:gd name="T46" fmla="*/ 152 w 186"/>
                <a:gd name="T47" fmla="*/ 43 h 110"/>
                <a:gd name="T48" fmla="*/ 158 w 186"/>
                <a:gd name="T49" fmla="*/ 51 h 110"/>
                <a:gd name="T50" fmla="*/ 177 w 186"/>
                <a:gd name="T51" fmla="*/ 76 h 110"/>
                <a:gd name="T52" fmla="*/ 152 w 186"/>
                <a:gd name="T53" fmla="*/ 10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10">
                  <a:moveTo>
                    <a:pt x="160" y="43"/>
                  </a:moveTo>
                  <a:cubicBezTo>
                    <a:pt x="160" y="43"/>
                    <a:pt x="161" y="43"/>
                    <a:pt x="161" y="42"/>
                  </a:cubicBezTo>
                  <a:cubicBezTo>
                    <a:pt x="161" y="28"/>
                    <a:pt x="149" y="17"/>
                    <a:pt x="135" y="17"/>
                  </a:cubicBezTo>
                  <a:cubicBezTo>
                    <a:pt x="129" y="17"/>
                    <a:pt x="123" y="19"/>
                    <a:pt x="119" y="23"/>
                  </a:cubicBezTo>
                  <a:cubicBezTo>
                    <a:pt x="110" y="9"/>
                    <a:pt x="94" y="0"/>
                    <a:pt x="76" y="0"/>
                  </a:cubicBezTo>
                  <a:cubicBezTo>
                    <a:pt x="51" y="0"/>
                    <a:pt x="30" y="19"/>
                    <a:pt x="26" y="43"/>
                  </a:cubicBezTo>
                  <a:cubicBezTo>
                    <a:pt x="11" y="47"/>
                    <a:pt x="0" y="60"/>
                    <a:pt x="0" y="76"/>
                  </a:cubicBezTo>
                  <a:cubicBezTo>
                    <a:pt x="0" y="95"/>
                    <a:pt x="15" y="110"/>
                    <a:pt x="34" y="110"/>
                  </a:cubicBezTo>
                  <a:cubicBezTo>
                    <a:pt x="152" y="110"/>
                    <a:pt x="152" y="110"/>
                    <a:pt x="152" y="110"/>
                  </a:cubicBezTo>
                  <a:cubicBezTo>
                    <a:pt x="171" y="110"/>
                    <a:pt x="186" y="95"/>
                    <a:pt x="186" y="76"/>
                  </a:cubicBezTo>
                  <a:cubicBezTo>
                    <a:pt x="186" y="60"/>
                    <a:pt x="175" y="47"/>
                    <a:pt x="160" y="43"/>
                  </a:cubicBezTo>
                  <a:close/>
                  <a:moveTo>
                    <a:pt x="152" y="101"/>
                  </a:moveTo>
                  <a:cubicBezTo>
                    <a:pt x="34" y="101"/>
                    <a:pt x="34" y="101"/>
                    <a:pt x="34" y="101"/>
                  </a:cubicBezTo>
                  <a:cubicBezTo>
                    <a:pt x="20" y="101"/>
                    <a:pt x="9" y="90"/>
                    <a:pt x="9" y="76"/>
                  </a:cubicBezTo>
                  <a:cubicBezTo>
                    <a:pt x="9" y="64"/>
                    <a:pt x="17" y="54"/>
                    <a:pt x="28" y="51"/>
                  </a:cubicBezTo>
                  <a:cubicBezTo>
                    <a:pt x="31" y="51"/>
                    <a:pt x="34" y="48"/>
                    <a:pt x="34" y="44"/>
                  </a:cubicBezTo>
                  <a:cubicBezTo>
                    <a:pt x="38" y="24"/>
                    <a:pt x="55" y="8"/>
                    <a:pt x="76" y="8"/>
                  </a:cubicBezTo>
                  <a:cubicBezTo>
                    <a:pt x="90" y="8"/>
                    <a:pt x="104" y="16"/>
                    <a:pt x="111" y="28"/>
                  </a:cubicBezTo>
                  <a:cubicBezTo>
                    <a:pt x="113" y="30"/>
                    <a:pt x="115" y="31"/>
                    <a:pt x="117" y="32"/>
                  </a:cubicBezTo>
                  <a:cubicBezTo>
                    <a:pt x="118" y="32"/>
                    <a:pt x="118" y="32"/>
                    <a:pt x="119" y="32"/>
                  </a:cubicBezTo>
                  <a:cubicBezTo>
                    <a:pt x="121" y="32"/>
                    <a:pt x="123" y="31"/>
                    <a:pt x="124" y="29"/>
                  </a:cubicBezTo>
                  <a:cubicBezTo>
                    <a:pt x="127" y="27"/>
                    <a:pt x="131" y="25"/>
                    <a:pt x="135" y="25"/>
                  </a:cubicBezTo>
                  <a:cubicBezTo>
                    <a:pt x="145" y="25"/>
                    <a:pt x="152" y="33"/>
                    <a:pt x="152" y="42"/>
                  </a:cubicBezTo>
                  <a:cubicBezTo>
                    <a:pt x="152" y="43"/>
                    <a:pt x="152" y="43"/>
                    <a:pt x="152" y="43"/>
                  </a:cubicBezTo>
                  <a:cubicBezTo>
                    <a:pt x="152" y="47"/>
                    <a:pt x="154" y="50"/>
                    <a:pt x="158" y="51"/>
                  </a:cubicBezTo>
                  <a:cubicBezTo>
                    <a:pt x="170" y="54"/>
                    <a:pt x="177" y="64"/>
                    <a:pt x="177" y="76"/>
                  </a:cubicBezTo>
                  <a:cubicBezTo>
                    <a:pt x="177" y="90"/>
                    <a:pt x="166" y="101"/>
                    <a:pt x="152" y="101"/>
                  </a:cubicBezTo>
                  <a:close/>
                </a:path>
              </a:pathLst>
            </a:custGeom>
            <a:grpFill/>
            <a:ln>
              <a:noFill/>
            </a:ln>
          </p:spPr>
          <p:txBody>
            <a:bodyPr anchor="ctr"/>
            <a:lstStyle/>
            <a:p>
              <a:pPr algn="ctr"/>
            </a:p>
          </p:txBody>
        </p:sp>
        <p:sp>
          <p:nvSpPr>
            <p:cNvPr id="65" name="Freeform: Shape 146"/>
            <p:cNvSpPr/>
            <p:nvPr/>
          </p:nvSpPr>
          <p:spPr bwMode="auto">
            <a:xfrm rot="723528">
              <a:off x="10780405" y="2023913"/>
              <a:ext cx="342127" cy="333228"/>
            </a:xfrm>
            <a:custGeom>
              <a:avLst/>
              <a:gdLst>
                <a:gd name="T0" fmla="*/ 0 w 190"/>
                <a:gd name="T1" fmla="*/ 185 h 185"/>
                <a:gd name="T2" fmla="*/ 77 w 190"/>
                <a:gd name="T3" fmla="*/ 153 h 185"/>
                <a:gd name="T4" fmla="*/ 15 w 190"/>
                <a:gd name="T5" fmla="*/ 170 h 185"/>
                <a:gd name="T6" fmla="*/ 38 w 190"/>
                <a:gd name="T7" fmla="*/ 143 h 185"/>
                <a:gd name="T8" fmla="*/ 15 w 190"/>
                <a:gd name="T9" fmla="*/ 170 h 185"/>
                <a:gd name="T10" fmla="*/ 118 w 190"/>
                <a:gd name="T11" fmla="*/ 97 h 185"/>
                <a:gd name="T12" fmla="*/ 109 w 190"/>
                <a:gd name="T13" fmla="*/ 97 h 185"/>
                <a:gd name="T14" fmla="*/ 184 w 190"/>
                <a:gd name="T15" fmla="*/ 1 h 185"/>
                <a:gd name="T16" fmla="*/ 88 w 190"/>
                <a:gd name="T17" fmla="*/ 38 h 185"/>
                <a:gd name="T18" fmla="*/ 10 w 190"/>
                <a:gd name="T19" fmla="*/ 91 h 185"/>
                <a:gd name="T20" fmla="*/ 52 w 190"/>
                <a:gd name="T21" fmla="*/ 133 h 185"/>
                <a:gd name="T22" fmla="*/ 82 w 190"/>
                <a:gd name="T23" fmla="*/ 143 h 185"/>
                <a:gd name="T24" fmla="*/ 117 w 190"/>
                <a:gd name="T25" fmla="*/ 127 h 185"/>
                <a:gd name="T26" fmla="*/ 184 w 190"/>
                <a:gd name="T27" fmla="*/ 1 h 185"/>
                <a:gd name="T28" fmla="*/ 98 w 190"/>
                <a:gd name="T29" fmla="*/ 155 h 185"/>
                <a:gd name="T30" fmla="*/ 82 w 190"/>
                <a:gd name="T31" fmla="*/ 134 h 185"/>
                <a:gd name="T32" fmla="*/ 75 w 190"/>
                <a:gd name="T33" fmla="*/ 135 h 185"/>
                <a:gd name="T34" fmla="*/ 50 w 190"/>
                <a:gd name="T35" fmla="*/ 105 h 185"/>
                <a:gd name="T36" fmla="*/ 30 w 190"/>
                <a:gd name="T37" fmla="*/ 87 h 185"/>
                <a:gd name="T38" fmla="*/ 61 w 190"/>
                <a:gd name="T39" fmla="*/ 75 h 185"/>
                <a:gd name="T40" fmla="*/ 109 w 190"/>
                <a:gd name="T41" fmla="*/ 125 h 185"/>
                <a:gd name="T42" fmla="*/ 134 w 190"/>
                <a:gd name="T43" fmla="*/ 99 h 185"/>
                <a:gd name="T44" fmla="*/ 67 w 190"/>
                <a:gd name="T45" fmla="*/ 70 h 185"/>
                <a:gd name="T46" fmla="*/ 94 w 190"/>
                <a:gd name="T47" fmla="*/ 44 h 185"/>
                <a:gd name="T48" fmla="*/ 141 w 190"/>
                <a:gd name="T49" fmla="*/ 91 h 185"/>
                <a:gd name="T50" fmla="*/ 84 w 190"/>
                <a:gd name="T51" fmla="*/ 72 h 185"/>
                <a:gd name="T52" fmla="*/ 92 w 190"/>
                <a:gd name="T53" fmla="*/ 72 h 185"/>
                <a:gd name="T54" fmla="*/ 139 w 190"/>
                <a:gd name="T55" fmla="*/ 59 h 185"/>
                <a:gd name="T56" fmla="*/ 139 w 190"/>
                <a:gd name="T57" fmla="*/ 34 h 185"/>
                <a:gd name="T58" fmla="*/ 139 w 190"/>
                <a:gd name="T59" fmla="*/ 59 h 185"/>
                <a:gd name="T60" fmla="*/ 143 w 190"/>
                <a:gd name="T61" fmla="*/ 46 h 185"/>
                <a:gd name="T62" fmla="*/ 135 w 190"/>
                <a:gd name="T63" fmla="*/ 46 h 185"/>
                <a:gd name="T64" fmla="*/ 101 w 190"/>
                <a:gd name="T65" fmla="*/ 88 h 185"/>
                <a:gd name="T66" fmla="*/ 101 w 190"/>
                <a:gd name="T67" fmla="*/ 80 h 185"/>
                <a:gd name="T68" fmla="*/ 101 w 190"/>
                <a:gd name="T69" fmla="*/ 8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5">
                  <a:moveTo>
                    <a:pt x="32" y="104"/>
                  </a:moveTo>
                  <a:cubicBezTo>
                    <a:pt x="0" y="185"/>
                    <a:pt x="0" y="185"/>
                    <a:pt x="0" y="185"/>
                  </a:cubicBezTo>
                  <a:cubicBezTo>
                    <a:pt x="82" y="153"/>
                    <a:pt x="82" y="153"/>
                    <a:pt x="82" y="153"/>
                  </a:cubicBezTo>
                  <a:cubicBezTo>
                    <a:pt x="80" y="153"/>
                    <a:pt x="79" y="153"/>
                    <a:pt x="77" y="153"/>
                  </a:cubicBezTo>
                  <a:cubicBezTo>
                    <a:pt x="52" y="153"/>
                    <a:pt x="29" y="129"/>
                    <a:pt x="32" y="104"/>
                  </a:cubicBezTo>
                  <a:close/>
                  <a:moveTo>
                    <a:pt x="15" y="170"/>
                  </a:moveTo>
                  <a:cubicBezTo>
                    <a:pt x="30" y="132"/>
                    <a:pt x="30" y="132"/>
                    <a:pt x="30" y="132"/>
                  </a:cubicBezTo>
                  <a:cubicBezTo>
                    <a:pt x="32" y="136"/>
                    <a:pt x="35" y="140"/>
                    <a:pt x="38" y="143"/>
                  </a:cubicBezTo>
                  <a:cubicBezTo>
                    <a:pt x="42" y="148"/>
                    <a:pt x="47" y="152"/>
                    <a:pt x="53" y="155"/>
                  </a:cubicBezTo>
                  <a:lnTo>
                    <a:pt x="15" y="170"/>
                  </a:lnTo>
                  <a:close/>
                  <a:moveTo>
                    <a:pt x="113" y="101"/>
                  </a:moveTo>
                  <a:cubicBezTo>
                    <a:pt x="116" y="101"/>
                    <a:pt x="118" y="99"/>
                    <a:pt x="118" y="97"/>
                  </a:cubicBezTo>
                  <a:cubicBezTo>
                    <a:pt x="118" y="95"/>
                    <a:pt x="116" y="93"/>
                    <a:pt x="113" y="93"/>
                  </a:cubicBezTo>
                  <a:cubicBezTo>
                    <a:pt x="111" y="93"/>
                    <a:pt x="109" y="95"/>
                    <a:pt x="109" y="97"/>
                  </a:cubicBezTo>
                  <a:cubicBezTo>
                    <a:pt x="109" y="99"/>
                    <a:pt x="111" y="101"/>
                    <a:pt x="113" y="101"/>
                  </a:cubicBezTo>
                  <a:close/>
                  <a:moveTo>
                    <a:pt x="184" y="1"/>
                  </a:moveTo>
                  <a:cubicBezTo>
                    <a:pt x="183" y="0"/>
                    <a:pt x="180" y="0"/>
                    <a:pt x="177" y="0"/>
                  </a:cubicBezTo>
                  <a:cubicBezTo>
                    <a:pt x="159" y="0"/>
                    <a:pt x="113" y="13"/>
                    <a:pt x="88" y="38"/>
                  </a:cubicBezTo>
                  <a:cubicBezTo>
                    <a:pt x="82" y="44"/>
                    <a:pt x="62" y="62"/>
                    <a:pt x="58" y="68"/>
                  </a:cubicBezTo>
                  <a:cubicBezTo>
                    <a:pt x="43" y="72"/>
                    <a:pt x="22" y="80"/>
                    <a:pt x="10" y="91"/>
                  </a:cubicBezTo>
                  <a:cubicBezTo>
                    <a:pt x="10" y="91"/>
                    <a:pt x="25" y="91"/>
                    <a:pt x="42" y="103"/>
                  </a:cubicBezTo>
                  <a:cubicBezTo>
                    <a:pt x="40" y="113"/>
                    <a:pt x="43" y="124"/>
                    <a:pt x="52" y="133"/>
                  </a:cubicBezTo>
                  <a:cubicBezTo>
                    <a:pt x="59" y="140"/>
                    <a:pt x="67" y="144"/>
                    <a:pt x="75" y="144"/>
                  </a:cubicBezTo>
                  <a:cubicBezTo>
                    <a:pt x="78" y="144"/>
                    <a:pt x="80" y="143"/>
                    <a:pt x="82" y="143"/>
                  </a:cubicBezTo>
                  <a:cubicBezTo>
                    <a:pt x="94" y="160"/>
                    <a:pt x="94" y="175"/>
                    <a:pt x="94" y="175"/>
                  </a:cubicBezTo>
                  <a:cubicBezTo>
                    <a:pt x="105" y="163"/>
                    <a:pt x="113" y="142"/>
                    <a:pt x="117" y="127"/>
                  </a:cubicBezTo>
                  <a:cubicBezTo>
                    <a:pt x="124" y="123"/>
                    <a:pt x="141" y="103"/>
                    <a:pt x="147" y="97"/>
                  </a:cubicBezTo>
                  <a:cubicBezTo>
                    <a:pt x="177" y="68"/>
                    <a:pt x="190" y="7"/>
                    <a:pt x="184" y="1"/>
                  </a:cubicBezTo>
                  <a:close/>
                  <a:moveTo>
                    <a:pt x="109" y="125"/>
                  </a:moveTo>
                  <a:cubicBezTo>
                    <a:pt x="106" y="136"/>
                    <a:pt x="102" y="147"/>
                    <a:pt x="98" y="155"/>
                  </a:cubicBezTo>
                  <a:cubicBezTo>
                    <a:pt x="96" y="150"/>
                    <a:pt x="93" y="144"/>
                    <a:pt x="89" y="138"/>
                  </a:cubicBezTo>
                  <a:cubicBezTo>
                    <a:pt x="88" y="136"/>
                    <a:pt x="85" y="134"/>
                    <a:pt x="82" y="134"/>
                  </a:cubicBezTo>
                  <a:cubicBezTo>
                    <a:pt x="82" y="134"/>
                    <a:pt x="81" y="134"/>
                    <a:pt x="80" y="135"/>
                  </a:cubicBezTo>
                  <a:cubicBezTo>
                    <a:pt x="79" y="135"/>
                    <a:pt x="77" y="135"/>
                    <a:pt x="75" y="135"/>
                  </a:cubicBezTo>
                  <a:cubicBezTo>
                    <a:pt x="69" y="135"/>
                    <a:pt x="63" y="132"/>
                    <a:pt x="58" y="127"/>
                  </a:cubicBezTo>
                  <a:cubicBezTo>
                    <a:pt x="51" y="121"/>
                    <a:pt x="48" y="113"/>
                    <a:pt x="50" y="105"/>
                  </a:cubicBezTo>
                  <a:cubicBezTo>
                    <a:pt x="51" y="101"/>
                    <a:pt x="50" y="98"/>
                    <a:pt x="47" y="96"/>
                  </a:cubicBezTo>
                  <a:cubicBezTo>
                    <a:pt x="41" y="92"/>
                    <a:pt x="35" y="89"/>
                    <a:pt x="30" y="87"/>
                  </a:cubicBezTo>
                  <a:cubicBezTo>
                    <a:pt x="38" y="83"/>
                    <a:pt x="49" y="79"/>
                    <a:pt x="60" y="76"/>
                  </a:cubicBezTo>
                  <a:cubicBezTo>
                    <a:pt x="60" y="76"/>
                    <a:pt x="60" y="76"/>
                    <a:pt x="61" y="75"/>
                  </a:cubicBezTo>
                  <a:cubicBezTo>
                    <a:pt x="110" y="124"/>
                    <a:pt x="110" y="124"/>
                    <a:pt x="110" y="124"/>
                  </a:cubicBezTo>
                  <a:cubicBezTo>
                    <a:pt x="110" y="125"/>
                    <a:pt x="109" y="125"/>
                    <a:pt x="109" y="125"/>
                  </a:cubicBezTo>
                  <a:close/>
                  <a:moveTo>
                    <a:pt x="141" y="91"/>
                  </a:moveTo>
                  <a:cubicBezTo>
                    <a:pt x="140" y="93"/>
                    <a:pt x="137" y="96"/>
                    <a:pt x="134" y="99"/>
                  </a:cubicBezTo>
                  <a:cubicBezTo>
                    <a:pt x="129" y="105"/>
                    <a:pt x="120" y="113"/>
                    <a:pt x="115" y="118"/>
                  </a:cubicBezTo>
                  <a:cubicBezTo>
                    <a:pt x="67" y="70"/>
                    <a:pt x="67" y="70"/>
                    <a:pt x="67" y="70"/>
                  </a:cubicBezTo>
                  <a:cubicBezTo>
                    <a:pt x="72" y="65"/>
                    <a:pt x="80" y="56"/>
                    <a:pt x="86" y="51"/>
                  </a:cubicBezTo>
                  <a:cubicBezTo>
                    <a:pt x="89" y="48"/>
                    <a:pt x="92" y="45"/>
                    <a:pt x="94" y="44"/>
                  </a:cubicBezTo>
                  <a:cubicBezTo>
                    <a:pt x="116" y="21"/>
                    <a:pt x="160" y="8"/>
                    <a:pt x="177" y="8"/>
                  </a:cubicBezTo>
                  <a:cubicBezTo>
                    <a:pt x="177" y="22"/>
                    <a:pt x="165" y="68"/>
                    <a:pt x="141" y="91"/>
                  </a:cubicBezTo>
                  <a:close/>
                  <a:moveTo>
                    <a:pt x="88" y="67"/>
                  </a:moveTo>
                  <a:cubicBezTo>
                    <a:pt x="86" y="67"/>
                    <a:pt x="84" y="69"/>
                    <a:pt x="84" y="72"/>
                  </a:cubicBezTo>
                  <a:cubicBezTo>
                    <a:pt x="84" y="74"/>
                    <a:pt x="86" y="76"/>
                    <a:pt x="88" y="76"/>
                  </a:cubicBezTo>
                  <a:cubicBezTo>
                    <a:pt x="90" y="76"/>
                    <a:pt x="92" y="74"/>
                    <a:pt x="92" y="72"/>
                  </a:cubicBezTo>
                  <a:cubicBezTo>
                    <a:pt x="92" y="69"/>
                    <a:pt x="90" y="67"/>
                    <a:pt x="88" y="67"/>
                  </a:cubicBezTo>
                  <a:close/>
                  <a:moveTo>
                    <a:pt x="139" y="59"/>
                  </a:moveTo>
                  <a:cubicBezTo>
                    <a:pt x="146" y="59"/>
                    <a:pt x="151" y="53"/>
                    <a:pt x="151" y="46"/>
                  </a:cubicBezTo>
                  <a:cubicBezTo>
                    <a:pt x="151" y="39"/>
                    <a:pt x="146" y="34"/>
                    <a:pt x="139" y="34"/>
                  </a:cubicBezTo>
                  <a:cubicBezTo>
                    <a:pt x="132" y="34"/>
                    <a:pt x="126" y="39"/>
                    <a:pt x="126" y="46"/>
                  </a:cubicBezTo>
                  <a:cubicBezTo>
                    <a:pt x="126" y="53"/>
                    <a:pt x="132" y="59"/>
                    <a:pt x="139" y="59"/>
                  </a:cubicBezTo>
                  <a:close/>
                  <a:moveTo>
                    <a:pt x="139" y="42"/>
                  </a:moveTo>
                  <a:cubicBezTo>
                    <a:pt x="141" y="42"/>
                    <a:pt x="143" y="44"/>
                    <a:pt x="143" y="46"/>
                  </a:cubicBezTo>
                  <a:cubicBezTo>
                    <a:pt x="143" y="49"/>
                    <a:pt x="141" y="50"/>
                    <a:pt x="139" y="50"/>
                  </a:cubicBezTo>
                  <a:cubicBezTo>
                    <a:pt x="136" y="50"/>
                    <a:pt x="135" y="49"/>
                    <a:pt x="135" y="46"/>
                  </a:cubicBezTo>
                  <a:cubicBezTo>
                    <a:pt x="135" y="44"/>
                    <a:pt x="136" y="42"/>
                    <a:pt x="139" y="42"/>
                  </a:cubicBezTo>
                  <a:close/>
                  <a:moveTo>
                    <a:pt x="101" y="88"/>
                  </a:moveTo>
                  <a:cubicBezTo>
                    <a:pt x="103" y="88"/>
                    <a:pt x="105" y="87"/>
                    <a:pt x="105" y="84"/>
                  </a:cubicBezTo>
                  <a:cubicBezTo>
                    <a:pt x="105" y="82"/>
                    <a:pt x="103" y="80"/>
                    <a:pt x="101" y="80"/>
                  </a:cubicBezTo>
                  <a:cubicBezTo>
                    <a:pt x="98" y="80"/>
                    <a:pt x="97" y="82"/>
                    <a:pt x="97" y="84"/>
                  </a:cubicBezTo>
                  <a:cubicBezTo>
                    <a:pt x="97" y="87"/>
                    <a:pt x="98" y="88"/>
                    <a:pt x="101" y="88"/>
                  </a:cubicBezTo>
                  <a:close/>
                </a:path>
              </a:pathLst>
            </a:custGeom>
            <a:grpFill/>
            <a:ln>
              <a:noFill/>
            </a:ln>
          </p:spPr>
          <p:txBody>
            <a:bodyPr anchor="ctr"/>
            <a:lstStyle/>
            <a:p>
              <a:pPr algn="ctr"/>
            </a:p>
          </p:txBody>
        </p:sp>
        <p:sp>
          <p:nvSpPr>
            <p:cNvPr id="66" name="Freeform: Shape 147"/>
            <p:cNvSpPr/>
            <p:nvPr/>
          </p:nvSpPr>
          <p:spPr bwMode="auto">
            <a:xfrm rot="2544572">
              <a:off x="10932569" y="1571870"/>
              <a:ext cx="114354" cy="335205"/>
            </a:xfrm>
            <a:custGeom>
              <a:avLst/>
              <a:gdLst>
                <a:gd name="T0" fmla="*/ 67 w 68"/>
                <a:gd name="T1" fmla="*/ 147 h 186"/>
                <a:gd name="T2" fmla="*/ 68 w 68"/>
                <a:gd name="T3" fmla="*/ 147 h 186"/>
                <a:gd name="T4" fmla="*/ 55 w 68"/>
                <a:gd name="T5" fmla="*/ 84 h 186"/>
                <a:gd name="T6" fmla="*/ 59 w 68"/>
                <a:gd name="T7" fmla="*/ 84 h 186"/>
                <a:gd name="T8" fmla="*/ 63 w 68"/>
                <a:gd name="T9" fmla="*/ 80 h 186"/>
                <a:gd name="T10" fmla="*/ 59 w 68"/>
                <a:gd name="T11" fmla="*/ 76 h 186"/>
                <a:gd name="T12" fmla="*/ 53 w 68"/>
                <a:gd name="T13" fmla="*/ 76 h 186"/>
                <a:gd name="T14" fmla="*/ 46 w 68"/>
                <a:gd name="T15" fmla="*/ 41 h 186"/>
                <a:gd name="T16" fmla="*/ 46 w 68"/>
                <a:gd name="T17" fmla="*/ 41 h 186"/>
                <a:gd name="T18" fmla="*/ 46 w 68"/>
                <a:gd name="T19" fmla="*/ 41 h 186"/>
                <a:gd name="T20" fmla="*/ 65 w 68"/>
                <a:gd name="T21" fmla="*/ 25 h 186"/>
                <a:gd name="T22" fmla="*/ 65 w 68"/>
                <a:gd name="T23" fmla="*/ 25 h 186"/>
                <a:gd name="T24" fmla="*/ 68 w 68"/>
                <a:gd name="T25" fmla="*/ 21 h 186"/>
                <a:gd name="T26" fmla="*/ 34 w 68"/>
                <a:gd name="T27" fmla="*/ 0 h 186"/>
                <a:gd name="T28" fmla="*/ 0 w 68"/>
                <a:gd name="T29" fmla="*/ 21 h 186"/>
                <a:gd name="T30" fmla="*/ 2 w 68"/>
                <a:gd name="T31" fmla="*/ 25 h 186"/>
                <a:gd name="T32" fmla="*/ 2 w 68"/>
                <a:gd name="T33" fmla="*/ 25 h 186"/>
                <a:gd name="T34" fmla="*/ 21 w 68"/>
                <a:gd name="T35" fmla="*/ 41 h 186"/>
                <a:gd name="T36" fmla="*/ 21 w 68"/>
                <a:gd name="T37" fmla="*/ 41 h 186"/>
                <a:gd name="T38" fmla="*/ 21 w 68"/>
                <a:gd name="T39" fmla="*/ 41 h 186"/>
                <a:gd name="T40" fmla="*/ 0 w 68"/>
                <a:gd name="T41" fmla="*/ 147 h 186"/>
                <a:gd name="T42" fmla="*/ 0 w 68"/>
                <a:gd name="T43" fmla="*/ 147 h 186"/>
                <a:gd name="T44" fmla="*/ 0 w 68"/>
                <a:gd name="T45" fmla="*/ 148 h 186"/>
                <a:gd name="T46" fmla="*/ 1 w 68"/>
                <a:gd name="T47" fmla="*/ 150 h 186"/>
                <a:gd name="T48" fmla="*/ 1 w 68"/>
                <a:gd name="T49" fmla="*/ 150 h 186"/>
                <a:gd name="T50" fmla="*/ 31 w 68"/>
                <a:gd name="T51" fmla="*/ 184 h 186"/>
                <a:gd name="T52" fmla="*/ 31 w 68"/>
                <a:gd name="T53" fmla="*/ 184 h 186"/>
                <a:gd name="T54" fmla="*/ 34 w 68"/>
                <a:gd name="T55" fmla="*/ 186 h 186"/>
                <a:gd name="T56" fmla="*/ 37 w 68"/>
                <a:gd name="T57" fmla="*/ 184 h 186"/>
                <a:gd name="T58" fmla="*/ 37 w 68"/>
                <a:gd name="T59" fmla="*/ 184 h 186"/>
                <a:gd name="T60" fmla="*/ 67 w 68"/>
                <a:gd name="T61" fmla="*/ 150 h 186"/>
                <a:gd name="T62" fmla="*/ 67 w 68"/>
                <a:gd name="T63" fmla="*/ 150 h 186"/>
                <a:gd name="T64" fmla="*/ 68 w 68"/>
                <a:gd name="T65" fmla="*/ 148 h 186"/>
                <a:gd name="T66" fmla="*/ 67 w 68"/>
                <a:gd name="T67" fmla="*/ 147 h 186"/>
                <a:gd name="T68" fmla="*/ 9 w 68"/>
                <a:gd name="T69" fmla="*/ 19 h 186"/>
                <a:gd name="T70" fmla="*/ 34 w 68"/>
                <a:gd name="T71" fmla="*/ 8 h 186"/>
                <a:gd name="T72" fmla="*/ 59 w 68"/>
                <a:gd name="T73" fmla="*/ 19 h 186"/>
                <a:gd name="T74" fmla="*/ 34 w 68"/>
                <a:gd name="T75" fmla="*/ 41 h 186"/>
                <a:gd name="T76" fmla="*/ 9 w 68"/>
                <a:gd name="T77" fmla="*/ 19 h 186"/>
                <a:gd name="T78" fmla="*/ 34 w 68"/>
                <a:gd name="T79" fmla="*/ 175 h 186"/>
                <a:gd name="T80" fmla="*/ 9 w 68"/>
                <a:gd name="T81" fmla="*/ 146 h 186"/>
                <a:gd name="T82" fmla="*/ 29 w 68"/>
                <a:gd name="T83" fmla="*/ 47 h 186"/>
                <a:gd name="T84" fmla="*/ 31 w 68"/>
                <a:gd name="T85" fmla="*/ 49 h 186"/>
                <a:gd name="T86" fmla="*/ 31 w 68"/>
                <a:gd name="T87" fmla="*/ 50 h 186"/>
                <a:gd name="T88" fmla="*/ 32 w 68"/>
                <a:gd name="T89" fmla="*/ 50 h 186"/>
                <a:gd name="T90" fmla="*/ 32 w 68"/>
                <a:gd name="T91" fmla="*/ 50 h 186"/>
                <a:gd name="T92" fmla="*/ 34 w 68"/>
                <a:gd name="T93" fmla="*/ 51 h 186"/>
                <a:gd name="T94" fmla="*/ 36 w 68"/>
                <a:gd name="T95" fmla="*/ 50 h 186"/>
                <a:gd name="T96" fmla="*/ 36 w 68"/>
                <a:gd name="T97" fmla="*/ 50 h 186"/>
                <a:gd name="T98" fmla="*/ 36 w 68"/>
                <a:gd name="T99" fmla="*/ 50 h 186"/>
                <a:gd name="T100" fmla="*/ 37 w 68"/>
                <a:gd name="T101" fmla="*/ 49 h 186"/>
                <a:gd name="T102" fmla="*/ 39 w 68"/>
                <a:gd name="T103" fmla="*/ 47 h 186"/>
                <a:gd name="T104" fmla="*/ 45 w 68"/>
                <a:gd name="T105" fmla="*/ 76 h 186"/>
                <a:gd name="T106" fmla="*/ 34 w 68"/>
                <a:gd name="T107" fmla="*/ 76 h 186"/>
                <a:gd name="T108" fmla="*/ 30 w 68"/>
                <a:gd name="T109" fmla="*/ 80 h 186"/>
                <a:gd name="T110" fmla="*/ 34 w 68"/>
                <a:gd name="T111" fmla="*/ 84 h 186"/>
                <a:gd name="T112" fmla="*/ 46 w 68"/>
                <a:gd name="T113" fmla="*/ 84 h 186"/>
                <a:gd name="T114" fmla="*/ 59 w 68"/>
                <a:gd name="T115" fmla="*/ 146 h 186"/>
                <a:gd name="T116" fmla="*/ 34 w 68"/>
                <a:gd name="T117" fmla="*/ 17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 h="186">
                  <a:moveTo>
                    <a:pt x="67" y="147"/>
                  </a:moveTo>
                  <a:cubicBezTo>
                    <a:pt x="68" y="147"/>
                    <a:pt x="68" y="147"/>
                    <a:pt x="68" y="147"/>
                  </a:cubicBezTo>
                  <a:cubicBezTo>
                    <a:pt x="55" y="84"/>
                    <a:pt x="55" y="84"/>
                    <a:pt x="55" y="84"/>
                  </a:cubicBezTo>
                  <a:cubicBezTo>
                    <a:pt x="59" y="84"/>
                    <a:pt x="59" y="84"/>
                    <a:pt x="59" y="84"/>
                  </a:cubicBezTo>
                  <a:cubicBezTo>
                    <a:pt x="61" y="84"/>
                    <a:pt x="63" y="83"/>
                    <a:pt x="63" y="80"/>
                  </a:cubicBezTo>
                  <a:cubicBezTo>
                    <a:pt x="63" y="78"/>
                    <a:pt x="61" y="76"/>
                    <a:pt x="59" y="76"/>
                  </a:cubicBezTo>
                  <a:cubicBezTo>
                    <a:pt x="53" y="76"/>
                    <a:pt x="53" y="76"/>
                    <a:pt x="53" y="76"/>
                  </a:cubicBezTo>
                  <a:cubicBezTo>
                    <a:pt x="46" y="41"/>
                    <a:pt x="46" y="41"/>
                    <a:pt x="46" y="41"/>
                  </a:cubicBezTo>
                  <a:cubicBezTo>
                    <a:pt x="46" y="41"/>
                    <a:pt x="46" y="41"/>
                    <a:pt x="46" y="41"/>
                  </a:cubicBezTo>
                  <a:cubicBezTo>
                    <a:pt x="46" y="41"/>
                    <a:pt x="46" y="41"/>
                    <a:pt x="46" y="41"/>
                  </a:cubicBezTo>
                  <a:cubicBezTo>
                    <a:pt x="65" y="25"/>
                    <a:pt x="65" y="25"/>
                    <a:pt x="65" y="25"/>
                  </a:cubicBezTo>
                  <a:cubicBezTo>
                    <a:pt x="65" y="25"/>
                    <a:pt x="65" y="25"/>
                    <a:pt x="65" y="25"/>
                  </a:cubicBezTo>
                  <a:cubicBezTo>
                    <a:pt x="67" y="24"/>
                    <a:pt x="68" y="23"/>
                    <a:pt x="68" y="21"/>
                  </a:cubicBezTo>
                  <a:cubicBezTo>
                    <a:pt x="68" y="9"/>
                    <a:pt x="52" y="0"/>
                    <a:pt x="34" y="0"/>
                  </a:cubicBezTo>
                  <a:cubicBezTo>
                    <a:pt x="15" y="0"/>
                    <a:pt x="0" y="9"/>
                    <a:pt x="0" y="21"/>
                  </a:cubicBezTo>
                  <a:cubicBezTo>
                    <a:pt x="0" y="23"/>
                    <a:pt x="1" y="24"/>
                    <a:pt x="2" y="25"/>
                  </a:cubicBezTo>
                  <a:cubicBezTo>
                    <a:pt x="2" y="25"/>
                    <a:pt x="2" y="25"/>
                    <a:pt x="2" y="25"/>
                  </a:cubicBezTo>
                  <a:cubicBezTo>
                    <a:pt x="21" y="41"/>
                    <a:pt x="21" y="41"/>
                    <a:pt x="21" y="41"/>
                  </a:cubicBezTo>
                  <a:cubicBezTo>
                    <a:pt x="21" y="41"/>
                    <a:pt x="21" y="41"/>
                    <a:pt x="21" y="41"/>
                  </a:cubicBezTo>
                  <a:cubicBezTo>
                    <a:pt x="21" y="41"/>
                    <a:pt x="21" y="41"/>
                    <a:pt x="21" y="41"/>
                  </a:cubicBezTo>
                  <a:cubicBezTo>
                    <a:pt x="0" y="147"/>
                    <a:pt x="0" y="147"/>
                    <a:pt x="0" y="147"/>
                  </a:cubicBezTo>
                  <a:cubicBezTo>
                    <a:pt x="0" y="147"/>
                    <a:pt x="0" y="147"/>
                    <a:pt x="0" y="147"/>
                  </a:cubicBezTo>
                  <a:cubicBezTo>
                    <a:pt x="0" y="147"/>
                    <a:pt x="0" y="147"/>
                    <a:pt x="0" y="148"/>
                  </a:cubicBezTo>
                  <a:cubicBezTo>
                    <a:pt x="0" y="149"/>
                    <a:pt x="1" y="150"/>
                    <a:pt x="1" y="150"/>
                  </a:cubicBezTo>
                  <a:cubicBezTo>
                    <a:pt x="1" y="150"/>
                    <a:pt x="1" y="150"/>
                    <a:pt x="1" y="150"/>
                  </a:cubicBezTo>
                  <a:cubicBezTo>
                    <a:pt x="31" y="184"/>
                    <a:pt x="31" y="184"/>
                    <a:pt x="31" y="184"/>
                  </a:cubicBezTo>
                  <a:cubicBezTo>
                    <a:pt x="31" y="184"/>
                    <a:pt x="31" y="184"/>
                    <a:pt x="31" y="184"/>
                  </a:cubicBezTo>
                  <a:cubicBezTo>
                    <a:pt x="31" y="185"/>
                    <a:pt x="33" y="186"/>
                    <a:pt x="34" y="186"/>
                  </a:cubicBezTo>
                  <a:cubicBezTo>
                    <a:pt x="35" y="186"/>
                    <a:pt x="36" y="185"/>
                    <a:pt x="37" y="184"/>
                  </a:cubicBezTo>
                  <a:cubicBezTo>
                    <a:pt x="37" y="184"/>
                    <a:pt x="37" y="184"/>
                    <a:pt x="37" y="184"/>
                  </a:cubicBezTo>
                  <a:cubicBezTo>
                    <a:pt x="67" y="150"/>
                    <a:pt x="67" y="150"/>
                    <a:pt x="67" y="150"/>
                  </a:cubicBezTo>
                  <a:cubicBezTo>
                    <a:pt x="67" y="150"/>
                    <a:pt x="67" y="150"/>
                    <a:pt x="67" y="150"/>
                  </a:cubicBezTo>
                  <a:cubicBezTo>
                    <a:pt x="67" y="150"/>
                    <a:pt x="68" y="149"/>
                    <a:pt x="68" y="148"/>
                  </a:cubicBezTo>
                  <a:cubicBezTo>
                    <a:pt x="68" y="147"/>
                    <a:pt x="67" y="147"/>
                    <a:pt x="67" y="147"/>
                  </a:cubicBezTo>
                  <a:close/>
                  <a:moveTo>
                    <a:pt x="9" y="19"/>
                  </a:moveTo>
                  <a:cubicBezTo>
                    <a:pt x="10" y="13"/>
                    <a:pt x="21" y="8"/>
                    <a:pt x="34" y="8"/>
                  </a:cubicBezTo>
                  <a:cubicBezTo>
                    <a:pt x="47" y="8"/>
                    <a:pt x="57" y="13"/>
                    <a:pt x="59" y="19"/>
                  </a:cubicBezTo>
                  <a:cubicBezTo>
                    <a:pt x="34" y="41"/>
                    <a:pt x="34" y="41"/>
                    <a:pt x="34" y="41"/>
                  </a:cubicBezTo>
                  <a:lnTo>
                    <a:pt x="9" y="19"/>
                  </a:lnTo>
                  <a:close/>
                  <a:moveTo>
                    <a:pt x="34" y="175"/>
                  </a:moveTo>
                  <a:cubicBezTo>
                    <a:pt x="9" y="146"/>
                    <a:pt x="9" y="146"/>
                    <a:pt x="9" y="146"/>
                  </a:cubicBezTo>
                  <a:cubicBezTo>
                    <a:pt x="29" y="47"/>
                    <a:pt x="29" y="47"/>
                    <a:pt x="29" y="47"/>
                  </a:cubicBezTo>
                  <a:cubicBezTo>
                    <a:pt x="31" y="49"/>
                    <a:pt x="31" y="49"/>
                    <a:pt x="31" y="49"/>
                  </a:cubicBezTo>
                  <a:cubicBezTo>
                    <a:pt x="31" y="49"/>
                    <a:pt x="31" y="50"/>
                    <a:pt x="31" y="50"/>
                  </a:cubicBezTo>
                  <a:cubicBezTo>
                    <a:pt x="32" y="50"/>
                    <a:pt x="32" y="50"/>
                    <a:pt x="32" y="50"/>
                  </a:cubicBezTo>
                  <a:cubicBezTo>
                    <a:pt x="32" y="50"/>
                    <a:pt x="32" y="50"/>
                    <a:pt x="32" y="50"/>
                  </a:cubicBezTo>
                  <a:cubicBezTo>
                    <a:pt x="32" y="50"/>
                    <a:pt x="33" y="51"/>
                    <a:pt x="34" y="51"/>
                  </a:cubicBezTo>
                  <a:cubicBezTo>
                    <a:pt x="35" y="51"/>
                    <a:pt x="35" y="50"/>
                    <a:pt x="36" y="50"/>
                  </a:cubicBezTo>
                  <a:cubicBezTo>
                    <a:pt x="36" y="50"/>
                    <a:pt x="36" y="50"/>
                    <a:pt x="36" y="50"/>
                  </a:cubicBezTo>
                  <a:cubicBezTo>
                    <a:pt x="36" y="50"/>
                    <a:pt x="36" y="50"/>
                    <a:pt x="36" y="50"/>
                  </a:cubicBezTo>
                  <a:cubicBezTo>
                    <a:pt x="37" y="50"/>
                    <a:pt x="37" y="49"/>
                    <a:pt x="37" y="49"/>
                  </a:cubicBezTo>
                  <a:cubicBezTo>
                    <a:pt x="39" y="47"/>
                    <a:pt x="39" y="47"/>
                    <a:pt x="39" y="47"/>
                  </a:cubicBezTo>
                  <a:cubicBezTo>
                    <a:pt x="45" y="76"/>
                    <a:pt x="45" y="76"/>
                    <a:pt x="45" y="76"/>
                  </a:cubicBezTo>
                  <a:cubicBezTo>
                    <a:pt x="34" y="76"/>
                    <a:pt x="34" y="76"/>
                    <a:pt x="34" y="76"/>
                  </a:cubicBezTo>
                  <a:cubicBezTo>
                    <a:pt x="32" y="76"/>
                    <a:pt x="30" y="78"/>
                    <a:pt x="30" y="80"/>
                  </a:cubicBezTo>
                  <a:cubicBezTo>
                    <a:pt x="30" y="83"/>
                    <a:pt x="32" y="84"/>
                    <a:pt x="34" y="84"/>
                  </a:cubicBezTo>
                  <a:cubicBezTo>
                    <a:pt x="46" y="84"/>
                    <a:pt x="46" y="84"/>
                    <a:pt x="46" y="84"/>
                  </a:cubicBezTo>
                  <a:cubicBezTo>
                    <a:pt x="59" y="146"/>
                    <a:pt x="59" y="146"/>
                    <a:pt x="59" y="146"/>
                  </a:cubicBezTo>
                  <a:lnTo>
                    <a:pt x="34" y="175"/>
                  </a:lnTo>
                  <a:close/>
                </a:path>
              </a:pathLst>
            </a:custGeom>
            <a:grpFill/>
            <a:ln>
              <a:noFill/>
            </a:ln>
          </p:spPr>
          <p:txBody>
            <a:bodyPr anchor="ctr"/>
            <a:lstStyle/>
            <a:p>
              <a:pPr algn="ctr"/>
            </a:p>
          </p:txBody>
        </p:sp>
        <p:sp>
          <p:nvSpPr>
            <p:cNvPr id="67" name="Freeform: Shape 148"/>
            <p:cNvSpPr/>
            <p:nvPr/>
          </p:nvSpPr>
          <p:spPr bwMode="auto">
            <a:xfrm rot="20544572">
              <a:off x="10248473" y="1763885"/>
              <a:ext cx="333676" cy="334664"/>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77 h 186"/>
                <a:gd name="T12" fmla="*/ 9 w 186"/>
                <a:gd name="T13" fmla="*/ 93 h 186"/>
                <a:gd name="T14" fmla="*/ 93 w 186"/>
                <a:gd name="T15" fmla="*/ 8 h 186"/>
                <a:gd name="T16" fmla="*/ 177 w 186"/>
                <a:gd name="T17" fmla="*/ 93 h 186"/>
                <a:gd name="T18" fmla="*/ 93 w 186"/>
                <a:gd name="T19" fmla="*/ 177 h 186"/>
                <a:gd name="T20" fmla="*/ 118 w 186"/>
                <a:gd name="T21" fmla="*/ 51 h 186"/>
                <a:gd name="T22" fmla="*/ 68 w 186"/>
                <a:gd name="T23" fmla="*/ 51 h 186"/>
                <a:gd name="T24" fmla="*/ 51 w 186"/>
                <a:gd name="T25" fmla="*/ 67 h 186"/>
                <a:gd name="T26" fmla="*/ 51 w 186"/>
                <a:gd name="T27" fmla="*/ 118 h 186"/>
                <a:gd name="T28" fmla="*/ 68 w 186"/>
                <a:gd name="T29" fmla="*/ 135 h 186"/>
                <a:gd name="T30" fmla="*/ 118 w 186"/>
                <a:gd name="T31" fmla="*/ 135 h 186"/>
                <a:gd name="T32" fmla="*/ 135 w 186"/>
                <a:gd name="T33" fmla="*/ 118 h 186"/>
                <a:gd name="T34" fmla="*/ 135 w 186"/>
                <a:gd name="T35" fmla="*/ 67 h 186"/>
                <a:gd name="T36" fmla="*/ 118 w 186"/>
                <a:gd name="T37" fmla="*/ 51 h 186"/>
                <a:gd name="T38" fmla="*/ 110 w 186"/>
                <a:gd name="T39" fmla="*/ 63 h 186"/>
                <a:gd name="T40" fmla="*/ 122 w 186"/>
                <a:gd name="T41" fmla="*/ 63 h 186"/>
                <a:gd name="T42" fmla="*/ 122 w 186"/>
                <a:gd name="T43" fmla="*/ 76 h 186"/>
                <a:gd name="T44" fmla="*/ 110 w 186"/>
                <a:gd name="T45" fmla="*/ 76 h 186"/>
                <a:gd name="T46" fmla="*/ 110 w 186"/>
                <a:gd name="T47" fmla="*/ 63 h 186"/>
                <a:gd name="T48" fmla="*/ 93 w 186"/>
                <a:gd name="T49" fmla="*/ 76 h 186"/>
                <a:gd name="T50" fmla="*/ 110 w 186"/>
                <a:gd name="T51" fmla="*/ 93 h 186"/>
                <a:gd name="T52" fmla="*/ 93 w 186"/>
                <a:gd name="T53" fmla="*/ 110 h 186"/>
                <a:gd name="T54" fmla="*/ 76 w 186"/>
                <a:gd name="T55" fmla="*/ 93 h 186"/>
                <a:gd name="T56" fmla="*/ 93 w 186"/>
                <a:gd name="T57" fmla="*/ 76 h 186"/>
                <a:gd name="T58" fmla="*/ 127 w 186"/>
                <a:gd name="T59" fmla="*/ 118 h 186"/>
                <a:gd name="T60" fmla="*/ 118 w 186"/>
                <a:gd name="T61" fmla="*/ 126 h 186"/>
                <a:gd name="T62" fmla="*/ 68 w 186"/>
                <a:gd name="T63" fmla="*/ 126 h 186"/>
                <a:gd name="T64" fmla="*/ 59 w 186"/>
                <a:gd name="T65" fmla="*/ 118 h 186"/>
                <a:gd name="T66" fmla="*/ 59 w 186"/>
                <a:gd name="T67" fmla="*/ 89 h 186"/>
                <a:gd name="T68" fmla="*/ 68 w 186"/>
                <a:gd name="T69" fmla="*/ 89 h 186"/>
                <a:gd name="T70" fmla="*/ 68 w 186"/>
                <a:gd name="T71" fmla="*/ 93 h 186"/>
                <a:gd name="T72" fmla="*/ 93 w 186"/>
                <a:gd name="T73" fmla="*/ 118 h 186"/>
                <a:gd name="T74" fmla="*/ 118 w 186"/>
                <a:gd name="T75" fmla="*/ 93 h 186"/>
                <a:gd name="T76" fmla="*/ 118 w 186"/>
                <a:gd name="T77" fmla="*/ 89 h 186"/>
                <a:gd name="T78" fmla="*/ 127 w 186"/>
                <a:gd name="T79" fmla="*/ 89 h 186"/>
                <a:gd name="T80" fmla="*/ 127 w 186"/>
                <a:gd name="T81" fmla="*/ 11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6" h="186">
                  <a:moveTo>
                    <a:pt x="93" y="0"/>
                  </a:moveTo>
                  <a:cubicBezTo>
                    <a:pt x="42" y="0"/>
                    <a:pt x="0" y="41"/>
                    <a:pt x="0" y="93"/>
                  </a:cubicBezTo>
                  <a:cubicBezTo>
                    <a:pt x="0" y="144"/>
                    <a:pt x="42" y="186"/>
                    <a:pt x="93" y="186"/>
                  </a:cubicBezTo>
                  <a:cubicBezTo>
                    <a:pt x="144" y="186"/>
                    <a:pt x="186" y="144"/>
                    <a:pt x="186" y="93"/>
                  </a:cubicBezTo>
                  <a:cubicBezTo>
                    <a:pt x="186" y="41"/>
                    <a:pt x="144" y="0"/>
                    <a:pt x="93" y="0"/>
                  </a:cubicBez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118" y="51"/>
                  </a:moveTo>
                  <a:cubicBezTo>
                    <a:pt x="68" y="51"/>
                    <a:pt x="68" y="51"/>
                    <a:pt x="68" y="51"/>
                  </a:cubicBezTo>
                  <a:cubicBezTo>
                    <a:pt x="58" y="51"/>
                    <a:pt x="51" y="58"/>
                    <a:pt x="51" y="67"/>
                  </a:cubicBezTo>
                  <a:cubicBezTo>
                    <a:pt x="51" y="118"/>
                    <a:pt x="51" y="118"/>
                    <a:pt x="51" y="118"/>
                  </a:cubicBezTo>
                  <a:cubicBezTo>
                    <a:pt x="51" y="127"/>
                    <a:pt x="58" y="135"/>
                    <a:pt x="68" y="135"/>
                  </a:cubicBezTo>
                  <a:cubicBezTo>
                    <a:pt x="118" y="135"/>
                    <a:pt x="118" y="135"/>
                    <a:pt x="118" y="135"/>
                  </a:cubicBezTo>
                  <a:cubicBezTo>
                    <a:pt x="128" y="135"/>
                    <a:pt x="135" y="127"/>
                    <a:pt x="135" y="118"/>
                  </a:cubicBezTo>
                  <a:cubicBezTo>
                    <a:pt x="135" y="67"/>
                    <a:pt x="135" y="67"/>
                    <a:pt x="135" y="67"/>
                  </a:cubicBezTo>
                  <a:cubicBezTo>
                    <a:pt x="135" y="58"/>
                    <a:pt x="128" y="51"/>
                    <a:pt x="118" y="51"/>
                  </a:cubicBezTo>
                  <a:close/>
                  <a:moveTo>
                    <a:pt x="110" y="63"/>
                  </a:moveTo>
                  <a:cubicBezTo>
                    <a:pt x="122" y="63"/>
                    <a:pt x="122" y="63"/>
                    <a:pt x="122" y="63"/>
                  </a:cubicBezTo>
                  <a:cubicBezTo>
                    <a:pt x="122" y="76"/>
                    <a:pt x="122" y="76"/>
                    <a:pt x="122" y="76"/>
                  </a:cubicBezTo>
                  <a:cubicBezTo>
                    <a:pt x="110" y="76"/>
                    <a:pt x="110" y="76"/>
                    <a:pt x="110" y="76"/>
                  </a:cubicBezTo>
                  <a:lnTo>
                    <a:pt x="110" y="63"/>
                  </a:lnTo>
                  <a:close/>
                  <a:moveTo>
                    <a:pt x="93" y="76"/>
                  </a:moveTo>
                  <a:cubicBezTo>
                    <a:pt x="102" y="76"/>
                    <a:pt x="110" y="83"/>
                    <a:pt x="110" y="93"/>
                  </a:cubicBezTo>
                  <a:cubicBezTo>
                    <a:pt x="110" y="102"/>
                    <a:pt x="102" y="110"/>
                    <a:pt x="93" y="110"/>
                  </a:cubicBezTo>
                  <a:cubicBezTo>
                    <a:pt x="84" y="110"/>
                    <a:pt x="76" y="102"/>
                    <a:pt x="76" y="93"/>
                  </a:cubicBezTo>
                  <a:cubicBezTo>
                    <a:pt x="76" y="83"/>
                    <a:pt x="84" y="76"/>
                    <a:pt x="93" y="76"/>
                  </a:cubicBezTo>
                  <a:close/>
                  <a:moveTo>
                    <a:pt x="127" y="118"/>
                  </a:moveTo>
                  <a:cubicBezTo>
                    <a:pt x="127" y="123"/>
                    <a:pt x="123" y="126"/>
                    <a:pt x="118" y="126"/>
                  </a:cubicBezTo>
                  <a:cubicBezTo>
                    <a:pt x="68" y="126"/>
                    <a:pt x="68" y="126"/>
                    <a:pt x="68" y="126"/>
                  </a:cubicBezTo>
                  <a:cubicBezTo>
                    <a:pt x="63" y="126"/>
                    <a:pt x="59" y="123"/>
                    <a:pt x="59" y="118"/>
                  </a:cubicBezTo>
                  <a:cubicBezTo>
                    <a:pt x="59" y="89"/>
                    <a:pt x="59" y="89"/>
                    <a:pt x="59" y="89"/>
                  </a:cubicBezTo>
                  <a:cubicBezTo>
                    <a:pt x="68" y="89"/>
                    <a:pt x="68" y="89"/>
                    <a:pt x="68" y="89"/>
                  </a:cubicBezTo>
                  <a:cubicBezTo>
                    <a:pt x="68" y="90"/>
                    <a:pt x="68" y="91"/>
                    <a:pt x="68" y="93"/>
                  </a:cubicBezTo>
                  <a:cubicBezTo>
                    <a:pt x="68" y="107"/>
                    <a:pt x="79" y="118"/>
                    <a:pt x="93" y="118"/>
                  </a:cubicBezTo>
                  <a:cubicBezTo>
                    <a:pt x="107" y="118"/>
                    <a:pt x="118" y="107"/>
                    <a:pt x="118" y="93"/>
                  </a:cubicBezTo>
                  <a:cubicBezTo>
                    <a:pt x="118" y="91"/>
                    <a:pt x="118" y="90"/>
                    <a:pt x="118" y="89"/>
                  </a:cubicBezTo>
                  <a:cubicBezTo>
                    <a:pt x="127" y="89"/>
                    <a:pt x="127" y="89"/>
                    <a:pt x="127" y="89"/>
                  </a:cubicBezTo>
                  <a:lnTo>
                    <a:pt x="127" y="118"/>
                  </a:lnTo>
                  <a:close/>
                </a:path>
              </a:pathLst>
            </a:custGeom>
            <a:grpFill/>
            <a:ln>
              <a:noFill/>
            </a:ln>
          </p:spPr>
          <p:txBody>
            <a:bodyPr anchor="ctr"/>
            <a:lstStyle/>
            <a:p>
              <a:pPr algn="ctr"/>
            </a:p>
          </p:txBody>
        </p:sp>
        <p:sp>
          <p:nvSpPr>
            <p:cNvPr id="68" name="Freeform: Shape 149"/>
            <p:cNvSpPr/>
            <p:nvPr/>
          </p:nvSpPr>
          <p:spPr bwMode="auto">
            <a:xfrm>
              <a:off x="10741040" y="5457157"/>
              <a:ext cx="334106" cy="333117"/>
            </a:xfrm>
            <a:custGeom>
              <a:avLst/>
              <a:gdLst>
                <a:gd name="T0" fmla="*/ 41 w 186"/>
                <a:gd name="T1" fmla="*/ 125 h 185"/>
                <a:gd name="T2" fmla="*/ 45 w 186"/>
                <a:gd name="T3" fmla="*/ 121 h 185"/>
                <a:gd name="T4" fmla="*/ 46 w 186"/>
                <a:gd name="T5" fmla="*/ 118 h 185"/>
                <a:gd name="T6" fmla="*/ 42 w 186"/>
                <a:gd name="T7" fmla="*/ 114 h 185"/>
                <a:gd name="T8" fmla="*/ 39 w 186"/>
                <a:gd name="T9" fmla="*/ 115 h 185"/>
                <a:gd name="T10" fmla="*/ 35 w 186"/>
                <a:gd name="T11" fmla="*/ 119 h 185"/>
                <a:gd name="T12" fmla="*/ 34 w 186"/>
                <a:gd name="T13" fmla="*/ 122 h 185"/>
                <a:gd name="T14" fmla="*/ 38 w 186"/>
                <a:gd name="T15" fmla="*/ 126 h 185"/>
                <a:gd name="T16" fmla="*/ 41 w 186"/>
                <a:gd name="T17" fmla="*/ 125 h 185"/>
                <a:gd name="T18" fmla="*/ 67 w 186"/>
                <a:gd name="T19" fmla="*/ 122 h 185"/>
                <a:gd name="T20" fmla="*/ 63 w 186"/>
                <a:gd name="T21" fmla="*/ 118 h 185"/>
                <a:gd name="T22" fmla="*/ 60 w 186"/>
                <a:gd name="T23" fmla="*/ 119 h 185"/>
                <a:gd name="T24" fmla="*/ 18 w 186"/>
                <a:gd name="T25" fmla="*/ 161 h 185"/>
                <a:gd name="T26" fmla="*/ 17 w 186"/>
                <a:gd name="T27" fmla="*/ 164 h 185"/>
                <a:gd name="T28" fmla="*/ 21 w 186"/>
                <a:gd name="T29" fmla="*/ 168 h 185"/>
                <a:gd name="T30" fmla="*/ 24 w 186"/>
                <a:gd name="T31" fmla="*/ 167 h 185"/>
                <a:gd name="T32" fmla="*/ 66 w 186"/>
                <a:gd name="T33" fmla="*/ 125 h 185"/>
                <a:gd name="T34" fmla="*/ 67 w 186"/>
                <a:gd name="T35" fmla="*/ 122 h 185"/>
                <a:gd name="T36" fmla="*/ 186 w 186"/>
                <a:gd name="T37" fmla="*/ 4 h 185"/>
                <a:gd name="T38" fmla="*/ 181 w 186"/>
                <a:gd name="T39" fmla="*/ 0 h 185"/>
                <a:gd name="T40" fmla="*/ 180 w 186"/>
                <a:gd name="T41" fmla="*/ 0 h 185"/>
                <a:gd name="T42" fmla="*/ 180 w 186"/>
                <a:gd name="T43" fmla="*/ 0 h 185"/>
                <a:gd name="T44" fmla="*/ 3 w 186"/>
                <a:gd name="T45" fmla="*/ 76 h 185"/>
                <a:gd name="T46" fmla="*/ 2 w 186"/>
                <a:gd name="T47" fmla="*/ 76 h 185"/>
                <a:gd name="T48" fmla="*/ 2 w 186"/>
                <a:gd name="T49" fmla="*/ 76 h 185"/>
                <a:gd name="T50" fmla="*/ 2 w 186"/>
                <a:gd name="T51" fmla="*/ 76 h 185"/>
                <a:gd name="T52" fmla="*/ 0 w 186"/>
                <a:gd name="T53" fmla="*/ 80 h 185"/>
                <a:gd name="T54" fmla="*/ 3 w 186"/>
                <a:gd name="T55" fmla="*/ 84 h 185"/>
                <a:gd name="T56" fmla="*/ 3 w 186"/>
                <a:gd name="T57" fmla="*/ 84 h 185"/>
                <a:gd name="T58" fmla="*/ 73 w 186"/>
                <a:gd name="T59" fmla="*/ 113 h 185"/>
                <a:gd name="T60" fmla="*/ 101 w 186"/>
                <a:gd name="T61" fmla="*/ 182 h 185"/>
                <a:gd name="T62" fmla="*/ 101 w 186"/>
                <a:gd name="T63" fmla="*/ 182 h 185"/>
                <a:gd name="T64" fmla="*/ 105 w 186"/>
                <a:gd name="T65" fmla="*/ 185 h 185"/>
                <a:gd name="T66" fmla="*/ 109 w 186"/>
                <a:gd name="T67" fmla="*/ 183 h 185"/>
                <a:gd name="T68" fmla="*/ 109 w 186"/>
                <a:gd name="T69" fmla="*/ 183 h 185"/>
                <a:gd name="T70" fmla="*/ 109 w 186"/>
                <a:gd name="T71" fmla="*/ 183 h 185"/>
                <a:gd name="T72" fmla="*/ 109 w 186"/>
                <a:gd name="T73" fmla="*/ 183 h 185"/>
                <a:gd name="T74" fmla="*/ 185 w 186"/>
                <a:gd name="T75" fmla="*/ 6 h 185"/>
                <a:gd name="T76" fmla="*/ 185 w 186"/>
                <a:gd name="T77" fmla="*/ 6 h 185"/>
                <a:gd name="T78" fmla="*/ 186 w 186"/>
                <a:gd name="T79" fmla="*/ 4 h 185"/>
                <a:gd name="T80" fmla="*/ 15 w 186"/>
                <a:gd name="T81" fmla="*/ 80 h 185"/>
                <a:gd name="T82" fmla="*/ 163 w 186"/>
                <a:gd name="T83" fmla="*/ 16 h 185"/>
                <a:gd name="T84" fmla="*/ 75 w 186"/>
                <a:gd name="T85" fmla="*/ 104 h 185"/>
                <a:gd name="T86" fmla="*/ 15 w 186"/>
                <a:gd name="T87" fmla="*/ 80 h 185"/>
                <a:gd name="T88" fmla="*/ 105 w 186"/>
                <a:gd name="T89" fmla="*/ 170 h 185"/>
                <a:gd name="T90" fmla="*/ 81 w 186"/>
                <a:gd name="T91" fmla="*/ 110 h 185"/>
                <a:gd name="T92" fmla="*/ 169 w 186"/>
                <a:gd name="T93" fmla="*/ 22 h 185"/>
                <a:gd name="T94" fmla="*/ 105 w 186"/>
                <a:gd name="T95" fmla="*/ 170 h 185"/>
                <a:gd name="T96" fmla="*/ 67 w 186"/>
                <a:gd name="T97" fmla="*/ 139 h 185"/>
                <a:gd name="T98" fmla="*/ 64 w 186"/>
                <a:gd name="T99" fmla="*/ 140 h 185"/>
                <a:gd name="T100" fmla="*/ 52 w 186"/>
                <a:gd name="T101" fmla="*/ 153 h 185"/>
                <a:gd name="T102" fmla="*/ 51 w 186"/>
                <a:gd name="T103" fmla="*/ 156 h 185"/>
                <a:gd name="T104" fmla="*/ 55 w 186"/>
                <a:gd name="T105" fmla="*/ 160 h 185"/>
                <a:gd name="T106" fmla="*/ 58 w 186"/>
                <a:gd name="T107" fmla="*/ 159 h 185"/>
                <a:gd name="T108" fmla="*/ 70 w 186"/>
                <a:gd name="T109" fmla="*/ 146 h 185"/>
                <a:gd name="T110" fmla="*/ 72 w 186"/>
                <a:gd name="T111" fmla="*/ 143 h 185"/>
                <a:gd name="T112" fmla="*/ 67 w 186"/>
                <a:gd name="T113" fmla="*/ 13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 h="185">
                  <a:moveTo>
                    <a:pt x="41" y="125"/>
                  </a:moveTo>
                  <a:cubicBezTo>
                    <a:pt x="45" y="121"/>
                    <a:pt x="45" y="121"/>
                    <a:pt x="45" y="121"/>
                  </a:cubicBezTo>
                  <a:cubicBezTo>
                    <a:pt x="46" y="120"/>
                    <a:pt x="46" y="119"/>
                    <a:pt x="46" y="118"/>
                  </a:cubicBezTo>
                  <a:cubicBezTo>
                    <a:pt x="46" y="116"/>
                    <a:pt x="44" y="114"/>
                    <a:pt x="42" y="114"/>
                  </a:cubicBezTo>
                  <a:cubicBezTo>
                    <a:pt x="41" y="114"/>
                    <a:pt x="40" y="114"/>
                    <a:pt x="39" y="115"/>
                  </a:cubicBezTo>
                  <a:cubicBezTo>
                    <a:pt x="35" y="119"/>
                    <a:pt x="35" y="119"/>
                    <a:pt x="35" y="119"/>
                  </a:cubicBezTo>
                  <a:cubicBezTo>
                    <a:pt x="34" y="120"/>
                    <a:pt x="34" y="121"/>
                    <a:pt x="34" y="122"/>
                  </a:cubicBezTo>
                  <a:cubicBezTo>
                    <a:pt x="34" y="124"/>
                    <a:pt x="36" y="126"/>
                    <a:pt x="38" y="126"/>
                  </a:cubicBezTo>
                  <a:cubicBezTo>
                    <a:pt x="39" y="126"/>
                    <a:pt x="40" y="126"/>
                    <a:pt x="41" y="125"/>
                  </a:cubicBezTo>
                  <a:close/>
                  <a:moveTo>
                    <a:pt x="67" y="122"/>
                  </a:moveTo>
                  <a:cubicBezTo>
                    <a:pt x="67" y="120"/>
                    <a:pt x="66" y="118"/>
                    <a:pt x="63" y="118"/>
                  </a:cubicBezTo>
                  <a:cubicBezTo>
                    <a:pt x="62" y="118"/>
                    <a:pt x="61" y="118"/>
                    <a:pt x="60" y="119"/>
                  </a:cubicBezTo>
                  <a:cubicBezTo>
                    <a:pt x="18" y="161"/>
                    <a:pt x="18" y="161"/>
                    <a:pt x="18" y="161"/>
                  </a:cubicBezTo>
                  <a:cubicBezTo>
                    <a:pt x="17" y="162"/>
                    <a:pt x="17" y="163"/>
                    <a:pt x="17" y="164"/>
                  </a:cubicBezTo>
                  <a:cubicBezTo>
                    <a:pt x="17" y="167"/>
                    <a:pt x="19" y="168"/>
                    <a:pt x="21" y="168"/>
                  </a:cubicBezTo>
                  <a:cubicBezTo>
                    <a:pt x="22" y="168"/>
                    <a:pt x="23" y="168"/>
                    <a:pt x="24" y="167"/>
                  </a:cubicBezTo>
                  <a:cubicBezTo>
                    <a:pt x="66" y="125"/>
                    <a:pt x="66" y="125"/>
                    <a:pt x="66" y="125"/>
                  </a:cubicBezTo>
                  <a:cubicBezTo>
                    <a:pt x="67" y="124"/>
                    <a:pt x="67" y="123"/>
                    <a:pt x="67" y="122"/>
                  </a:cubicBezTo>
                  <a:close/>
                  <a:moveTo>
                    <a:pt x="186" y="4"/>
                  </a:moveTo>
                  <a:cubicBezTo>
                    <a:pt x="186" y="2"/>
                    <a:pt x="184" y="0"/>
                    <a:pt x="181" y="0"/>
                  </a:cubicBezTo>
                  <a:cubicBezTo>
                    <a:pt x="181" y="0"/>
                    <a:pt x="180" y="0"/>
                    <a:pt x="180" y="0"/>
                  </a:cubicBezTo>
                  <a:cubicBezTo>
                    <a:pt x="180" y="0"/>
                    <a:pt x="180" y="0"/>
                    <a:pt x="180" y="0"/>
                  </a:cubicBezTo>
                  <a:cubicBezTo>
                    <a:pt x="3" y="76"/>
                    <a:pt x="3" y="76"/>
                    <a:pt x="3" y="76"/>
                  </a:cubicBezTo>
                  <a:cubicBezTo>
                    <a:pt x="3" y="76"/>
                    <a:pt x="3" y="76"/>
                    <a:pt x="2" y="76"/>
                  </a:cubicBezTo>
                  <a:cubicBezTo>
                    <a:pt x="2" y="76"/>
                    <a:pt x="2" y="76"/>
                    <a:pt x="2" y="76"/>
                  </a:cubicBezTo>
                  <a:cubicBezTo>
                    <a:pt x="2" y="76"/>
                    <a:pt x="2" y="76"/>
                    <a:pt x="2" y="76"/>
                  </a:cubicBezTo>
                  <a:cubicBezTo>
                    <a:pt x="1" y="77"/>
                    <a:pt x="0" y="78"/>
                    <a:pt x="0" y="80"/>
                  </a:cubicBezTo>
                  <a:cubicBezTo>
                    <a:pt x="0" y="82"/>
                    <a:pt x="1" y="83"/>
                    <a:pt x="3" y="84"/>
                  </a:cubicBezTo>
                  <a:cubicBezTo>
                    <a:pt x="3" y="84"/>
                    <a:pt x="3" y="84"/>
                    <a:pt x="3" y="84"/>
                  </a:cubicBezTo>
                  <a:cubicBezTo>
                    <a:pt x="73" y="113"/>
                    <a:pt x="73" y="113"/>
                    <a:pt x="73" y="113"/>
                  </a:cubicBezTo>
                  <a:cubicBezTo>
                    <a:pt x="101" y="182"/>
                    <a:pt x="101" y="182"/>
                    <a:pt x="101" y="182"/>
                  </a:cubicBezTo>
                  <a:cubicBezTo>
                    <a:pt x="101" y="182"/>
                    <a:pt x="101" y="182"/>
                    <a:pt x="101" y="182"/>
                  </a:cubicBezTo>
                  <a:cubicBezTo>
                    <a:pt x="102" y="184"/>
                    <a:pt x="103" y="185"/>
                    <a:pt x="105" y="185"/>
                  </a:cubicBezTo>
                  <a:cubicBezTo>
                    <a:pt x="107" y="185"/>
                    <a:pt x="109" y="184"/>
                    <a:pt x="109" y="183"/>
                  </a:cubicBezTo>
                  <a:cubicBezTo>
                    <a:pt x="109" y="183"/>
                    <a:pt x="109" y="183"/>
                    <a:pt x="109" y="183"/>
                  </a:cubicBezTo>
                  <a:cubicBezTo>
                    <a:pt x="109" y="183"/>
                    <a:pt x="109" y="183"/>
                    <a:pt x="109" y="183"/>
                  </a:cubicBezTo>
                  <a:cubicBezTo>
                    <a:pt x="109" y="183"/>
                    <a:pt x="109" y="183"/>
                    <a:pt x="109" y="183"/>
                  </a:cubicBezTo>
                  <a:cubicBezTo>
                    <a:pt x="185" y="6"/>
                    <a:pt x="185" y="6"/>
                    <a:pt x="185" y="6"/>
                  </a:cubicBezTo>
                  <a:cubicBezTo>
                    <a:pt x="185" y="6"/>
                    <a:pt x="185" y="6"/>
                    <a:pt x="185" y="6"/>
                  </a:cubicBezTo>
                  <a:cubicBezTo>
                    <a:pt x="185" y="5"/>
                    <a:pt x="186" y="5"/>
                    <a:pt x="186" y="4"/>
                  </a:cubicBezTo>
                  <a:close/>
                  <a:moveTo>
                    <a:pt x="15" y="80"/>
                  </a:moveTo>
                  <a:cubicBezTo>
                    <a:pt x="163" y="16"/>
                    <a:pt x="163" y="16"/>
                    <a:pt x="163" y="16"/>
                  </a:cubicBezTo>
                  <a:cubicBezTo>
                    <a:pt x="75" y="104"/>
                    <a:pt x="75" y="104"/>
                    <a:pt x="75" y="104"/>
                  </a:cubicBezTo>
                  <a:lnTo>
                    <a:pt x="15" y="80"/>
                  </a:lnTo>
                  <a:close/>
                  <a:moveTo>
                    <a:pt x="105" y="170"/>
                  </a:moveTo>
                  <a:cubicBezTo>
                    <a:pt x="81" y="110"/>
                    <a:pt x="81" y="110"/>
                    <a:pt x="81" y="110"/>
                  </a:cubicBezTo>
                  <a:cubicBezTo>
                    <a:pt x="169" y="22"/>
                    <a:pt x="169" y="22"/>
                    <a:pt x="169" y="22"/>
                  </a:cubicBezTo>
                  <a:lnTo>
                    <a:pt x="105" y="170"/>
                  </a:lnTo>
                  <a:close/>
                  <a:moveTo>
                    <a:pt x="67" y="139"/>
                  </a:moveTo>
                  <a:cubicBezTo>
                    <a:pt x="66" y="139"/>
                    <a:pt x="65" y="139"/>
                    <a:pt x="64" y="140"/>
                  </a:cubicBezTo>
                  <a:cubicBezTo>
                    <a:pt x="52" y="153"/>
                    <a:pt x="52" y="153"/>
                    <a:pt x="52" y="153"/>
                  </a:cubicBezTo>
                  <a:cubicBezTo>
                    <a:pt x="51" y="154"/>
                    <a:pt x="51" y="155"/>
                    <a:pt x="51" y="156"/>
                  </a:cubicBezTo>
                  <a:cubicBezTo>
                    <a:pt x="51" y="158"/>
                    <a:pt x="52" y="160"/>
                    <a:pt x="55" y="160"/>
                  </a:cubicBezTo>
                  <a:cubicBezTo>
                    <a:pt x="56" y="160"/>
                    <a:pt x="57" y="160"/>
                    <a:pt x="58" y="159"/>
                  </a:cubicBezTo>
                  <a:cubicBezTo>
                    <a:pt x="70" y="146"/>
                    <a:pt x="70" y="146"/>
                    <a:pt x="70" y="146"/>
                  </a:cubicBezTo>
                  <a:cubicBezTo>
                    <a:pt x="71" y="145"/>
                    <a:pt x="72" y="144"/>
                    <a:pt x="72" y="143"/>
                  </a:cubicBezTo>
                  <a:cubicBezTo>
                    <a:pt x="72" y="141"/>
                    <a:pt x="70" y="139"/>
                    <a:pt x="67" y="139"/>
                  </a:cubicBezTo>
                  <a:close/>
                </a:path>
              </a:pathLst>
            </a:custGeom>
            <a:grpFill/>
            <a:ln>
              <a:noFill/>
            </a:ln>
          </p:spPr>
          <p:txBody>
            <a:bodyPr anchor="ctr"/>
            <a:lstStyle/>
            <a:p>
              <a:pPr algn="ctr"/>
            </a:p>
          </p:txBody>
        </p:sp>
      </p:grpSp>
      <p:grpSp>
        <p:nvGrpSpPr>
          <p:cNvPr id="13" name="组合 12"/>
          <p:cNvGrpSpPr/>
          <p:nvPr/>
        </p:nvGrpSpPr>
        <p:grpSpPr>
          <a:xfrm>
            <a:off x="1188606" y="2124528"/>
            <a:ext cx="3433874" cy="2676525"/>
            <a:chOff x="1188606" y="2124528"/>
            <a:chExt cx="3433874" cy="2676525"/>
          </a:xfrm>
        </p:grpSpPr>
        <p:sp>
          <p:nvSpPr>
            <p:cNvPr id="76" name="Freeform: Shape 153"/>
            <p:cNvSpPr/>
            <p:nvPr/>
          </p:nvSpPr>
          <p:spPr bwMode="auto">
            <a:xfrm>
              <a:off x="1188606" y="2152175"/>
              <a:ext cx="352147" cy="350069"/>
            </a:xfrm>
            <a:custGeom>
              <a:avLst/>
              <a:gdLst>
                <a:gd name="T0" fmla="*/ 85 w 186"/>
                <a:gd name="T1" fmla="*/ 93 h 185"/>
                <a:gd name="T2" fmla="*/ 101 w 186"/>
                <a:gd name="T3" fmla="*/ 93 h 185"/>
                <a:gd name="T4" fmla="*/ 186 w 186"/>
                <a:gd name="T5" fmla="*/ 93 h 185"/>
                <a:gd name="T6" fmla="*/ 159 w 186"/>
                <a:gd name="T7" fmla="*/ 27 h 185"/>
                <a:gd name="T8" fmla="*/ 93 w 186"/>
                <a:gd name="T9" fmla="*/ 0 h 185"/>
                <a:gd name="T10" fmla="*/ 27 w 186"/>
                <a:gd name="T11" fmla="*/ 27 h 185"/>
                <a:gd name="T12" fmla="*/ 0 w 186"/>
                <a:gd name="T13" fmla="*/ 93 h 185"/>
                <a:gd name="T14" fmla="*/ 27 w 186"/>
                <a:gd name="T15" fmla="*/ 158 h 185"/>
                <a:gd name="T16" fmla="*/ 93 w 186"/>
                <a:gd name="T17" fmla="*/ 185 h 185"/>
                <a:gd name="T18" fmla="*/ 159 w 186"/>
                <a:gd name="T19" fmla="*/ 158 h 185"/>
                <a:gd name="T20" fmla="*/ 186 w 186"/>
                <a:gd name="T21" fmla="*/ 93 h 185"/>
                <a:gd name="T22" fmla="*/ 36 w 186"/>
                <a:gd name="T23" fmla="*/ 74 h 185"/>
                <a:gd name="T24" fmla="*/ 36 w 186"/>
                <a:gd name="T25" fmla="*/ 111 h 185"/>
                <a:gd name="T26" fmla="*/ 60 w 186"/>
                <a:gd name="T27" fmla="*/ 79 h 185"/>
                <a:gd name="T28" fmla="*/ 44 w 186"/>
                <a:gd name="T29" fmla="*/ 72 h 185"/>
                <a:gd name="T30" fmla="*/ 60 w 186"/>
                <a:gd name="T31" fmla="*/ 79 h 185"/>
                <a:gd name="T32" fmla="*/ 44 w 186"/>
                <a:gd name="T33" fmla="*/ 113 h 185"/>
                <a:gd name="T34" fmla="*/ 60 w 186"/>
                <a:gd name="T35" fmla="*/ 107 h 185"/>
                <a:gd name="T36" fmla="*/ 33 w 186"/>
                <a:gd name="T37" fmla="*/ 152 h 185"/>
                <a:gd name="T38" fmla="*/ 61 w 186"/>
                <a:gd name="T39" fmla="*/ 124 h 185"/>
                <a:gd name="T40" fmla="*/ 33 w 186"/>
                <a:gd name="T41" fmla="*/ 152 h 185"/>
                <a:gd name="T42" fmla="*/ 39 w 186"/>
                <a:gd name="T43" fmla="*/ 65 h 185"/>
                <a:gd name="T44" fmla="*/ 66 w 186"/>
                <a:gd name="T45" fmla="*/ 39 h 185"/>
                <a:gd name="T46" fmla="*/ 116 w 186"/>
                <a:gd name="T47" fmla="*/ 60 h 185"/>
                <a:gd name="T48" fmla="*/ 100 w 186"/>
                <a:gd name="T49" fmla="*/ 53 h 185"/>
                <a:gd name="T50" fmla="*/ 116 w 186"/>
                <a:gd name="T51" fmla="*/ 60 h 185"/>
                <a:gd name="T52" fmla="*/ 112 w 186"/>
                <a:gd name="T53" fmla="*/ 35 h 185"/>
                <a:gd name="T54" fmla="*/ 74 w 186"/>
                <a:gd name="T55" fmla="*/ 35 h 185"/>
                <a:gd name="T56" fmla="*/ 73 w 186"/>
                <a:gd name="T57" fmla="*/ 43 h 185"/>
                <a:gd name="T58" fmla="*/ 79 w 186"/>
                <a:gd name="T59" fmla="*/ 59 h 185"/>
                <a:gd name="T60" fmla="*/ 73 w 186"/>
                <a:gd name="T61" fmla="*/ 43 h 185"/>
                <a:gd name="T62" fmla="*/ 79 w 186"/>
                <a:gd name="T63" fmla="*/ 126 h 185"/>
                <a:gd name="T64" fmla="*/ 73 w 186"/>
                <a:gd name="T65" fmla="*/ 142 h 185"/>
                <a:gd name="T66" fmla="*/ 93 w 186"/>
                <a:gd name="T67" fmla="*/ 177 h 185"/>
                <a:gd name="T68" fmla="*/ 93 w 186"/>
                <a:gd name="T69" fmla="*/ 137 h 185"/>
                <a:gd name="T70" fmla="*/ 93 w 186"/>
                <a:gd name="T71" fmla="*/ 177 h 185"/>
                <a:gd name="T72" fmla="*/ 100 w 186"/>
                <a:gd name="T73" fmla="*/ 132 h 185"/>
                <a:gd name="T74" fmla="*/ 116 w 186"/>
                <a:gd name="T75" fmla="*/ 125 h 185"/>
                <a:gd name="T76" fmla="*/ 118 w 186"/>
                <a:gd name="T77" fmla="*/ 103 h 185"/>
                <a:gd name="T78" fmla="*/ 103 w 186"/>
                <a:gd name="T79" fmla="*/ 118 h 185"/>
                <a:gd name="T80" fmla="*/ 83 w 186"/>
                <a:gd name="T81" fmla="*/ 118 h 185"/>
                <a:gd name="T82" fmla="*/ 68 w 186"/>
                <a:gd name="T83" fmla="*/ 103 h 185"/>
                <a:gd name="T84" fmla="*/ 68 w 186"/>
                <a:gd name="T85" fmla="*/ 82 h 185"/>
                <a:gd name="T86" fmla="*/ 83 w 186"/>
                <a:gd name="T87" fmla="*/ 68 h 185"/>
                <a:gd name="T88" fmla="*/ 103 w 186"/>
                <a:gd name="T89" fmla="*/ 68 h 185"/>
                <a:gd name="T90" fmla="*/ 118 w 186"/>
                <a:gd name="T91" fmla="*/ 82 h 185"/>
                <a:gd name="T92" fmla="*/ 118 w 186"/>
                <a:gd name="T93" fmla="*/ 103 h 185"/>
                <a:gd name="T94" fmla="*/ 147 w 186"/>
                <a:gd name="T95" fmla="*/ 65 h 185"/>
                <a:gd name="T96" fmla="*/ 120 w 186"/>
                <a:gd name="T97" fmla="*/ 39 h 185"/>
                <a:gd name="T98" fmla="*/ 133 w 186"/>
                <a:gd name="T99" fmla="*/ 86 h 185"/>
                <a:gd name="T100" fmla="*/ 126 w 186"/>
                <a:gd name="T101" fmla="*/ 69 h 185"/>
                <a:gd name="T102" fmla="*/ 133 w 186"/>
                <a:gd name="T103" fmla="*/ 86 h 185"/>
                <a:gd name="T104" fmla="*/ 142 w 186"/>
                <a:gd name="T105" fmla="*/ 113 h 185"/>
                <a:gd name="T106" fmla="*/ 126 w 186"/>
                <a:gd name="T107" fmla="*/ 107 h 185"/>
                <a:gd name="T108" fmla="*/ 153 w 186"/>
                <a:gd name="T109" fmla="*/ 152 h 185"/>
                <a:gd name="T110" fmla="*/ 125 w 186"/>
                <a:gd name="T111" fmla="*/ 124 h 185"/>
                <a:gd name="T112" fmla="*/ 153 w 186"/>
                <a:gd name="T113" fmla="*/ 152 h 185"/>
                <a:gd name="T114" fmla="*/ 138 w 186"/>
                <a:gd name="T115" fmla="*/ 93 h 185"/>
                <a:gd name="T116" fmla="*/ 177 w 186"/>
                <a:gd name="T117"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85">
                  <a:moveTo>
                    <a:pt x="93" y="84"/>
                  </a:moveTo>
                  <a:cubicBezTo>
                    <a:pt x="88" y="84"/>
                    <a:pt x="85" y="88"/>
                    <a:pt x="85" y="93"/>
                  </a:cubicBezTo>
                  <a:cubicBezTo>
                    <a:pt x="85" y="97"/>
                    <a:pt x="88" y="101"/>
                    <a:pt x="93" y="101"/>
                  </a:cubicBezTo>
                  <a:cubicBezTo>
                    <a:pt x="98" y="101"/>
                    <a:pt x="101" y="97"/>
                    <a:pt x="101" y="93"/>
                  </a:cubicBezTo>
                  <a:cubicBezTo>
                    <a:pt x="101" y="88"/>
                    <a:pt x="98" y="84"/>
                    <a:pt x="93" y="84"/>
                  </a:cubicBezTo>
                  <a:close/>
                  <a:moveTo>
                    <a:pt x="186" y="93"/>
                  </a:moveTo>
                  <a:cubicBezTo>
                    <a:pt x="186" y="83"/>
                    <a:pt x="174" y="74"/>
                    <a:pt x="154" y="67"/>
                  </a:cubicBezTo>
                  <a:cubicBezTo>
                    <a:pt x="163" y="49"/>
                    <a:pt x="166" y="34"/>
                    <a:pt x="159" y="27"/>
                  </a:cubicBezTo>
                  <a:cubicBezTo>
                    <a:pt x="151" y="20"/>
                    <a:pt x="136" y="22"/>
                    <a:pt x="118" y="32"/>
                  </a:cubicBezTo>
                  <a:cubicBezTo>
                    <a:pt x="112" y="12"/>
                    <a:pt x="103" y="0"/>
                    <a:pt x="93" y="0"/>
                  </a:cubicBezTo>
                  <a:cubicBezTo>
                    <a:pt x="83" y="0"/>
                    <a:pt x="74" y="12"/>
                    <a:pt x="68" y="32"/>
                  </a:cubicBezTo>
                  <a:cubicBezTo>
                    <a:pt x="50" y="22"/>
                    <a:pt x="35" y="20"/>
                    <a:pt x="27" y="27"/>
                  </a:cubicBezTo>
                  <a:cubicBezTo>
                    <a:pt x="20" y="34"/>
                    <a:pt x="23" y="49"/>
                    <a:pt x="32" y="67"/>
                  </a:cubicBezTo>
                  <a:cubicBezTo>
                    <a:pt x="12" y="74"/>
                    <a:pt x="0" y="83"/>
                    <a:pt x="0" y="93"/>
                  </a:cubicBezTo>
                  <a:cubicBezTo>
                    <a:pt x="0" y="103"/>
                    <a:pt x="12" y="112"/>
                    <a:pt x="32" y="118"/>
                  </a:cubicBezTo>
                  <a:cubicBezTo>
                    <a:pt x="23" y="136"/>
                    <a:pt x="20" y="151"/>
                    <a:pt x="27" y="158"/>
                  </a:cubicBezTo>
                  <a:cubicBezTo>
                    <a:pt x="35" y="165"/>
                    <a:pt x="50" y="163"/>
                    <a:pt x="68" y="154"/>
                  </a:cubicBezTo>
                  <a:cubicBezTo>
                    <a:pt x="74" y="173"/>
                    <a:pt x="83" y="185"/>
                    <a:pt x="93" y="185"/>
                  </a:cubicBezTo>
                  <a:cubicBezTo>
                    <a:pt x="103" y="185"/>
                    <a:pt x="112" y="173"/>
                    <a:pt x="118" y="154"/>
                  </a:cubicBezTo>
                  <a:cubicBezTo>
                    <a:pt x="136" y="163"/>
                    <a:pt x="151" y="165"/>
                    <a:pt x="159" y="158"/>
                  </a:cubicBezTo>
                  <a:cubicBezTo>
                    <a:pt x="166" y="151"/>
                    <a:pt x="163" y="136"/>
                    <a:pt x="154" y="118"/>
                  </a:cubicBezTo>
                  <a:cubicBezTo>
                    <a:pt x="174" y="112"/>
                    <a:pt x="186" y="103"/>
                    <a:pt x="186" y="93"/>
                  </a:cubicBezTo>
                  <a:close/>
                  <a:moveTo>
                    <a:pt x="9" y="93"/>
                  </a:moveTo>
                  <a:cubicBezTo>
                    <a:pt x="9" y="85"/>
                    <a:pt x="19" y="79"/>
                    <a:pt x="36" y="74"/>
                  </a:cubicBezTo>
                  <a:cubicBezTo>
                    <a:pt x="39" y="80"/>
                    <a:pt x="43" y="86"/>
                    <a:pt x="48" y="93"/>
                  </a:cubicBezTo>
                  <a:cubicBezTo>
                    <a:pt x="43" y="99"/>
                    <a:pt x="39" y="105"/>
                    <a:pt x="36" y="111"/>
                  </a:cubicBezTo>
                  <a:cubicBezTo>
                    <a:pt x="19" y="107"/>
                    <a:pt x="9" y="100"/>
                    <a:pt x="9" y="93"/>
                  </a:cubicBezTo>
                  <a:close/>
                  <a:moveTo>
                    <a:pt x="60" y="79"/>
                  </a:moveTo>
                  <a:cubicBezTo>
                    <a:pt x="58" y="81"/>
                    <a:pt x="55" y="84"/>
                    <a:pt x="53" y="86"/>
                  </a:cubicBezTo>
                  <a:cubicBezTo>
                    <a:pt x="50" y="81"/>
                    <a:pt x="46" y="77"/>
                    <a:pt x="44" y="72"/>
                  </a:cubicBezTo>
                  <a:cubicBezTo>
                    <a:pt x="49" y="71"/>
                    <a:pt x="54" y="70"/>
                    <a:pt x="60" y="69"/>
                  </a:cubicBezTo>
                  <a:cubicBezTo>
                    <a:pt x="60" y="72"/>
                    <a:pt x="60" y="76"/>
                    <a:pt x="60" y="79"/>
                  </a:cubicBezTo>
                  <a:close/>
                  <a:moveTo>
                    <a:pt x="60" y="116"/>
                  </a:moveTo>
                  <a:cubicBezTo>
                    <a:pt x="54" y="115"/>
                    <a:pt x="49" y="114"/>
                    <a:pt x="44" y="113"/>
                  </a:cubicBezTo>
                  <a:cubicBezTo>
                    <a:pt x="46" y="109"/>
                    <a:pt x="50" y="104"/>
                    <a:pt x="53" y="99"/>
                  </a:cubicBezTo>
                  <a:cubicBezTo>
                    <a:pt x="55" y="102"/>
                    <a:pt x="58" y="104"/>
                    <a:pt x="60" y="107"/>
                  </a:cubicBezTo>
                  <a:cubicBezTo>
                    <a:pt x="60" y="110"/>
                    <a:pt x="60" y="113"/>
                    <a:pt x="60" y="116"/>
                  </a:cubicBezTo>
                  <a:close/>
                  <a:moveTo>
                    <a:pt x="33" y="152"/>
                  </a:moveTo>
                  <a:cubicBezTo>
                    <a:pt x="28" y="147"/>
                    <a:pt x="31" y="135"/>
                    <a:pt x="39" y="120"/>
                  </a:cubicBezTo>
                  <a:cubicBezTo>
                    <a:pt x="46" y="122"/>
                    <a:pt x="53" y="123"/>
                    <a:pt x="61" y="124"/>
                  </a:cubicBezTo>
                  <a:cubicBezTo>
                    <a:pt x="62" y="132"/>
                    <a:pt x="64" y="140"/>
                    <a:pt x="66" y="146"/>
                  </a:cubicBezTo>
                  <a:cubicBezTo>
                    <a:pt x="51" y="155"/>
                    <a:pt x="39" y="158"/>
                    <a:pt x="33" y="152"/>
                  </a:cubicBezTo>
                  <a:close/>
                  <a:moveTo>
                    <a:pt x="61" y="61"/>
                  </a:moveTo>
                  <a:cubicBezTo>
                    <a:pt x="53" y="62"/>
                    <a:pt x="46" y="63"/>
                    <a:pt x="39" y="65"/>
                  </a:cubicBezTo>
                  <a:cubicBezTo>
                    <a:pt x="31" y="50"/>
                    <a:pt x="28" y="38"/>
                    <a:pt x="33" y="33"/>
                  </a:cubicBezTo>
                  <a:cubicBezTo>
                    <a:pt x="39" y="28"/>
                    <a:pt x="51" y="31"/>
                    <a:pt x="66" y="39"/>
                  </a:cubicBezTo>
                  <a:cubicBezTo>
                    <a:pt x="64" y="46"/>
                    <a:pt x="62" y="53"/>
                    <a:pt x="61" y="61"/>
                  </a:cubicBezTo>
                  <a:close/>
                  <a:moveTo>
                    <a:pt x="116" y="60"/>
                  </a:moveTo>
                  <a:cubicBezTo>
                    <a:pt x="113" y="60"/>
                    <a:pt x="110" y="60"/>
                    <a:pt x="107" y="59"/>
                  </a:cubicBezTo>
                  <a:cubicBezTo>
                    <a:pt x="104" y="57"/>
                    <a:pt x="102" y="55"/>
                    <a:pt x="100" y="53"/>
                  </a:cubicBezTo>
                  <a:cubicBezTo>
                    <a:pt x="104" y="49"/>
                    <a:pt x="109" y="46"/>
                    <a:pt x="114" y="43"/>
                  </a:cubicBezTo>
                  <a:cubicBezTo>
                    <a:pt x="115" y="48"/>
                    <a:pt x="116" y="54"/>
                    <a:pt x="116" y="60"/>
                  </a:cubicBezTo>
                  <a:close/>
                  <a:moveTo>
                    <a:pt x="93" y="8"/>
                  </a:moveTo>
                  <a:cubicBezTo>
                    <a:pt x="100" y="8"/>
                    <a:pt x="107" y="19"/>
                    <a:pt x="112" y="35"/>
                  </a:cubicBezTo>
                  <a:cubicBezTo>
                    <a:pt x="106" y="39"/>
                    <a:pt x="99" y="43"/>
                    <a:pt x="93" y="48"/>
                  </a:cubicBezTo>
                  <a:cubicBezTo>
                    <a:pt x="87" y="43"/>
                    <a:pt x="80" y="39"/>
                    <a:pt x="74" y="35"/>
                  </a:cubicBezTo>
                  <a:cubicBezTo>
                    <a:pt x="79" y="19"/>
                    <a:pt x="86" y="8"/>
                    <a:pt x="93" y="8"/>
                  </a:cubicBezTo>
                  <a:close/>
                  <a:moveTo>
                    <a:pt x="73" y="43"/>
                  </a:moveTo>
                  <a:cubicBezTo>
                    <a:pt x="77" y="46"/>
                    <a:pt x="82" y="49"/>
                    <a:pt x="86" y="53"/>
                  </a:cubicBezTo>
                  <a:cubicBezTo>
                    <a:pt x="84" y="55"/>
                    <a:pt x="82" y="57"/>
                    <a:pt x="79" y="59"/>
                  </a:cubicBezTo>
                  <a:cubicBezTo>
                    <a:pt x="76" y="60"/>
                    <a:pt x="73" y="60"/>
                    <a:pt x="70" y="60"/>
                  </a:cubicBezTo>
                  <a:cubicBezTo>
                    <a:pt x="70" y="54"/>
                    <a:pt x="71" y="48"/>
                    <a:pt x="73" y="43"/>
                  </a:cubicBezTo>
                  <a:close/>
                  <a:moveTo>
                    <a:pt x="70" y="125"/>
                  </a:moveTo>
                  <a:cubicBezTo>
                    <a:pt x="73" y="126"/>
                    <a:pt x="76" y="126"/>
                    <a:pt x="79" y="126"/>
                  </a:cubicBezTo>
                  <a:cubicBezTo>
                    <a:pt x="82" y="128"/>
                    <a:pt x="84" y="130"/>
                    <a:pt x="86" y="132"/>
                  </a:cubicBezTo>
                  <a:cubicBezTo>
                    <a:pt x="82" y="136"/>
                    <a:pt x="77" y="139"/>
                    <a:pt x="73" y="142"/>
                  </a:cubicBezTo>
                  <a:cubicBezTo>
                    <a:pt x="71" y="137"/>
                    <a:pt x="70" y="131"/>
                    <a:pt x="70" y="125"/>
                  </a:cubicBezTo>
                  <a:close/>
                  <a:moveTo>
                    <a:pt x="93" y="177"/>
                  </a:moveTo>
                  <a:cubicBezTo>
                    <a:pt x="86" y="177"/>
                    <a:pt x="79" y="167"/>
                    <a:pt x="74" y="150"/>
                  </a:cubicBezTo>
                  <a:cubicBezTo>
                    <a:pt x="80" y="147"/>
                    <a:pt x="87" y="142"/>
                    <a:pt x="93" y="137"/>
                  </a:cubicBezTo>
                  <a:cubicBezTo>
                    <a:pt x="99" y="142"/>
                    <a:pt x="106" y="147"/>
                    <a:pt x="112" y="150"/>
                  </a:cubicBezTo>
                  <a:cubicBezTo>
                    <a:pt x="107" y="167"/>
                    <a:pt x="100" y="177"/>
                    <a:pt x="93" y="177"/>
                  </a:cubicBezTo>
                  <a:close/>
                  <a:moveTo>
                    <a:pt x="114" y="142"/>
                  </a:moveTo>
                  <a:cubicBezTo>
                    <a:pt x="109" y="139"/>
                    <a:pt x="104" y="136"/>
                    <a:pt x="100" y="132"/>
                  </a:cubicBezTo>
                  <a:cubicBezTo>
                    <a:pt x="102" y="130"/>
                    <a:pt x="104" y="128"/>
                    <a:pt x="107" y="126"/>
                  </a:cubicBezTo>
                  <a:cubicBezTo>
                    <a:pt x="110" y="126"/>
                    <a:pt x="113" y="126"/>
                    <a:pt x="116" y="125"/>
                  </a:cubicBezTo>
                  <a:cubicBezTo>
                    <a:pt x="116" y="131"/>
                    <a:pt x="115" y="137"/>
                    <a:pt x="114" y="142"/>
                  </a:cubicBezTo>
                  <a:close/>
                  <a:moveTo>
                    <a:pt x="118" y="103"/>
                  </a:moveTo>
                  <a:cubicBezTo>
                    <a:pt x="116" y="106"/>
                    <a:pt x="113" y="108"/>
                    <a:pt x="111" y="111"/>
                  </a:cubicBezTo>
                  <a:cubicBezTo>
                    <a:pt x="108" y="113"/>
                    <a:pt x="106" y="115"/>
                    <a:pt x="103" y="118"/>
                  </a:cubicBezTo>
                  <a:cubicBezTo>
                    <a:pt x="100" y="118"/>
                    <a:pt x="97" y="118"/>
                    <a:pt x="93" y="118"/>
                  </a:cubicBezTo>
                  <a:cubicBezTo>
                    <a:pt x="89" y="118"/>
                    <a:pt x="86" y="118"/>
                    <a:pt x="83" y="118"/>
                  </a:cubicBezTo>
                  <a:cubicBezTo>
                    <a:pt x="80" y="115"/>
                    <a:pt x="78" y="113"/>
                    <a:pt x="75" y="111"/>
                  </a:cubicBezTo>
                  <a:cubicBezTo>
                    <a:pt x="73" y="108"/>
                    <a:pt x="70" y="106"/>
                    <a:pt x="68" y="103"/>
                  </a:cubicBezTo>
                  <a:cubicBezTo>
                    <a:pt x="68" y="100"/>
                    <a:pt x="68" y="96"/>
                    <a:pt x="68" y="93"/>
                  </a:cubicBezTo>
                  <a:cubicBezTo>
                    <a:pt x="68" y="89"/>
                    <a:pt x="68" y="86"/>
                    <a:pt x="68" y="82"/>
                  </a:cubicBezTo>
                  <a:cubicBezTo>
                    <a:pt x="70" y="80"/>
                    <a:pt x="73" y="77"/>
                    <a:pt x="75" y="75"/>
                  </a:cubicBezTo>
                  <a:cubicBezTo>
                    <a:pt x="78" y="72"/>
                    <a:pt x="80" y="70"/>
                    <a:pt x="83" y="68"/>
                  </a:cubicBezTo>
                  <a:cubicBezTo>
                    <a:pt x="86" y="67"/>
                    <a:pt x="89" y="67"/>
                    <a:pt x="93" y="67"/>
                  </a:cubicBezTo>
                  <a:cubicBezTo>
                    <a:pt x="97" y="67"/>
                    <a:pt x="100" y="67"/>
                    <a:pt x="103" y="68"/>
                  </a:cubicBezTo>
                  <a:cubicBezTo>
                    <a:pt x="106" y="70"/>
                    <a:pt x="108" y="72"/>
                    <a:pt x="111" y="75"/>
                  </a:cubicBezTo>
                  <a:cubicBezTo>
                    <a:pt x="113" y="77"/>
                    <a:pt x="116" y="80"/>
                    <a:pt x="118" y="82"/>
                  </a:cubicBezTo>
                  <a:cubicBezTo>
                    <a:pt x="118" y="86"/>
                    <a:pt x="118" y="89"/>
                    <a:pt x="118" y="93"/>
                  </a:cubicBezTo>
                  <a:cubicBezTo>
                    <a:pt x="118" y="96"/>
                    <a:pt x="118" y="100"/>
                    <a:pt x="118" y="103"/>
                  </a:cubicBezTo>
                  <a:close/>
                  <a:moveTo>
                    <a:pt x="153" y="33"/>
                  </a:moveTo>
                  <a:cubicBezTo>
                    <a:pt x="158" y="38"/>
                    <a:pt x="155" y="50"/>
                    <a:pt x="147" y="65"/>
                  </a:cubicBezTo>
                  <a:cubicBezTo>
                    <a:pt x="140" y="63"/>
                    <a:pt x="133" y="62"/>
                    <a:pt x="125" y="61"/>
                  </a:cubicBezTo>
                  <a:cubicBezTo>
                    <a:pt x="124" y="53"/>
                    <a:pt x="122" y="46"/>
                    <a:pt x="120" y="39"/>
                  </a:cubicBezTo>
                  <a:cubicBezTo>
                    <a:pt x="135" y="31"/>
                    <a:pt x="147" y="28"/>
                    <a:pt x="153" y="33"/>
                  </a:cubicBezTo>
                  <a:close/>
                  <a:moveTo>
                    <a:pt x="133" y="86"/>
                  </a:moveTo>
                  <a:cubicBezTo>
                    <a:pt x="131" y="84"/>
                    <a:pt x="128" y="81"/>
                    <a:pt x="126" y="79"/>
                  </a:cubicBezTo>
                  <a:cubicBezTo>
                    <a:pt x="126" y="76"/>
                    <a:pt x="126" y="72"/>
                    <a:pt x="126" y="69"/>
                  </a:cubicBezTo>
                  <a:cubicBezTo>
                    <a:pt x="132" y="70"/>
                    <a:pt x="137" y="71"/>
                    <a:pt x="142" y="72"/>
                  </a:cubicBezTo>
                  <a:cubicBezTo>
                    <a:pt x="140" y="77"/>
                    <a:pt x="136" y="81"/>
                    <a:pt x="133" y="86"/>
                  </a:cubicBezTo>
                  <a:close/>
                  <a:moveTo>
                    <a:pt x="133" y="99"/>
                  </a:moveTo>
                  <a:cubicBezTo>
                    <a:pt x="136" y="104"/>
                    <a:pt x="140" y="109"/>
                    <a:pt x="142" y="113"/>
                  </a:cubicBezTo>
                  <a:cubicBezTo>
                    <a:pt x="137" y="114"/>
                    <a:pt x="132" y="115"/>
                    <a:pt x="126" y="116"/>
                  </a:cubicBezTo>
                  <a:cubicBezTo>
                    <a:pt x="126" y="113"/>
                    <a:pt x="126" y="110"/>
                    <a:pt x="126" y="107"/>
                  </a:cubicBezTo>
                  <a:cubicBezTo>
                    <a:pt x="129" y="104"/>
                    <a:pt x="131" y="102"/>
                    <a:pt x="133" y="99"/>
                  </a:cubicBezTo>
                  <a:close/>
                  <a:moveTo>
                    <a:pt x="153" y="152"/>
                  </a:moveTo>
                  <a:cubicBezTo>
                    <a:pt x="147" y="158"/>
                    <a:pt x="135" y="155"/>
                    <a:pt x="120" y="146"/>
                  </a:cubicBezTo>
                  <a:cubicBezTo>
                    <a:pt x="122" y="140"/>
                    <a:pt x="124" y="132"/>
                    <a:pt x="125" y="124"/>
                  </a:cubicBezTo>
                  <a:cubicBezTo>
                    <a:pt x="133" y="123"/>
                    <a:pt x="140" y="122"/>
                    <a:pt x="147" y="120"/>
                  </a:cubicBezTo>
                  <a:cubicBezTo>
                    <a:pt x="155" y="135"/>
                    <a:pt x="158" y="147"/>
                    <a:pt x="153" y="152"/>
                  </a:cubicBezTo>
                  <a:close/>
                  <a:moveTo>
                    <a:pt x="150" y="111"/>
                  </a:moveTo>
                  <a:cubicBezTo>
                    <a:pt x="147" y="105"/>
                    <a:pt x="143" y="99"/>
                    <a:pt x="138" y="93"/>
                  </a:cubicBezTo>
                  <a:cubicBezTo>
                    <a:pt x="143" y="86"/>
                    <a:pt x="147" y="80"/>
                    <a:pt x="150" y="74"/>
                  </a:cubicBezTo>
                  <a:cubicBezTo>
                    <a:pt x="167" y="79"/>
                    <a:pt x="177" y="85"/>
                    <a:pt x="177" y="93"/>
                  </a:cubicBezTo>
                  <a:cubicBezTo>
                    <a:pt x="177" y="100"/>
                    <a:pt x="167" y="107"/>
                    <a:pt x="150" y="111"/>
                  </a:cubicBezTo>
                  <a:close/>
                </a:path>
              </a:pathLst>
            </a:custGeom>
            <a:solidFill>
              <a:srgbClr val="39042F"/>
            </a:solidFill>
            <a:ln>
              <a:noFill/>
            </a:ln>
          </p:spPr>
          <p:txBody>
            <a:bodyPr anchor="ctr"/>
            <a:lstStyle/>
            <a:p>
              <a:pPr algn="ctr"/>
            </a:p>
          </p:txBody>
        </p:sp>
        <p:sp>
          <p:nvSpPr>
            <p:cNvPr id="89" name="矩形 88"/>
            <p:cNvSpPr/>
            <p:nvPr/>
          </p:nvSpPr>
          <p:spPr>
            <a:xfrm>
              <a:off x="1541398" y="2124528"/>
              <a:ext cx="3081082" cy="267652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人微而言轻；看问题不全面；暂不具备推行的条件；站在成本、全局、时机等要素考虑，暂不采纳；建议不能切中要害；本来就不对；或许上司已采纳；理解上司。</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ppt_x</p:attrName>
                                        </p:attrNameLst>
                                      </p:cBhvr>
                                      <p:tavLst>
                                        <p:tav tm="0">
                                          <p:val>
                                            <p:strVal val="#ppt_x-#ppt_w*1.125000"/>
                                          </p:val>
                                        </p:tav>
                                        <p:tav tm="100000">
                                          <p:val>
                                            <p:strVal val="#ppt_x"/>
                                          </p:val>
                                        </p:tav>
                                      </p:tavLst>
                                    </p:anim>
                                    <p:animEffect transition="in" filter="wipe(right)">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344932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接受工作</a:t>
              </a:r>
              <a:r>
                <a:rPr lang="zh-CN" altLang="en-US" sz="3200" b="1" dirty="0">
                  <a:solidFill>
                    <a:srgbClr val="39042F"/>
                  </a:solidFill>
                </a:rPr>
                <a:t>三个步骤</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4329" name="Rectangle 9"/>
          <p:cNvSpPr>
            <a:spLocks noGrp="1" noChangeArrowheads="1"/>
          </p:cNvSpPr>
          <p:nvPr>
            <p:ph idx="1"/>
          </p:nvPr>
        </p:nvSpPr>
        <p:spPr>
          <a:xfrm>
            <a:off x="5913063" y="2123068"/>
            <a:ext cx="7885005" cy="4579952"/>
          </a:xfrm>
          <a:prstGeom prst="rect">
            <a:avLst/>
          </a:prstGeom>
        </p:spPr>
        <p:txBody>
          <a:bodyPr/>
          <a:lstStyle/>
          <a:p>
            <a:pPr marL="457200" indent="-457200" algn="l" eaLnBrk="1" hangingPunct="1">
              <a:spcBef>
                <a:spcPts val="600"/>
              </a:spcBef>
              <a:buNone/>
            </a:pPr>
            <a:r>
              <a:rPr lang="zh-CN" altLang="en-US" sz="2400" b="1" dirty="0">
                <a:solidFill>
                  <a:srgbClr val="39042F"/>
                </a:solidFill>
                <a:latin typeface="微软雅黑" panose="020B0503020204020204" charset="-122"/>
                <a:ea typeface="微软雅黑" panose="020B0503020204020204" charset="-122"/>
              </a:rPr>
              <a:t>用有朝气的声音立刻回答</a:t>
            </a:r>
            <a:endParaRPr lang="zh-CN" altLang="en-US" sz="2400" b="1" dirty="0">
              <a:solidFill>
                <a:srgbClr val="39042F"/>
              </a:solidFill>
              <a:latin typeface="微软雅黑" panose="020B0503020204020204" charset="-122"/>
              <a:ea typeface="微软雅黑" panose="020B0503020204020204" charset="-122"/>
            </a:endParaRPr>
          </a:p>
          <a:p>
            <a:pPr lvl="1" algn="l" eaLnBrk="1" hangingPunct="1">
              <a:spcBef>
                <a:spcPts val="600"/>
              </a:spcBef>
              <a:buFont typeface="Arial" panose="020B0604020202020204" pitchFamily="34" charset="0"/>
              <a:buChar char="•"/>
            </a:pPr>
            <a:r>
              <a:rPr lang="zh-CN" altLang="en-US" sz="1800" dirty="0">
                <a:latin typeface="微软雅黑" panose="020B0503020204020204" charset="-122"/>
                <a:ea typeface="微软雅黑" panose="020B0503020204020204" charset="-122"/>
              </a:rPr>
              <a:t>不要闷声不响地走向主管；</a:t>
            </a:r>
            <a:endParaRPr lang="en-US" altLang="zh-CN" sz="1800" dirty="0">
              <a:latin typeface="微软雅黑" panose="020B0503020204020204" charset="-122"/>
              <a:ea typeface="微软雅黑" panose="020B0503020204020204" charset="-122"/>
            </a:endParaRPr>
          </a:p>
          <a:p>
            <a:pPr lvl="1" algn="l" eaLnBrk="1" hangingPunct="1">
              <a:spcBef>
                <a:spcPts val="600"/>
              </a:spcBef>
              <a:buFont typeface="Arial" panose="020B0604020202020204" pitchFamily="34" charset="0"/>
              <a:buChar char="•"/>
            </a:pPr>
            <a:r>
              <a:rPr lang="zh-CN" altLang="en-US" sz="1800" dirty="0">
                <a:latin typeface="微软雅黑" panose="020B0503020204020204" charset="-122"/>
                <a:ea typeface="微软雅黑" panose="020B0503020204020204" charset="-122"/>
              </a:rPr>
              <a:t>不要把某件事不会做当成拒绝的理由；</a:t>
            </a:r>
            <a:endParaRPr lang="en-US" altLang="zh-CN" sz="1800" dirty="0">
              <a:latin typeface="微软雅黑" panose="020B0503020204020204" charset="-122"/>
              <a:ea typeface="微软雅黑" panose="020B0503020204020204" charset="-122"/>
            </a:endParaRPr>
          </a:p>
          <a:p>
            <a:pPr lvl="1" algn="l" eaLnBrk="1" hangingPunct="1">
              <a:spcBef>
                <a:spcPts val="600"/>
              </a:spcBef>
              <a:buFont typeface="Arial" panose="020B0604020202020204" pitchFamily="34" charset="0"/>
              <a:buChar char="•"/>
            </a:pPr>
            <a:r>
              <a:rPr lang="zh-CN" altLang="en-US" sz="1800" dirty="0">
                <a:latin typeface="微软雅黑" panose="020B0503020204020204" charset="-122"/>
                <a:ea typeface="微软雅黑" panose="020B0503020204020204" charset="-122"/>
              </a:rPr>
              <a:t>不要把没时间作为藉口。 </a:t>
            </a:r>
            <a:endParaRPr lang="zh-CN" altLang="en-US" sz="1800" dirty="0">
              <a:latin typeface="微软雅黑" panose="020B0503020204020204" charset="-122"/>
              <a:ea typeface="微软雅黑" panose="020B0503020204020204" charset="-122"/>
            </a:endParaRPr>
          </a:p>
          <a:p>
            <a:pPr marL="457200" indent="-457200" algn="l" eaLnBrk="1" hangingPunct="1">
              <a:spcBef>
                <a:spcPts val="600"/>
              </a:spcBef>
              <a:buNone/>
            </a:pPr>
            <a:r>
              <a:rPr lang="zh-CN" altLang="en-US" sz="2400" b="1" dirty="0">
                <a:solidFill>
                  <a:srgbClr val="39042F"/>
                </a:solidFill>
                <a:latin typeface="微软雅黑" panose="020B0503020204020204" charset="-122"/>
                <a:ea typeface="微软雅黑" panose="020B0503020204020204" charset="-122"/>
              </a:rPr>
              <a:t>记下主管交办事项的重点</a:t>
            </a:r>
            <a:endParaRPr lang="zh-CN" altLang="en-US" sz="2400" b="1" dirty="0">
              <a:solidFill>
                <a:srgbClr val="39042F"/>
              </a:solidFill>
              <a:latin typeface="微软雅黑" panose="020B0503020204020204" charset="-122"/>
              <a:ea typeface="微软雅黑" panose="020B0503020204020204" charset="-122"/>
            </a:endParaRPr>
          </a:p>
          <a:p>
            <a:pPr lvl="1" algn="l" eaLnBrk="1" hangingPunct="1">
              <a:spcBef>
                <a:spcPts val="600"/>
              </a:spcBef>
              <a:buFont typeface="Arial" panose="020B0604020202020204" pitchFamily="34" charset="0"/>
              <a:buChar char="•"/>
            </a:pPr>
            <a:r>
              <a:rPr lang="zh-CN" altLang="en-US" sz="1800" dirty="0">
                <a:latin typeface="微软雅黑" panose="020B0503020204020204" charset="-122"/>
                <a:ea typeface="微软雅黑" panose="020B0503020204020204" charset="-122"/>
              </a:rPr>
              <a:t>带着您的记事本，随时记下主管的指示；</a:t>
            </a:r>
            <a:endParaRPr lang="en-US" altLang="zh-CN" sz="1800" dirty="0">
              <a:latin typeface="微软雅黑" panose="020B0503020204020204" charset="-122"/>
              <a:ea typeface="微软雅黑" panose="020B0503020204020204" charset="-122"/>
            </a:endParaRPr>
          </a:p>
          <a:p>
            <a:pPr lvl="1" algn="l" eaLnBrk="1" hangingPunct="1">
              <a:spcBef>
                <a:spcPts val="600"/>
              </a:spcBef>
              <a:buFont typeface="Arial" panose="020B0604020202020204" pitchFamily="34" charset="0"/>
              <a:buChar char="•"/>
            </a:pPr>
            <a:r>
              <a:rPr lang="zh-CN" altLang="en-US" sz="1800" dirty="0">
                <a:latin typeface="微软雅黑" panose="020B0503020204020204" charset="-122"/>
                <a:ea typeface="微软雅黑" panose="020B0503020204020204" charset="-122"/>
              </a:rPr>
              <a:t>参考记录指示的重点，核对有无差距。</a:t>
            </a:r>
            <a:endParaRPr lang="zh-CN" altLang="en-US" sz="1800" dirty="0">
              <a:latin typeface="微软雅黑" panose="020B0503020204020204" charset="-122"/>
              <a:ea typeface="微软雅黑" panose="020B0503020204020204" charset="-122"/>
            </a:endParaRPr>
          </a:p>
          <a:p>
            <a:pPr marL="457200" indent="-457200" algn="l" eaLnBrk="1" hangingPunct="1">
              <a:spcBef>
                <a:spcPts val="600"/>
              </a:spcBef>
              <a:buNone/>
            </a:pPr>
            <a:r>
              <a:rPr lang="zh-CN" altLang="en-US" sz="2400" b="1" dirty="0">
                <a:solidFill>
                  <a:srgbClr val="39042F"/>
                </a:solidFill>
                <a:latin typeface="微软雅黑" panose="020B0503020204020204" charset="-122"/>
                <a:ea typeface="微软雅黑" panose="020B0503020204020204" charset="-122"/>
              </a:rPr>
              <a:t>理解工作的内容和含义</a:t>
            </a:r>
            <a:endParaRPr lang="zh-CN" altLang="en-US" sz="2400" b="1" dirty="0">
              <a:solidFill>
                <a:srgbClr val="39042F"/>
              </a:solidFill>
              <a:latin typeface="微软雅黑" panose="020B0503020204020204" charset="-122"/>
              <a:ea typeface="微软雅黑" panose="020B0503020204020204" charset="-122"/>
            </a:endParaRPr>
          </a:p>
          <a:p>
            <a:pPr lvl="1" algn="l" eaLnBrk="1" hangingPunct="1">
              <a:spcBef>
                <a:spcPts val="600"/>
              </a:spcBef>
              <a:buFont typeface="Arial" panose="020B0604020202020204" pitchFamily="34" charset="0"/>
              <a:buChar char="•"/>
            </a:pPr>
            <a:r>
              <a:rPr lang="zh-CN" altLang="en-US" sz="1800" dirty="0">
                <a:latin typeface="微软雅黑" panose="020B0503020204020204" charset="-122"/>
                <a:ea typeface="微软雅黑" panose="020B0503020204020204" charset="-122"/>
              </a:rPr>
              <a:t>不清楚的地方，询问清楚为止</a:t>
            </a:r>
            <a:r>
              <a:rPr lang="en-US" altLang="zh-CN" sz="1800" dirty="0">
                <a:latin typeface="微软雅黑" panose="020B0503020204020204" charset="-122"/>
                <a:ea typeface="微软雅黑" panose="020B0503020204020204" charset="-122"/>
              </a:rPr>
              <a:t>——</a:t>
            </a:r>
            <a:r>
              <a:rPr lang="zh-CN" altLang="en-US" sz="1800" dirty="0">
                <a:latin typeface="微软雅黑" panose="020B0503020204020204" charset="-122"/>
                <a:ea typeface="微软雅黑" panose="020B0503020204020204" charset="-122"/>
              </a:rPr>
              <a:t>确认；</a:t>
            </a:r>
            <a:endParaRPr lang="en-US" altLang="zh-CN" sz="1800" dirty="0">
              <a:latin typeface="微软雅黑" panose="020B0503020204020204" charset="-122"/>
              <a:ea typeface="微软雅黑" panose="020B0503020204020204" charset="-122"/>
            </a:endParaRPr>
          </a:p>
          <a:p>
            <a:pPr lvl="1" algn="l" eaLnBrk="1" hangingPunct="1">
              <a:spcBef>
                <a:spcPts val="600"/>
              </a:spcBef>
              <a:buFont typeface="Arial" panose="020B0604020202020204" pitchFamily="34" charset="0"/>
              <a:buChar char="•"/>
            </a:pPr>
            <a:r>
              <a:rPr lang="zh-CN" altLang="en-US" sz="1800" dirty="0">
                <a:latin typeface="微软雅黑" panose="020B0503020204020204" charset="-122"/>
                <a:ea typeface="微软雅黑" panose="020B0503020204020204" charset="-122"/>
              </a:rPr>
              <a:t>以具体化方式，确认工作内容</a:t>
            </a:r>
            <a:r>
              <a:rPr lang="en-US" altLang="zh-CN" sz="1800" dirty="0">
                <a:latin typeface="微软雅黑" panose="020B0503020204020204" charset="-122"/>
                <a:ea typeface="微软雅黑" panose="020B0503020204020204" charset="-122"/>
              </a:rPr>
              <a:t>——</a:t>
            </a:r>
            <a:r>
              <a:rPr lang="zh-CN" altLang="en-US" sz="1800" dirty="0">
                <a:latin typeface="微软雅黑" panose="020B0503020204020204" charset="-122"/>
                <a:ea typeface="微软雅黑" panose="020B0503020204020204" charset="-122"/>
              </a:rPr>
              <a:t>检验理解。</a:t>
            </a:r>
            <a:endParaRPr lang="zh-CN" altLang="en-US" sz="1800" dirty="0">
              <a:latin typeface="微软雅黑" panose="020B0503020204020204" charset="-122"/>
              <a:ea typeface="微软雅黑" panose="020B0503020204020204" charset="-122"/>
            </a:endParaRPr>
          </a:p>
        </p:txBody>
      </p:sp>
      <p:grpSp>
        <p:nvGrpSpPr>
          <p:cNvPr id="7" name="深色1"/>
          <p:cNvGrpSpPr/>
          <p:nvPr/>
        </p:nvGrpSpPr>
        <p:grpSpPr>
          <a:xfrm>
            <a:off x="4725060" y="2101494"/>
            <a:ext cx="914355" cy="713094"/>
            <a:chOff x="1650999" y="1523999"/>
            <a:chExt cx="1219200" cy="1015999"/>
          </a:xfrm>
        </p:grpSpPr>
        <p:sp>
          <p:nvSpPr>
            <p:cNvPr id="8" name="圆角矩形 7"/>
            <p:cNvSpPr/>
            <p:nvPr/>
          </p:nvSpPr>
          <p:spPr>
            <a:xfrm>
              <a:off x="1650999" y="1523999"/>
              <a:ext cx="1219200" cy="1015999"/>
            </a:xfrm>
            <a:prstGeom prst="roundRect">
              <a:avLst>
                <a:gd name="adj" fmla="val 1000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ln>
            <a:effectLst>
              <a:outerShdw blurRad="63500" sx="101000" sy="101000" algn="ctr" rotWithShape="0">
                <a:prstClr val="black">
                  <a:alpha val="18000"/>
                </a:prstClr>
              </a:outerShdw>
            </a:effectLst>
          </p:spPr>
        </p:sp>
        <p:sp>
          <p:nvSpPr>
            <p:cNvPr id="9" name="圆角矩形 8"/>
            <p:cNvSpPr/>
            <p:nvPr/>
          </p:nvSpPr>
          <p:spPr>
            <a:xfrm>
              <a:off x="1676399" y="1543049"/>
              <a:ext cx="1168400" cy="977899"/>
            </a:xfrm>
            <a:prstGeom prst="roundRect">
              <a:avLst>
                <a:gd name="adj" fmla="val 10000"/>
              </a:avLst>
            </a:prstGeom>
            <a:solidFill>
              <a:srgbClr val="39042F"/>
            </a:solidFill>
            <a:ln w="9525">
              <a:no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rgbClr val="FFFFFF"/>
                  </a:solidFill>
                  <a:effectLst/>
                  <a:uLnTx/>
                  <a:uFillTx/>
                  <a:latin typeface="Impact" panose="020B0806030902050204" pitchFamily="34" charset="0"/>
                  <a:ea typeface="微软雅黑" panose="020B0503020204020204" charset="-122"/>
                  <a:cs typeface="Arial" panose="020B0604020202020204" pitchFamily="34" charset="0"/>
                </a:rPr>
                <a:t>1</a:t>
              </a:r>
              <a:endParaRPr kumimoji="0" lang="zh-CN" altLang="en-US" sz="3600" b="0" i="0" u="none" strike="noStrike" kern="0" cap="none" spc="0" normalizeH="0" baseline="0" noProof="0" dirty="0">
                <a:ln>
                  <a:noFill/>
                </a:ln>
                <a:solidFill>
                  <a:srgbClr val="FFFFFF"/>
                </a:solidFill>
                <a:effectLst/>
                <a:uLnTx/>
                <a:uFillTx/>
                <a:latin typeface="Impact" panose="020B0806030902050204" pitchFamily="34" charset="0"/>
                <a:ea typeface="微软雅黑" panose="020B0503020204020204" charset="-122"/>
                <a:cs typeface="Arial" panose="020B0604020202020204" pitchFamily="34" charset="0"/>
              </a:endParaRPr>
            </a:p>
          </p:txBody>
        </p:sp>
      </p:grpSp>
      <p:grpSp>
        <p:nvGrpSpPr>
          <p:cNvPr id="11" name="深色2"/>
          <p:cNvGrpSpPr/>
          <p:nvPr/>
        </p:nvGrpSpPr>
        <p:grpSpPr>
          <a:xfrm>
            <a:off x="4725060" y="3455041"/>
            <a:ext cx="914355" cy="713094"/>
            <a:chOff x="1650999" y="2920999"/>
            <a:chExt cx="1219200" cy="1015999"/>
          </a:xfrm>
          <a:solidFill>
            <a:srgbClr val="2E295C"/>
          </a:solidFill>
        </p:grpSpPr>
        <p:sp>
          <p:nvSpPr>
            <p:cNvPr id="12" name="圆角矩形 11"/>
            <p:cNvSpPr/>
            <p:nvPr/>
          </p:nvSpPr>
          <p:spPr>
            <a:xfrm>
              <a:off x="1650999" y="2920999"/>
              <a:ext cx="1219200" cy="1015999"/>
            </a:xfrm>
            <a:prstGeom prst="roundRect">
              <a:avLst>
                <a:gd name="adj" fmla="val 10000"/>
              </a:avLst>
            </a:prstGeom>
            <a:grpFill/>
            <a:ln w="9525">
              <a:solidFill>
                <a:srgbClr val="2676FF">
                  <a:lumMod val="60000"/>
                  <a:lumOff val="40000"/>
                </a:srgbClr>
              </a:solidFill>
              <a:round/>
            </a:ln>
            <a:effectLst>
              <a:outerShdw blurRad="63500" sx="101000" sy="101000" algn="ctr" rotWithShape="0">
                <a:prstClr val="black">
                  <a:alpha val="18000"/>
                </a:prstClr>
              </a:outerShdw>
            </a:effectLst>
          </p:spPr>
        </p:sp>
        <p:sp>
          <p:nvSpPr>
            <p:cNvPr id="13" name="圆角矩形 12"/>
            <p:cNvSpPr/>
            <p:nvPr/>
          </p:nvSpPr>
          <p:spPr>
            <a:xfrm>
              <a:off x="1676399" y="2940049"/>
              <a:ext cx="1168400" cy="977899"/>
            </a:xfrm>
            <a:prstGeom prst="roundRect">
              <a:avLst>
                <a:gd name="adj" fmla="val 10000"/>
              </a:avLst>
            </a:prstGeom>
            <a:grpFill/>
            <a:ln w="9525">
              <a:no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rgbClr val="FFFFFF"/>
                  </a:solidFill>
                  <a:effectLst/>
                  <a:uLnTx/>
                  <a:uFillTx/>
                  <a:latin typeface="Impact" panose="020B0806030902050204" pitchFamily="34" charset="0"/>
                  <a:ea typeface="微软雅黑" panose="020B0503020204020204" charset="-122"/>
                  <a:cs typeface="Arial" panose="020B0604020202020204" pitchFamily="34" charset="0"/>
                </a:rPr>
                <a:t>2</a:t>
              </a:r>
              <a:endParaRPr kumimoji="0" lang="zh-CN" altLang="en-US" sz="3600" b="0" i="0" u="none" strike="noStrike" kern="0" cap="none" spc="0" normalizeH="0" baseline="0" noProof="0" dirty="0">
                <a:ln>
                  <a:noFill/>
                </a:ln>
                <a:solidFill>
                  <a:srgbClr val="FFFFFF"/>
                </a:solidFill>
                <a:effectLst/>
                <a:uLnTx/>
                <a:uFillTx/>
                <a:latin typeface="Impact" panose="020B0806030902050204" pitchFamily="34" charset="0"/>
                <a:ea typeface="微软雅黑" panose="020B0503020204020204" charset="-122"/>
                <a:cs typeface="Arial" panose="020B0604020202020204" pitchFamily="34" charset="0"/>
              </a:endParaRPr>
            </a:p>
          </p:txBody>
        </p:sp>
      </p:grpSp>
      <p:grpSp>
        <p:nvGrpSpPr>
          <p:cNvPr id="14" name="深色3"/>
          <p:cNvGrpSpPr/>
          <p:nvPr/>
        </p:nvGrpSpPr>
        <p:grpSpPr>
          <a:xfrm>
            <a:off x="4725060" y="4693782"/>
            <a:ext cx="914355" cy="713094"/>
            <a:chOff x="1650999" y="4317999"/>
            <a:chExt cx="1219200" cy="1015999"/>
          </a:xfrm>
          <a:solidFill>
            <a:schemeClr val="bg1">
              <a:lumMod val="50000"/>
            </a:schemeClr>
          </a:solidFill>
        </p:grpSpPr>
        <p:sp>
          <p:nvSpPr>
            <p:cNvPr id="15" name="圆角矩形 14"/>
            <p:cNvSpPr/>
            <p:nvPr/>
          </p:nvSpPr>
          <p:spPr>
            <a:xfrm>
              <a:off x="1650999" y="4317999"/>
              <a:ext cx="1219200" cy="1015999"/>
            </a:xfrm>
            <a:prstGeom prst="roundRect">
              <a:avLst>
                <a:gd name="adj" fmla="val 10000"/>
              </a:avLst>
            </a:prstGeom>
            <a:grpFill/>
            <a:ln w="9525">
              <a:solidFill>
                <a:srgbClr val="2676FF">
                  <a:lumMod val="60000"/>
                  <a:lumOff val="40000"/>
                </a:srgbClr>
              </a:solidFill>
              <a:round/>
            </a:ln>
            <a:effectLst>
              <a:outerShdw blurRad="63500" sx="101000" sy="101000" algn="ctr" rotWithShape="0">
                <a:prstClr val="black">
                  <a:alpha val="18000"/>
                </a:prstClr>
              </a:outerShdw>
            </a:effectLst>
          </p:spPr>
        </p:sp>
        <p:sp>
          <p:nvSpPr>
            <p:cNvPr id="16" name="圆角矩形 15"/>
            <p:cNvSpPr/>
            <p:nvPr/>
          </p:nvSpPr>
          <p:spPr>
            <a:xfrm>
              <a:off x="1676399" y="4337049"/>
              <a:ext cx="1168400" cy="977899"/>
            </a:xfrm>
            <a:prstGeom prst="roundRect">
              <a:avLst>
                <a:gd name="adj" fmla="val 10000"/>
              </a:avLst>
            </a:prstGeom>
            <a:grpFill/>
            <a:ln w="9525">
              <a:no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rgbClr val="FFFFFF"/>
                  </a:solidFill>
                  <a:effectLst/>
                  <a:uLnTx/>
                  <a:uFillTx/>
                  <a:latin typeface="Impact" panose="020B0806030902050204" pitchFamily="34" charset="0"/>
                  <a:ea typeface="微软雅黑" panose="020B0503020204020204" charset="-122"/>
                  <a:cs typeface="Arial" panose="020B0604020202020204" pitchFamily="34" charset="0"/>
                </a:rPr>
                <a:t>3</a:t>
              </a:r>
              <a:endParaRPr kumimoji="0" lang="zh-CN" altLang="en-US" sz="3600" b="0" i="0" u="none" strike="noStrike" kern="0" cap="none" spc="0" normalizeH="0" baseline="0" noProof="0" dirty="0">
                <a:ln>
                  <a:noFill/>
                </a:ln>
                <a:solidFill>
                  <a:srgbClr val="FFFFFF"/>
                </a:solidFill>
                <a:effectLst/>
                <a:uLnTx/>
                <a:uFillTx/>
                <a:latin typeface="Impact" panose="020B0806030902050204" pitchFamily="34" charset="0"/>
                <a:ea typeface="微软雅黑" panose="020B0503020204020204" charset="-122"/>
                <a:cs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1464329">
                                            <p:txEl>
                                              <p:pRg st="0" end="0"/>
                                            </p:txEl>
                                          </p:spTgt>
                                        </p:tgtEl>
                                        <p:attrNameLst>
                                          <p:attrName>style.visibility</p:attrName>
                                        </p:attrNameLst>
                                      </p:cBhvr>
                                      <p:to>
                                        <p:strVal val="visible"/>
                                      </p:to>
                                    </p:set>
                                    <p:animEffect transition="in" filter="wipe(up)">
                                      <p:cBhvr>
                                        <p:cTn id="23" dur="500"/>
                                        <p:tgtEl>
                                          <p:spTgt spid="1464329">
                                            <p:txEl>
                                              <p:pRg st="0" end="0"/>
                                            </p:txEl>
                                          </p:spTgt>
                                        </p:tgtEl>
                                      </p:cBhvr>
                                    </p:animEffect>
                                  </p:childTnLst>
                                </p:cTn>
                              </p:par>
                            </p:childTnLst>
                          </p:cTn>
                        </p:par>
                        <p:par>
                          <p:cTn id="24" fill="hold">
                            <p:stCondLst>
                              <p:cond delay="1000"/>
                            </p:stCondLst>
                            <p:childTnLst>
                              <p:par>
                                <p:cTn id="25" presetID="22" presetClass="entr" presetSubtype="1" fill="hold" grpId="0" nodeType="afterEffect">
                                  <p:stCondLst>
                                    <p:cond delay="0"/>
                                  </p:stCondLst>
                                  <p:childTnLst>
                                    <p:set>
                                      <p:cBhvr>
                                        <p:cTn id="26" dur="1" fill="hold">
                                          <p:stCondLst>
                                            <p:cond delay="0"/>
                                          </p:stCondLst>
                                        </p:cTn>
                                        <p:tgtEl>
                                          <p:spTgt spid="1464329">
                                            <p:txEl>
                                              <p:pRg st="1" end="1"/>
                                            </p:txEl>
                                          </p:spTgt>
                                        </p:tgtEl>
                                        <p:attrNameLst>
                                          <p:attrName>style.visibility</p:attrName>
                                        </p:attrNameLst>
                                      </p:cBhvr>
                                      <p:to>
                                        <p:strVal val="visible"/>
                                      </p:to>
                                    </p:set>
                                    <p:animEffect transition="in" filter="wipe(up)">
                                      <p:cBhvr>
                                        <p:cTn id="27" dur="500"/>
                                        <p:tgtEl>
                                          <p:spTgt spid="1464329">
                                            <p:txEl>
                                              <p:pRg st="1" end="1"/>
                                            </p:txEl>
                                          </p:spTgt>
                                        </p:tgtEl>
                                      </p:cBhvr>
                                    </p:animEffect>
                                  </p:childTnLst>
                                </p:cTn>
                              </p:par>
                            </p:childTnLst>
                          </p:cTn>
                        </p:par>
                        <p:par>
                          <p:cTn id="28" fill="hold">
                            <p:stCondLst>
                              <p:cond delay="1500"/>
                            </p:stCondLst>
                            <p:childTnLst>
                              <p:par>
                                <p:cTn id="29" presetID="22" presetClass="entr" presetSubtype="1" fill="hold" grpId="0" nodeType="afterEffect">
                                  <p:stCondLst>
                                    <p:cond delay="0"/>
                                  </p:stCondLst>
                                  <p:childTnLst>
                                    <p:set>
                                      <p:cBhvr>
                                        <p:cTn id="30" dur="1" fill="hold">
                                          <p:stCondLst>
                                            <p:cond delay="0"/>
                                          </p:stCondLst>
                                        </p:cTn>
                                        <p:tgtEl>
                                          <p:spTgt spid="1464329">
                                            <p:txEl>
                                              <p:pRg st="2" end="2"/>
                                            </p:txEl>
                                          </p:spTgt>
                                        </p:tgtEl>
                                        <p:attrNameLst>
                                          <p:attrName>style.visibility</p:attrName>
                                        </p:attrNameLst>
                                      </p:cBhvr>
                                      <p:to>
                                        <p:strVal val="visible"/>
                                      </p:to>
                                    </p:set>
                                    <p:animEffect transition="in" filter="wipe(up)">
                                      <p:cBhvr>
                                        <p:cTn id="31" dur="500"/>
                                        <p:tgtEl>
                                          <p:spTgt spid="1464329">
                                            <p:txEl>
                                              <p:pRg st="2" end="2"/>
                                            </p:txEl>
                                          </p:spTgt>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1464329">
                                            <p:txEl>
                                              <p:pRg st="3" end="3"/>
                                            </p:txEl>
                                          </p:spTgt>
                                        </p:tgtEl>
                                        <p:attrNameLst>
                                          <p:attrName>style.visibility</p:attrName>
                                        </p:attrNameLst>
                                      </p:cBhvr>
                                      <p:to>
                                        <p:strVal val="visible"/>
                                      </p:to>
                                    </p:set>
                                    <p:animEffect transition="in" filter="wipe(up)">
                                      <p:cBhvr>
                                        <p:cTn id="35" dur="500"/>
                                        <p:tgtEl>
                                          <p:spTgt spid="1464329">
                                            <p:txEl>
                                              <p:pRg st="3" end="3"/>
                                            </p:txEl>
                                          </p:spTgt>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464329">
                                            <p:txEl>
                                              <p:pRg st="4" end="4"/>
                                            </p:txEl>
                                          </p:spTgt>
                                        </p:tgtEl>
                                        <p:attrNameLst>
                                          <p:attrName>style.visibility</p:attrName>
                                        </p:attrNameLst>
                                      </p:cBhvr>
                                      <p:to>
                                        <p:strVal val="visible"/>
                                      </p:to>
                                    </p:set>
                                    <p:animEffect transition="in" filter="wipe(up)">
                                      <p:cBhvr>
                                        <p:cTn id="39" dur="500"/>
                                        <p:tgtEl>
                                          <p:spTgt spid="1464329">
                                            <p:txEl>
                                              <p:pRg st="4" end="4"/>
                                            </p:txEl>
                                          </p:spTgt>
                                        </p:tgtEl>
                                      </p:cBhvr>
                                    </p:animEffect>
                                  </p:childTnLst>
                                </p:cTn>
                              </p:par>
                            </p:childTnLst>
                          </p:cTn>
                        </p:par>
                        <p:par>
                          <p:cTn id="40" fill="hold">
                            <p:stCondLst>
                              <p:cond delay="3000"/>
                            </p:stCondLst>
                            <p:childTnLst>
                              <p:par>
                                <p:cTn id="41" presetID="22" presetClass="entr" presetSubtype="1" fill="hold" grpId="0" nodeType="afterEffect">
                                  <p:stCondLst>
                                    <p:cond delay="0"/>
                                  </p:stCondLst>
                                  <p:childTnLst>
                                    <p:set>
                                      <p:cBhvr>
                                        <p:cTn id="42" dur="1" fill="hold">
                                          <p:stCondLst>
                                            <p:cond delay="0"/>
                                          </p:stCondLst>
                                        </p:cTn>
                                        <p:tgtEl>
                                          <p:spTgt spid="1464329">
                                            <p:txEl>
                                              <p:pRg st="5" end="5"/>
                                            </p:txEl>
                                          </p:spTgt>
                                        </p:tgtEl>
                                        <p:attrNameLst>
                                          <p:attrName>style.visibility</p:attrName>
                                        </p:attrNameLst>
                                      </p:cBhvr>
                                      <p:to>
                                        <p:strVal val="visible"/>
                                      </p:to>
                                    </p:set>
                                    <p:animEffect transition="in" filter="wipe(up)">
                                      <p:cBhvr>
                                        <p:cTn id="43" dur="500"/>
                                        <p:tgtEl>
                                          <p:spTgt spid="1464329">
                                            <p:txEl>
                                              <p:pRg st="5" end="5"/>
                                            </p:txEl>
                                          </p:spTgt>
                                        </p:tgtEl>
                                      </p:cBhvr>
                                    </p:animEffect>
                                  </p:childTnLst>
                                </p:cTn>
                              </p:par>
                            </p:childTnLst>
                          </p:cTn>
                        </p:par>
                        <p:par>
                          <p:cTn id="44" fill="hold">
                            <p:stCondLst>
                              <p:cond delay="3500"/>
                            </p:stCondLst>
                            <p:childTnLst>
                              <p:par>
                                <p:cTn id="45" presetID="22" presetClass="entr" presetSubtype="1" fill="hold" grpId="0" nodeType="afterEffect">
                                  <p:stCondLst>
                                    <p:cond delay="0"/>
                                  </p:stCondLst>
                                  <p:childTnLst>
                                    <p:set>
                                      <p:cBhvr>
                                        <p:cTn id="46" dur="1" fill="hold">
                                          <p:stCondLst>
                                            <p:cond delay="0"/>
                                          </p:stCondLst>
                                        </p:cTn>
                                        <p:tgtEl>
                                          <p:spTgt spid="1464329">
                                            <p:txEl>
                                              <p:pRg st="6" end="6"/>
                                            </p:txEl>
                                          </p:spTgt>
                                        </p:tgtEl>
                                        <p:attrNameLst>
                                          <p:attrName>style.visibility</p:attrName>
                                        </p:attrNameLst>
                                      </p:cBhvr>
                                      <p:to>
                                        <p:strVal val="visible"/>
                                      </p:to>
                                    </p:set>
                                    <p:animEffect transition="in" filter="wipe(up)">
                                      <p:cBhvr>
                                        <p:cTn id="47" dur="500"/>
                                        <p:tgtEl>
                                          <p:spTgt spid="1464329">
                                            <p:txEl>
                                              <p:pRg st="6" end="6"/>
                                            </p:txEl>
                                          </p:spTgt>
                                        </p:tgtEl>
                                      </p:cBhvr>
                                    </p:animEffect>
                                  </p:childTnLst>
                                </p:cTn>
                              </p:par>
                            </p:childTnLst>
                          </p:cTn>
                        </p:par>
                        <p:par>
                          <p:cTn id="48" fill="hold">
                            <p:stCondLst>
                              <p:cond delay="4000"/>
                            </p:stCondLst>
                            <p:childTnLst>
                              <p:par>
                                <p:cTn id="49" presetID="22" presetClass="entr" presetSubtype="1" fill="hold" grpId="0" nodeType="afterEffect">
                                  <p:stCondLst>
                                    <p:cond delay="0"/>
                                  </p:stCondLst>
                                  <p:childTnLst>
                                    <p:set>
                                      <p:cBhvr>
                                        <p:cTn id="50" dur="1" fill="hold">
                                          <p:stCondLst>
                                            <p:cond delay="0"/>
                                          </p:stCondLst>
                                        </p:cTn>
                                        <p:tgtEl>
                                          <p:spTgt spid="1464329">
                                            <p:txEl>
                                              <p:pRg st="7" end="7"/>
                                            </p:txEl>
                                          </p:spTgt>
                                        </p:tgtEl>
                                        <p:attrNameLst>
                                          <p:attrName>style.visibility</p:attrName>
                                        </p:attrNameLst>
                                      </p:cBhvr>
                                      <p:to>
                                        <p:strVal val="visible"/>
                                      </p:to>
                                    </p:set>
                                    <p:animEffect transition="in" filter="wipe(up)">
                                      <p:cBhvr>
                                        <p:cTn id="51" dur="500"/>
                                        <p:tgtEl>
                                          <p:spTgt spid="1464329">
                                            <p:txEl>
                                              <p:pRg st="7" end="7"/>
                                            </p:txEl>
                                          </p:spTgt>
                                        </p:tgtEl>
                                      </p:cBhvr>
                                    </p:animEffect>
                                  </p:childTnLst>
                                </p:cTn>
                              </p:par>
                            </p:childTnLst>
                          </p:cTn>
                        </p:par>
                        <p:par>
                          <p:cTn id="52" fill="hold">
                            <p:stCondLst>
                              <p:cond delay="4500"/>
                            </p:stCondLst>
                            <p:childTnLst>
                              <p:par>
                                <p:cTn id="53" presetID="22" presetClass="entr" presetSubtype="1" fill="hold" grpId="0" nodeType="afterEffect">
                                  <p:stCondLst>
                                    <p:cond delay="0"/>
                                  </p:stCondLst>
                                  <p:childTnLst>
                                    <p:set>
                                      <p:cBhvr>
                                        <p:cTn id="54" dur="1" fill="hold">
                                          <p:stCondLst>
                                            <p:cond delay="0"/>
                                          </p:stCondLst>
                                        </p:cTn>
                                        <p:tgtEl>
                                          <p:spTgt spid="1464329">
                                            <p:txEl>
                                              <p:pRg st="8" end="8"/>
                                            </p:txEl>
                                          </p:spTgt>
                                        </p:tgtEl>
                                        <p:attrNameLst>
                                          <p:attrName>style.visibility</p:attrName>
                                        </p:attrNameLst>
                                      </p:cBhvr>
                                      <p:to>
                                        <p:strVal val="visible"/>
                                      </p:to>
                                    </p:set>
                                    <p:animEffect transition="in" filter="wipe(up)">
                                      <p:cBhvr>
                                        <p:cTn id="55" dur="500"/>
                                        <p:tgtEl>
                                          <p:spTgt spid="1464329">
                                            <p:txEl>
                                              <p:pRg st="8" end="8"/>
                                            </p:txEl>
                                          </p:spTgt>
                                        </p:tgtEl>
                                      </p:cBhvr>
                                    </p:animEffect>
                                  </p:childTnLst>
                                </p:cTn>
                              </p:par>
                            </p:childTnLst>
                          </p:cTn>
                        </p:par>
                        <p:par>
                          <p:cTn id="56" fill="hold">
                            <p:stCondLst>
                              <p:cond delay="5000"/>
                            </p:stCondLst>
                            <p:childTnLst>
                              <p:par>
                                <p:cTn id="57" presetID="22" presetClass="entr" presetSubtype="1" fill="hold" grpId="0" nodeType="afterEffect">
                                  <p:stCondLst>
                                    <p:cond delay="0"/>
                                  </p:stCondLst>
                                  <p:childTnLst>
                                    <p:set>
                                      <p:cBhvr>
                                        <p:cTn id="58" dur="1" fill="hold">
                                          <p:stCondLst>
                                            <p:cond delay="0"/>
                                          </p:stCondLst>
                                        </p:cTn>
                                        <p:tgtEl>
                                          <p:spTgt spid="1464329">
                                            <p:txEl>
                                              <p:pRg st="9" end="9"/>
                                            </p:txEl>
                                          </p:spTgt>
                                        </p:tgtEl>
                                        <p:attrNameLst>
                                          <p:attrName>style.visibility</p:attrName>
                                        </p:attrNameLst>
                                      </p:cBhvr>
                                      <p:to>
                                        <p:strVal val="visible"/>
                                      </p:to>
                                    </p:set>
                                    <p:animEffect transition="in" filter="wipe(up)">
                                      <p:cBhvr>
                                        <p:cTn id="59" dur="500"/>
                                        <p:tgtEl>
                                          <p:spTgt spid="146432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2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365506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职场红人</a:t>
              </a:r>
              <a:r>
                <a:rPr lang="zh-CN" altLang="en-US" sz="3200" b="1" dirty="0">
                  <a:solidFill>
                    <a:srgbClr val="39042F"/>
                  </a:solidFill>
                </a:rPr>
                <a:t>7条小策略</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46"/>
          <p:cNvSpPr>
            <a:spLocks noEditPoints="1"/>
          </p:cNvSpPr>
          <p:nvPr/>
        </p:nvSpPr>
        <p:spPr bwMode="auto">
          <a:xfrm>
            <a:off x="1670900" y="1834892"/>
            <a:ext cx="453094" cy="453091"/>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39042F"/>
          </a:solidFill>
          <a:ln w="9525">
            <a:noFill/>
            <a:round/>
          </a:ln>
        </p:spPr>
        <p:txBody>
          <a:bodyPr vert="horz" wrap="square" lIns="121919" tIns="60959" rIns="121919" bIns="60959" numCol="1" anchor="t" anchorCtr="0" compatLnSpc="1"/>
          <a:lstStyle/>
          <a:p>
            <a:pPr>
              <a:lnSpc>
                <a:spcPct val="150000"/>
              </a:lnSpc>
            </a:pPr>
            <a:endParaRPr 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0" name="Freeform 46"/>
          <p:cNvSpPr>
            <a:spLocks noEditPoints="1"/>
          </p:cNvSpPr>
          <p:nvPr/>
        </p:nvSpPr>
        <p:spPr bwMode="auto">
          <a:xfrm>
            <a:off x="1670900" y="3498928"/>
            <a:ext cx="453094" cy="452755"/>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bg1">
              <a:lumMod val="50000"/>
            </a:schemeClr>
          </a:solidFill>
          <a:ln w="9525">
            <a:noFill/>
            <a:round/>
          </a:ln>
        </p:spPr>
        <p:txBody>
          <a:bodyPr vert="horz" wrap="square" lIns="121919" tIns="60959" rIns="121919" bIns="60959" numCol="1" anchor="t" anchorCtr="0" compatLnSpc="1"/>
          <a:lstStyle/>
          <a:p>
            <a:pPr>
              <a:lnSpc>
                <a:spcPct val="150000"/>
              </a:lnSpc>
            </a:pPr>
            <a:endParaRPr 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1" name="Freeform 46"/>
          <p:cNvSpPr>
            <a:spLocks noEditPoints="1"/>
          </p:cNvSpPr>
          <p:nvPr/>
        </p:nvSpPr>
        <p:spPr bwMode="auto">
          <a:xfrm>
            <a:off x="1670900" y="4393643"/>
            <a:ext cx="453094" cy="452755"/>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39042F"/>
          </a:solidFill>
          <a:ln w="9525">
            <a:noFill/>
            <a:round/>
          </a:ln>
        </p:spPr>
        <p:txBody>
          <a:bodyPr vert="horz" wrap="square" lIns="121919" tIns="60959" rIns="121919" bIns="60959" numCol="1" anchor="t" anchorCtr="0" compatLnSpc="1"/>
          <a:lstStyle/>
          <a:p>
            <a:pPr>
              <a:lnSpc>
                <a:spcPct val="150000"/>
              </a:lnSpc>
            </a:pPr>
            <a:endParaRPr 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32" name="Group 30"/>
          <p:cNvGrpSpPr/>
          <p:nvPr/>
        </p:nvGrpSpPr>
        <p:grpSpPr>
          <a:xfrm>
            <a:off x="2249192" y="1732719"/>
            <a:ext cx="4064000" cy="662353"/>
            <a:chOff x="1270277" y="1233504"/>
            <a:chExt cx="3048000" cy="496765"/>
          </a:xfrm>
        </p:grpSpPr>
        <p:sp>
          <p:nvSpPr>
            <p:cNvPr id="33" name="Text Placeholder 3"/>
            <p:cNvSpPr txBox="1"/>
            <p:nvPr/>
          </p:nvSpPr>
          <p:spPr>
            <a:xfrm>
              <a:off x="1270277" y="1233504"/>
              <a:ext cx="857250" cy="20764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fontAlgn="auto">
                <a:spcBef>
                  <a:spcPct val="20000"/>
                </a:spcBef>
                <a:spcAft>
                  <a:spcPts val="0"/>
                </a:spcAft>
                <a:defRPr/>
              </a:pPr>
              <a:r>
                <a:rPr lang="zh-CN" altLang="en-US"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让上司知道</a:t>
              </a:r>
              <a:endParaRPr lang="zh-CN" altLang="en-US"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4" name="Text Placeholder 3"/>
            <p:cNvSpPr txBox="1"/>
            <p:nvPr/>
          </p:nvSpPr>
          <p:spPr>
            <a:xfrm>
              <a:off x="1270277" y="1418801"/>
              <a:ext cx="3048000" cy="31146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主动报告你的工作进度；</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5" name="Group 30"/>
          <p:cNvGrpSpPr/>
          <p:nvPr/>
        </p:nvGrpSpPr>
        <p:grpSpPr>
          <a:xfrm>
            <a:off x="2249192" y="2545519"/>
            <a:ext cx="4064000" cy="662353"/>
            <a:chOff x="1270277" y="1233504"/>
            <a:chExt cx="3048000" cy="496765"/>
          </a:xfrm>
        </p:grpSpPr>
        <p:sp>
          <p:nvSpPr>
            <p:cNvPr id="36" name="Text Placeholder 3"/>
            <p:cNvSpPr txBox="1"/>
            <p:nvPr/>
          </p:nvSpPr>
          <p:spPr>
            <a:xfrm>
              <a:off x="1270277" y="1233504"/>
              <a:ext cx="857250" cy="20764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a:spcBef>
                  <a:spcPct val="20000"/>
                </a:spcBef>
                <a:defRPr/>
              </a:pPr>
              <a:r>
                <a:rPr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让上司放心</a:t>
              </a:r>
              <a:endParaRPr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8" name="Text Placeholder 3"/>
            <p:cNvSpPr txBox="1"/>
            <p:nvPr/>
          </p:nvSpPr>
          <p:spPr>
            <a:xfrm>
              <a:off x="1270277" y="1418801"/>
              <a:ext cx="3048000" cy="31146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有问必答且要全面清楚；</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9" name="Group 30"/>
          <p:cNvGrpSpPr/>
          <p:nvPr/>
        </p:nvGrpSpPr>
        <p:grpSpPr>
          <a:xfrm>
            <a:off x="2249192" y="3428169"/>
            <a:ext cx="4064000" cy="662353"/>
            <a:chOff x="1270277" y="1233504"/>
            <a:chExt cx="3048000" cy="496765"/>
          </a:xfrm>
        </p:grpSpPr>
        <p:sp>
          <p:nvSpPr>
            <p:cNvPr id="40" name="Text Placeholder 3"/>
            <p:cNvSpPr txBox="1"/>
            <p:nvPr/>
          </p:nvSpPr>
          <p:spPr>
            <a:xfrm>
              <a:off x="1270277" y="1233504"/>
              <a:ext cx="857250" cy="20764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a:spcBef>
                  <a:spcPct val="20000"/>
                </a:spcBef>
                <a:defRPr/>
              </a:pPr>
              <a:r>
                <a:rPr lang="zh-CN" altLang="en-US"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让上司轻松</a:t>
              </a:r>
              <a:endParaRPr lang="zh-CN" altLang="en-US"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1" name="Text Placeholder 3"/>
            <p:cNvSpPr txBox="1"/>
            <p:nvPr/>
          </p:nvSpPr>
          <p:spPr>
            <a:xfrm>
              <a:off x="1270277" y="1418801"/>
              <a:ext cx="3048000" cy="31146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努力解决上司的难题；</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42" name="Group 30"/>
          <p:cNvGrpSpPr/>
          <p:nvPr/>
        </p:nvGrpSpPr>
        <p:grpSpPr>
          <a:xfrm>
            <a:off x="2249192" y="4352729"/>
            <a:ext cx="4064000" cy="662353"/>
            <a:chOff x="1270277" y="1233504"/>
            <a:chExt cx="3048000" cy="496765"/>
          </a:xfrm>
        </p:grpSpPr>
        <p:sp>
          <p:nvSpPr>
            <p:cNvPr id="43" name="Text Placeholder 3"/>
            <p:cNvSpPr txBox="1"/>
            <p:nvPr/>
          </p:nvSpPr>
          <p:spPr>
            <a:xfrm>
              <a:off x="1270277" y="1233504"/>
              <a:ext cx="857250" cy="20764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a:spcBef>
                  <a:spcPct val="20000"/>
                </a:spcBef>
                <a:defRPr/>
              </a:pPr>
              <a:r>
                <a:rPr lang="zh-CN" altLang="en-US"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让上司省心</a:t>
              </a:r>
              <a:endParaRPr lang="zh-CN" altLang="en-US"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4" name="Text Placeholder 3"/>
            <p:cNvSpPr txBox="1"/>
            <p:nvPr/>
          </p:nvSpPr>
          <p:spPr>
            <a:xfrm>
              <a:off x="1270277" y="1418801"/>
              <a:ext cx="3048000" cy="31146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接受批评，不犯第二次错误；</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46" name="Freeform 46"/>
          <p:cNvSpPr>
            <a:spLocks noEditPoints="1"/>
          </p:cNvSpPr>
          <p:nvPr/>
        </p:nvSpPr>
        <p:spPr bwMode="auto">
          <a:xfrm>
            <a:off x="5632665" y="1835060"/>
            <a:ext cx="453094" cy="452755"/>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39042F"/>
          </a:solidFill>
          <a:ln w="9525">
            <a:noFill/>
            <a:round/>
          </a:ln>
        </p:spPr>
        <p:txBody>
          <a:bodyPr vert="horz" wrap="square" lIns="121919" tIns="60959" rIns="121919" bIns="60959" numCol="1" anchor="t" anchorCtr="0" compatLnSpc="1"/>
          <a:lstStyle/>
          <a:p>
            <a:pPr>
              <a:lnSpc>
                <a:spcPct val="150000"/>
              </a:lnSpc>
            </a:pPr>
            <a:endParaRPr 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47" name="Group 30"/>
          <p:cNvGrpSpPr/>
          <p:nvPr/>
        </p:nvGrpSpPr>
        <p:grpSpPr>
          <a:xfrm>
            <a:off x="6210957" y="1732719"/>
            <a:ext cx="4064000" cy="662353"/>
            <a:chOff x="1270277" y="1233504"/>
            <a:chExt cx="3048000" cy="496765"/>
          </a:xfrm>
        </p:grpSpPr>
        <p:sp>
          <p:nvSpPr>
            <p:cNvPr id="48" name="Text Placeholder 3"/>
            <p:cNvSpPr txBox="1"/>
            <p:nvPr/>
          </p:nvSpPr>
          <p:spPr>
            <a:xfrm>
              <a:off x="1270277" y="1233504"/>
              <a:ext cx="857250" cy="20764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a:spcBef>
                  <a:spcPct val="20000"/>
                </a:spcBef>
                <a:defRPr/>
              </a:pPr>
              <a:r>
                <a:rPr lang="zh-CN" altLang="en-US"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让上司高效</a:t>
              </a:r>
              <a:endParaRPr lang="zh-CN" altLang="en-US"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9" name="Text Placeholder 3"/>
            <p:cNvSpPr txBox="1"/>
            <p:nvPr/>
          </p:nvSpPr>
          <p:spPr>
            <a:xfrm>
              <a:off x="1270277" y="1418801"/>
              <a:ext cx="3048000" cy="31146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别把问题丢给上级；</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5" name="组合 14"/>
          <p:cNvGrpSpPr/>
          <p:nvPr/>
        </p:nvGrpSpPr>
        <p:grpSpPr>
          <a:xfrm>
            <a:off x="1676400" y="2689860"/>
            <a:ext cx="4405334" cy="452755"/>
            <a:chOff x="2640" y="4236"/>
            <a:chExt cx="6938" cy="713"/>
          </a:xfrm>
        </p:grpSpPr>
        <p:sp>
          <p:nvSpPr>
            <p:cNvPr id="29" name="Freeform 46"/>
            <p:cNvSpPr>
              <a:spLocks noEditPoints="1"/>
            </p:cNvSpPr>
            <p:nvPr/>
          </p:nvSpPr>
          <p:spPr bwMode="auto">
            <a:xfrm>
              <a:off x="2640" y="4236"/>
              <a:ext cx="714" cy="713"/>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2E295C"/>
            </a:solidFill>
            <a:ln w="9525">
              <a:noFill/>
              <a:round/>
            </a:ln>
          </p:spPr>
          <p:txBody>
            <a:bodyPr vert="horz" wrap="square" lIns="121919" tIns="60959" rIns="121919" bIns="60959" numCol="1" anchor="t" anchorCtr="0" compatLnSpc="1"/>
            <a:lstStyle/>
            <a:p>
              <a:pPr>
                <a:lnSpc>
                  <a:spcPct val="150000"/>
                </a:lnSpc>
              </a:pPr>
              <a:endParaRPr 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 name="Freeform 46"/>
            <p:cNvSpPr>
              <a:spLocks noEditPoints="1"/>
            </p:cNvSpPr>
            <p:nvPr/>
          </p:nvSpPr>
          <p:spPr bwMode="auto">
            <a:xfrm>
              <a:off x="8864" y="4236"/>
              <a:ext cx="714" cy="713"/>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rgbClr val="2E295C"/>
            </a:solidFill>
            <a:ln w="9525">
              <a:noFill/>
              <a:round/>
            </a:ln>
          </p:spPr>
          <p:txBody>
            <a:bodyPr vert="horz" wrap="square" lIns="121919" tIns="60959" rIns="121919" bIns="60959" numCol="1" anchor="t" anchorCtr="0" compatLnSpc="1"/>
            <a:lstStyle/>
            <a:p>
              <a:pPr>
                <a:lnSpc>
                  <a:spcPct val="150000"/>
                </a:lnSpc>
              </a:pPr>
              <a:endParaRPr 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8" name="Group 30"/>
          <p:cNvGrpSpPr/>
          <p:nvPr/>
        </p:nvGrpSpPr>
        <p:grpSpPr>
          <a:xfrm>
            <a:off x="6210957" y="2545519"/>
            <a:ext cx="4064000" cy="662353"/>
            <a:chOff x="1270277" y="1233504"/>
            <a:chExt cx="3048000" cy="496765"/>
          </a:xfrm>
        </p:grpSpPr>
        <p:sp>
          <p:nvSpPr>
            <p:cNvPr id="9" name="Text Placeholder 3"/>
            <p:cNvSpPr txBox="1"/>
            <p:nvPr/>
          </p:nvSpPr>
          <p:spPr>
            <a:xfrm>
              <a:off x="1270277" y="1233504"/>
              <a:ext cx="857250" cy="20764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a:spcBef>
                  <a:spcPct val="20000"/>
                </a:spcBef>
                <a:defRPr/>
              </a:pPr>
              <a:r>
                <a:rPr lang="zh-CN" altLang="en-US"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让上司满意</a:t>
              </a:r>
              <a:endParaRPr lang="zh-CN" altLang="en-US"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0" name="Text Placeholder 3"/>
            <p:cNvSpPr txBox="1"/>
            <p:nvPr/>
          </p:nvSpPr>
          <p:spPr>
            <a:xfrm>
              <a:off x="1270277" y="1418801"/>
              <a:ext cx="3048000" cy="31146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毫无怨言地接受工作任务；</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11" name="Freeform 46"/>
          <p:cNvSpPr>
            <a:spLocks noEditPoints="1"/>
          </p:cNvSpPr>
          <p:nvPr/>
        </p:nvSpPr>
        <p:spPr bwMode="auto">
          <a:xfrm>
            <a:off x="5632665" y="3498928"/>
            <a:ext cx="453094" cy="452755"/>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bg1">
              <a:lumMod val="50000"/>
            </a:schemeClr>
          </a:solidFill>
          <a:ln w="9525">
            <a:noFill/>
            <a:round/>
          </a:ln>
        </p:spPr>
        <p:txBody>
          <a:bodyPr vert="horz" wrap="square" lIns="121919" tIns="60959" rIns="121919" bIns="60959" numCol="1" anchor="t" anchorCtr="0" compatLnSpc="1"/>
          <a:lstStyle/>
          <a:p>
            <a:pPr>
              <a:lnSpc>
                <a:spcPct val="150000"/>
              </a:lnSpc>
            </a:pPr>
            <a:endParaRPr 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12" name="Group 30"/>
          <p:cNvGrpSpPr/>
          <p:nvPr/>
        </p:nvGrpSpPr>
        <p:grpSpPr>
          <a:xfrm>
            <a:off x="6210957" y="3428169"/>
            <a:ext cx="4064000" cy="662353"/>
            <a:chOff x="1270277" y="1233504"/>
            <a:chExt cx="3048000" cy="496765"/>
          </a:xfrm>
        </p:grpSpPr>
        <p:sp>
          <p:nvSpPr>
            <p:cNvPr id="13" name="Text Placeholder 3"/>
            <p:cNvSpPr txBox="1"/>
            <p:nvPr/>
          </p:nvSpPr>
          <p:spPr>
            <a:xfrm>
              <a:off x="1270277" y="1233504"/>
              <a:ext cx="857250" cy="20764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240">
                <a:spcBef>
                  <a:spcPct val="20000"/>
                </a:spcBef>
                <a:defRPr/>
              </a:pPr>
              <a:r>
                <a:rPr lang="zh-CN" altLang="en-US"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让上司晋升</a:t>
              </a:r>
              <a:endParaRPr lang="zh-CN" altLang="en-US" sz="1800" b="1"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4" name="Text Placeholder 3"/>
            <p:cNvSpPr txBox="1"/>
            <p:nvPr/>
          </p:nvSpPr>
          <p:spPr>
            <a:xfrm>
              <a:off x="1270277" y="1418801"/>
              <a:ext cx="3048000" cy="31146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帮助上司完成工作目标。</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3041015"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与同僚</a:t>
              </a:r>
              <a:r>
                <a:rPr lang="zh-CN" altLang="en-US" sz="3200" b="1" dirty="0">
                  <a:solidFill>
                    <a:srgbClr val="39042F"/>
                  </a:solidFill>
                </a:rPr>
                <a:t>相处之道</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6"/>
          <p:cNvSpPr>
            <a:spLocks noGrp="1"/>
          </p:cNvSpPr>
          <p:nvPr>
            <p:ph type="title"/>
          </p:nvPr>
        </p:nvSpPr>
        <p:spPr>
          <a:xfrm>
            <a:off x="4021822" y="1651283"/>
            <a:ext cx="5537820" cy="864096"/>
          </a:xfrm>
        </p:spPr>
        <p:txBody>
          <a:bodyPr>
            <a:normAutofit fontScale="90000"/>
          </a:bodyPr>
          <a:lstStyle/>
          <a:p>
            <a:pPr lvl="0"/>
            <a:r>
              <a:rPr lang="zh-CN" altLang="zh-CN" dirty="0">
                <a:solidFill>
                  <a:srgbClr val="39042F"/>
                </a:solidFill>
                <a:latin typeface="微软雅黑" panose="020B0503020204020204" charset="-122"/>
                <a:ea typeface="微软雅黑" panose="020B0503020204020204" charset="-122"/>
              </a:rPr>
              <a:t>与同僚</a:t>
            </a:r>
            <a:r>
              <a:rPr lang="zh-CN" altLang="zh-CN" sz="6600" dirty="0">
                <a:solidFill>
                  <a:srgbClr val="39042F"/>
                </a:solidFill>
                <a:latin typeface="微软雅黑" panose="020B0503020204020204" charset="-122"/>
                <a:ea typeface="微软雅黑" panose="020B0503020204020204" charset="-122"/>
              </a:rPr>
              <a:t>相处之道</a:t>
            </a:r>
            <a:endParaRPr lang="zh-CN" altLang="zh-CN" sz="6600" dirty="0">
              <a:solidFill>
                <a:srgbClr val="39042F"/>
              </a:solidFill>
              <a:latin typeface="微软雅黑" panose="020B0503020204020204" charset="-122"/>
              <a:ea typeface="微软雅黑" panose="020B0503020204020204" charset="-122"/>
            </a:endParaRPr>
          </a:p>
        </p:txBody>
      </p:sp>
      <p:sp>
        <p:nvSpPr>
          <p:cNvPr id="10" name="内容占位符 2"/>
          <p:cNvSpPr>
            <a:spLocks noGrp="1"/>
          </p:cNvSpPr>
          <p:nvPr>
            <p:ph idx="1"/>
          </p:nvPr>
        </p:nvSpPr>
        <p:spPr>
          <a:xfrm>
            <a:off x="5173950" y="2429401"/>
            <a:ext cx="3960440" cy="3744416"/>
          </a:xfrm>
        </p:spPr>
        <p:txBody>
          <a:bodyPr>
            <a:normAutofit lnSpcReduction="10000"/>
          </a:bodyPr>
          <a:lstStyle/>
          <a:p>
            <a:pPr lvl="0">
              <a:lnSpc>
                <a:spcPct val="250000"/>
              </a:lnSpc>
              <a:spcBef>
                <a:spcPts val="0"/>
              </a:spcBef>
            </a:pPr>
            <a:r>
              <a:rPr lang="zh-CN" altLang="zh-CN" sz="2400" dirty="0">
                <a:latin typeface="微软雅黑" panose="020B0503020204020204" charset="-122"/>
                <a:ea typeface="微软雅黑" panose="020B0503020204020204" charset="-122"/>
              </a:rPr>
              <a:t>面子第一，道理第二；</a:t>
            </a:r>
            <a:endParaRPr lang="zh-CN" altLang="zh-CN" sz="2400" dirty="0">
              <a:latin typeface="微软雅黑" panose="020B0503020204020204" charset="-122"/>
              <a:ea typeface="微软雅黑" panose="020B0503020204020204" charset="-122"/>
            </a:endParaRPr>
          </a:p>
          <a:p>
            <a:pPr lvl="0">
              <a:lnSpc>
                <a:spcPct val="250000"/>
              </a:lnSpc>
              <a:spcBef>
                <a:spcPts val="0"/>
              </a:spcBef>
            </a:pPr>
            <a:r>
              <a:rPr lang="zh-CN" altLang="zh-CN" sz="2400" dirty="0">
                <a:latin typeface="微软雅黑" panose="020B0503020204020204" charset="-122"/>
                <a:ea typeface="微软雅黑" panose="020B0503020204020204" charset="-122"/>
              </a:rPr>
              <a:t>高调做事，低调做人；</a:t>
            </a:r>
            <a:endParaRPr lang="zh-CN" altLang="zh-CN" sz="2400" dirty="0">
              <a:latin typeface="微软雅黑" panose="020B0503020204020204" charset="-122"/>
              <a:ea typeface="微软雅黑" panose="020B0503020204020204" charset="-122"/>
            </a:endParaRPr>
          </a:p>
          <a:p>
            <a:pPr lvl="0">
              <a:lnSpc>
                <a:spcPct val="250000"/>
              </a:lnSpc>
              <a:spcBef>
                <a:spcPts val="0"/>
              </a:spcBef>
            </a:pPr>
            <a:r>
              <a:rPr lang="zh-CN" altLang="zh-CN" sz="2400" dirty="0">
                <a:latin typeface="微软雅黑" panose="020B0503020204020204" charset="-122"/>
                <a:ea typeface="微软雅黑" panose="020B0503020204020204" charset="-122"/>
              </a:rPr>
              <a:t>彼此尊重，从我做起；</a:t>
            </a:r>
            <a:endParaRPr lang="zh-CN" altLang="zh-CN" sz="2400" dirty="0">
              <a:latin typeface="微软雅黑" panose="020B0503020204020204" charset="-122"/>
              <a:ea typeface="微软雅黑" panose="020B0503020204020204" charset="-122"/>
            </a:endParaRPr>
          </a:p>
          <a:p>
            <a:pPr lvl="0">
              <a:lnSpc>
                <a:spcPct val="250000"/>
              </a:lnSpc>
              <a:spcBef>
                <a:spcPts val="0"/>
              </a:spcBef>
            </a:pPr>
            <a:r>
              <a:rPr lang="zh-CN" altLang="zh-CN" sz="2400" dirty="0">
                <a:latin typeface="微软雅黑" panose="020B0503020204020204" charset="-122"/>
                <a:ea typeface="微软雅黑" panose="020B0503020204020204" charset="-122"/>
              </a:rPr>
              <a:t>懂得分享，勇于担当。</a:t>
            </a:r>
            <a:endParaRPr lang="zh-CN" altLang="en-US" sz="2400" dirty="0">
              <a:latin typeface="微软雅黑" panose="020B0503020204020204" charset="-122"/>
              <a:ea typeface="微软雅黑" panose="020B0503020204020204" charset="-122"/>
            </a:endParaRPr>
          </a:p>
        </p:txBody>
      </p:sp>
      <p:sp>
        <p:nvSpPr>
          <p:cNvPr id="11" name="椭圆 10"/>
          <p:cNvSpPr>
            <a:spLocks noChangeAspect="1"/>
          </p:cNvSpPr>
          <p:nvPr/>
        </p:nvSpPr>
        <p:spPr>
          <a:xfrm>
            <a:off x="4237990" y="2645410"/>
            <a:ext cx="779780" cy="762000"/>
          </a:xfrm>
          <a:prstGeom prst="ellipse">
            <a:avLst/>
          </a:prstGeom>
          <a:solidFill>
            <a:srgbClr val="39042F"/>
          </a:solidFill>
          <a:ln w="25400" cap="flat" cmpd="sng" algn="ctr">
            <a:noFill/>
            <a:prstDash val="solid"/>
          </a:ln>
          <a:effectLst/>
        </p:spPr>
        <p:txBody>
          <a:bodyPr anchor="ctr"/>
          <a:lstStyle/>
          <a:p>
            <a:pPr algn="ctr">
              <a:defRPr/>
            </a:pPr>
            <a:r>
              <a:rPr lang="zh-CN" altLang="en-US" sz="2800" b="1" kern="0" dirty="0">
                <a:solidFill>
                  <a:sysClr val="window" lastClr="FFFFFF"/>
                </a:solidFill>
                <a:latin typeface="微软雅黑" panose="020B0503020204020204" charset="-122"/>
                <a:ea typeface="微软雅黑" panose="020B0503020204020204" charset="-122"/>
              </a:rPr>
              <a:t>一</a:t>
            </a:r>
            <a:endParaRPr lang="zh-CN" altLang="en-US" sz="2800" b="1" kern="0" dirty="0">
              <a:solidFill>
                <a:sysClr val="window" lastClr="FFFFFF"/>
              </a:solidFill>
              <a:latin typeface="微软雅黑" panose="020B0503020204020204" charset="-122"/>
              <a:ea typeface="微软雅黑" panose="020B0503020204020204" charset="-122"/>
            </a:endParaRPr>
          </a:p>
        </p:txBody>
      </p:sp>
      <p:sp>
        <p:nvSpPr>
          <p:cNvPr id="12" name="椭圆 11"/>
          <p:cNvSpPr>
            <a:spLocks noChangeAspect="1"/>
          </p:cNvSpPr>
          <p:nvPr/>
        </p:nvSpPr>
        <p:spPr>
          <a:xfrm>
            <a:off x="4237990" y="3581400"/>
            <a:ext cx="779780" cy="762000"/>
          </a:xfrm>
          <a:prstGeom prst="ellipse">
            <a:avLst/>
          </a:prstGeom>
          <a:solidFill>
            <a:srgbClr val="2E295C"/>
          </a:solidFill>
          <a:ln w="25400" cap="flat" cmpd="sng" algn="ctr">
            <a:noFill/>
            <a:prstDash val="solid"/>
          </a:ln>
          <a:effectLst/>
        </p:spPr>
        <p:txBody>
          <a:bodyPr anchor="ctr"/>
          <a:lstStyle/>
          <a:p>
            <a:pPr algn="ctr">
              <a:defRPr/>
            </a:pPr>
            <a:r>
              <a:rPr lang="zh-CN" altLang="en-US" sz="2800" b="1" kern="0" dirty="0">
                <a:solidFill>
                  <a:sysClr val="window" lastClr="FFFFFF"/>
                </a:solidFill>
                <a:latin typeface="微软雅黑" panose="020B0503020204020204" charset="-122"/>
                <a:ea typeface="微软雅黑" panose="020B0503020204020204" charset="-122"/>
              </a:rPr>
              <a:t>二</a:t>
            </a:r>
            <a:endParaRPr lang="zh-CN" altLang="en-US" sz="2800" b="1" kern="0" dirty="0">
              <a:solidFill>
                <a:sysClr val="window" lastClr="FFFFFF"/>
              </a:solidFill>
              <a:latin typeface="微软雅黑" panose="020B0503020204020204" charset="-122"/>
              <a:ea typeface="微软雅黑" panose="020B0503020204020204" charset="-122"/>
            </a:endParaRPr>
          </a:p>
        </p:txBody>
      </p:sp>
      <p:sp>
        <p:nvSpPr>
          <p:cNvPr id="13" name="椭圆 12"/>
          <p:cNvSpPr>
            <a:spLocks noChangeAspect="1"/>
          </p:cNvSpPr>
          <p:nvPr/>
        </p:nvSpPr>
        <p:spPr>
          <a:xfrm>
            <a:off x="4250055" y="4517390"/>
            <a:ext cx="779780" cy="762000"/>
          </a:xfrm>
          <a:prstGeom prst="ellipse">
            <a:avLst/>
          </a:prstGeom>
          <a:solidFill>
            <a:schemeClr val="bg1">
              <a:lumMod val="50000"/>
            </a:schemeClr>
          </a:solidFill>
          <a:ln w="25400" cap="flat" cmpd="sng" algn="ctr">
            <a:noFill/>
            <a:prstDash val="solid"/>
          </a:ln>
          <a:effectLst/>
        </p:spPr>
        <p:txBody>
          <a:bodyPr anchor="ctr"/>
          <a:lstStyle/>
          <a:p>
            <a:pPr algn="ctr">
              <a:defRPr/>
            </a:pPr>
            <a:r>
              <a:rPr lang="zh-CN" altLang="en-US" sz="2800" b="1" kern="0" dirty="0">
                <a:solidFill>
                  <a:sysClr val="window" lastClr="FFFFFF"/>
                </a:solidFill>
                <a:latin typeface="微软雅黑" panose="020B0503020204020204" charset="-122"/>
                <a:ea typeface="微软雅黑" panose="020B0503020204020204" charset="-122"/>
              </a:rPr>
              <a:t>三</a:t>
            </a:r>
            <a:endParaRPr lang="zh-CN" altLang="en-US" sz="2800" b="1" kern="0" dirty="0">
              <a:solidFill>
                <a:sysClr val="window" lastClr="FFFFFF"/>
              </a:solidFill>
              <a:latin typeface="微软雅黑" panose="020B0503020204020204" charset="-122"/>
              <a:ea typeface="微软雅黑" panose="020B0503020204020204" charset="-122"/>
            </a:endParaRPr>
          </a:p>
        </p:txBody>
      </p:sp>
      <p:sp>
        <p:nvSpPr>
          <p:cNvPr id="14" name="椭圆 13"/>
          <p:cNvSpPr>
            <a:spLocks noChangeAspect="1"/>
          </p:cNvSpPr>
          <p:nvPr/>
        </p:nvSpPr>
        <p:spPr>
          <a:xfrm>
            <a:off x="4237990" y="5454015"/>
            <a:ext cx="779780" cy="762000"/>
          </a:xfrm>
          <a:prstGeom prst="ellipse">
            <a:avLst/>
          </a:prstGeom>
          <a:solidFill>
            <a:srgbClr val="39042F"/>
          </a:solidFill>
          <a:ln w="25400" cap="flat" cmpd="sng" algn="ctr">
            <a:noFill/>
            <a:prstDash val="solid"/>
          </a:ln>
          <a:effectLst/>
        </p:spPr>
        <p:txBody>
          <a:bodyPr anchor="ctr"/>
          <a:lstStyle/>
          <a:p>
            <a:pPr algn="ctr">
              <a:defRPr/>
            </a:pPr>
            <a:r>
              <a:rPr lang="zh-CN" altLang="en-US" sz="2800" b="1" kern="0" dirty="0">
                <a:solidFill>
                  <a:sysClr val="window" lastClr="FFFFFF"/>
                </a:solidFill>
                <a:latin typeface="微软雅黑" panose="020B0503020204020204" charset="-122"/>
                <a:ea typeface="微软雅黑" panose="020B0503020204020204" charset="-122"/>
              </a:rPr>
              <a:t>四</a:t>
            </a:r>
            <a:endParaRPr lang="zh-CN" altLang="en-US" sz="2800" b="1" kern="0" dirty="0">
              <a:solidFill>
                <a:sysClr val="window" lastClr="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10" dur="500"/>
                                        <p:tgtEl>
                                          <p:spTgt spid="10">
                                            <p:txEl>
                                              <p:pRg st="0" end="0"/>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animEffect transition="in" filter="randombar(horizontal)">
                                      <p:cBhvr>
                                        <p:cTn id="13" dur="500"/>
                                        <p:tgtEl>
                                          <p:spTgt spid="10">
                                            <p:txEl>
                                              <p:pRg st="1" end="1"/>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16" dur="500"/>
                                        <p:tgtEl>
                                          <p:spTgt spid="10">
                                            <p:txEl>
                                              <p:pRg st="2" end="2"/>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Effect transition="in" filter="randombar(horizontal)">
                                      <p:cBhvr>
                                        <p:cTn id="19" dur="500"/>
                                        <p:tgtEl>
                                          <p:spTgt spid="10">
                                            <p:txEl>
                                              <p:pRg st="3" end="3"/>
                                            </p:txEl>
                                          </p:spTgt>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randombar(horizontal)">
                                      <p:cBhvr>
                                        <p:cTn id="28" dur="500"/>
                                        <p:tgtEl>
                                          <p:spTgt spid="13"/>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randombar(horizontal)">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build="p"/>
      <p:bldP spid="11" grpId="0" animBg="1"/>
      <p:bldP spid="12" grpId="0" animBg="1"/>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060725" y="1754087"/>
            <a:ext cx="4070550" cy="4070552"/>
            <a:chOff x="4060725" y="1754087"/>
            <a:chExt cx="4070550" cy="4070552"/>
          </a:xfrm>
        </p:grpSpPr>
        <p:sp>
          <p:nvSpPr>
            <p:cNvPr id="3" name="菱形 2"/>
            <p:cNvSpPr/>
            <p:nvPr/>
          </p:nvSpPr>
          <p:spPr>
            <a:xfrm>
              <a:off x="4060725" y="1754087"/>
              <a:ext cx="4070550" cy="4070552"/>
            </a:xfrm>
            <a:prstGeom prst="diamond">
              <a:avLst/>
            </a:prstGeom>
            <a:noFill/>
            <a:ln w="76200">
              <a:solidFill>
                <a:srgbClr val="3904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970780" y="3450458"/>
              <a:ext cx="2250440" cy="768350"/>
            </a:xfrm>
            <a:prstGeom prst="rect">
              <a:avLst/>
            </a:prstGeom>
            <a:noFill/>
          </p:spPr>
          <p:txBody>
            <a:bodyPr wrap="none" rtlCol="0">
              <a:spAutoFit/>
              <a:scene3d>
                <a:camera prst="orthographicFront"/>
                <a:lightRig rig="threePt" dir="t"/>
              </a:scene3d>
              <a:sp3d contourW="12700"/>
            </a:bodyPr>
            <a:lstStyle/>
            <a:p>
              <a:pPr algn="ctr"/>
              <a:r>
                <a:rPr lang="en-US" altLang="zh-CN" sz="4400" b="1" i="1" dirty="0">
                  <a:latin typeface="Century Gothic" panose="020B0502020202020204" pitchFamily="34" charset="0"/>
                </a:rPr>
                <a:t>PART 0</a:t>
              </a:r>
              <a:r>
                <a:rPr lang="en-US" sz="4400" b="1" i="1" dirty="0">
                  <a:latin typeface="Century Gothic" panose="020B0502020202020204" pitchFamily="34" charset="0"/>
                </a:rPr>
                <a:t>6</a:t>
              </a:r>
              <a:endParaRPr lang="en-US" sz="4400" b="1" i="1" dirty="0">
                <a:latin typeface="Century Gothic" panose="020B0502020202020204" pitchFamily="34" charset="0"/>
              </a:endParaRPr>
            </a:p>
          </p:txBody>
        </p:sp>
        <p:sp>
          <p:nvSpPr>
            <p:cNvPr id="13" name="文本框 12"/>
            <p:cNvSpPr txBox="1"/>
            <p:nvPr/>
          </p:nvSpPr>
          <p:spPr>
            <a:xfrm>
              <a:off x="5239384" y="4156291"/>
              <a:ext cx="1713230" cy="829945"/>
            </a:xfrm>
            <a:prstGeom prst="rect">
              <a:avLst/>
            </a:prstGeom>
            <a:noFill/>
          </p:spPr>
          <p:txBody>
            <a:bodyPr wrap="none" rtlCol="0">
              <a:spAutoFit/>
              <a:scene3d>
                <a:camera prst="orthographicFront"/>
                <a:lightRig rig="threePt" dir="t"/>
              </a:scene3d>
              <a:sp3d contourW="12700"/>
            </a:bodyPr>
            <a:lstStyle/>
            <a:p>
              <a:pPr algn="ctr"/>
              <a:r>
                <a:rPr lang="zh-CN" altLang="en-US" sz="2400" b="1" dirty="0"/>
                <a:t>责任心产生</a:t>
              </a:r>
              <a:endParaRPr lang="zh-CN" altLang="en-US" sz="2400" b="1" dirty="0"/>
            </a:p>
            <a:p>
              <a:pPr algn="ctr"/>
              <a:r>
                <a:rPr lang="zh-CN" altLang="en-US" sz="2400" b="1" dirty="0"/>
                <a:t>凝聚力</a:t>
              </a:r>
              <a:endParaRPr lang="zh-CN" altLang="en-US" sz="2400" b="1" dirty="0"/>
            </a:p>
          </p:txBody>
        </p:sp>
        <p:sp>
          <p:nvSpPr>
            <p:cNvPr id="14" name="椭圆 49"/>
            <p:cNvSpPr/>
            <p:nvPr/>
          </p:nvSpPr>
          <p:spPr>
            <a:xfrm>
              <a:off x="5923834" y="5100161"/>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8" name="图片占位符 17"/>
          <p:cNvPicPr>
            <a:picLocks noGrp="1" noChangeAspect="1"/>
          </p:cNvPicPr>
          <p:nvPr>
            <p:ph type="pic" sz="quarter" idx="10"/>
          </p:nvPr>
        </p:nvPicPr>
        <p:blipFill>
          <a:blip r:embed="rId1">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t="16667" b="16667"/>
          <a:stretch>
            <a:fillRect/>
          </a:stretch>
        </p:blipFill>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23625" cy="809534"/>
            <a:chOff x="2204270" y="458879"/>
            <a:chExt cx="6623625" cy="809534"/>
          </a:xfrm>
        </p:grpSpPr>
        <p:sp>
          <p:nvSpPr>
            <p:cNvPr id="4" name="文本框 3"/>
            <p:cNvSpPr txBox="1"/>
            <p:nvPr/>
          </p:nvSpPr>
          <p:spPr>
            <a:xfrm>
              <a:off x="2204270" y="458879"/>
              <a:ext cx="508254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人为什么对责</a:t>
              </a:r>
              <a:r>
                <a:rPr lang="zh-CN" altLang="en-US" sz="3200" b="1" dirty="0">
                  <a:solidFill>
                    <a:srgbClr val="39042F"/>
                  </a:solidFill>
                </a:rPr>
                <a:t>任敬而远之？</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067493" y="1889705"/>
            <a:ext cx="6030655" cy="5015161"/>
            <a:chOff x="3067493" y="1889705"/>
            <a:chExt cx="6030655" cy="5015161"/>
          </a:xfrm>
        </p:grpSpPr>
        <p:sp>
          <p:nvSpPr>
            <p:cNvPr id="43" name="任意多边形 42"/>
            <p:cNvSpPr/>
            <p:nvPr/>
          </p:nvSpPr>
          <p:spPr>
            <a:xfrm flipH="1">
              <a:off x="4766202" y="1889705"/>
              <a:ext cx="1638079" cy="5015161"/>
            </a:xfrm>
            <a:custGeom>
              <a:avLst/>
              <a:gdLst>
                <a:gd name="connsiteX0" fmla="*/ 1228559 w 1638079"/>
                <a:gd name="connsiteY0" fmla="*/ 0 h 5015161"/>
                <a:gd name="connsiteX1" fmla="*/ 1228559 w 1638079"/>
                <a:gd name="connsiteY1" fmla="*/ 206832 h 5015161"/>
                <a:gd name="connsiteX2" fmla="*/ 716660 w 1638079"/>
                <a:gd name="connsiteY2" fmla="*/ 206832 h 5015161"/>
                <a:gd name="connsiteX3" fmla="*/ 0 w 1638079"/>
                <a:gd name="connsiteY3" fmla="*/ 923492 h 5015161"/>
                <a:gd name="connsiteX4" fmla="*/ 0 w 1638079"/>
                <a:gd name="connsiteY4" fmla="*/ 5015161 h 5015161"/>
                <a:gd name="connsiteX5" fmla="*/ 222992 w 1638079"/>
                <a:gd name="connsiteY5" fmla="*/ 5015161 h 5015161"/>
                <a:gd name="connsiteX6" fmla="*/ 222992 w 1638079"/>
                <a:gd name="connsiteY6" fmla="*/ 923492 h 5015161"/>
                <a:gd name="connsiteX7" fmla="*/ 716660 w 1638079"/>
                <a:gd name="connsiteY7" fmla="*/ 429824 h 5015161"/>
                <a:gd name="connsiteX8" fmla="*/ 1228559 w 1638079"/>
                <a:gd name="connsiteY8" fmla="*/ 429824 h 5015161"/>
                <a:gd name="connsiteX9" fmla="*/ 1228559 w 1638079"/>
                <a:gd name="connsiteY9" fmla="*/ 636656 h 5015161"/>
                <a:gd name="connsiteX10" fmla="*/ 1638079 w 1638079"/>
                <a:gd name="connsiteY10" fmla="*/ 318328 h 50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079" h="5015161">
                  <a:moveTo>
                    <a:pt x="1228559" y="0"/>
                  </a:moveTo>
                  <a:lnTo>
                    <a:pt x="1228559" y="206832"/>
                  </a:lnTo>
                  <a:lnTo>
                    <a:pt x="716660" y="206832"/>
                  </a:lnTo>
                  <a:cubicBezTo>
                    <a:pt x="320860" y="206832"/>
                    <a:pt x="0" y="527692"/>
                    <a:pt x="0" y="923492"/>
                  </a:cubicBezTo>
                  <a:lnTo>
                    <a:pt x="0" y="5015161"/>
                  </a:lnTo>
                  <a:lnTo>
                    <a:pt x="222992" y="5015161"/>
                  </a:lnTo>
                  <a:lnTo>
                    <a:pt x="222992" y="923492"/>
                  </a:lnTo>
                  <a:cubicBezTo>
                    <a:pt x="222992" y="650847"/>
                    <a:pt x="444015" y="429824"/>
                    <a:pt x="716660" y="429824"/>
                  </a:cubicBezTo>
                  <a:lnTo>
                    <a:pt x="1228559" y="429824"/>
                  </a:lnTo>
                  <a:lnTo>
                    <a:pt x="1228559" y="636656"/>
                  </a:lnTo>
                  <a:lnTo>
                    <a:pt x="1638079" y="31832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latin typeface="微软雅黑" panose="020B0503020204020204" charset="-122"/>
                <a:ea typeface="微软雅黑" panose="020B0503020204020204" charset="-122"/>
              </a:endParaRPr>
            </a:p>
          </p:txBody>
        </p:sp>
        <p:sp>
          <p:nvSpPr>
            <p:cNvPr id="45" name="任意多边形 44"/>
            <p:cNvSpPr/>
            <p:nvPr/>
          </p:nvSpPr>
          <p:spPr>
            <a:xfrm flipH="1">
              <a:off x="4083410" y="4894561"/>
              <a:ext cx="1638079" cy="2010305"/>
            </a:xfrm>
            <a:custGeom>
              <a:avLst/>
              <a:gdLst>
                <a:gd name="connsiteX0" fmla="*/ 1228559 w 1638079"/>
                <a:gd name="connsiteY0" fmla="*/ 0 h 2010305"/>
                <a:gd name="connsiteX1" fmla="*/ 1228559 w 1638079"/>
                <a:gd name="connsiteY1" fmla="*/ 206832 h 2010305"/>
                <a:gd name="connsiteX2" fmla="*/ 716660 w 1638079"/>
                <a:gd name="connsiteY2" fmla="*/ 206832 h 2010305"/>
                <a:gd name="connsiteX3" fmla="*/ 0 w 1638079"/>
                <a:gd name="connsiteY3" fmla="*/ 923492 h 2010305"/>
                <a:gd name="connsiteX4" fmla="*/ 0 w 1638079"/>
                <a:gd name="connsiteY4" fmla="*/ 2010305 h 2010305"/>
                <a:gd name="connsiteX5" fmla="*/ 222992 w 1638079"/>
                <a:gd name="connsiteY5" fmla="*/ 2010305 h 2010305"/>
                <a:gd name="connsiteX6" fmla="*/ 222992 w 1638079"/>
                <a:gd name="connsiteY6" fmla="*/ 923492 h 2010305"/>
                <a:gd name="connsiteX7" fmla="*/ 716660 w 1638079"/>
                <a:gd name="connsiteY7" fmla="*/ 429824 h 2010305"/>
                <a:gd name="connsiteX8" fmla="*/ 1228559 w 1638079"/>
                <a:gd name="connsiteY8" fmla="*/ 429824 h 2010305"/>
                <a:gd name="connsiteX9" fmla="*/ 1228559 w 1638079"/>
                <a:gd name="connsiteY9" fmla="*/ 636656 h 2010305"/>
                <a:gd name="connsiteX10" fmla="*/ 1638079 w 1638079"/>
                <a:gd name="connsiteY10" fmla="*/ 318328 h 201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079" h="2010305">
                  <a:moveTo>
                    <a:pt x="1228559" y="0"/>
                  </a:moveTo>
                  <a:lnTo>
                    <a:pt x="1228559" y="206832"/>
                  </a:lnTo>
                  <a:lnTo>
                    <a:pt x="716660" y="206832"/>
                  </a:lnTo>
                  <a:cubicBezTo>
                    <a:pt x="320860" y="206832"/>
                    <a:pt x="0" y="527692"/>
                    <a:pt x="0" y="923492"/>
                  </a:cubicBezTo>
                  <a:lnTo>
                    <a:pt x="0" y="2010305"/>
                  </a:lnTo>
                  <a:lnTo>
                    <a:pt x="222992" y="2010305"/>
                  </a:lnTo>
                  <a:lnTo>
                    <a:pt x="222992" y="923492"/>
                  </a:lnTo>
                  <a:cubicBezTo>
                    <a:pt x="222992" y="650847"/>
                    <a:pt x="444015" y="429824"/>
                    <a:pt x="716660" y="429824"/>
                  </a:cubicBezTo>
                  <a:lnTo>
                    <a:pt x="1228559" y="429824"/>
                  </a:lnTo>
                  <a:lnTo>
                    <a:pt x="1228559" y="636656"/>
                  </a:lnTo>
                  <a:lnTo>
                    <a:pt x="1638079" y="318328"/>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latin typeface="微软雅黑" panose="020B0503020204020204" charset="-122"/>
                <a:ea typeface="微软雅黑" panose="020B0503020204020204" charset="-122"/>
              </a:endParaRPr>
            </a:p>
          </p:txBody>
        </p:sp>
        <p:sp>
          <p:nvSpPr>
            <p:cNvPr id="44" name="任意多边形 43"/>
            <p:cNvSpPr/>
            <p:nvPr/>
          </p:nvSpPr>
          <p:spPr>
            <a:xfrm>
              <a:off x="5823293" y="2786071"/>
              <a:ext cx="3274855" cy="4118795"/>
            </a:xfrm>
            <a:custGeom>
              <a:avLst/>
              <a:gdLst>
                <a:gd name="connsiteX0" fmla="*/ 2837793 w 3274855"/>
                <a:gd name="connsiteY0" fmla="*/ 0 h 4118795"/>
                <a:gd name="connsiteX1" fmla="*/ 3274855 w 3274855"/>
                <a:gd name="connsiteY1" fmla="*/ 310685 h 4118795"/>
                <a:gd name="connsiteX2" fmla="*/ 2837793 w 3274855"/>
                <a:gd name="connsiteY2" fmla="*/ 621371 h 4118795"/>
                <a:gd name="connsiteX3" fmla="*/ 2837793 w 3274855"/>
                <a:gd name="connsiteY3" fmla="*/ 425486 h 4118795"/>
                <a:gd name="connsiteX4" fmla="*/ 827359 w 3274855"/>
                <a:gd name="connsiteY4" fmla="*/ 425486 h 4118795"/>
                <a:gd name="connsiteX5" fmla="*/ 229600 w 3274855"/>
                <a:gd name="connsiteY5" fmla="*/ 1023245 h 4118795"/>
                <a:gd name="connsiteX6" fmla="*/ 229600 w 3274855"/>
                <a:gd name="connsiteY6" fmla="*/ 4118795 h 4118795"/>
                <a:gd name="connsiteX7" fmla="*/ 0 w 3274855"/>
                <a:gd name="connsiteY7" fmla="*/ 4118795 h 4118795"/>
                <a:gd name="connsiteX8" fmla="*/ 0 w 3274855"/>
                <a:gd name="connsiteY8" fmla="*/ 1023245 h 4118795"/>
                <a:gd name="connsiteX9" fmla="*/ 827359 w 3274855"/>
                <a:gd name="connsiteY9" fmla="*/ 195886 h 4118795"/>
                <a:gd name="connsiteX10" fmla="*/ 2837793 w 3274855"/>
                <a:gd name="connsiteY10" fmla="*/ 195885 h 4118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74855" h="4118795">
                  <a:moveTo>
                    <a:pt x="2837793" y="0"/>
                  </a:moveTo>
                  <a:lnTo>
                    <a:pt x="3274855" y="310685"/>
                  </a:lnTo>
                  <a:lnTo>
                    <a:pt x="2837793" y="621371"/>
                  </a:lnTo>
                  <a:lnTo>
                    <a:pt x="2837793" y="425486"/>
                  </a:lnTo>
                  <a:lnTo>
                    <a:pt x="827359" y="425486"/>
                  </a:lnTo>
                  <a:cubicBezTo>
                    <a:pt x="497226" y="425486"/>
                    <a:pt x="229600" y="693112"/>
                    <a:pt x="229600" y="1023245"/>
                  </a:cubicBezTo>
                  <a:lnTo>
                    <a:pt x="229600" y="4118795"/>
                  </a:lnTo>
                  <a:lnTo>
                    <a:pt x="0" y="4118795"/>
                  </a:lnTo>
                  <a:lnTo>
                    <a:pt x="0" y="1023245"/>
                  </a:lnTo>
                  <a:cubicBezTo>
                    <a:pt x="0" y="566307"/>
                    <a:pt x="370421" y="195886"/>
                    <a:pt x="827359" y="195886"/>
                  </a:cubicBezTo>
                  <a:lnTo>
                    <a:pt x="2837793" y="19588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latin typeface="微软雅黑" panose="020B0503020204020204" charset="-122"/>
                <a:ea typeface="微软雅黑" panose="020B0503020204020204" charset="-122"/>
              </a:endParaRPr>
            </a:p>
          </p:txBody>
        </p:sp>
        <p:sp>
          <p:nvSpPr>
            <p:cNvPr id="41" name="任意多边形 40"/>
            <p:cNvSpPr/>
            <p:nvPr/>
          </p:nvSpPr>
          <p:spPr>
            <a:xfrm flipH="1">
              <a:off x="3067493" y="3393040"/>
              <a:ext cx="4027164" cy="3511826"/>
            </a:xfrm>
            <a:custGeom>
              <a:avLst/>
              <a:gdLst>
                <a:gd name="connsiteX0" fmla="*/ 3489699 w 4027164"/>
                <a:gd name="connsiteY0" fmla="*/ 0 h 3511826"/>
                <a:gd name="connsiteX1" fmla="*/ 3489699 w 4027164"/>
                <a:gd name="connsiteY1" fmla="*/ 265753 h 3511826"/>
                <a:gd name="connsiteX2" fmla="*/ 1017423 w 4027164"/>
                <a:gd name="connsiteY2" fmla="*/ 265752 h 3511826"/>
                <a:gd name="connsiteX3" fmla="*/ 0 w 4027164"/>
                <a:gd name="connsiteY3" fmla="*/ 1283175 h 3511826"/>
                <a:gd name="connsiteX4" fmla="*/ 0 w 4027164"/>
                <a:gd name="connsiteY4" fmla="*/ 3511826 h 3511826"/>
                <a:gd name="connsiteX5" fmla="*/ 232609 w 4027164"/>
                <a:gd name="connsiteY5" fmla="*/ 3511826 h 3511826"/>
                <a:gd name="connsiteX6" fmla="*/ 232609 w 4027164"/>
                <a:gd name="connsiteY6" fmla="*/ 1283176 h 3511826"/>
                <a:gd name="connsiteX7" fmla="*/ 1017423 w 4027164"/>
                <a:gd name="connsiteY7" fmla="*/ 498362 h 3511826"/>
                <a:gd name="connsiteX8" fmla="*/ 3489699 w 4027164"/>
                <a:gd name="connsiteY8" fmla="*/ 498362 h 3511826"/>
                <a:gd name="connsiteX9" fmla="*/ 3489699 w 4027164"/>
                <a:gd name="connsiteY9" fmla="*/ 764114 h 3511826"/>
                <a:gd name="connsiteX10" fmla="*/ 4027164 w 4027164"/>
                <a:gd name="connsiteY10" fmla="*/ 382057 h 351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27164" h="3511826">
                  <a:moveTo>
                    <a:pt x="3489699" y="0"/>
                  </a:moveTo>
                  <a:lnTo>
                    <a:pt x="3489699" y="265753"/>
                  </a:lnTo>
                  <a:lnTo>
                    <a:pt x="1017423" y="265752"/>
                  </a:lnTo>
                  <a:cubicBezTo>
                    <a:pt x="455516" y="265752"/>
                    <a:pt x="0" y="721268"/>
                    <a:pt x="0" y="1283175"/>
                  </a:cubicBezTo>
                  <a:lnTo>
                    <a:pt x="0" y="3511826"/>
                  </a:lnTo>
                  <a:lnTo>
                    <a:pt x="232609" y="3511826"/>
                  </a:lnTo>
                  <a:lnTo>
                    <a:pt x="232609" y="1283176"/>
                  </a:lnTo>
                  <a:cubicBezTo>
                    <a:pt x="232609" y="849735"/>
                    <a:pt x="583982" y="498362"/>
                    <a:pt x="1017423" y="498362"/>
                  </a:cubicBezTo>
                  <a:lnTo>
                    <a:pt x="3489699" y="498362"/>
                  </a:lnTo>
                  <a:lnTo>
                    <a:pt x="3489699" y="764114"/>
                  </a:lnTo>
                  <a:lnTo>
                    <a:pt x="4027164" y="382057"/>
                  </a:lnTo>
                  <a:close/>
                </a:path>
              </a:pathLst>
            </a:cu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latin typeface="微软雅黑" panose="020B0503020204020204" charset="-122"/>
                <a:ea typeface="微软雅黑" panose="020B0503020204020204" charset="-122"/>
              </a:endParaRPr>
            </a:p>
          </p:txBody>
        </p:sp>
        <p:sp>
          <p:nvSpPr>
            <p:cNvPr id="42" name="任意多边形 41"/>
            <p:cNvSpPr/>
            <p:nvPr/>
          </p:nvSpPr>
          <p:spPr>
            <a:xfrm>
              <a:off x="6520430" y="4347273"/>
              <a:ext cx="1638079" cy="2557593"/>
            </a:xfrm>
            <a:custGeom>
              <a:avLst/>
              <a:gdLst>
                <a:gd name="connsiteX0" fmla="*/ 1228559 w 1638079"/>
                <a:gd name="connsiteY0" fmla="*/ 0 h 2557593"/>
                <a:gd name="connsiteX1" fmla="*/ 1638079 w 1638079"/>
                <a:gd name="connsiteY1" fmla="*/ 318328 h 2557593"/>
                <a:gd name="connsiteX2" fmla="*/ 1228559 w 1638079"/>
                <a:gd name="connsiteY2" fmla="*/ 636656 h 2557593"/>
                <a:gd name="connsiteX3" fmla="*/ 1228559 w 1638079"/>
                <a:gd name="connsiteY3" fmla="*/ 429824 h 2557593"/>
                <a:gd name="connsiteX4" fmla="*/ 716660 w 1638079"/>
                <a:gd name="connsiteY4" fmla="*/ 429824 h 2557593"/>
                <a:gd name="connsiteX5" fmla="*/ 222992 w 1638079"/>
                <a:gd name="connsiteY5" fmla="*/ 923492 h 2557593"/>
                <a:gd name="connsiteX6" fmla="*/ 222992 w 1638079"/>
                <a:gd name="connsiteY6" fmla="*/ 2557593 h 2557593"/>
                <a:gd name="connsiteX7" fmla="*/ 0 w 1638079"/>
                <a:gd name="connsiteY7" fmla="*/ 2557593 h 2557593"/>
                <a:gd name="connsiteX8" fmla="*/ 0 w 1638079"/>
                <a:gd name="connsiteY8" fmla="*/ 923492 h 2557593"/>
                <a:gd name="connsiteX9" fmla="*/ 716660 w 1638079"/>
                <a:gd name="connsiteY9" fmla="*/ 206832 h 2557593"/>
                <a:gd name="connsiteX10" fmla="*/ 1228559 w 1638079"/>
                <a:gd name="connsiteY10" fmla="*/ 206832 h 255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079" h="2557593">
                  <a:moveTo>
                    <a:pt x="1228559" y="0"/>
                  </a:moveTo>
                  <a:lnTo>
                    <a:pt x="1638079" y="318328"/>
                  </a:lnTo>
                  <a:lnTo>
                    <a:pt x="1228559" y="636656"/>
                  </a:lnTo>
                  <a:lnTo>
                    <a:pt x="1228559" y="429824"/>
                  </a:lnTo>
                  <a:lnTo>
                    <a:pt x="716660" y="429824"/>
                  </a:lnTo>
                  <a:cubicBezTo>
                    <a:pt x="444015" y="429824"/>
                    <a:pt x="222992" y="650847"/>
                    <a:pt x="222992" y="923492"/>
                  </a:cubicBezTo>
                  <a:lnTo>
                    <a:pt x="222992" y="2557593"/>
                  </a:lnTo>
                  <a:lnTo>
                    <a:pt x="0" y="2557593"/>
                  </a:lnTo>
                  <a:lnTo>
                    <a:pt x="0" y="923492"/>
                  </a:lnTo>
                  <a:cubicBezTo>
                    <a:pt x="0" y="527692"/>
                    <a:pt x="320860" y="206832"/>
                    <a:pt x="716660" y="206832"/>
                  </a:cubicBezTo>
                  <a:lnTo>
                    <a:pt x="1228559" y="206832"/>
                  </a:lnTo>
                  <a:close/>
                </a:path>
              </a:pathLst>
            </a:cu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latin typeface="微软雅黑" panose="020B0503020204020204" charset="-122"/>
                <a:ea typeface="微软雅黑" panose="020B0503020204020204" charset="-122"/>
              </a:endParaRPr>
            </a:p>
          </p:txBody>
        </p:sp>
      </p:grpSp>
      <p:grpSp>
        <p:nvGrpSpPr>
          <p:cNvPr id="46" name="组合 45"/>
          <p:cNvGrpSpPr/>
          <p:nvPr/>
        </p:nvGrpSpPr>
        <p:grpSpPr>
          <a:xfrm>
            <a:off x="8274658" y="4314138"/>
            <a:ext cx="3081083" cy="834815"/>
            <a:chOff x="7483989" y="3433235"/>
            <a:chExt cx="3081083" cy="834815"/>
          </a:xfrm>
        </p:grpSpPr>
        <p:sp>
          <p:nvSpPr>
            <p:cNvPr id="47" name="矩形 46"/>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48" name="矩形 47"/>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altLang="zh-CN" sz="1600" b="1" dirty="0">
                  <a:latin typeface="微软雅黑" panose="020B0503020204020204" charset="-122"/>
                  <a:ea typeface="微软雅黑" panose="020B0503020204020204" charset="-122"/>
                </a:rPr>
                <a:t>05</a:t>
              </a:r>
              <a:endParaRPr lang="en-US" altLang="zh-CN" sz="1600" b="1" dirty="0">
                <a:latin typeface="微软雅黑" panose="020B0503020204020204" charset="-122"/>
                <a:ea typeface="微软雅黑" panose="020B0503020204020204" charset="-122"/>
              </a:endParaRPr>
            </a:p>
          </p:txBody>
        </p:sp>
      </p:grpSp>
      <p:grpSp>
        <p:nvGrpSpPr>
          <p:cNvPr id="49" name="组合 48"/>
          <p:cNvGrpSpPr/>
          <p:nvPr/>
        </p:nvGrpSpPr>
        <p:grpSpPr>
          <a:xfrm>
            <a:off x="9142030" y="1889705"/>
            <a:ext cx="2213711" cy="1275279"/>
            <a:chOff x="7483989" y="3433235"/>
            <a:chExt cx="2213711" cy="1275279"/>
          </a:xfrm>
        </p:grpSpPr>
        <p:sp>
          <p:nvSpPr>
            <p:cNvPr id="50" name="矩形 49"/>
            <p:cNvSpPr/>
            <p:nvPr/>
          </p:nvSpPr>
          <p:spPr>
            <a:xfrm>
              <a:off x="7483990" y="3732519"/>
              <a:ext cx="2213710" cy="97599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员工责任缺失的根源——趋利避害的思想未能得到正确的理解，或对“为谁在工作”未能正确地认识。</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1" name="矩形 50"/>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altLang="zh-CN" sz="1600" b="1" dirty="0">
                  <a:latin typeface="微软雅黑" panose="020B0503020204020204" charset="-122"/>
                  <a:ea typeface="微软雅黑" panose="020B0503020204020204" charset="-122"/>
                </a:rPr>
                <a:t>04</a:t>
              </a:r>
              <a:endParaRPr lang="en-US" altLang="zh-CN" sz="1600" b="1" dirty="0">
                <a:latin typeface="微软雅黑" panose="020B0503020204020204" charset="-122"/>
                <a:ea typeface="微软雅黑" panose="020B0503020204020204" charset="-122"/>
              </a:endParaRPr>
            </a:p>
          </p:txBody>
        </p:sp>
      </p:grpSp>
      <p:grpSp>
        <p:nvGrpSpPr>
          <p:cNvPr id="52" name="组合 51"/>
          <p:cNvGrpSpPr/>
          <p:nvPr/>
        </p:nvGrpSpPr>
        <p:grpSpPr>
          <a:xfrm>
            <a:off x="2599501" y="1686469"/>
            <a:ext cx="2050552" cy="832684"/>
            <a:chOff x="7483989" y="3433235"/>
            <a:chExt cx="2050552" cy="832684"/>
          </a:xfrm>
        </p:grpSpPr>
        <p:sp>
          <p:nvSpPr>
            <p:cNvPr id="53" name="矩形 52"/>
            <p:cNvSpPr/>
            <p:nvPr/>
          </p:nvSpPr>
          <p:spPr>
            <a:xfrm>
              <a:off x="7483990" y="3732519"/>
              <a:ext cx="2050551"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责任是一种“压力”，责任是一种“约束”</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4" name="矩形 53"/>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altLang="zh-CN" sz="1600" b="1" dirty="0">
                  <a:latin typeface="微软雅黑" panose="020B0503020204020204" charset="-122"/>
                  <a:ea typeface="微软雅黑" panose="020B0503020204020204" charset="-122"/>
                </a:rPr>
                <a:t>01</a:t>
              </a:r>
              <a:endParaRPr lang="en-US" altLang="zh-CN" sz="1600" b="1" dirty="0">
                <a:latin typeface="微软雅黑" panose="020B0503020204020204" charset="-122"/>
                <a:ea typeface="微软雅黑" panose="020B0503020204020204" charset="-122"/>
              </a:endParaRPr>
            </a:p>
          </p:txBody>
        </p:sp>
      </p:grpSp>
      <p:grpSp>
        <p:nvGrpSpPr>
          <p:cNvPr id="55" name="组合 54"/>
          <p:cNvGrpSpPr/>
          <p:nvPr/>
        </p:nvGrpSpPr>
        <p:grpSpPr>
          <a:xfrm>
            <a:off x="900792" y="3221374"/>
            <a:ext cx="2050552" cy="832684"/>
            <a:chOff x="7483989" y="3433235"/>
            <a:chExt cx="2050552" cy="832684"/>
          </a:xfrm>
        </p:grpSpPr>
        <p:sp>
          <p:nvSpPr>
            <p:cNvPr id="56" name="矩形 55"/>
            <p:cNvSpPr/>
            <p:nvPr/>
          </p:nvSpPr>
          <p:spPr>
            <a:xfrm>
              <a:off x="7483990" y="3732519"/>
              <a:ext cx="2050551"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责任是一种“负担”，责任是一种“累赘”</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7" name="矩形 56"/>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altLang="zh-CN" sz="1600" b="1" dirty="0">
                  <a:latin typeface="微软雅黑" panose="020B0503020204020204" charset="-122"/>
                  <a:ea typeface="微软雅黑" panose="020B0503020204020204" charset="-122"/>
                </a:rPr>
                <a:t>02</a:t>
              </a:r>
              <a:endParaRPr lang="en-US" altLang="zh-CN" sz="1600" b="1" dirty="0">
                <a:latin typeface="微软雅黑" panose="020B0503020204020204" charset="-122"/>
                <a:ea typeface="微软雅黑" panose="020B0503020204020204" charset="-122"/>
              </a:endParaRPr>
            </a:p>
          </p:txBody>
        </p:sp>
      </p:grpSp>
      <p:grpSp>
        <p:nvGrpSpPr>
          <p:cNvPr id="58" name="组合 57"/>
          <p:cNvGrpSpPr/>
          <p:nvPr/>
        </p:nvGrpSpPr>
        <p:grpSpPr>
          <a:xfrm>
            <a:off x="900793" y="4770703"/>
            <a:ext cx="3118642" cy="611704"/>
            <a:chOff x="6415900" y="3433235"/>
            <a:chExt cx="3118642" cy="611704"/>
          </a:xfrm>
        </p:grpSpPr>
        <p:sp>
          <p:nvSpPr>
            <p:cNvPr id="59" name="矩形 58"/>
            <p:cNvSpPr/>
            <p:nvPr/>
          </p:nvSpPr>
          <p:spPr>
            <a:xfrm>
              <a:off x="6415900" y="3732519"/>
              <a:ext cx="3118642" cy="31242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责任是一种“机会”，责任是一种“挑战”</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60" name="矩形 59"/>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en-US" altLang="zh-CN" sz="1600" b="1" dirty="0">
                  <a:latin typeface="微软雅黑" panose="020B0503020204020204" charset="-122"/>
                  <a:ea typeface="微软雅黑" panose="020B0503020204020204" charset="-122"/>
                </a:rPr>
                <a:t>03</a:t>
              </a:r>
              <a:endParaRPr lang="en-US" altLang="zh-CN" sz="1600" b="1" dirty="0">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500" fill="hold"/>
                                        <p:tgtEl>
                                          <p:spTgt spid="58"/>
                                        </p:tgtEl>
                                        <p:attrNameLst>
                                          <p:attrName>ppt_x</p:attrName>
                                        </p:attrNameLst>
                                      </p:cBhvr>
                                      <p:tavLst>
                                        <p:tav tm="0">
                                          <p:val>
                                            <p:strVal val="0-#ppt_w/2"/>
                                          </p:val>
                                        </p:tav>
                                        <p:tav tm="100000">
                                          <p:val>
                                            <p:strVal val="#ppt_x"/>
                                          </p:val>
                                        </p:tav>
                                      </p:tavLst>
                                    </p:anim>
                                    <p:anim calcmode="lin" valueType="num">
                                      <p:cBhvr additive="base">
                                        <p:cTn id="13" dur="500" fill="hold"/>
                                        <p:tgtEl>
                                          <p:spTgt spid="58"/>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fill="hold"/>
                                        <p:tgtEl>
                                          <p:spTgt spid="52"/>
                                        </p:tgtEl>
                                        <p:attrNameLst>
                                          <p:attrName>ppt_x</p:attrName>
                                        </p:attrNameLst>
                                      </p:cBhvr>
                                      <p:tavLst>
                                        <p:tav tm="0">
                                          <p:val>
                                            <p:strVal val="0-#ppt_w/2"/>
                                          </p:val>
                                        </p:tav>
                                        <p:tav tm="100000">
                                          <p:val>
                                            <p:strVal val="#ppt_x"/>
                                          </p:val>
                                        </p:tav>
                                      </p:tavLst>
                                    </p:anim>
                                    <p:anim calcmode="lin" valueType="num">
                                      <p:cBhvr additive="base">
                                        <p:cTn id="17" dur="500" fill="hold"/>
                                        <p:tgtEl>
                                          <p:spTgt spid="52"/>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additive="base">
                                        <p:cTn id="20" dur="500" fill="hold"/>
                                        <p:tgtEl>
                                          <p:spTgt spid="55"/>
                                        </p:tgtEl>
                                        <p:attrNameLst>
                                          <p:attrName>ppt_x</p:attrName>
                                        </p:attrNameLst>
                                      </p:cBhvr>
                                      <p:tavLst>
                                        <p:tav tm="0">
                                          <p:val>
                                            <p:strVal val="0-#ppt_w/2"/>
                                          </p:val>
                                        </p:tav>
                                        <p:tav tm="100000">
                                          <p:val>
                                            <p:strVal val="#ppt_x"/>
                                          </p:val>
                                        </p:tav>
                                      </p:tavLst>
                                    </p:anim>
                                    <p:anim calcmode="lin" valueType="num">
                                      <p:cBhvr additive="base">
                                        <p:cTn id="21" dur="500" fill="hold"/>
                                        <p:tgtEl>
                                          <p:spTgt spid="55"/>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fill="hold"/>
                                        <p:tgtEl>
                                          <p:spTgt spid="49"/>
                                        </p:tgtEl>
                                        <p:attrNameLst>
                                          <p:attrName>ppt_x</p:attrName>
                                        </p:attrNameLst>
                                      </p:cBhvr>
                                      <p:tavLst>
                                        <p:tav tm="0">
                                          <p:val>
                                            <p:strVal val="1+#ppt_w/2"/>
                                          </p:val>
                                        </p:tav>
                                        <p:tav tm="100000">
                                          <p:val>
                                            <p:strVal val="#ppt_x"/>
                                          </p:val>
                                        </p:tav>
                                      </p:tavLst>
                                    </p:anim>
                                    <p:anim calcmode="lin" valueType="num">
                                      <p:cBhvr additive="base">
                                        <p:cTn id="25" dur="500" fill="hold"/>
                                        <p:tgtEl>
                                          <p:spTgt spid="4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additive="base">
                                        <p:cTn id="28" dur="500" fill="hold"/>
                                        <p:tgtEl>
                                          <p:spTgt spid="46"/>
                                        </p:tgtEl>
                                        <p:attrNameLst>
                                          <p:attrName>ppt_x</p:attrName>
                                        </p:attrNameLst>
                                      </p:cBhvr>
                                      <p:tavLst>
                                        <p:tav tm="0">
                                          <p:val>
                                            <p:strVal val="1+#ppt_w/2"/>
                                          </p:val>
                                        </p:tav>
                                        <p:tav tm="100000">
                                          <p:val>
                                            <p:strVal val="#ppt_x"/>
                                          </p:val>
                                        </p:tav>
                                      </p:tavLst>
                                    </p:anim>
                                    <p:anim calcmode="lin" valueType="num">
                                      <p:cBhvr additive="base">
                                        <p:cTn id="29"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t="33862" b="33862"/>
          <a:stretch>
            <a:fillRect/>
          </a:stretch>
        </p:blipFill>
        <p:spPr/>
      </p:pic>
      <p:grpSp>
        <p:nvGrpSpPr>
          <p:cNvPr id="3" name="ff11e29f-f557-4e12-8449-969040ed6fa2"/>
          <p:cNvGrpSpPr>
            <a:grpSpLocks noChangeAspect="1"/>
          </p:cNvGrpSpPr>
          <p:nvPr/>
        </p:nvGrpSpPr>
        <p:grpSpPr>
          <a:xfrm>
            <a:off x="1696049" y="3510232"/>
            <a:ext cx="8799902" cy="1253070"/>
            <a:chOff x="1696049" y="2816929"/>
            <a:chExt cx="8799902" cy="1253070"/>
          </a:xfrm>
        </p:grpSpPr>
        <p:grpSp>
          <p:nvGrpSpPr>
            <p:cNvPr id="5" name="Group 1"/>
            <p:cNvGrpSpPr/>
            <p:nvPr/>
          </p:nvGrpSpPr>
          <p:grpSpPr>
            <a:xfrm>
              <a:off x="1696049" y="2816932"/>
              <a:ext cx="1253067" cy="1253067"/>
              <a:chOff x="1016000" y="1689102"/>
              <a:chExt cx="787400" cy="787400"/>
            </a:xfrm>
          </p:grpSpPr>
          <p:grpSp>
            <p:nvGrpSpPr>
              <p:cNvPr id="33" name="Group 2"/>
              <p:cNvGrpSpPr/>
              <p:nvPr/>
            </p:nvGrpSpPr>
            <p:grpSpPr>
              <a:xfrm>
                <a:off x="1016000" y="1689102"/>
                <a:ext cx="787400" cy="787400"/>
                <a:chOff x="4343400" y="1854886"/>
                <a:chExt cx="457200" cy="457200"/>
              </a:xfrm>
            </p:grpSpPr>
            <p:sp>
              <p:nvSpPr>
                <p:cNvPr id="35" name="Oval 4"/>
                <p:cNvSpPr/>
                <p:nvPr/>
              </p:nvSpPr>
              <p:spPr>
                <a:xfrm>
                  <a:off x="4343400" y="1854886"/>
                  <a:ext cx="457200" cy="457200"/>
                </a:xfrm>
                <a:prstGeom prst="ellipse">
                  <a:avLst/>
                </a:prstGeom>
                <a:solidFill>
                  <a:schemeClr val="bg1"/>
                </a:solidFill>
                <a:ln w="28575">
                  <a:solidFill>
                    <a:srgbClr val="39042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36" name="Oval 5"/>
                <p:cNvSpPr/>
                <p:nvPr/>
              </p:nvSpPr>
              <p:spPr>
                <a:xfrm>
                  <a:off x="4408030" y="1919516"/>
                  <a:ext cx="327939" cy="327939"/>
                </a:xfrm>
                <a:prstGeom prst="ellipse">
                  <a:avLst/>
                </a:prstGeom>
                <a:solidFill>
                  <a:srgbClr val="39042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grpSp>
          <p:sp>
            <p:nvSpPr>
              <p:cNvPr id="34" name="Freeform: Shape 3"/>
              <p:cNvSpPr/>
              <p:nvPr/>
            </p:nvSpPr>
            <p:spPr bwMode="auto">
              <a:xfrm>
                <a:off x="1267654" y="1960311"/>
                <a:ext cx="284092" cy="244978"/>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anchor="ctr"/>
              <a:lstStyle/>
              <a:p>
                <a:pPr algn="ctr"/>
                <a:endParaRPr>
                  <a:latin typeface="微软雅黑" panose="020B0503020204020204" charset="-122"/>
                  <a:ea typeface="微软雅黑" panose="020B0503020204020204" charset="-122"/>
                </a:endParaRPr>
              </a:p>
            </p:txBody>
          </p:sp>
        </p:grpSp>
        <p:grpSp>
          <p:nvGrpSpPr>
            <p:cNvPr id="6" name="Group 6"/>
            <p:cNvGrpSpPr/>
            <p:nvPr/>
          </p:nvGrpSpPr>
          <p:grpSpPr>
            <a:xfrm>
              <a:off x="4211661" y="2816929"/>
              <a:ext cx="1253067" cy="1253067"/>
              <a:chOff x="2597150" y="1689100"/>
              <a:chExt cx="787400" cy="787400"/>
            </a:xfrm>
          </p:grpSpPr>
          <p:grpSp>
            <p:nvGrpSpPr>
              <p:cNvPr id="29" name="Group 7"/>
              <p:cNvGrpSpPr/>
              <p:nvPr/>
            </p:nvGrpSpPr>
            <p:grpSpPr>
              <a:xfrm>
                <a:off x="2597150" y="1689100"/>
                <a:ext cx="787400" cy="787400"/>
                <a:chOff x="4343400" y="1854885"/>
                <a:chExt cx="457200" cy="457200"/>
              </a:xfrm>
            </p:grpSpPr>
            <p:sp>
              <p:nvSpPr>
                <p:cNvPr id="31" name="Oval 9"/>
                <p:cNvSpPr/>
                <p:nvPr/>
              </p:nvSpPr>
              <p:spPr>
                <a:xfrm>
                  <a:off x="4343400" y="1854885"/>
                  <a:ext cx="457200" cy="457200"/>
                </a:xfrm>
                <a:prstGeom prst="ellipse">
                  <a:avLst/>
                </a:prstGeom>
                <a:solidFill>
                  <a:schemeClr val="bg1"/>
                </a:solidFill>
                <a:ln w="28575">
                  <a:solidFill>
                    <a:srgbClr val="2E295C"/>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32" name="Oval 10"/>
                <p:cNvSpPr/>
                <p:nvPr/>
              </p:nvSpPr>
              <p:spPr>
                <a:xfrm>
                  <a:off x="4408030" y="1919516"/>
                  <a:ext cx="327939" cy="327939"/>
                </a:xfrm>
                <a:prstGeom prst="ellipse">
                  <a:avLst/>
                </a:prstGeom>
                <a:solidFill>
                  <a:srgbClr val="2E295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grpSp>
          <p:sp>
            <p:nvSpPr>
              <p:cNvPr id="30" name="Freeform: Shape 8"/>
              <p:cNvSpPr/>
              <p:nvPr/>
            </p:nvSpPr>
            <p:spPr bwMode="auto">
              <a:xfrm>
                <a:off x="2847775" y="1970605"/>
                <a:ext cx="286150" cy="224390"/>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bg1"/>
              </a:solidFill>
              <a:ln w="9525">
                <a:noFill/>
                <a:round/>
              </a:ln>
            </p:spPr>
            <p:txBody>
              <a:bodyPr anchor="ctr"/>
              <a:lstStyle/>
              <a:p>
                <a:pPr algn="ctr"/>
                <a:endParaRPr>
                  <a:latin typeface="微软雅黑" panose="020B0503020204020204" charset="-122"/>
                  <a:ea typeface="微软雅黑" panose="020B0503020204020204" charset="-122"/>
                </a:endParaRPr>
              </a:p>
            </p:txBody>
          </p:sp>
        </p:grpSp>
        <p:grpSp>
          <p:nvGrpSpPr>
            <p:cNvPr id="7" name="Group 11"/>
            <p:cNvGrpSpPr/>
            <p:nvPr/>
          </p:nvGrpSpPr>
          <p:grpSpPr>
            <a:xfrm>
              <a:off x="6727272" y="2816929"/>
              <a:ext cx="1253067" cy="1253067"/>
              <a:chOff x="4178300" y="1689100"/>
              <a:chExt cx="787400" cy="787400"/>
            </a:xfrm>
          </p:grpSpPr>
          <p:grpSp>
            <p:nvGrpSpPr>
              <p:cNvPr id="25" name="Group 12"/>
              <p:cNvGrpSpPr/>
              <p:nvPr/>
            </p:nvGrpSpPr>
            <p:grpSpPr>
              <a:xfrm>
                <a:off x="4178300" y="1689100"/>
                <a:ext cx="787400" cy="787400"/>
                <a:chOff x="4343400" y="1854885"/>
                <a:chExt cx="457200" cy="457200"/>
              </a:xfrm>
            </p:grpSpPr>
            <p:sp>
              <p:nvSpPr>
                <p:cNvPr id="27" name="Oval 14"/>
                <p:cNvSpPr/>
                <p:nvPr/>
              </p:nvSpPr>
              <p:spPr>
                <a:xfrm>
                  <a:off x="4343400" y="1854885"/>
                  <a:ext cx="457200" cy="457200"/>
                </a:xfrm>
                <a:prstGeom prst="ellipse">
                  <a:avLst/>
                </a:prstGeom>
                <a:solidFill>
                  <a:schemeClr val="bg1"/>
                </a:solidFill>
                <a:ln w="28575">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28" name="Oval 15"/>
                <p:cNvSpPr/>
                <p:nvPr/>
              </p:nvSpPr>
              <p:spPr>
                <a:xfrm>
                  <a:off x="4408030" y="1919516"/>
                  <a:ext cx="327939" cy="327939"/>
                </a:xfrm>
                <a:prstGeom prst="ellipse">
                  <a:avLst/>
                </a:prstGeom>
                <a:solidFill>
                  <a:schemeClr val="bg1">
                    <a:lumMod val="50000"/>
                  </a:schemeClr>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grpSp>
          <p:sp>
            <p:nvSpPr>
              <p:cNvPr id="26" name="Freeform: Shape 13"/>
              <p:cNvSpPr/>
              <p:nvPr/>
            </p:nvSpPr>
            <p:spPr bwMode="auto">
              <a:xfrm>
                <a:off x="4429954" y="1979868"/>
                <a:ext cx="284092" cy="205864"/>
              </a:xfrm>
              <a:custGeom>
                <a:avLst/>
                <a:gdLst/>
                <a:ahLst/>
                <a:cxnLst>
                  <a:cxn ang="0">
                    <a:pos x="64" y="42"/>
                  </a:cxn>
                  <a:cxn ang="0">
                    <a:pos x="62" y="44"/>
                  </a:cxn>
                  <a:cxn ang="0">
                    <a:pos x="61" y="45"/>
                  </a:cxn>
                  <a:cxn ang="0">
                    <a:pos x="60" y="44"/>
                  </a:cxn>
                  <a:cxn ang="0">
                    <a:pos x="45" y="30"/>
                  </a:cxn>
                  <a:cxn ang="0">
                    <a:pos x="45" y="36"/>
                  </a:cxn>
                  <a:cxn ang="0">
                    <a:pos x="35" y="46"/>
                  </a:cxn>
                  <a:cxn ang="0">
                    <a:pos x="10" y="46"/>
                  </a:cxn>
                  <a:cxn ang="0">
                    <a:pos x="0" y="36"/>
                  </a:cxn>
                  <a:cxn ang="0">
                    <a:pos x="0" y="10"/>
                  </a:cxn>
                  <a:cxn ang="0">
                    <a:pos x="10" y="0"/>
                  </a:cxn>
                  <a:cxn ang="0">
                    <a:pos x="35" y="0"/>
                  </a:cxn>
                  <a:cxn ang="0">
                    <a:pos x="45" y="10"/>
                  </a:cxn>
                  <a:cxn ang="0">
                    <a:pos x="45" y="16"/>
                  </a:cxn>
                  <a:cxn ang="0">
                    <a:pos x="60" y="2"/>
                  </a:cxn>
                  <a:cxn ang="0">
                    <a:pos x="61" y="1"/>
                  </a:cxn>
                  <a:cxn ang="0">
                    <a:pos x="62" y="1"/>
                  </a:cxn>
                  <a:cxn ang="0">
                    <a:pos x="64" y="4"/>
                  </a:cxn>
                  <a:cxn ang="0">
                    <a:pos x="64" y="42"/>
                  </a:cxn>
                </a:cxnLst>
                <a:rect l="0" t="0" r="r" b="b"/>
                <a:pathLst>
                  <a:path w="64" h="46">
                    <a:moveTo>
                      <a:pt x="64" y="42"/>
                    </a:moveTo>
                    <a:cubicBezTo>
                      <a:pt x="64" y="43"/>
                      <a:pt x="63" y="44"/>
                      <a:pt x="62" y="44"/>
                    </a:cubicBezTo>
                    <a:cubicBezTo>
                      <a:pt x="62" y="45"/>
                      <a:pt x="62" y="45"/>
                      <a:pt x="61" y="45"/>
                    </a:cubicBezTo>
                    <a:cubicBezTo>
                      <a:pt x="61" y="45"/>
                      <a:pt x="60" y="44"/>
                      <a:pt x="60" y="44"/>
                    </a:cubicBezTo>
                    <a:cubicBezTo>
                      <a:pt x="45" y="30"/>
                      <a:pt x="45" y="30"/>
                      <a:pt x="45" y="30"/>
                    </a:cubicBezTo>
                    <a:cubicBezTo>
                      <a:pt x="45" y="36"/>
                      <a:pt x="45" y="36"/>
                      <a:pt x="45" y="36"/>
                    </a:cubicBezTo>
                    <a:cubicBezTo>
                      <a:pt x="45" y="41"/>
                      <a:pt x="41" y="46"/>
                      <a:pt x="35" y="46"/>
                    </a:cubicBezTo>
                    <a:cubicBezTo>
                      <a:pt x="10" y="46"/>
                      <a:pt x="10" y="46"/>
                      <a:pt x="10" y="46"/>
                    </a:cubicBezTo>
                    <a:cubicBezTo>
                      <a:pt x="4" y="46"/>
                      <a:pt x="0" y="41"/>
                      <a:pt x="0" y="36"/>
                    </a:cubicBezTo>
                    <a:cubicBezTo>
                      <a:pt x="0" y="10"/>
                      <a:pt x="0" y="10"/>
                      <a:pt x="0" y="10"/>
                    </a:cubicBezTo>
                    <a:cubicBezTo>
                      <a:pt x="0" y="5"/>
                      <a:pt x="4" y="0"/>
                      <a:pt x="10" y="0"/>
                    </a:cubicBezTo>
                    <a:cubicBezTo>
                      <a:pt x="35" y="0"/>
                      <a:pt x="35" y="0"/>
                      <a:pt x="35" y="0"/>
                    </a:cubicBezTo>
                    <a:cubicBezTo>
                      <a:pt x="41" y="0"/>
                      <a:pt x="45" y="5"/>
                      <a:pt x="45" y="10"/>
                    </a:cubicBezTo>
                    <a:cubicBezTo>
                      <a:pt x="45" y="16"/>
                      <a:pt x="45" y="16"/>
                      <a:pt x="45" y="16"/>
                    </a:cubicBezTo>
                    <a:cubicBezTo>
                      <a:pt x="60" y="2"/>
                      <a:pt x="60" y="2"/>
                      <a:pt x="60" y="2"/>
                    </a:cubicBezTo>
                    <a:cubicBezTo>
                      <a:pt x="60" y="1"/>
                      <a:pt x="61" y="1"/>
                      <a:pt x="61" y="1"/>
                    </a:cubicBezTo>
                    <a:cubicBezTo>
                      <a:pt x="62" y="1"/>
                      <a:pt x="62" y="1"/>
                      <a:pt x="62" y="1"/>
                    </a:cubicBezTo>
                    <a:cubicBezTo>
                      <a:pt x="63" y="2"/>
                      <a:pt x="64" y="3"/>
                      <a:pt x="64" y="4"/>
                    </a:cubicBezTo>
                    <a:lnTo>
                      <a:pt x="64" y="42"/>
                    </a:lnTo>
                    <a:close/>
                  </a:path>
                </a:pathLst>
              </a:custGeom>
              <a:solidFill>
                <a:schemeClr val="bg1"/>
              </a:solidFill>
              <a:ln w="9525">
                <a:noFill/>
                <a:round/>
              </a:ln>
            </p:spPr>
            <p:txBody>
              <a:bodyPr anchor="ctr"/>
              <a:lstStyle/>
              <a:p>
                <a:pPr algn="ctr"/>
                <a:endParaRPr>
                  <a:latin typeface="微软雅黑" panose="020B0503020204020204" charset="-122"/>
                  <a:ea typeface="微软雅黑" panose="020B0503020204020204" charset="-122"/>
                </a:endParaRPr>
              </a:p>
            </p:txBody>
          </p:sp>
        </p:grpSp>
        <p:grpSp>
          <p:nvGrpSpPr>
            <p:cNvPr id="8" name="Group 16"/>
            <p:cNvGrpSpPr/>
            <p:nvPr/>
          </p:nvGrpSpPr>
          <p:grpSpPr>
            <a:xfrm>
              <a:off x="9242884" y="2816929"/>
              <a:ext cx="1253067" cy="1253067"/>
              <a:chOff x="5759450" y="1689100"/>
              <a:chExt cx="787400" cy="787400"/>
            </a:xfrm>
          </p:grpSpPr>
          <p:grpSp>
            <p:nvGrpSpPr>
              <p:cNvPr id="21" name="Group 17"/>
              <p:cNvGrpSpPr/>
              <p:nvPr/>
            </p:nvGrpSpPr>
            <p:grpSpPr>
              <a:xfrm>
                <a:off x="5759450" y="1689100"/>
                <a:ext cx="787400" cy="787400"/>
                <a:chOff x="4343400" y="1854885"/>
                <a:chExt cx="457200" cy="457200"/>
              </a:xfrm>
            </p:grpSpPr>
            <p:sp>
              <p:nvSpPr>
                <p:cNvPr id="23" name="Oval 19"/>
                <p:cNvSpPr/>
                <p:nvPr/>
              </p:nvSpPr>
              <p:spPr>
                <a:xfrm>
                  <a:off x="4343400" y="1854885"/>
                  <a:ext cx="457200" cy="457200"/>
                </a:xfrm>
                <a:prstGeom prst="ellipse">
                  <a:avLst/>
                </a:prstGeom>
                <a:solidFill>
                  <a:schemeClr val="bg1"/>
                </a:solidFill>
                <a:ln w="28575">
                  <a:solidFill>
                    <a:srgbClr val="39042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24" name="Oval 20"/>
                <p:cNvSpPr/>
                <p:nvPr/>
              </p:nvSpPr>
              <p:spPr>
                <a:xfrm>
                  <a:off x="4408030" y="1919516"/>
                  <a:ext cx="327939" cy="327939"/>
                </a:xfrm>
                <a:prstGeom prst="ellipse">
                  <a:avLst/>
                </a:prstGeom>
                <a:solidFill>
                  <a:srgbClr val="39042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grpSp>
          <p:sp>
            <p:nvSpPr>
              <p:cNvPr id="22" name="Freeform: Shape 18"/>
              <p:cNvSpPr/>
              <p:nvPr/>
            </p:nvSpPr>
            <p:spPr bwMode="auto">
              <a:xfrm>
                <a:off x="6030661" y="1960311"/>
                <a:ext cx="244978" cy="244978"/>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w="9525">
                <a:noFill/>
                <a:round/>
              </a:ln>
            </p:spPr>
            <p:txBody>
              <a:bodyPr anchor="ctr"/>
              <a:lstStyle/>
              <a:p>
                <a:pPr algn="ctr"/>
                <a:endParaRPr>
                  <a:latin typeface="微软雅黑" panose="020B0503020204020204" charset="-122"/>
                  <a:ea typeface="微软雅黑" panose="020B0503020204020204" charset="-122"/>
                </a:endParaRPr>
              </a:p>
            </p:txBody>
          </p:sp>
        </p:grpSp>
      </p:grpSp>
      <p:grpSp>
        <p:nvGrpSpPr>
          <p:cNvPr id="49" name="组合 48"/>
          <p:cNvGrpSpPr/>
          <p:nvPr/>
        </p:nvGrpSpPr>
        <p:grpSpPr>
          <a:xfrm>
            <a:off x="1297305" y="4928870"/>
            <a:ext cx="2050552" cy="1056414"/>
            <a:chOff x="7999254" y="3433235"/>
            <a:chExt cx="2050552" cy="1056414"/>
          </a:xfrm>
        </p:grpSpPr>
        <p:sp>
          <p:nvSpPr>
            <p:cNvPr id="50" name="矩形 49"/>
            <p:cNvSpPr/>
            <p:nvPr/>
          </p:nvSpPr>
          <p:spPr>
            <a:xfrm>
              <a:off x="7999254" y="3732519"/>
              <a:ext cx="205055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1" name="矩形 50"/>
            <p:cNvSpPr/>
            <p:nvPr/>
          </p:nvSpPr>
          <p:spPr>
            <a:xfrm>
              <a:off x="7999254"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latin typeface="微软雅黑" panose="020B0503020204020204" charset="-122"/>
                  <a:ea typeface="微软雅黑" panose="020B0503020204020204" charset="-122"/>
                </a:rPr>
                <a:t>工作能力</a:t>
              </a:r>
              <a:endParaRPr lang="zh-CN" altLang="en-US" sz="1600" b="1" dirty="0">
                <a:latin typeface="微软雅黑" panose="020B0503020204020204" charset="-122"/>
                <a:ea typeface="微软雅黑" panose="020B0503020204020204" charset="-122"/>
              </a:endParaRPr>
            </a:p>
          </p:txBody>
        </p:sp>
      </p:grpSp>
      <p:grpSp>
        <p:nvGrpSpPr>
          <p:cNvPr id="52" name="组合 51"/>
          <p:cNvGrpSpPr/>
          <p:nvPr/>
        </p:nvGrpSpPr>
        <p:grpSpPr>
          <a:xfrm>
            <a:off x="3812917" y="4928870"/>
            <a:ext cx="2050552" cy="1056414"/>
            <a:chOff x="7999254" y="3433235"/>
            <a:chExt cx="2050552" cy="1056414"/>
          </a:xfrm>
        </p:grpSpPr>
        <p:sp>
          <p:nvSpPr>
            <p:cNvPr id="53" name="矩形 52"/>
            <p:cNvSpPr/>
            <p:nvPr/>
          </p:nvSpPr>
          <p:spPr>
            <a:xfrm>
              <a:off x="7999254" y="3732519"/>
              <a:ext cx="205055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4" name="矩形 53"/>
            <p:cNvSpPr/>
            <p:nvPr/>
          </p:nvSpPr>
          <p:spPr>
            <a:xfrm>
              <a:off x="7999254"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latin typeface="微软雅黑" panose="020B0503020204020204" charset="-122"/>
                  <a:ea typeface="微软雅黑" panose="020B0503020204020204" charset="-122"/>
                </a:rPr>
                <a:t>个人品牌</a:t>
              </a:r>
              <a:endParaRPr lang="zh-CN" altLang="en-US" sz="1600" b="1" dirty="0">
                <a:latin typeface="微软雅黑" panose="020B0503020204020204" charset="-122"/>
                <a:ea typeface="微软雅黑" panose="020B0503020204020204" charset="-122"/>
              </a:endParaRPr>
            </a:p>
          </p:txBody>
        </p:sp>
      </p:grpSp>
      <p:grpSp>
        <p:nvGrpSpPr>
          <p:cNvPr id="55" name="组合 54"/>
          <p:cNvGrpSpPr/>
          <p:nvPr/>
        </p:nvGrpSpPr>
        <p:grpSpPr>
          <a:xfrm>
            <a:off x="6328528" y="4928870"/>
            <a:ext cx="2050552" cy="1056414"/>
            <a:chOff x="7999254" y="3433235"/>
            <a:chExt cx="2050552" cy="1056414"/>
          </a:xfrm>
        </p:grpSpPr>
        <p:sp>
          <p:nvSpPr>
            <p:cNvPr id="56" name="矩形 55"/>
            <p:cNvSpPr/>
            <p:nvPr/>
          </p:nvSpPr>
          <p:spPr>
            <a:xfrm>
              <a:off x="7999254" y="3732519"/>
              <a:ext cx="205055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7" name="矩形 56"/>
            <p:cNvSpPr/>
            <p:nvPr/>
          </p:nvSpPr>
          <p:spPr>
            <a:xfrm>
              <a:off x="7999254"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latin typeface="微软雅黑" panose="020B0503020204020204" charset="-122"/>
                  <a:ea typeface="微软雅黑" panose="020B0503020204020204" charset="-122"/>
                </a:rPr>
                <a:t>经验积累</a:t>
              </a:r>
              <a:endParaRPr lang="zh-CN" altLang="en-US" sz="1600" b="1" dirty="0">
                <a:latin typeface="微软雅黑" panose="020B0503020204020204" charset="-122"/>
                <a:ea typeface="微软雅黑" panose="020B0503020204020204" charset="-122"/>
              </a:endParaRPr>
            </a:p>
          </p:txBody>
        </p:sp>
      </p:grpSp>
      <p:grpSp>
        <p:nvGrpSpPr>
          <p:cNvPr id="58" name="组合 57"/>
          <p:cNvGrpSpPr/>
          <p:nvPr/>
        </p:nvGrpSpPr>
        <p:grpSpPr>
          <a:xfrm>
            <a:off x="8844140" y="4928870"/>
            <a:ext cx="2050552" cy="1056414"/>
            <a:chOff x="7999254" y="3433235"/>
            <a:chExt cx="2050552" cy="1056414"/>
          </a:xfrm>
        </p:grpSpPr>
        <p:sp>
          <p:nvSpPr>
            <p:cNvPr id="59" name="矩形 58"/>
            <p:cNvSpPr/>
            <p:nvPr/>
          </p:nvSpPr>
          <p:spPr>
            <a:xfrm>
              <a:off x="7999254" y="3732519"/>
              <a:ext cx="205055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60" name="矩形 59"/>
            <p:cNvSpPr/>
            <p:nvPr/>
          </p:nvSpPr>
          <p:spPr>
            <a:xfrm>
              <a:off x="7999254"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latin typeface="微软雅黑" panose="020B0503020204020204" charset="-122"/>
                  <a:ea typeface="微软雅黑" panose="020B0503020204020204" charset="-122"/>
                </a:rPr>
                <a:t>职务晋升</a:t>
              </a:r>
              <a:endParaRPr lang="zh-CN" altLang="en-US" sz="1600" b="1" dirty="0">
                <a:latin typeface="微软雅黑" panose="020B0503020204020204" charset="-122"/>
                <a:ea typeface="微软雅黑" panose="020B0503020204020204" charset="-122"/>
              </a:endParaRPr>
            </a:p>
          </p:txBody>
        </p:sp>
      </p:grpSp>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242370" y="458879"/>
            <a:ext cx="6623625" cy="809534"/>
            <a:chOff x="2204270" y="458879"/>
            <a:chExt cx="6623625" cy="809534"/>
          </a:xfrm>
        </p:grpSpPr>
        <p:sp>
          <p:nvSpPr>
            <p:cNvPr id="10" name="文本框 9"/>
            <p:cNvSpPr txBox="1"/>
            <p:nvPr/>
          </p:nvSpPr>
          <p:spPr>
            <a:xfrm>
              <a:off x="2204270" y="458879"/>
              <a:ext cx="344932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责任是成</a:t>
              </a:r>
              <a:r>
                <a:rPr lang="zh-CN" altLang="en-US" sz="3200" b="1" dirty="0">
                  <a:solidFill>
                    <a:srgbClr val="39042F"/>
                  </a:solidFill>
                </a:rPr>
                <a:t>长的源泉</a:t>
              </a:r>
              <a:endParaRPr lang="zh-CN" altLang="en-US" sz="3200" b="1" dirty="0">
                <a:solidFill>
                  <a:srgbClr val="39042F"/>
                </a:solidFill>
              </a:endParaRPr>
            </a:p>
          </p:txBody>
        </p:sp>
        <p:sp>
          <p:nvSpPr>
            <p:cNvPr id="11" name="文本框 10"/>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12"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任意多边形 12"/>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任意多边形 15"/>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2" presetClass="entr" presetSubtype="4"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p:tgtEl>
                                          <p:spTgt spid="49"/>
                                        </p:tgtEl>
                                        <p:attrNameLst>
                                          <p:attrName>ppt_y</p:attrName>
                                        </p:attrNameLst>
                                      </p:cBhvr>
                                      <p:tavLst>
                                        <p:tav tm="0">
                                          <p:val>
                                            <p:strVal val="#ppt_y+#ppt_h*1.125000"/>
                                          </p:val>
                                        </p:tav>
                                        <p:tav tm="100000">
                                          <p:val>
                                            <p:strVal val="#ppt_y"/>
                                          </p:val>
                                        </p:tav>
                                      </p:tavLst>
                                    </p:anim>
                                    <p:animEffect transition="in" filter="wipe(up)">
                                      <p:cBhvr>
                                        <p:cTn id="18" dur="500"/>
                                        <p:tgtEl>
                                          <p:spTgt spid="49"/>
                                        </p:tgtEl>
                                      </p:cBhvr>
                                    </p:animEffect>
                                  </p:childTnLst>
                                </p:cTn>
                              </p:par>
                              <p:par>
                                <p:cTn id="19" presetID="12" presetClass="entr" presetSubtype="4"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p:tgtEl>
                                          <p:spTgt spid="52"/>
                                        </p:tgtEl>
                                        <p:attrNameLst>
                                          <p:attrName>ppt_y</p:attrName>
                                        </p:attrNameLst>
                                      </p:cBhvr>
                                      <p:tavLst>
                                        <p:tav tm="0">
                                          <p:val>
                                            <p:strVal val="#ppt_y+#ppt_h*1.125000"/>
                                          </p:val>
                                        </p:tav>
                                        <p:tav tm="100000">
                                          <p:val>
                                            <p:strVal val="#ppt_y"/>
                                          </p:val>
                                        </p:tav>
                                      </p:tavLst>
                                    </p:anim>
                                    <p:animEffect transition="in" filter="wipe(up)">
                                      <p:cBhvr>
                                        <p:cTn id="22" dur="500"/>
                                        <p:tgtEl>
                                          <p:spTgt spid="52"/>
                                        </p:tgtEl>
                                      </p:cBhvr>
                                    </p:animEffect>
                                  </p:childTnLst>
                                </p:cTn>
                              </p:par>
                              <p:par>
                                <p:cTn id="23" presetID="12" presetClass="entr" presetSubtype="4"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additive="base">
                                        <p:cTn id="25" dur="500"/>
                                        <p:tgtEl>
                                          <p:spTgt spid="55"/>
                                        </p:tgtEl>
                                        <p:attrNameLst>
                                          <p:attrName>ppt_y</p:attrName>
                                        </p:attrNameLst>
                                      </p:cBhvr>
                                      <p:tavLst>
                                        <p:tav tm="0">
                                          <p:val>
                                            <p:strVal val="#ppt_y+#ppt_h*1.125000"/>
                                          </p:val>
                                        </p:tav>
                                        <p:tav tm="100000">
                                          <p:val>
                                            <p:strVal val="#ppt_y"/>
                                          </p:val>
                                        </p:tav>
                                      </p:tavLst>
                                    </p:anim>
                                    <p:animEffect transition="in" filter="wipe(up)">
                                      <p:cBhvr>
                                        <p:cTn id="26" dur="500"/>
                                        <p:tgtEl>
                                          <p:spTgt spid="55"/>
                                        </p:tgtEl>
                                      </p:cBhvr>
                                    </p:animEffect>
                                  </p:childTnLst>
                                </p:cTn>
                              </p:par>
                              <p:par>
                                <p:cTn id="27" presetID="12" presetClass="entr" presetSubtype="4"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additive="base">
                                        <p:cTn id="29" dur="500"/>
                                        <p:tgtEl>
                                          <p:spTgt spid="58"/>
                                        </p:tgtEl>
                                        <p:attrNameLst>
                                          <p:attrName>ppt_y</p:attrName>
                                        </p:attrNameLst>
                                      </p:cBhvr>
                                      <p:tavLst>
                                        <p:tav tm="0">
                                          <p:val>
                                            <p:strVal val="#ppt_y+#ppt_h*1.125000"/>
                                          </p:val>
                                        </p:tav>
                                        <p:tav tm="100000">
                                          <p:val>
                                            <p:strVal val="#ppt_y"/>
                                          </p:val>
                                        </p:tav>
                                      </p:tavLst>
                                    </p:anim>
                                    <p:animEffect transition="in" filter="wipe(up)">
                                      <p:cBhvr>
                                        <p:cTn id="3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242370" y="458879"/>
            <a:ext cx="6651565" cy="669834"/>
            <a:chOff x="2204270" y="458879"/>
            <a:chExt cx="6651565" cy="669834"/>
          </a:xfrm>
        </p:grpSpPr>
        <p:sp>
          <p:nvSpPr>
            <p:cNvPr id="4" name="文本框 3"/>
            <p:cNvSpPr txBox="1"/>
            <p:nvPr/>
          </p:nvSpPr>
          <p:spPr>
            <a:xfrm>
              <a:off x="2204270" y="458879"/>
              <a:ext cx="5601970" cy="475615"/>
            </a:xfrm>
            <a:prstGeom prst="rect">
              <a:avLst/>
            </a:prstGeom>
            <a:noFill/>
          </p:spPr>
          <p:txBody>
            <a:bodyPr wrap="none" rtlCol="0">
              <a:spAutoFit/>
              <a:scene3d>
                <a:camera prst="orthographicFront"/>
                <a:lightRig rig="threePt" dir="t"/>
              </a:scene3d>
              <a:sp3d contourW="12700"/>
            </a:bodyPr>
            <a:lstStyle/>
            <a:p>
              <a:pPr algn="l"/>
              <a:r>
                <a:rPr lang="zh-CN" altLang="en-US" sz="2500" b="1" dirty="0"/>
                <a:t>把问题当机会：善</a:t>
              </a:r>
              <a:r>
                <a:rPr lang="zh-CN" altLang="en-US" sz="2500" b="1" dirty="0">
                  <a:solidFill>
                    <a:srgbClr val="39042F"/>
                  </a:solidFill>
                </a:rPr>
                <a:t>于分析、判断、应变</a:t>
              </a:r>
              <a:endParaRPr lang="zh-CN" altLang="en-US" sz="2500" b="1" dirty="0">
                <a:solidFill>
                  <a:srgbClr val="39042F"/>
                </a:solidFill>
              </a:endParaRPr>
            </a:p>
          </p:txBody>
        </p:sp>
        <p:sp>
          <p:nvSpPr>
            <p:cNvPr id="5" name="文本框 4"/>
            <p:cNvSpPr txBox="1"/>
            <p:nvPr/>
          </p:nvSpPr>
          <p:spPr>
            <a:xfrm>
              <a:off x="2232210" y="8258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
          <p:cNvSpPr/>
          <p:nvPr/>
        </p:nvSpPr>
        <p:spPr bwMode="auto">
          <a:xfrm>
            <a:off x="780831" y="1920214"/>
            <a:ext cx="4407776" cy="3818883"/>
          </a:xfrm>
          <a:custGeom>
            <a:avLst/>
            <a:gdLst>
              <a:gd name="T0" fmla="*/ 103 w 208"/>
              <a:gd name="T1" fmla="*/ 180 h 180"/>
              <a:gd name="T2" fmla="*/ 21 w 208"/>
              <a:gd name="T3" fmla="*/ 180 h 180"/>
              <a:gd name="T4" fmla="*/ 9 w 208"/>
              <a:gd name="T5" fmla="*/ 160 h 180"/>
              <a:gd name="T6" fmla="*/ 92 w 208"/>
              <a:gd name="T7" fmla="*/ 14 h 180"/>
              <a:gd name="T8" fmla="*/ 115 w 208"/>
              <a:gd name="T9" fmla="*/ 13 h 180"/>
              <a:gd name="T10" fmla="*/ 199 w 208"/>
              <a:gd name="T11" fmla="*/ 159 h 180"/>
              <a:gd name="T12" fmla="*/ 185 w 208"/>
              <a:gd name="T13" fmla="*/ 180 h 180"/>
              <a:gd name="T14" fmla="*/ 103 w 208"/>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80">
                <a:moveTo>
                  <a:pt x="103" y="180"/>
                </a:moveTo>
                <a:cubicBezTo>
                  <a:pt x="76" y="180"/>
                  <a:pt x="49" y="180"/>
                  <a:pt x="21" y="180"/>
                </a:cubicBezTo>
                <a:cubicBezTo>
                  <a:pt x="4" y="180"/>
                  <a:pt x="0" y="175"/>
                  <a:pt x="9" y="160"/>
                </a:cubicBezTo>
                <a:cubicBezTo>
                  <a:pt x="36" y="111"/>
                  <a:pt x="64" y="63"/>
                  <a:pt x="92" y="14"/>
                </a:cubicBezTo>
                <a:cubicBezTo>
                  <a:pt x="99" y="1"/>
                  <a:pt x="107" y="0"/>
                  <a:pt x="115" y="13"/>
                </a:cubicBezTo>
                <a:cubicBezTo>
                  <a:pt x="143" y="62"/>
                  <a:pt x="171" y="110"/>
                  <a:pt x="199" y="159"/>
                </a:cubicBezTo>
                <a:cubicBezTo>
                  <a:pt x="208" y="175"/>
                  <a:pt x="205" y="180"/>
                  <a:pt x="185" y="180"/>
                </a:cubicBezTo>
                <a:cubicBezTo>
                  <a:pt x="158" y="180"/>
                  <a:pt x="131" y="180"/>
                  <a:pt x="103" y="180"/>
                </a:cubicBezTo>
                <a:close/>
              </a:path>
            </a:pathLst>
          </a:custGeom>
          <a:solidFill>
            <a:srgbClr val="39042F"/>
          </a:solidFill>
          <a:ln w="38100">
            <a:solidFill>
              <a:schemeClr val="bg1"/>
            </a:solidFill>
          </a:ln>
          <a:effectLst/>
        </p:spPr>
        <p:txBody>
          <a:bodyPr anchor="ctr"/>
          <a:lstStyle/>
          <a:p>
            <a:pPr algn="ctr"/>
            <a:endParaRPr>
              <a:latin typeface="微软雅黑" panose="020B0503020204020204" charset="-122"/>
              <a:ea typeface="微软雅黑" panose="020B0503020204020204" charset="-122"/>
            </a:endParaRPr>
          </a:p>
        </p:txBody>
      </p:sp>
      <p:sp>
        <p:nvSpPr>
          <p:cNvPr id="18" name="任意多边形: 形状 2"/>
          <p:cNvSpPr/>
          <p:nvPr/>
        </p:nvSpPr>
        <p:spPr bwMode="auto">
          <a:xfrm>
            <a:off x="772321" y="2386465"/>
            <a:ext cx="3869628" cy="3352633"/>
          </a:xfrm>
          <a:custGeom>
            <a:avLst/>
            <a:gdLst>
              <a:gd name="T0" fmla="*/ 103 w 208"/>
              <a:gd name="T1" fmla="*/ 180 h 180"/>
              <a:gd name="T2" fmla="*/ 21 w 208"/>
              <a:gd name="T3" fmla="*/ 180 h 180"/>
              <a:gd name="T4" fmla="*/ 9 w 208"/>
              <a:gd name="T5" fmla="*/ 160 h 180"/>
              <a:gd name="T6" fmla="*/ 92 w 208"/>
              <a:gd name="T7" fmla="*/ 14 h 180"/>
              <a:gd name="T8" fmla="*/ 115 w 208"/>
              <a:gd name="T9" fmla="*/ 13 h 180"/>
              <a:gd name="T10" fmla="*/ 199 w 208"/>
              <a:gd name="T11" fmla="*/ 159 h 180"/>
              <a:gd name="T12" fmla="*/ 185 w 208"/>
              <a:gd name="T13" fmla="*/ 180 h 180"/>
              <a:gd name="T14" fmla="*/ 103 w 208"/>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80">
                <a:moveTo>
                  <a:pt x="103" y="180"/>
                </a:moveTo>
                <a:cubicBezTo>
                  <a:pt x="76" y="180"/>
                  <a:pt x="49" y="180"/>
                  <a:pt x="21" y="180"/>
                </a:cubicBezTo>
                <a:cubicBezTo>
                  <a:pt x="4" y="180"/>
                  <a:pt x="0" y="175"/>
                  <a:pt x="9" y="160"/>
                </a:cubicBezTo>
                <a:cubicBezTo>
                  <a:pt x="36" y="111"/>
                  <a:pt x="64" y="63"/>
                  <a:pt x="92" y="14"/>
                </a:cubicBezTo>
                <a:cubicBezTo>
                  <a:pt x="99" y="1"/>
                  <a:pt x="107" y="0"/>
                  <a:pt x="115" y="13"/>
                </a:cubicBezTo>
                <a:cubicBezTo>
                  <a:pt x="143" y="62"/>
                  <a:pt x="171" y="110"/>
                  <a:pt x="199" y="159"/>
                </a:cubicBezTo>
                <a:cubicBezTo>
                  <a:pt x="208" y="175"/>
                  <a:pt x="205" y="180"/>
                  <a:pt x="185" y="180"/>
                </a:cubicBezTo>
                <a:cubicBezTo>
                  <a:pt x="158" y="180"/>
                  <a:pt x="131" y="180"/>
                  <a:pt x="103" y="180"/>
                </a:cubicBezTo>
                <a:close/>
              </a:path>
            </a:pathLst>
          </a:custGeom>
          <a:solidFill>
            <a:schemeClr val="bg1">
              <a:lumMod val="50000"/>
            </a:schemeClr>
          </a:solidFill>
          <a:ln w="38100">
            <a:solidFill>
              <a:schemeClr val="bg1"/>
            </a:solidFill>
          </a:ln>
          <a:effectLst/>
        </p:spPr>
        <p:txBody>
          <a:bodyPr anchor="ctr"/>
          <a:lstStyle/>
          <a:p>
            <a:pPr algn="ctr"/>
            <a:endParaRPr>
              <a:latin typeface="微软雅黑" panose="020B0503020204020204" charset="-122"/>
              <a:ea typeface="微软雅黑" panose="020B0503020204020204" charset="-122"/>
            </a:endParaRPr>
          </a:p>
        </p:txBody>
      </p:sp>
      <p:sp>
        <p:nvSpPr>
          <p:cNvPr id="19" name="任意多边形: 形状 3"/>
          <p:cNvSpPr/>
          <p:nvPr/>
        </p:nvSpPr>
        <p:spPr bwMode="auto">
          <a:xfrm>
            <a:off x="763812" y="2862981"/>
            <a:ext cx="3319630" cy="2876117"/>
          </a:xfrm>
          <a:custGeom>
            <a:avLst/>
            <a:gdLst>
              <a:gd name="T0" fmla="*/ 103 w 208"/>
              <a:gd name="T1" fmla="*/ 180 h 180"/>
              <a:gd name="T2" fmla="*/ 21 w 208"/>
              <a:gd name="T3" fmla="*/ 180 h 180"/>
              <a:gd name="T4" fmla="*/ 9 w 208"/>
              <a:gd name="T5" fmla="*/ 160 h 180"/>
              <a:gd name="T6" fmla="*/ 92 w 208"/>
              <a:gd name="T7" fmla="*/ 14 h 180"/>
              <a:gd name="T8" fmla="*/ 115 w 208"/>
              <a:gd name="T9" fmla="*/ 13 h 180"/>
              <a:gd name="T10" fmla="*/ 199 w 208"/>
              <a:gd name="T11" fmla="*/ 159 h 180"/>
              <a:gd name="T12" fmla="*/ 185 w 208"/>
              <a:gd name="T13" fmla="*/ 180 h 180"/>
              <a:gd name="T14" fmla="*/ 103 w 208"/>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80">
                <a:moveTo>
                  <a:pt x="103" y="180"/>
                </a:moveTo>
                <a:cubicBezTo>
                  <a:pt x="76" y="180"/>
                  <a:pt x="49" y="180"/>
                  <a:pt x="21" y="180"/>
                </a:cubicBezTo>
                <a:cubicBezTo>
                  <a:pt x="4" y="180"/>
                  <a:pt x="0" y="175"/>
                  <a:pt x="9" y="160"/>
                </a:cubicBezTo>
                <a:cubicBezTo>
                  <a:pt x="36" y="111"/>
                  <a:pt x="64" y="63"/>
                  <a:pt x="92" y="14"/>
                </a:cubicBezTo>
                <a:cubicBezTo>
                  <a:pt x="99" y="1"/>
                  <a:pt x="107" y="0"/>
                  <a:pt x="115" y="13"/>
                </a:cubicBezTo>
                <a:cubicBezTo>
                  <a:pt x="143" y="62"/>
                  <a:pt x="171" y="110"/>
                  <a:pt x="199" y="159"/>
                </a:cubicBezTo>
                <a:cubicBezTo>
                  <a:pt x="208" y="175"/>
                  <a:pt x="205" y="180"/>
                  <a:pt x="185" y="180"/>
                </a:cubicBezTo>
                <a:cubicBezTo>
                  <a:pt x="158" y="180"/>
                  <a:pt x="131" y="180"/>
                  <a:pt x="103" y="180"/>
                </a:cubicBezTo>
                <a:close/>
              </a:path>
            </a:pathLst>
          </a:custGeom>
          <a:solidFill>
            <a:srgbClr val="2E295C"/>
          </a:solidFill>
          <a:ln w="38100">
            <a:solidFill>
              <a:schemeClr val="bg1"/>
            </a:solidFill>
          </a:ln>
          <a:effectLst/>
        </p:spPr>
        <p:txBody>
          <a:bodyPr anchor="ctr"/>
          <a:lstStyle/>
          <a:p>
            <a:pPr algn="ctr"/>
            <a:endParaRPr>
              <a:latin typeface="微软雅黑" panose="020B0503020204020204" charset="-122"/>
              <a:ea typeface="微软雅黑" panose="020B0503020204020204" charset="-122"/>
            </a:endParaRPr>
          </a:p>
        </p:txBody>
      </p:sp>
      <p:sp>
        <p:nvSpPr>
          <p:cNvPr id="20" name="任意多边形: 形状 4"/>
          <p:cNvSpPr/>
          <p:nvPr/>
        </p:nvSpPr>
        <p:spPr bwMode="auto">
          <a:xfrm>
            <a:off x="755303" y="3348006"/>
            <a:ext cx="2759811" cy="2391091"/>
          </a:xfrm>
          <a:custGeom>
            <a:avLst/>
            <a:gdLst>
              <a:gd name="T0" fmla="*/ 103 w 208"/>
              <a:gd name="T1" fmla="*/ 180 h 180"/>
              <a:gd name="T2" fmla="*/ 21 w 208"/>
              <a:gd name="T3" fmla="*/ 180 h 180"/>
              <a:gd name="T4" fmla="*/ 9 w 208"/>
              <a:gd name="T5" fmla="*/ 160 h 180"/>
              <a:gd name="T6" fmla="*/ 92 w 208"/>
              <a:gd name="T7" fmla="*/ 14 h 180"/>
              <a:gd name="T8" fmla="*/ 115 w 208"/>
              <a:gd name="T9" fmla="*/ 13 h 180"/>
              <a:gd name="T10" fmla="*/ 199 w 208"/>
              <a:gd name="T11" fmla="*/ 159 h 180"/>
              <a:gd name="T12" fmla="*/ 185 w 208"/>
              <a:gd name="T13" fmla="*/ 180 h 180"/>
              <a:gd name="T14" fmla="*/ 103 w 208"/>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80">
                <a:moveTo>
                  <a:pt x="103" y="180"/>
                </a:moveTo>
                <a:cubicBezTo>
                  <a:pt x="76" y="180"/>
                  <a:pt x="49" y="180"/>
                  <a:pt x="21" y="180"/>
                </a:cubicBezTo>
                <a:cubicBezTo>
                  <a:pt x="4" y="180"/>
                  <a:pt x="0" y="175"/>
                  <a:pt x="9" y="160"/>
                </a:cubicBezTo>
                <a:cubicBezTo>
                  <a:pt x="36" y="111"/>
                  <a:pt x="64" y="63"/>
                  <a:pt x="92" y="14"/>
                </a:cubicBezTo>
                <a:cubicBezTo>
                  <a:pt x="99" y="1"/>
                  <a:pt x="107" y="0"/>
                  <a:pt x="115" y="13"/>
                </a:cubicBezTo>
                <a:cubicBezTo>
                  <a:pt x="143" y="62"/>
                  <a:pt x="171" y="110"/>
                  <a:pt x="199" y="159"/>
                </a:cubicBezTo>
                <a:cubicBezTo>
                  <a:pt x="208" y="175"/>
                  <a:pt x="205" y="180"/>
                  <a:pt x="185" y="180"/>
                </a:cubicBezTo>
                <a:cubicBezTo>
                  <a:pt x="158" y="180"/>
                  <a:pt x="131" y="180"/>
                  <a:pt x="103" y="180"/>
                </a:cubicBezTo>
                <a:close/>
              </a:path>
            </a:pathLst>
          </a:custGeom>
          <a:solidFill>
            <a:srgbClr val="39042F"/>
          </a:solidFill>
          <a:ln w="38100">
            <a:solidFill>
              <a:schemeClr val="bg1"/>
            </a:solidFill>
          </a:ln>
          <a:effectLst/>
        </p:spPr>
        <p:txBody>
          <a:bodyPr anchor="ctr"/>
          <a:lstStyle/>
          <a:p>
            <a:pPr algn="ctr"/>
            <a:endParaRPr>
              <a:latin typeface="微软雅黑" panose="020B0503020204020204" charset="-122"/>
              <a:ea typeface="微软雅黑" panose="020B0503020204020204" charset="-122"/>
            </a:endParaRPr>
          </a:p>
        </p:txBody>
      </p:sp>
      <p:sp>
        <p:nvSpPr>
          <p:cNvPr id="22" name="文本框 5"/>
          <p:cNvSpPr txBox="1"/>
          <p:nvPr/>
        </p:nvSpPr>
        <p:spPr>
          <a:xfrm>
            <a:off x="4689980" y="5422781"/>
            <a:ext cx="588568" cy="298527"/>
          </a:xfrm>
          <a:prstGeom prst="rect">
            <a:avLst/>
          </a:prstGeom>
          <a:noFill/>
        </p:spPr>
        <p:txBody>
          <a:bodyPr wrap="square">
            <a:normAutofit fontScale="87500" lnSpcReduction="10000"/>
          </a:bodyPr>
          <a:lstStyle/>
          <a:p>
            <a:r>
              <a:rPr lang="en-US" sz="1695" b="1" dirty="0">
                <a:solidFill>
                  <a:schemeClr val="bg1"/>
                </a:solidFill>
                <a:latin typeface="微软雅黑" panose="020B0503020204020204" charset="-122"/>
                <a:ea typeface="微软雅黑" panose="020B0503020204020204" charset="-122"/>
              </a:rPr>
              <a:t>04</a:t>
            </a:r>
            <a:endParaRPr lang="en-US" sz="1695" b="1" dirty="0">
              <a:solidFill>
                <a:schemeClr val="bg1"/>
              </a:solidFill>
              <a:latin typeface="微软雅黑" panose="020B0503020204020204" charset="-122"/>
              <a:ea typeface="微软雅黑" panose="020B0503020204020204" charset="-122"/>
            </a:endParaRPr>
          </a:p>
        </p:txBody>
      </p:sp>
      <p:sp>
        <p:nvSpPr>
          <p:cNvPr id="23" name="文本框 6"/>
          <p:cNvSpPr txBox="1"/>
          <p:nvPr/>
        </p:nvSpPr>
        <p:spPr>
          <a:xfrm>
            <a:off x="4119061" y="5422781"/>
            <a:ext cx="588568" cy="298527"/>
          </a:xfrm>
          <a:prstGeom prst="rect">
            <a:avLst/>
          </a:prstGeom>
          <a:noFill/>
        </p:spPr>
        <p:txBody>
          <a:bodyPr wrap="square">
            <a:normAutofit fontScale="87500" lnSpcReduction="10000"/>
          </a:bodyPr>
          <a:lstStyle/>
          <a:p>
            <a:r>
              <a:rPr lang="en-US" sz="1695" b="1">
                <a:solidFill>
                  <a:schemeClr val="bg1"/>
                </a:solidFill>
                <a:latin typeface="微软雅黑" panose="020B0503020204020204" charset="-122"/>
                <a:ea typeface="微软雅黑" panose="020B0503020204020204" charset="-122"/>
              </a:rPr>
              <a:t>03</a:t>
            </a:r>
            <a:endParaRPr lang="en-US" sz="1695" b="1">
              <a:solidFill>
                <a:schemeClr val="bg1"/>
              </a:solidFill>
              <a:latin typeface="微软雅黑" panose="020B0503020204020204" charset="-122"/>
              <a:ea typeface="微软雅黑" panose="020B0503020204020204" charset="-122"/>
            </a:endParaRPr>
          </a:p>
        </p:txBody>
      </p:sp>
      <p:sp>
        <p:nvSpPr>
          <p:cNvPr id="26" name="文本框 7"/>
          <p:cNvSpPr txBox="1"/>
          <p:nvPr/>
        </p:nvSpPr>
        <p:spPr>
          <a:xfrm>
            <a:off x="3548142" y="5422781"/>
            <a:ext cx="588568" cy="298527"/>
          </a:xfrm>
          <a:prstGeom prst="rect">
            <a:avLst/>
          </a:prstGeom>
          <a:noFill/>
        </p:spPr>
        <p:txBody>
          <a:bodyPr wrap="square">
            <a:normAutofit fontScale="87500" lnSpcReduction="10000"/>
          </a:bodyPr>
          <a:lstStyle/>
          <a:p>
            <a:r>
              <a:rPr lang="en-US" sz="1695" b="1">
                <a:solidFill>
                  <a:schemeClr val="bg1"/>
                </a:solidFill>
                <a:latin typeface="微软雅黑" panose="020B0503020204020204" charset="-122"/>
                <a:ea typeface="微软雅黑" panose="020B0503020204020204" charset="-122"/>
              </a:rPr>
              <a:t>02</a:t>
            </a:r>
            <a:endParaRPr lang="en-US" sz="1695" b="1">
              <a:solidFill>
                <a:schemeClr val="bg1"/>
              </a:solidFill>
              <a:latin typeface="微软雅黑" panose="020B0503020204020204" charset="-122"/>
              <a:ea typeface="微软雅黑" panose="020B0503020204020204" charset="-122"/>
            </a:endParaRPr>
          </a:p>
        </p:txBody>
      </p:sp>
      <p:sp>
        <p:nvSpPr>
          <p:cNvPr id="28" name="文本框 8"/>
          <p:cNvSpPr txBox="1"/>
          <p:nvPr/>
        </p:nvSpPr>
        <p:spPr>
          <a:xfrm>
            <a:off x="2977225" y="5422781"/>
            <a:ext cx="588568" cy="298527"/>
          </a:xfrm>
          <a:prstGeom prst="rect">
            <a:avLst/>
          </a:prstGeom>
          <a:noFill/>
        </p:spPr>
        <p:txBody>
          <a:bodyPr wrap="square">
            <a:normAutofit fontScale="87500" lnSpcReduction="10000"/>
          </a:bodyPr>
          <a:lstStyle/>
          <a:p>
            <a:r>
              <a:rPr lang="en-US" sz="1695" b="1">
                <a:solidFill>
                  <a:schemeClr val="bg1"/>
                </a:solidFill>
                <a:latin typeface="微软雅黑" panose="020B0503020204020204" charset="-122"/>
                <a:ea typeface="微软雅黑" panose="020B0503020204020204" charset="-122"/>
              </a:rPr>
              <a:t>01</a:t>
            </a:r>
            <a:endParaRPr lang="en-US" sz="1695" b="1">
              <a:solidFill>
                <a:schemeClr val="bg1"/>
              </a:solidFill>
              <a:latin typeface="微软雅黑" panose="020B0503020204020204" charset="-122"/>
              <a:ea typeface="微软雅黑" panose="020B0503020204020204" charset="-122"/>
            </a:endParaRPr>
          </a:p>
        </p:txBody>
      </p:sp>
      <p:grpSp>
        <p:nvGrpSpPr>
          <p:cNvPr id="42" name="组合 41"/>
          <p:cNvGrpSpPr/>
          <p:nvPr/>
        </p:nvGrpSpPr>
        <p:grpSpPr>
          <a:xfrm>
            <a:off x="5890955" y="1787761"/>
            <a:ext cx="4637405" cy="1273175"/>
            <a:chOff x="7520819" y="3249720"/>
            <a:chExt cx="4637405" cy="1273175"/>
          </a:xfrm>
        </p:grpSpPr>
        <p:sp>
          <p:nvSpPr>
            <p:cNvPr id="43" name="矩形 42"/>
            <p:cNvSpPr/>
            <p:nvPr/>
          </p:nvSpPr>
          <p:spPr>
            <a:xfrm>
              <a:off x="7520819" y="3546900"/>
              <a:ext cx="4471670" cy="97599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公司的问题，就是你晋升的机会；客户的问题，就是你销售的机会；自己的问题，就是你成长的机会；同事的问题，就是你建立人脉的机会；老板的问题，就是你赢得信任的机会；对手的问题，就是你变得更强的机会。</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44" name="矩形 43"/>
            <p:cNvSpPr/>
            <p:nvPr/>
          </p:nvSpPr>
          <p:spPr>
            <a:xfrm>
              <a:off x="7520819" y="3249720"/>
              <a:ext cx="4637405"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微软雅黑" panose="020B0503020204020204" charset="-122"/>
                  <a:ea typeface="微软雅黑" panose="020B0503020204020204" charset="-122"/>
                </a:rPr>
                <a:t>人脉关系、挑战自我、视野拓展、心智发展。</a:t>
              </a:r>
              <a:endParaRPr lang="zh-CN" altLang="en-US" sz="1600" b="1" dirty="0">
                <a:latin typeface="微软雅黑" panose="020B0503020204020204" charset="-122"/>
                <a:ea typeface="微软雅黑" panose="020B0503020204020204" charset="-122"/>
              </a:endParaRPr>
            </a:p>
          </p:txBody>
        </p:sp>
      </p:grpSp>
      <p:grpSp>
        <p:nvGrpSpPr>
          <p:cNvPr id="29" name="组合 28"/>
          <p:cNvGrpSpPr/>
          <p:nvPr/>
        </p:nvGrpSpPr>
        <p:grpSpPr>
          <a:xfrm>
            <a:off x="6004724" y="3166197"/>
            <a:ext cx="4693756" cy="526579"/>
            <a:chOff x="6329844" y="3207472"/>
            <a:chExt cx="4693756" cy="526579"/>
          </a:xfrm>
        </p:grpSpPr>
        <p:grpSp>
          <p:nvGrpSpPr>
            <p:cNvPr id="30" name="组合 29"/>
            <p:cNvGrpSpPr/>
            <p:nvPr/>
          </p:nvGrpSpPr>
          <p:grpSpPr>
            <a:xfrm>
              <a:off x="6329844" y="3207472"/>
              <a:ext cx="494682" cy="494682"/>
              <a:chOff x="7214440" y="2889925"/>
              <a:chExt cx="413117" cy="413117"/>
            </a:xfrm>
          </p:grpSpPr>
          <p:sp>
            <p:nvSpPr>
              <p:cNvPr id="34" name="椭圆 33"/>
              <p:cNvSpPr/>
              <p:nvPr/>
            </p:nvSpPr>
            <p:spPr>
              <a:xfrm>
                <a:off x="7214440" y="2889925"/>
                <a:ext cx="413117" cy="413117"/>
              </a:xfrm>
              <a:prstGeom prst="ellipse">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微软雅黑" panose="020B0503020204020204" charset="-122"/>
                  <a:ea typeface="微软雅黑" panose="020B0503020204020204" charset="-122"/>
                </a:endParaRPr>
              </a:p>
            </p:txBody>
          </p:sp>
          <p:sp>
            <p:nvSpPr>
              <p:cNvPr id="35" name="任意多边形: 形状 19"/>
              <p:cNvSpPr/>
              <p:nvPr/>
            </p:nvSpPr>
            <p:spPr>
              <a:xfrm>
                <a:off x="7300764" y="2976259"/>
                <a:ext cx="240468" cy="240449"/>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89"/>
                      <a:pt x="20188" y="20619"/>
                      <a:pt x="19636" y="20619"/>
                    </a:cubicBezTo>
                    <a:lnTo>
                      <a:pt x="1964" y="20619"/>
                    </a:lnTo>
                    <a:cubicBezTo>
                      <a:pt x="1421" y="20619"/>
                      <a:pt x="982" y="20189"/>
                      <a:pt x="982" y="19636"/>
                    </a:cubicBezTo>
                    <a:lnTo>
                      <a:pt x="982" y="1964"/>
                    </a:lnTo>
                    <a:cubicBezTo>
                      <a:pt x="982" y="1422"/>
                      <a:pt x="1421" y="982"/>
                      <a:pt x="1964" y="982"/>
                    </a:cubicBezTo>
                    <a:lnTo>
                      <a:pt x="19636" y="982"/>
                    </a:lnTo>
                    <a:cubicBezTo>
                      <a:pt x="2018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bg2"/>
              </a:solidFill>
              <a:ln w="12700">
                <a:miter lim="400000"/>
              </a:ln>
            </p:spPr>
            <p:txBody>
              <a:bodyPr anchor="ctr"/>
              <a:lstStyle/>
              <a:p>
                <a:pPr algn="ctr"/>
                <a:endParaRPr sz="2000">
                  <a:latin typeface="微软雅黑" panose="020B0503020204020204" charset="-122"/>
                  <a:ea typeface="微软雅黑" panose="020B0503020204020204" charset="-122"/>
                </a:endParaRPr>
              </a:p>
            </p:txBody>
          </p:sp>
        </p:grpSp>
        <p:sp>
          <p:nvSpPr>
            <p:cNvPr id="45" name="矩形 44"/>
            <p:cNvSpPr/>
            <p:nvPr/>
          </p:nvSpPr>
          <p:spPr>
            <a:xfrm>
              <a:off x="6824526" y="3273676"/>
              <a:ext cx="4199074" cy="46037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抱怨问题—职场晋升的最大杀手；</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6" name="组合 35"/>
          <p:cNvGrpSpPr/>
          <p:nvPr/>
        </p:nvGrpSpPr>
        <p:grpSpPr>
          <a:xfrm>
            <a:off x="6004724" y="3823004"/>
            <a:ext cx="4693756" cy="541549"/>
            <a:chOff x="6329844" y="3864279"/>
            <a:chExt cx="4693756" cy="541549"/>
          </a:xfrm>
        </p:grpSpPr>
        <p:grpSp>
          <p:nvGrpSpPr>
            <p:cNvPr id="37" name="组合 36"/>
            <p:cNvGrpSpPr/>
            <p:nvPr/>
          </p:nvGrpSpPr>
          <p:grpSpPr>
            <a:xfrm>
              <a:off x="6329844" y="3864279"/>
              <a:ext cx="494682" cy="494682"/>
              <a:chOff x="7214440" y="3667670"/>
              <a:chExt cx="413117" cy="413117"/>
            </a:xfrm>
          </p:grpSpPr>
          <p:sp>
            <p:nvSpPr>
              <p:cNvPr id="38" name="椭圆 37"/>
              <p:cNvSpPr/>
              <p:nvPr/>
            </p:nvSpPr>
            <p:spPr>
              <a:xfrm>
                <a:off x="7214440" y="3667670"/>
                <a:ext cx="413117" cy="413117"/>
              </a:xfrm>
              <a:prstGeom prst="ellipse">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微软雅黑" panose="020B0503020204020204" charset="-122"/>
                  <a:ea typeface="微软雅黑" panose="020B0503020204020204" charset="-122"/>
                </a:endParaRPr>
              </a:p>
            </p:txBody>
          </p:sp>
          <p:sp>
            <p:nvSpPr>
              <p:cNvPr id="39" name="任意多边形: 形状 22"/>
              <p:cNvSpPr/>
              <p:nvPr/>
            </p:nvSpPr>
            <p:spPr>
              <a:xfrm>
                <a:off x="7298468" y="3754004"/>
                <a:ext cx="240468" cy="240449"/>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89" y="2945"/>
                      <a:pt x="20618" y="3385"/>
                      <a:pt x="20618" y="3928"/>
                    </a:cubicBezTo>
                    <a:cubicBezTo>
                      <a:pt x="20618" y="3928"/>
                      <a:pt x="20618" y="6873"/>
                      <a:pt x="20618" y="6873"/>
                    </a:cubicBezTo>
                    <a:close/>
                    <a:moveTo>
                      <a:pt x="20618" y="19636"/>
                    </a:moveTo>
                    <a:cubicBezTo>
                      <a:pt x="20618" y="20189"/>
                      <a:pt x="20189" y="20618"/>
                      <a:pt x="19636" y="20618"/>
                    </a:cubicBezTo>
                    <a:lnTo>
                      <a:pt x="1964" y="20618"/>
                    </a:lnTo>
                    <a:cubicBezTo>
                      <a:pt x="1421" y="20618"/>
                      <a:pt x="982" y="2018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chemeClr val="bg2"/>
              </a:solidFill>
              <a:ln w="12700">
                <a:miter lim="400000"/>
              </a:ln>
            </p:spPr>
            <p:txBody>
              <a:bodyPr anchor="ctr"/>
              <a:lstStyle/>
              <a:p>
                <a:pPr algn="ctr"/>
                <a:endParaRPr sz="2000">
                  <a:latin typeface="微软雅黑" panose="020B0503020204020204" charset="-122"/>
                  <a:ea typeface="微软雅黑" panose="020B0503020204020204" charset="-122"/>
                </a:endParaRPr>
              </a:p>
            </p:txBody>
          </p:sp>
        </p:grpSp>
        <p:sp>
          <p:nvSpPr>
            <p:cNvPr id="46" name="矩形 45"/>
            <p:cNvSpPr/>
            <p:nvPr/>
          </p:nvSpPr>
          <p:spPr>
            <a:xfrm>
              <a:off x="6824526" y="3945453"/>
              <a:ext cx="4199074" cy="46037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回避问题—唯一的收获就是平庸；</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40" name="组合 39"/>
          <p:cNvGrpSpPr/>
          <p:nvPr/>
        </p:nvGrpSpPr>
        <p:grpSpPr>
          <a:xfrm>
            <a:off x="6004724" y="4479810"/>
            <a:ext cx="4693756" cy="541550"/>
            <a:chOff x="6329844" y="4521085"/>
            <a:chExt cx="4693756" cy="541550"/>
          </a:xfrm>
        </p:grpSpPr>
        <p:grpSp>
          <p:nvGrpSpPr>
            <p:cNvPr id="41" name="组合 40"/>
            <p:cNvGrpSpPr/>
            <p:nvPr/>
          </p:nvGrpSpPr>
          <p:grpSpPr>
            <a:xfrm>
              <a:off x="6329844" y="4521085"/>
              <a:ext cx="494682" cy="494682"/>
              <a:chOff x="7214440" y="4445415"/>
              <a:chExt cx="413117" cy="413117"/>
            </a:xfrm>
          </p:grpSpPr>
          <p:sp>
            <p:nvSpPr>
              <p:cNvPr id="47" name="椭圆 46"/>
              <p:cNvSpPr/>
              <p:nvPr/>
            </p:nvSpPr>
            <p:spPr>
              <a:xfrm>
                <a:off x="7214440" y="4445415"/>
                <a:ext cx="413117" cy="4131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微软雅黑" panose="020B0503020204020204" charset="-122"/>
                  <a:ea typeface="微软雅黑" panose="020B0503020204020204" charset="-122"/>
                </a:endParaRPr>
              </a:p>
            </p:txBody>
          </p:sp>
          <p:sp>
            <p:nvSpPr>
              <p:cNvPr id="48" name="任意多边形: 形状 21"/>
              <p:cNvSpPr/>
              <p:nvPr/>
            </p:nvSpPr>
            <p:spPr>
              <a:xfrm>
                <a:off x="7298468" y="4542637"/>
                <a:ext cx="240468" cy="218673"/>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8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2"/>
              </a:solidFill>
              <a:ln w="12700">
                <a:miter lim="400000"/>
              </a:ln>
            </p:spPr>
            <p:txBody>
              <a:bodyPr anchor="ctr"/>
              <a:lstStyle/>
              <a:p>
                <a:pPr algn="ctr"/>
                <a:endParaRPr sz="2000">
                  <a:latin typeface="微软雅黑" panose="020B0503020204020204" charset="-122"/>
                  <a:ea typeface="微软雅黑" panose="020B0503020204020204" charset="-122"/>
                </a:endParaRPr>
              </a:p>
            </p:txBody>
          </p:sp>
        </p:grpSp>
        <p:sp>
          <p:nvSpPr>
            <p:cNvPr id="49" name="矩形 48"/>
            <p:cNvSpPr/>
            <p:nvPr/>
          </p:nvSpPr>
          <p:spPr>
            <a:xfrm>
              <a:off x="6824526" y="4602260"/>
              <a:ext cx="4199074" cy="46037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发现问题—个人发展的机会之窗；</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0" name="组合 49"/>
          <p:cNvGrpSpPr/>
          <p:nvPr/>
        </p:nvGrpSpPr>
        <p:grpSpPr>
          <a:xfrm>
            <a:off x="6004724" y="5136616"/>
            <a:ext cx="4693756" cy="556917"/>
            <a:chOff x="6329844" y="5177891"/>
            <a:chExt cx="4693756" cy="556917"/>
          </a:xfrm>
        </p:grpSpPr>
        <p:grpSp>
          <p:nvGrpSpPr>
            <p:cNvPr id="51" name="组合 50"/>
            <p:cNvGrpSpPr/>
            <p:nvPr/>
          </p:nvGrpSpPr>
          <p:grpSpPr>
            <a:xfrm>
              <a:off x="6329844" y="5177891"/>
              <a:ext cx="494682" cy="494682"/>
              <a:chOff x="7214440" y="5223159"/>
              <a:chExt cx="413117" cy="413117"/>
            </a:xfrm>
          </p:grpSpPr>
          <p:sp>
            <p:nvSpPr>
              <p:cNvPr id="52" name="椭圆 51"/>
              <p:cNvSpPr/>
              <p:nvPr/>
            </p:nvSpPr>
            <p:spPr>
              <a:xfrm>
                <a:off x="7214440" y="5223159"/>
                <a:ext cx="413117" cy="413117"/>
              </a:xfrm>
              <a:prstGeom prst="ellipse">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微软雅黑" panose="020B0503020204020204" charset="-122"/>
                  <a:ea typeface="微软雅黑" panose="020B0503020204020204" charset="-122"/>
                </a:endParaRPr>
              </a:p>
            </p:txBody>
          </p:sp>
          <p:sp>
            <p:nvSpPr>
              <p:cNvPr id="53" name="任意多边形: 形状 20"/>
              <p:cNvSpPr/>
              <p:nvPr/>
            </p:nvSpPr>
            <p:spPr>
              <a:xfrm>
                <a:off x="7303101" y="5309493"/>
                <a:ext cx="240468" cy="240449"/>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2"/>
              </a:solidFill>
              <a:ln w="12700">
                <a:miter lim="400000"/>
              </a:ln>
            </p:spPr>
            <p:txBody>
              <a:bodyPr anchor="ctr"/>
              <a:lstStyle/>
              <a:p>
                <a:pPr algn="ctr"/>
                <a:endParaRPr sz="2000">
                  <a:latin typeface="微软雅黑" panose="020B0503020204020204" charset="-122"/>
                  <a:ea typeface="微软雅黑" panose="020B0503020204020204" charset="-122"/>
                </a:endParaRPr>
              </a:p>
            </p:txBody>
          </p:sp>
        </p:grpSp>
        <p:sp>
          <p:nvSpPr>
            <p:cNvPr id="54" name="矩形 53"/>
            <p:cNvSpPr/>
            <p:nvPr/>
          </p:nvSpPr>
          <p:spPr>
            <a:xfrm>
              <a:off x="6824526" y="5274433"/>
              <a:ext cx="4199074" cy="46037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解决问题—职场晋升的绿色通道。</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par>
                          <p:cTn id="38" fill="hold">
                            <p:stCondLst>
                              <p:cond delay="1000"/>
                            </p:stCondLst>
                            <p:childTnLst>
                              <p:par>
                                <p:cTn id="39" presetID="2" presetClass="entr" presetSubtype="2"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1+#ppt_w/2"/>
                                          </p:val>
                                        </p:tav>
                                        <p:tav tm="100000">
                                          <p:val>
                                            <p:strVal val="#ppt_x"/>
                                          </p:val>
                                        </p:tav>
                                      </p:tavLst>
                                    </p:anim>
                                    <p:anim calcmode="lin" valueType="num">
                                      <p:cBhvr additive="base">
                                        <p:cTn id="42" dur="500" fill="hold"/>
                                        <p:tgtEl>
                                          <p:spTgt spid="42"/>
                                        </p:tgtEl>
                                        <p:attrNameLst>
                                          <p:attrName>ppt_y</p:attrName>
                                        </p:attrNameLst>
                                      </p:cBhvr>
                                      <p:tavLst>
                                        <p:tav tm="0">
                                          <p:val>
                                            <p:strVal val="#ppt_y"/>
                                          </p:val>
                                        </p:tav>
                                        <p:tav tm="100000">
                                          <p:val>
                                            <p:strVal val="#ppt_y"/>
                                          </p:val>
                                        </p:tav>
                                      </p:tavLst>
                                    </p:anim>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p:tgtEl>
                                          <p:spTgt spid="29"/>
                                        </p:tgtEl>
                                        <p:attrNameLst>
                                          <p:attrName>ppt_x</p:attrName>
                                        </p:attrNameLst>
                                      </p:cBhvr>
                                      <p:tavLst>
                                        <p:tav tm="0">
                                          <p:val>
                                            <p:strVal val="#ppt_x-#ppt_w*1.125000"/>
                                          </p:val>
                                        </p:tav>
                                        <p:tav tm="100000">
                                          <p:val>
                                            <p:strVal val="#ppt_x"/>
                                          </p:val>
                                        </p:tav>
                                      </p:tavLst>
                                    </p:anim>
                                    <p:animEffect transition="in" filter="wipe(right)">
                                      <p:cBhvr>
                                        <p:cTn id="47" dur="500"/>
                                        <p:tgtEl>
                                          <p:spTgt spid="29"/>
                                        </p:tgtEl>
                                      </p:cBhvr>
                                    </p:animEffect>
                                  </p:childTnLst>
                                </p:cTn>
                              </p:par>
                            </p:childTnLst>
                          </p:cTn>
                        </p:par>
                        <p:par>
                          <p:cTn id="48" fill="hold">
                            <p:stCondLst>
                              <p:cond delay="2000"/>
                            </p:stCondLst>
                            <p:childTnLst>
                              <p:par>
                                <p:cTn id="49" presetID="12" presetClass="entr" presetSubtype="8"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p:tgtEl>
                                          <p:spTgt spid="36"/>
                                        </p:tgtEl>
                                        <p:attrNameLst>
                                          <p:attrName>ppt_x</p:attrName>
                                        </p:attrNameLst>
                                      </p:cBhvr>
                                      <p:tavLst>
                                        <p:tav tm="0">
                                          <p:val>
                                            <p:strVal val="#ppt_x-#ppt_w*1.125000"/>
                                          </p:val>
                                        </p:tav>
                                        <p:tav tm="100000">
                                          <p:val>
                                            <p:strVal val="#ppt_x"/>
                                          </p:val>
                                        </p:tav>
                                      </p:tavLst>
                                    </p:anim>
                                    <p:animEffect transition="in" filter="wipe(right)">
                                      <p:cBhvr>
                                        <p:cTn id="52" dur="500"/>
                                        <p:tgtEl>
                                          <p:spTgt spid="36"/>
                                        </p:tgtEl>
                                      </p:cBhvr>
                                    </p:animEffect>
                                  </p:childTnLst>
                                </p:cTn>
                              </p:par>
                            </p:childTnLst>
                          </p:cTn>
                        </p:par>
                        <p:par>
                          <p:cTn id="53" fill="hold">
                            <p:stCondLst>
                              <p:cond delay="2500"/>
                            </p:stCondLst>
                            <p:childTnLst>
                              <p:par>
                                <p:cTn id="54" presetID="12" presetClass="entr" presetSubtype="8" fill="hold" nodeType="after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p:tgtEl>
                                          <p:spTgt spid="40"/>
                                        </p:tgtEl>
                                        <p:attrNameLst>
                                          <p:attrName>ppt_x</p:attrName>
                                        </p:attrNameLst>
                                      </p:cBhvr>
                                      <p:tavLst>
                                        <p:tav tm="0">
                                          <p:val>
                                            <p:strVal val="#ppt_x-#ppt_w*1.125000"/>
                                          </p:val>
                                        </p:tav>
                                        <p:tav tm="100000">
                                          <p:val>
                                            <p:strVal val="#ppt_x"/>
                                          </p:val>
                                        </p:tav>
                                      </p:tavLst>
                                    </p:anim>
                                    <p:animEffect transition="in" filter="wipe(right)">
                                      <p:cBhvr>
                                        <p:cTn id="57" dur="500"/>
                                        <p:tgtEl>
                                          <p:spTgt spid="40"/>
                                        </p:tgtEl>
                                      </p:cBhvr>
                                    </p:animEffect>
                                  </p:childTnLst>
                                </p:cTn>
                              </p:par>
                            </p:childTnLst>
                          </p:cTn>
                        </p:par>
                        <p:par>
                          <p:cTn id="58" fill="hold">
                            <p:stCondLst>
                              <p:cond delay="3000"/>
                            </p:stCondLst>
                            <p:childTnLst>
                              <p:par>
                                <p:cTn id="59" presetID="12" presetClass="entr" presetSubtype="8"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500"/>
                                        <p:tgtEl>
                                          <p:spTgt spid="50"/>
                                        </p:tgtEl>
                                        <p:attrNameLst>
                                          <p:attrName>ppt_x</p:attrName>
                                        </p:attrNameLst>
                                      </p:cBhvr>
                                      <p:tavLst>
                                        <p:tav tm="0">
                                          <p:val>
                                            <p:strVal val="#ppt_x-#ppt_w*1.125000"/>
                                          </p:val>
                                        </p:tav>
                                        <p:tav tm="100000">
                                          <p:val>
                                            <p:strVal val="#ppt_x"/>
                                          </p:val>
                                        </p:tav>
                                      </p:tavLst>
                                    </p:anim>
                                    <p:animEffect transition="in" filter="wipe(right)">
                                      <p:cBhvr>
                                        <p:cTn id="6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8" grpId="0" bldLvl="0" animBg="1"/>
      <p:bldP spid="19" grpId="0" bldLvl="0" animBg="1"/>
      <p:bldP spid="20" grpId="0" bldLvl="0" animBg="1"/>
      <p:bldP spid="22" grpId="0"/>
      <p:bldP spid="23" grpId="0"/>
      <p:bldP spid="26" grpId="0"/>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060725" y="1754087"/>
            <a:ext cx="4070550" cy="4070552"/>
            <a:chOff x="4060725" y="1754087"/>
            <a:chExt cx="4070550" cy="4070552"/>
          </a:xfrm>
        </p:grpSpPr>
        <p:sp>
          <p:nvSpPr>
            <p:cNvPr id="3" name="菱形 2"/>
            <p:cNvSpPr/>
            <p:nvPr/>
          </p:nvSpPr>
          <p:spPr>
            <a:xfrm>
              <a:off x="4060725" y="1754087"/>
              <a:ext cx="4070550" cy="4070552"/>
            </a:xfrm>
            <a:prstGeom prst="diamond">
              <a:avLst/>
            </a:prstGeom>
            <a:noFill/>
            <a:ln w="76200">
              <a:solidFill>
                <a:srgbClr val="3904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970780" y="3450458"/>
              <a:ext cx="2250440" cy="768350"/>
            </a:xfrm>
            <a:prstGeom prst="rect">
              <a:avLst/>
            </a:prstGeom>
            <a:noFill/>
          </p:spPr>
          <p:txBody>
            <a:bodyPr wrap="none" rtlCol="0">
              <a:spAutoFit/>
              <a:scene3d>
                <a:camera prst="orthographicFront"/>
                <a:lightRig rig="threePt" dir="t"/>
              </a:scene3d>
              <a:sp3d contourW="12700"/>
            </a:bodyPr>
            <a:lstStyle/>
            <a:p>
              <a:pPr algn="ctr"/>
              <a:r>
                <a:rPr lang="en-US" altLang="zh-CN" sz="4400" b="1" i="1" dirty="0">
                  <a:latin typeface="Century Gothic" panose="020B0502020202020204" pitchFamily="34" charset="0"/>
                </a:rPr>
                <a:t>PART 0</a:t>
              </a:r>
              <a:r>
                <a:rPr lang="en-US" sz="4400" b="1" i="1" dirty="0">
                  <a:latin typeface="Century Gothic" panose="020B0502020202020204" pitchFamily="34" charset="0"/>
                </a:rPr>
                <a:t>7</a:t>
              </a:r>
              <a:endParaRPr lang="en-US" sz="4400" b="1" i="1" dirty="0">
                <a:latin typeface="Century Gothic" panose="020B0502020202020204" pitchFamily="34" charset="0"/>
              </a:endParaRPr>
            </a:p>
          </p:txBody>
        </p:sp>
        <p:sp>
          <p:nvSpPr>
            <p:cNvPr id="13" name="文本框 12"/>
            <p:cNvSpPr txBox="1"/>
            <p:nvPr/>
          </p:nvSpPr>
          <p:spPr>
            <a:xfrm>
              <a:off x="4933314" y="4156291"/>
              <a:ext cx="2325370" cy="829945"/>
            </a:xfrm>
            <a:prstGeom prst="rect">
              <a:avLst/>
            </a:prstGeom>
            <a:noFill/>
          </p:spPr>
          <p:txBody>
            <a:bodyPr wrap="none" rtlCol="0">
              <a:spAutoFit/>
              <a:scene3d>
                <a:camera prst="orthographicFront"/>
                <a:lightRig rig="threePt" dir="t"/>
              </a:scene3d>
              <a:sp3d contourW="12700"/>
            </a:bodyPr>
            <a:lstStyle/>
            <a:p>
              <a:pPr algn="ctr"/>
              <a:r>
                <a:rPr lang="zh-CN" altLang="en-US" sz="2400" b="1" dirty="0"/>
                <a:t>“爱”是凝聚力</a:t>
              </a:r>
              <a:endParaRPr lang="zh-CN" altLang="en-US" sz="2400" b="1" dirty="0"/>
            </a:p>
            <a:p>
              <a:pPr algn="ctr"/>
              <a:r>
                <a:rPr lang="zh-CN" altLang="en-US" sz="2400" b="1" dirty="0"/>
                <a:t>滋生的土壤</a:t>
              </a:r>
              <a:endParaRPr lang="zh-CN" altLang="en-US" sz="2400" b="1" dirty="0"/>
            </a:p>
          </p:txBody>
        </p:sp>
        <p:sp>
          <p:nvSpPr>
            <p:cNvPr id="14" name="椭圆 49"/>
            <p:cNvSpPr/>
            <p:nvPr/>
          </p:nvSpPr>
          <p:spPr>
            <a:xfrm>
              <a:off x="5923834" y="5100161"/>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8" name="图片占位符 17"/>
          <p:cNvPicPr>
            <a:picLocks noGrp="1" noChangeAspect="1"/>
          </p:cNvPicPr>
          <p:nvPr>
            <p:ph type="pic" sz="quarter" idx="10"/>
          </p:nvPr>
        </p:nvPicPr>
        <p:blipFill>
          <a:blip r:embed="rId1">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t="16667" b="16667"/>
          <a:stretch>
            <a:fillRect/>
          </a:stretch>
        </p:blipFill>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060760" y="458879"/>
            <a:ext cx="6805235" cy="809534"/>
            <a:chOff x="2022660" y="458879"/>
            <a:chExt cx="6805235" cy="809534"/>
          </a:xfrm>
        </p:grpSpPr>
        <p:sp>
          <p:nvSpPr>
            <p:cNvPr id="4" name="文本框 3"/>
            <p:cNvSpPr txBox="1"/>
            <p:nvPr/>
          </p:nvSpPr>
          <p:spPr>
            <a:xfrm>
              <a:off x="2022660" y="458879"/>
              <a:ext cx="508254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“爱”是凝聚</a:t>
              </a:r>
              <a:r>
                <a:rPr lang="zh-CN" altLang="en-US" sz="3200" b="1" dirty="0">
                  <a:solidFill>
                    <a:srgbClr val="39042F"/>
                  </a:solidFill>
                </a:rPr>
                <a:t>力滋生的土壤</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1858174" y="2575647"/>
            <a:ext cx="4568026" cy="494682"/>
            <a:chOff x="6329844" y="3207472"/>
            <a:chExt cx="4568026" cy="494682"/>
          </a:xfrm>
        </p:grpSpPr>
        <p:grpSp>
          <p:nvGrpSpPr>
            <p:cNvPr id="30" name="组合 29"/>
            <p:cNvGrpSpPr/>
            <p:nvPr/>
          </p:nvGrpSpPr>
          <p:grpSpPr>
            <a:xfrm>
              <a:off x="6329844" y="3207472"/>
              <a:ext cx="494682" cy="494682"/>
              <a:chOff x="7214440" y="2889925"/>
              <a:chExt cx="413117" cy="413117"/>
            </a:xfrm>
          </p:grpSpPr>
          <p:sp>
            <p:nvSpPr>
              <p:cNvPr id="34" name="椭圆 33"/>
              <p:cNvSpPr/>
              <p:nvPr/>
            </p:nvSpPr>
            <p:spPr>
              <a:xfrm>
                <a:off x="7214440" y="2889925"/>
                <a:ext cx="413117" cy="413117"/>
              </a:xfrm>
              <a:prstGeom prst="ellipse">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微软雅黑" panose="020B0503020204020204" charset="-122"/>
                  <a:ea typeface="微软雅黑" panose="020B0503020204020204" charset="-122"/>
                </a:endParaRPr>
              </a:p>
            </p:txBody>
          </p:sp>
          <p:sp>
            <p:nvSpPr>
              <p:cNvPr id="35" name="任意多边形: 形状 19"/>
              <p:cNvSpPr/>
              <p:nvPr/>
            </p:nvSpPr>
            <p:spPr>
              <a:xfrm>
                <a:off x="7300764" y="2976259"/>
                <a:ext cx="240468" cy="240449"/>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89"/>
                      <a:pt x="20188" y="20619"/>
                      <a:pt x="19636" y="20619"/>
                    </a:cubicBezTo>
                    <a:lnTo>
                      <a:pt x="1964" y="20619"/>
                    </a:lnTo>
                    <a:cubicBezTo>
                      <a:pt x="1421" y="20619"/>
                      <a:pt x="982" y="20189"/>
                      <a:pt x="982" y="19636"/>
                    </a:cubicBezTo>
                    <a:lnTo>
                      <a:pt x="982" y="1964"/>
                    </a:lnTo>
                    <a:cubicBezTo>
                      <a:pt x="982" y="1422"/>
                      <a:pt x="1421" y="982"/>
                      <a:pt x="1964" y="982"/>
                    </a:cubicBezTo>
                    <a:lnTo>
                      <a:pt x="19636" y="982"/>
                    </a:lnTo>
                    <a:cubicBezTo>
                      <a:pt x="2018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bg2"/>
              </a:solidFill>
              <a:ln w="12700">
                <a:miter lim="400000"/>
              </a:ln>
            </p:spPr>
            <p:txBody>
              <a:bodyPr anchor="ctr"/>
              <a:lstStyle/>
              <a:p>
                <a:pPr algn="ctr"/>
                <a:endParaRPr sz="2000">
                  <a:latin typeface="微软雅黑" panose="020B0503020204020204" charset="-122"/>
                  <a:ea typeface="微软雅黑" panose="020B0503020204020204" charset="-122"/>
                </a:endParaRPr>
              </a:p>
            </p:txBody>
          </p:sp>
        </p:grpSp>
        <p:sp>
          <p:nvSpPr>
            <p:cNvPr id="45" name="矩形 44"/>
            <p:cNvSpPr/>
            <p:nvPr/>
          </p:nvSpPr>
          <p:spPr>
            <a:xfrm>
              <a:off x="6698796" y="3217796"/>
              <a:ext cx="4199074" cy="46037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“爱”是凝聚力滋生的土壤</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6" name="组合 35"/>
          <p:cNvGrpSpPr/>
          <p:nvPr/>
        </p:nvGrpSpPr>
        <p:grpSpPr>
          <a:xfrm>
            <a:off x="1858174" y="3232454"/>
            <a:ext cx="4693756" cy="494682"/>
            <a:chOff x="6329844" y="3864279"/>
            <a:chExt cx="4693756" cy="494682"/>
          </a:xfrm>
        </p:grpSpPr>
        <p:grpSp>
          <p:nvGrpSpPr>
            <p:cNvPr id="37" name="组合 36"/>
            <p:cNvGrpSpPr/>
            <p:nvPr/>
          </p:nvGrpSpPr>
          <p:grpSpPr>
            <a:xfrm>
              <a:off x="6329844" y="3864279"/>
              <a:ext cx="494682" cy="494682"/>
              <a:chOff x="7214440" y="3667670"/>
              <a:chExt cx="413117" cy="413117"/>
            </a:xfrm>
          </p:grpSpPr>
          <p:sp>
            <p:nvSpPr>
              <p:cNvPr id="38" name="椭圆 37"/>
              <p:cNvSpPr/>
              <p:nvPr/>
            </p:nvSpPr>
            <p:spPr>
              <a:xfrm>
                <a:off x="7214440" y="3667670"/>
                <a:ext cx="413117" cy="413117"/>
              </a:xfrm>
              <a:prstGeom prst="ellipse">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微软雅黑" panose="020B0503020204020204" charset="-122"/>
                  <a:ea typeface="微软雅黑" panose="020B0503020204020204" charset="-122"/>
                </a:endParaRPr>
              </a:p>
            </p:txBody>
          </p:sp>
          <p:sp>
            <p:nvSpPr>
              <p:cNvPr id="39" name="任意多边形: 形状 22"/>
              <p:cNvSpPr/>
              <p:nvPr/>
            </p:nvSpPr>
            <p:spPr>
              <a:xfrm>
                <a:off x="7298468" y="3754004"/>
                <a:ext cx="240468" cy="240449"/>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89" y="2945"/>
                      <a:pt x="20618" y="3385"/>
                      <a:pt x="20618" y="3928"/>
                    </a:cubicBezTo>
                    <a:cubicBezTo>
                      <a:pt x="20618" y="3928"/>
                      <a:pt x="20618" y="6873"/>
                      <a:pt x="20618" y="6873"/>
                    </a:cubicBezTo>
                    <a:close/>
                    <a:moveTo>
                      <a:pt x="20618" y="19636"/>
                    </a:moveTo>
                    <a:cubicBezTo>
                      <a:pt x="20618" y="20189"/>
                      <a:pt x="20189" y="20618"/>
                      <a:pt x="19636" y="20618"/>
                    </a:cubicBezTo>
                    <a:lnTo>
                      <a:pt x="1964" y="20618"/>
                    </a:lnTo>
                    <a:cubicBezTo>
                      <a:pt x="1421" y="20618"/>
                      <a:pt x="982" y="2018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chemeClr val="bg2"/>
              </a:solidFill>
              <a:ln w="12700">
                <a:miter lim="400000"/>
              </a:ln>
            </p:spPr>
            <p:txBody>
              <a:bodyPr anchor="ctr"/>
              <a:lstStyle/>
              <a:p>
                <a:pPr algn="ctr"/>
                <a:endParaRPr sz="2000">
                  <a:latin typeface="微软雅黑" panose="020B0503020204020204" charset="-122"/>
                  <a:ea typeface="微软雅黑" panose="020B0503020204020204" charset="-122"/>
                </a:endParaRPr>
              </a:p>
            </p:txBody>
          </p:sp>
        </p:grpSp>
        <p:sp>
          <p:nvSpPr>
            <p:cNvPr id="46" name="矩形 45"/>
            <p:cNvSpPr/>
            <p:nvPr/>
          </p:nvSpPr>
          <p:spPr>
            <a:xfrm>
              <a:off x="6824526" y="3875603"/>
              <a:ext cx="4199074" cy="46037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爱是一切动力的根源</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40" name="组合 39"/>
          <p:cNvGrpSpPr/>
          <p:nvPr/>
        </p:nvGrpSpPr>
        <p:grpSpPr>
          <a:xfrm>
            <a:off x="1858174" y="3886615"/>
            <a:ext cx="4693756" cy="497327"/>
            <a:chOff x="6329844" y="4518440"/>
            <a:chExt cx="4693756" cy="497327"/>
          </a:xfrm>
        </p:grpSpPr>
        <p:grpSp>
          <p:nvGrpSpPr>
            <p:cNvPr id="41" name="组合 40"/>
            <p:cNvGrpSpPr/>
            <p:nvPr/>
          </p:nvGrpSpPr>
          <p:grpSpPr>
            <a:xfrm>
              <a:off x="6329844" y="4521085"/>
              <a:ext cx="494682" cy="494682"/>
              <a:chOff x="7214440" y="4445415"/>
              <a:chExt cx="413117" cy="413117"/>
            </a:xfrm>
          </p:grpSpPr>
          <p:sp>
            <p:nvSpPr>
              <p:cNvPr id="47" name="椭圆 46"/>
              <p:cNvSpPr/>
              <p:nvPr/>
            </p:nvSpPr>
            <p:spPr>
              <a:xfrm>
                <a:off x="7214440" y="4445415"/>
                <a:ext cx="413117" cy="4131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微软雅黑" panose="020B0503020204020204" charset="-122"/>
                  <a:ea typeface="微软雅黑" panose="020B0503020204020204" charset="-122"/>
                </a:endParaRPr>
              </a:p>
            </p:txBody>
          </p:sp>
          <p:sp>
            <p:nvSpPr>
              <p:cNvPr id="48" name="任意多边形: 形状 21"/>
              <p:cNvSpPr/>
              <p:nvPr/>
            </p:nvSpPr>
            <p:spPr>
              <a:xfrm>
                <a:off x="7298468" y="4542637"/>
                <a:ext cx="240468" cy="218673"/>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8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2"/>
              </a:solidFill>
              <a:ln w="12700">
                <a:miter lim="400000"/>
              </a:ln>
            </p:spPr>
            <p:txBody>
              <a:bodyPr anchor="ctr"/>
              <a:lstStyle/>
              <a:p>
                <a:pPr algn="ctr"/>
                <a:endParaRPr sz="2000">
                  <a:latin typeface="微软雅黑" panose="020B0503020204020204" charset="-122"/>
                  <a:ea typeface="微软雅黑" panose="020B0503020204020204" charset="-122"/>
                </a:endParaRPr>
              </a:p>
            </p:txBody>
          </p:sp>
        </p:grpSp>
        <p:sp>
          <p:nvSpPr>
            <p:cNvPr id="49" name="矩形 48"/>
            <p:cNvSpPr/>
            <p:nvPr/>
          </p:nvSpPr>
          <p:spPr>
            <a:xfrm>
              <a:off x="6824526" y="4518440"/>
              <a:ext cx="4199074" cy="46037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团队精神是企业文化的灵魂</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0" name="组合 49"/>
          <p:cNvGrpSpPr/>
          <p:nvPr/>
        </p:nvGrpSpPr>
        <p:grpSpPr>
          <a:xfrm>
            <a:off x="1858174" y="4546066"/>
            <a:ext cx="4693756" cy="856637"/>
            <a:chOff x="6329844" y="5177891"/>
            <a:chExt cx="4693756" cy="856637"/>
          </a:xfrm>
        </p:grpSpPr>
        <p:grpSp>
          <p:nvGrpSpPr>
            <p:cNvPr id="51" name="组合 50"/>
            <p:cNvGrpSpPr/>
            <p:nvPr/>
          </p:nvGrpSpPr>
          <p:grpSpPr>
            <a:xfrm>
              <a:off x="6329844" y="5177891"/>
              <a:ext cx="494682" cy="494682"/>
              <a:chOff x="7214440" y="5223159"/>
              <a:chExt cx="413117" cy="413117"/>
            </a:xfrm>
          </p:grpSpPr>
          <p:sp>
            <p:nvSpPr>
              <p:cNvPr id="52" name="椭圆 51"/>
              <p:cNvSpPr/>
              <p:nvPr/>
            </p:nvSpPr>
            <p:spPr>
              <a:xfrm>
                <a:off x="7214440" y="5223159"/>
                <a:ext cx="413117" cy="413117"/>
              </a:xfrm>
              <a:prstGeom prst="ellipse">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微软雅黑" panose="020B0503020204020204" charset="-122"/>
                  <a:ea typeface="微软雅黑" panose="020B0503020204020204" charset="-122"/>
                </a:endParaRPr>
              </a:p>
            </p:txBody>
          </p:sp>
          <p:sp>
            <p:nvSpPr>
              <p:cNvPr id="53" name="任意多边形: 形状 20"/>
              <p:cNvSpPr/>
              <p:nvPr/>
            </p:nvSpPr>
            <p:spPr>
              <a:xfrm>
                <a:off x="7303101" y="5309493"/>
                <a:ext cx="240468" cy="240449"/>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2"/>
              </a:solidFill>
              <a:ln w="12700">
                <a:miter lim="400000"/>
              </a:ln>
            </p:spPr>
            <p:txBody>
              <a:bodyPr anchor="ctr"/>
              <a:lstStyle/>
              <a:p>
                <a:pPr algn="ctr"/>
                <a:endParaRPr sz="2000">
                  <a:latin typeface="微软雅黑" panose="020B0503020204020204" charset="-122"/>
                  <a:ea typeface="微软雅黑" panose="020B0503020204020204" charset="-122"/>
                </a:endParaRPr>
              </a:p>
            </p:txBody>
          </p:sp>
        </p:grpSp>
        <p:sp>
          <p:nvSpPr>
            <p:cNvPr id="54" name="矩形 53"/>
            <p:cNvSpPr/>
            <p:nvPr/>
          </p:nvSpPr>
          <p:spPr>
            <a:xfrm>
              <a:off x="6824526" y="5204583"/>
              <a:ext cx="4199074" cy="8299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打造优秀的企业文化，引导员工实现共同目标</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ppt_x</p:attrName>
                                        </p:attrNameLst>
                                      </p:cBhvr>
                                      <p:tavLst>
                                        <p:tav tm="0">
                                          <p:val>
                                            <p:strVal val="#ppt_x-#ppt_w*1.125000"/>
                                          </p:val>
                                        </p:tav>
                                        <p:tav tm="100000">
                                          <p:val>
                                            <p:strVal val="#ppt_x"/>
                                          </p:val>
                                        </p:tav>
                                      </p:tavLst>
                                    </p:anim>
                                    <p:animEffect transition="in" filter="wipe(right)">
                                      <p:cBhvr>
                                        <p:cTn id="8" dur="500"/>
                                        <p:tgtEl>
                                          <p:spTgt spid="29"/>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p:tgtEl>
                                          <p:spTgt spid="36"/>
                                        </p:tgtEl>
                                        <p:attrNameLst>
                                          <p:attrName>ppt_x</p:attrName>
                                        </p:attrNameLst>
                                      </p:cBhvr>
                                      <p:tavLst>
                                        <p:tav tm="0">
                                          <p:val>
                                            <p:strVal val="#ppt_x-#ppt_w*1.125000"/>
                                          </p:val>
                                        </p:tav>
                                        <p:tav tm="100000">
                                          <p:val>
                                            <p:strVal val="#ppt_x"/>
                                          </p:val>
                                        </p:tav>
                                      </p:tavLst>
                                    </p:anim>
                                    <p:animEffect transition="in" filter="wipe(right)">
                                      <p:cBhvr>
                                        <p:cTn id="13" dur="500"/>
                                        <p:tgtEl>
                                          <p:spTgt spid="36"/>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p:tgtEl>
                                          <p:spTgt spid="40"/>
                                        </p:tgtEl>
                                        <p:attrNameLst>
                                          <p:attrName>ppt_x</p:attrName>
                                        </p:attrNameLst>
                                      </p:cBhvr>
                                      <p:tavLst>
                                        <p:tav tm="0">
                                          <p:val>
                                            <p:strVal val="#ppt_x-#ppt_w*1.125000"/>
                                          </p:val>
                                        </p:tav>
                                        <p:tav tm="100000">
                                          <p:val>
                                            <p:strVal val="#ppt_x"/>
                                          </p:val>
                                        </p:tav>
                                      </p:tavLst>
                                    </p:anim>
                                    <p:animEffect transition="in" filter="wipe(right)">
                                      <p:cBhvr>
                                        <p:cTn id="18" dur="500"/>
                                        <p:tgtEl>
                                          <p:spTgt spid="40"/>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p:tgtEl>
                                          <p:spTgt spid="50"/>
                                        </p:tgtEl>
                                        <p:attrNameLst>
                                          <p:attrName>ppt_x</p:attrName>
                                        </p:attrNameLst>
                                      </p:cBhvr>
                                      <p:tavLst>
                                        <p:tav tm="0">
                                          <p:val>
                                            <p:strVal val="#ppt_x-#ppt_w*1.125000"/>
                                          </p:val>
                                        </p:tav>
                                        <p:tav tm="100000">
                                          <p:val>
                                            <p:strVal val="#ppt_x"/>
                                          </p:val>
                                        </p:tav>
                                      </p:tavLst>
                                    </p:anim>
                                    <p:animEffect transition="in" filter="wipe(right)">
                                      <p:cBhvr>
                                        <p:cTn id="2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060760" y="458879"/>
            <a:ext cx="6805235" cy="809534"/>
            <a:chOff x="2022660" y="458879"/>
            <a:chExt cx="6805235" cy="809534"/>
          </a:xfrm>
        </p:grpSpPr>
        <p:sp>
          <p:nvSpPr>
            <p:cNvPr id="4" name="文本框 3"/>
            <p:cNvSpPr txBox="1"/>
            <p:nvPr/>
          </p:nvSpPr>
          <p:spPr>
            <a:xfrm>
              <a:off x="2022660" y="458879"/>
              <a:ext cx="508254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“爱”是凝聚</a:t>
              </a:r>
              <a:r>
                <a:rPr lang="zh-CN" altLang="en-US" sz="3200" b="1" dirty="0">
                  <a:solidFill>
                    <a:srgbClr val="39042F"/>
                  </a:solidFill>
                </a:rPr>
                <a:t>力滋生的土壤</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画布 3"/>
          <p:cNvGrpSpPr/>
          <p:nvPr/>
        </p:nvGrpSpPr>
        <p:grpSpPr>
          <a:xfrm>
            <a:off x="912495" y="1903095"/>
            <a:ext cx="10126980" cy="3570605"/>
            <a:chOff x="0" y="0"/>
            <a:chExt cx="5486400" cy="2638425"/>
          </a:xfrm>
        </p:grpSpPr>
        <p:sp>
          <p:nvSpPr>
            <p:cNvPr id="34" name="矩形 33"/>
            <p:cNvSpPr/>
            <p:nvPr/>
          </p:nvSpPr>
          <p:spPr>
            <a:xfrm>
              <a:off x="0" y="0"/>
              <a:ext cx="5486400" cy="2638425"/>
            </a:xfrm>
            <a:prstGeom prst="rect">
              <a:avLst/>
            </a:prstGeom>
          </p:spPr>
        </p:sp>
        <p:sp>
          <p:nvSpPr>
            <p:cNvPr id="35" name="圆角矩形 34"/>
            <p:cNvSpPr/>
            <p:nvPr/>
          </p:nvSpPr>
          <p:spPr>
            <a:xfrm>
              <a:off x="257173" y="180977"/>
              <a:ext cx="1714501" cy="2286000"/>
            </a:xfrm>
            <a:prstGeom prst="roundRect">
              <a:avLst>
                <a:gd name="adj" fmla="val 7153"/>
              </a:avLst>
            </a:prstGeom>
            <a:noFill/>
            <a:ln w="38100">
              <a:solidFill>
                <a:srgbClr val="39042F"/>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老板（顾客）需求</a:t>
              </a:r>
              <a:endParaRPr lang="zh-CN" alt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endParaRPr lang="zh-CN" alt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工作业绩；</a:t>
              </a:r>
              <a:endPar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工作质量；</a:t>
              </a:r>
              <a:endPar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工作效率；</a:t>
              </a:r>
              <a:endPar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工作创新；</a:t>
              </a:r>
              <a:endPar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企业忠诚；</a:t>
              </a:r>
              <a:endPar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职业道德。</a:t>
              </a:r>
              <a:endPar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p:txBody>
        </p:sp>
        <p:sp>
          <p:nvSpPr>
            <p:cNvPr id="36" name="圆角矩形 35"/>
            <p:cNvSpPr/>
            <p:nvPr/>
          </p:nvSpPr>
          <p:spPr>
            <a:xfrm>
              <a:off x="3571873" y="180976"/>
              <a:ext cx="1714501" cy="2286001"/>
            </a:xfrm>
            <a:prstGeom prst="roundRect">
              <a:avLst>
                <a:gd name="adj" fmla="val 6559"/>
              </a:avLst>
            </a:prstGeom>
            <a:noFill/>
            <a:ln w="38100">
              <a:solidFill>
                <a:srgbClr val="2E295C"/>
              </a:solidFill>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员工（供应商）提供</a:t>
              </a:r>
              <a:endParaRPr lang="zh-CN" alt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endParaRPr lang="zh-CN" alt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出色的业绩；</a:t>
              </a:r>
              <a:endPar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完美的质量；</a:t>
              </a:r>
              <a:endPar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极高的效率；</a:t>
              </a:r>
              <a:endPar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创新的成果；</a:t>
              </a:r>
              <a:endPar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忠诚的品质；</a:t>
              </a:r>
              <a:endPar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a:p>
              <a:pPr algn="ctr">
                <a:spcAft>
                  <a:spcPts val="0"/>
                </a:spcAft>
              </a:pPr>
              <a:r>
                <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敬业的精神。</a:t>
              </a:r>
              <a:endParaRPr lang="zh-CN"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p:txBody>
        </p:sp>
        <p:sp>
          <p:nvSpPr>
            <p:cNvPr id="38" name="右箭头 37"/>
            <p:cNvSpPr/>
            <p:nvPr/>
          </p:nvSpPr>
          <p:spPr>
            <a:xfrm>
              <a:off x="1971673" y="1352551"/>
              <a:ext cx="1600199" cy="1019175"/>
            </a:xfrm>
            <a:prstGeom prst="rightArrow">
              <a:avLst/>
            </a:prstGeom>
            <a:noFill/>
            <a:ln w="38100">
              <a:solidFill>
                <a:srgbClr val="39042F"/>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sz="1600"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薪酬、职位、发展</a:t>
              </a:r>
              <a:endParaRPr lang="zh-CN" sz="1600"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p:txBody>
        </p:sp>
        <p:sp>
          <p:nvSpPr>
            <p:cNvPr id="39" name="左箭头 38"/>
            <p:cNvSpPr/>
            <p:nvPr/>
          </p:nvSpPr>
          <p:spPr>
            <a:xfrm>
              <a:off x="1971675" y="266700"/>
              <a:ext cx="1602000" cy="1018800"/>
            </a:xfrm>
            <a:prstGeom prst="leftArrow">
              <a:avLst/>
            </a:prstGeom>
            <a:noFill/>
            <a:ln w="38100">
              <a:solidFill>
                <a:srgbClr val="2E295C"/>
              </a:solidFill>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spcAft>
                  <a:spcPts val="0"/>
                </a:spcAft>
              </a:pPr>
              <a:r>
                <a:rPr lang="zh-CN"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知识、能力、态度</a:t>
              </a:r>
              <a:endParaRPr lang="zh-CN"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p:txBody>
        </p:sp>
        <p:sp>
          <p:nvSpPr>
            <p:cNvPr id="40" name="文本框 8"/>
            <p:cNvSpPr txBox="1"/>
            <p:nvPr/>
          </p:nvSpPr>
          <p:spPr>
            <a:xfrm>
              <a:off x="2590799" y="1266826"/>
              <a:ext cx="324485" cy="29527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0" tIns="0" rIns="0" bIns="0" numCol="1" spcCol="0" rtlCol="0" fromWordArt="0" anchor="t" anchorCtr="0" forceAA="0" compatLnSpc="1">
              <a:noAutofit/>
            </a:bodyPr>
            <a:lstStyle/>
            <a:p>
              <a:pPr algn="just">
                <a:spcAft>
                  <a:spcPts val="0"/>
                </a:spcAft>
              </a:pPr>
              <a:r>
                <a:rPr lang="zh-CN" sz="2000"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购买</a:t>
              </a:r>
              <a:endParaRPr lang="zh-CN" sz="2000"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p:txBody>
        </p:sp>
        <p:sp>
          <p:nvSpPr>
            <p:cNvPr id="41" name="文本框 8"/>
            <p:cNvSpPr txBox="1"/>
            <p:nvPr/>
          </p:nvSpPr>
          <p:spPr>
            <a:xfrm>
              <a:off x="2562859" y="180001"/>
              <a:ext cx="610647" cy="29527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0" tIns="0" rIns="0" bIns="0" numCol="1" spcCol="0" rtlCol="0" fromWordArt="0" anchor="t" anchorCtr="0" forceAA="0" compatLnSpc="1">
              <a:noAutofit/>
            </a:bodyPr>
            <a:lstStyle/>
            <a:p>
              <a:pPr algn="just">
                <a:spcAft>
                  <a:spcPts val="0"/>
                </a:spcAft>
              </a:pPr>
              <a:r>
                <a:rPr lang="zh-CN" sz="2000"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rPr>
                <a:t>输出</a:t>
              </a:r>
              <a:endParaRPr lang="zh-CN" sz="2000" b="1" kern="100" dirty="0">
                <a:solidFill>
                  <a:schemeClr val="tx1">
                    <a:lumMod val="75000"/>
                    <a:lumOff val="25000"/>
                  </a:schemeClr>
                </a:solidFill>
                <a:effectLst/>
                <a:latin typeface="微软雅黑" panose="020B0503020204020204" charset="-122"/>
                <a:ea typeface="微软雅黑" panose="020B0503020204020204" charset="-122"/>
                <a:cs typeface="宋体" panose="02010600030101010101" pitchFamily="2"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7"/>
                                        </p:tgtEl>
                                        <p:attrNameLst>
                                          <p:attrName>ppt_x</p:attrName>
                                          <p:attrName>ppt_y</p:attrName>
                                        </p:attrNameLst>
                                      </p:cBhvr>
                                    </p:animMotion>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060760" y="458879"/>
            <a:ext cx="6805235" cy="809534"/>
            <a:chOff x="2022660" y="458879"/>
            <a:chExt cx="6805235" cy="809534"/>
          </a:xfrm>
        </p:grpSpPr>
        <p:sp>
          <p:nvSpPr>
            <p:cNvPr id="4" name="文本框 3"/>
            <p:cNvSpPr txBox="1"/>
            <p:nvPr/>
          </p:nvSpPr>
          <p:spPr>
            <a:xfrm>
              <a:off x="2022660" y="458879"/>
              <a:ext cx="508254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“爱”是凝聚</a:t>
              </a:r>
              <a:r>
                <a:rPr lang="zh-CN" altLang="en-US" sz="3200" b="1" dirty="0">
                  <a:solidFill>
                    <a:srgbClr val="39042F"/>
                  </a:solidFill>
                </a:rPr>
                <a:t>力滋生的土壤</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81"/>
          <p:cNvSpPr txBox="1">
            <a:spLocks noChangeArrowheads="1"/>
          </p:cNvSpPr>
          <p:nvPr/>
        </p:nvSpPr>
        <p:spPr bwMode="auto">
          <a:xfrm>
            <a:off x="4959985" y="3785235"/>
            <a:ext cx="3841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marL="1143000" indent="-228600">
              <a:defRPr sz="2400">
                <a:solidFill>
                  <a:schemeClr val="tx1"/>
                </a:solidFill>
                <a:latin typeface="Calibri" panose="020F0502020204030204" charset="0"/>
                <a:ea typeface="宋体" panose="02010600030101010101" pitchFamily="2" charset="-122"/>
              </a:defRPr>
            </a:lvl3pPr>
            <a:lvl4pPr marL="1600200" indent="-228600">
              <a:defRPr sz="2400">
                <a:solidFill>
                  <a:schemeClr val="tx1"/>
                </a:solidFill>
                <a:latin typeface="Calibri" panose="020F0502020204030204" charset="0"/>
                <a:ea typeface="宋体" panose="02010600030101010101" pitchFamily="2" charset="-122"/>
              </a:defRPr>
            </a:lvl4pPr>
            <a:lvl5pPr marL="2057400" indent="-228600">
              <a:defRPr sz="2400">
                <a:solidFill>
                  <a:schemeClr val="tx1"/>
                </a:solidFill>
                <a:latin typeface="Calibri" panose="020F0502020204030204" charset="0"/>
                <a:ea typeface="宋体" panose="02010600030101010101" pitchFamily="2" charset="-122"/>
              </a:defRPr>
            </a:lvl5pPr>
            <a:lvl6pPr marL="2514600" indent="-228600" defTabSz="1233170" fontAlgn="base">
              <a:spcBef>
                <a:spcPct val="0"/>
              </a:spcBef>
              <a:spcAft>
                <a:spcPct val="0"/>
              </a:spcAft>
              <a:defRPr sz="2400">
                <a:solidFill>
                  <a:schemeClr val="tx1"/>
                </a:solidFill>
                <a:latin typeface="Calibri" panose="020F0502020204030204" charset="0"/>
                <a:ea typeface="宋体" panose="02010600030101010101" pitchFamily="2" charset="-122"/>
              </a:defRPr>
            </a:lvl6pPr>
            <a:lvl7pPr marL="2971800" indent="-228600" defTabSz="1233170" fontAlgn="base">
              <a:spcBef>
                <a:spcPct val="0"/>
              </a:spcBef>
              <a:spcAft>
                <a:spcPct val="0"/>
              </a:spcAft>
              <a:defRPr sz="2400">
                <a:solidFill>
                  <a:schemeClr val="tx1"/>
                </a:solidFill>
                <a:latin typeface="Calibri" panose="020F0502020204030204" charset="0"/>
                <a:ea typeface="宋体" panose="02010600030101010101" pitchFamily="2" charset="-122"/>
              </a:defRPr>
            </a:lvl7pPr>
            <a:lvl8pPr marL="3429000" indent="-228600" defTabSz="1233170" fontAlgn="base">
              <a:spcBef>
                <a:spcPct val="0"/>
              </a:spcBef>
              <a:spcAft>
                <a:spcPct val="0"/>
              </a:spcAft>
              <a:defRPr sz="2400">
                <a:solidFill>
                  <a:schemeClr val="tx1"/>
                </a:solidFill>
                <a:latin typeface="Calibri" panose="020F0502020204030204" charset="0"/>
                <a:ea typeface="宋体" panose="02010600030101010101" pitchFamily="2" charset="-122"/>
              </a:defRPr>
            </a:lvl8pPr>
            <a:lvl9pPr marL="3886200" indent="-228600" defTabSz="1233170" fontAlgn="base">
              <a:spcBef>
                <a:spcPct val="0"/>
              </a:spcBef>
              <a:spcAft>
                <a:spcPct val="0"/>
              </a:spcAft>
              <a:defRPr sz="2400">
                <a:solidFill>
                  <a:schemeClr val="tx1"/>
                </a:solidFill>
                <a:latin typeface="Calibri" panose="020F0502020204030204" charset="0"/>
                <a:ea typeface="宋体" panose="02010600030101010101" pitchFamily="2" charset="-122"/>
              </a:defRPr>
            </a:lvl9pPr>
          </a:lstStyle>
          <a:p>
            <a:endParaRPr lang="zh-CN" altLang="en-US" dirty="0">
              <a:ea typeface="微软雅黑" panose="020B0503020204020204" charset="-122"/>
            </a:endParaRPr>
          </a:p>
        </p:txBody>
      </p:sp>
      <p:sp>
        <p:nvSpPr>
          <p:cNvPr id="20" name="TextBox 81"/>
          <p:cNvSpPr txBox="1">
            <a:spLocks noChangeArrowheads="1"/>
          </p:cNvSpPr>
          <p:nvPr/>
        </p:nvSpPr>
        <p:spPr bwMode="auto">
          <a:xfrm>
            <a:off x="5086985" y="3912235"/>
            <a:ext cx="3841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marL="1143000" indent="-228600">
              <a:defRPr sz="2400">
                <a:solidFill>
                  <a:schemeClr val="tx1"/>
                </a:solidFill>
                <a:latin typeface="Calibri" panose="020F0502020204030204" charset="0"/>
                <a:ea typeface="宋体" panose="02010600030101010101" pitchFamily="2" charset="-122"/>
              </a:defRPr>
            </a:lvl3pPr>
            <a:lvl4pPr marL="1600200" indent="-228600">
              <a:defRPr sz="2400">
                <a:solidFill>
                  <a:schemeClr val="tx1"/>
                </a:solidFill>
                <a:latin typeface="Calibri" panose="020F0502020204030204" charset="0"/>
                <a:ea typeface="宋体" panose="02010600030101010101" pitchFamily="2" charset="-122"/>
              </a:defRPr>
            </a:lvl4pPr>
            <a:lvl5pPr marL="2057400" indent="-228600">
              <a:defRPr sz="2400">
                <a:solidFill>
                  <a:schemeClr val="tx1"/>
                </a:solidFill>
                <a:latin typeface="Calibri" panose="020F0502020204030204" charset="0"/>
                <a:ea typeface="宋体" panose="02010600030101010101" pitchFamily="2" charset="-122"/>
              </a:defRPr>
            </a:lvl5pPr>
            <a:lvl6pPr marL="2514600" indent="-228600" defTabSz="1233170" fontAlgn="base">
              <a:spcBef>
                <a:spcPct val="0"/>
              </a:spcBef>
              <a:spcAft>
                <a:spcPct val="0"/>
              </a:spcAft>
              <a:defRPr sz="2400">
                <a:solidFill>
                  <a:schemeClr val="tx1"/>
                </a:solidFill>
                <a:latin typeface="Calibri" panose="020F0502020204030204" charset="0"/>
                <a:ea typeface="宋体" panose="02010600030101010101" pitchFamily="2" charset="-122"/>
              </a:defRPr>
            </a:lvl6pPr>
            <a:lvl7pPr marL="2971800" indent="-228600" defTabSz="1233170" fontAlgn="base">
              <a:spcBef>
                <a:spcPct val="0"/>
              </a:spcBef>
              <a:spcAft>
                <a:spcPct val="0"/>
              </a:spcAft>
              <a:defRPr sz="2400">
                <a:solidFill>
                  <a:schemeClr val="tx1"/>
                </a:solidFill>
                <a:latin typeface="Calibri" panose="020F0502020204030204" charset="0"/>
                <a:ea typeface="宋体" panose="02010600030101010101" pitchFamily="2" charset="-122"/>
              </a:defRPr>
            </a:lvl7pPr>
            <a:lvl8pPr marL="3429000" indent="-228600" defTabSz="1233170" fontAlgn="base">
              <a:spcBef>
                <a:spcPct val="0"/>
              </a:spcBef>
              <a:spcAft>
                <a:spcPct val="0"/>
              </a:spcAft>
              <a:defRPr sz="2400">
                <a:solidFill>
                  <a:schemeClr val="tx1"/>
                </a:solidFill>
                <a:latin typeface="Calibri" panose="020F0502020204030204" charset="0"/>
                <a:ea typeface="宋体" panose="02010600030101010101" pitchFamily="2" charset="-122"/>
              </a:defRPr>
            </a:lvl8pPr>
            <a:lvl9pPr marL="3886200" indent="-228600" defTabSz="1233170" fontAlgn="base">
              <a:spcBef>
                <a:spcPct val="0"/>
              </a:spcBef>
              <a:spcAft>
                <a:spcPct val="0"/>
              </a:spcAft>
              <a:defRPr sz="2400">
                <a:solidFill>
                  <a:schemeClr val="tx1"/>
                </a:solidFill>
                <a:latin typeface="Calibri" panose="020F0502020204030204" charset="0"/>
                <a:ea typeface="宋体" panose="02010600030101010101" pitchFamily="2" charset="-122"/>
              </a:defRPr>
            </a:lvl9pPr>
          </a:lstStyle>
          <a:p>
            <a:endParaRPr lang="zh-CN" altLang="en-US" dirty="0">
              <a:ea typeface="微软雅黑" panose="020B0503020204020204" charset="-122"/>
            </a:endParaRPr>
          </a:p>
        </p:txBody>
      </p:sp>
      <p:sp>
        <p:nvSpPr>
          <p:cNvPr id="28" name="圆角矩形 27"/>
          <p:cNvSpPr/>
          <p:nvPr/>
        </p:nvSpPr>
        <p:spPr>
          <a:xfrm>
            <a:off x="1249680" y="1601470"/>
            <a:ext cx="9442450" cy="4745355"/>
          </a:xfrm>
          <a:prstGeom prst="roundRect">
            <a:avLst>
              <a:gd name="adj" fmla="val 0"/>
            </a:avLst>
          </a:prstGeom>
          <a:no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6" name="Text Box 44"/>
          <p:cNvSpPr txBox="1">
            <a:spLocks noChangeArrowheads="1"/>
          </p:cNvSpPr>
          <p:nvPr/>
        </p:nvSpPr>
        <p:spPr bwMode="auto">
          <a:xfrm>
            <a:off x="1421765" y="3952240"/>
            <a:ext cx="8940800" cy="1586230"/>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anose="020B0503020204020204" charset="-122"/>
                <a:ea typeface="微软雅黑" panose="020B0503020204020204" charset="-122"/>
              </a:defRPr>
            </a:lvl1pPr>
            <a:lvl2pPr defTabSz="720725" eaLnBrk="0" hangingPunct="0">
              <a:defRPr sz="1600">
                <a:latin typeface="Arial" panose="020B0604020202020204" pitchFamily="34" charset="0"/>
                <a:ea typeface="宋体" panose="02010600030101010101" pitchFamily="2" charset="-122"/>
              </a:defRPr>
            </a:lvl2pPr>
            <a:lvl3pPr defTabSz="720725" eaLnBrk="0" hangingPunct="0">
              <a:defRPr sz="1600">
                <a:latin typeface="Arial" panose="020B0604020202020204" pitchFamily="34" charset="0"/>
                <a:ea typeface="宋体" panose="02010600030101010101" pitchFamily="2" charset="-122"/>
              </a:defRPr>
            </a:lvl3pPr>
            <a:lvl4pPr defTabSz="720725" eaLnBrk="0" hangingPunct="0">
              <a:defRPr sz="1600">
                <a:latin typeface="Arial" panose="020B0604020202020204" pitchFamily="34" charset="0"/>
                <a:ea typeface="宋体" panose="02010600030101010101" pitchFamily="2" charset="-122"/>
              </a:defRPr>
            </a:lvl4pPr>
            <a:lvl5pPr defTabSz="720725" eaLnBrk="0" hangingPunct="0">
              <a:defRPr sz="1600">
                <a:latin typeface="Arial" panose="020B0604020202020204" pitchFamily="34" charset="0"/>
                <a:ea typeface="宋体" panose="02010600030101010101" pitchFamily="2" charset="-122"/>
              </a:defRPr>
            </a:lvl5pPr>
            <a:lvl6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6pPr>
            <a:lvl7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7pPr>
            <a:lvl8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8pPr>
            <a:lvl9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9pPr>
          </a:lstStyle>
          <a:p>
            <a:r>
              <a:rPr lang="zh-CN" altLang="en-US" sz="1800" dirty="0">
                <a:solidFill>
                  <a:schemeClr val="tx1"/>
                </a:solidFill>
              </a:rPr>
              <a:t>如果总是把老板的钱和老板的事当成别人的钱和别人的事来对待，最终结果是：老板也把我们当成了外人。</a:t>
            </a:r>
            <a:endParaRPr lang="en-US" altLang="zh-CN" sz="1800" dirty="0">
              <a:solidFill>
                <a:schemeClr val="tx1"/>
              </a:solidFill>
            </a:endParaRPr>
          </a:p>
          <a:p>
            <a:r>
              <a:rPr lang="zh-CN" altLang="en-US" sz="1800" dirty="0">
                <a:solidFill>
                  <a:schemeClr val="tx1"/>
                </a:solidFill>
              </a:rPr>
              <a:t>如果把老板的钱当成自己的钱</a:t>
            </a:r>
            <a:r>
              <a:rPr lang="en-US" altLang="zh-CN" sz="1800" dirty="0">
                <a:solidFill>
                  <a:schemeClr val="tx1"/>
                </a:solidFill>
              </a:rPr>
              <a:t>——</a:t>
            </a:r>
            <a:r>
              <a:rPr lang="zh-CN" altLang="en-US" sz="1800" b="1" dirty="0">
                <a:solidFill>
                  <a:schemeClr val="tx1"/>
                </a:solidFill>
              </a:rPr>
              <a:t>凡事讲节约</a:t>
            </a:r>
            <a:r>
              <a:rPr lang="zh-CN" altLang="en-US" sz="1800" dirty="0">
                <a:solidFill>
                  <a:schemeClr val="tx1"/>
                </a:solidFill>
              </a:rPr>
              <a:t>，把老板的事当成自己的事</a:t>
            </a:r>
            <a:r>
              <a:rPr lang="en-US" altLang="zh-CN" sz="1800" dirty="0">
                <a:solidFill>
                  <a:schemeClr val="tx1"/>
                </a:solidFill>
              </a:rPr>
              <a:t>——</a:t>
            </a:r>
            <a:r>
              <a:rPr lang="zh-CN" altLang="en-US" sz="1800" b="1" dirty="0">
                <a:solidFill>
                  <a:schemeClr val="tx1"/>
                </a:solidFill>
              </a:rPr>
              <a:t>凡事讲效率</a:t>
            </a:r>
            <a:r>
              <a:rPr lang="zh-CN" altLang="en-US" sz="1800" dirty="0">
                <a:solidFill>
                  <a:schemeClr val="tx1"/>
                </a:solidFill>
              </a:rPr>
              <a:t>，最终结果将是：老板会把我们当成自己人。</a:t>
            </a:r>
            <a:endParaRPr lang="zh-CN" altLang="zh-CN" sz="1800" dirty="0">
              <a:solidFill>
                <a:schemeClr val="tx1"/>
              </a:solidFill>
            </a:endParaRPr>
          </a:p>
        </p:txBody>
      </p:sp>
      <p:graphicFrame>
        <p:nvGraphicFramePr>
          <p:cNvPr id="7" name="表格 6"/>
          <p:cNvGraphicFramePr>
            <a:graphicFrameLocks noGrp="1"/>
          </p:cNvGraphicFramePr>
          <p:nvPr/>
        </p:nvGraphicFramePr>
        <p:xfrm>
          <a:off x="1405890" y="1918335"/>
          <a:ext cx="8956675" cy="1918335"/>
        </p:xfrm>
        <a:graphic>
          <a:graphicData uri="http://schemas.openxmlformats.org/drawingml/2006/table">
            <a:tbl>
              <a:tblPr firstRow="1" firstCol="1" bandRow="1">
                <a:tableStyleId>{93296810-A885-4BE3-A3E7-6D5BEEA58F35}</a:tableStyleId>
              </a:tblPr>
              <a:tblGrid>
                <a:gridCol w="2210435"/>
                <a:gridCol w="3023870"/>
                <a:gridCol w="3722370"/>
              </a:tblGrid>
              <a:tr h="639445">
                <a:tc>
                  <a:txBody>
                    <a:bodyPr/>
                    <a:lstStyle/>
                    <a:p>
                      <a:endParaRPr lang="en-US" sz="1800" dirty="0">
                        <a:effectLst/>
                        <a:latin typeface="微软雅黑" panose="020B0503020204020204" charset="-122"/>
                        <a:ea typeface="微软雅黑" panose="020B0503020204020204" charset="-122"/>
                      </a:endParaRPr>
                    </a:p>
                  </a:txBody>
                  <a:tcPr marL="55729" marR="55729" marT="0" marB="0">
                    <a:solidFill>
                      <a:srgbClr val="39042F"/>
                    </a:solidFill>
                  </a:tcPr>
                </a:tc>
                <a:tc>
                  <a:txBody>
                    <a:bodyPr/>
                    <a:lstStyle/>
                    <a:p>
                      <a:pPr algn="ctr">
                        <a:spcAft>
                          <a:spcPts val="0"/>
                        </a:spcAft>
                      </a:pPr>
                      <a:r>
                        <a:rPr lang="zh-CN" sz="1800" kern="100" dirty="0">
                          <a:effectLst/>
                          <a:latin typeface="微软雅黑" panose="020B0503020204020204" charset="-122"/>
                          <a:ea typeface="微软雅黑" panose="020B0503020204020204" charset="-122"/>
                        </a:rPr>
                        <a:t>自己的钱</a:t>
                      </a:r>
                      <a:endParaRPr lang="en-US" sz="1800" kern="100" dirty="0">
                        <a:effectLst/>
                        <a:latin typeface="微软雅黑" panose="020B0503020204020204" charset="-122"/>
                        <a:ea typeface="微软雅黑" panose="020B0503020204020204" charset="-122"/>
                      </a:endParaRPr>
                    </a:p>
                  </a:txBody>
                  <a:tcPr marL="55729" marR="55729" marT="0" marB="0" anchor="ctr">
                    <a:solidFill>
                      <a:srgbClr val="39042F"/>
                    </a:solidFill>
                  </a:tcPr>
                </a:tc>
                <a:tc>
                  <a:txBody>
                    <a:bodyPr/>
                    <a:lstStyle/>
                    <a:p>
                      <a:pPr algn="ctr">
                        <a:spcAft>
                          <a:spcPts val="0"/>
                        </a:spcAft>
                      </a:pPr>
                      <a:r>
                        <a:rPr lang="zh-CN" sz="1800" kern="100" dirty="0">
                          <a:effectLst/>
                          <a:latin typeface="微软雅黑" panose="020B0503020204020204" charset="-122"/>
                          <a:ea typeface="微软雅黑" panose="020B0503020204020204" charset="-122"/>
                        </a:rPr>
                        <a:t>别人的钱</a:t>
                      </a:r>
                      <a:endParaRPr lang="en-US" sz="1800" kern="100" dirty="0">
                        <a:effectLst/>
                        <a:latin typeface="微软雅黑" panose="020B0503020204020204" charset="-122"/>
                        <a:ea typeface="微软雅黑" panose="020B0503020204020204" charset="-122"/>
                      </a:endParaRPr>
                    </a:p>
                  </a:txBody>
                  <a:tcPr marL="55729" marR="55729" marT="0" marB="0" anchor="ctr">
                    <a:solidFill>
                      <a:srgbClr val="39042F"/>
                    </a:solidFill>
                  </a:tcPr>
                </a:tc>
              </a:tr>
              <a:tr h="639445">
                <a:tc>
                  <a:txBody>
                    <a:bodyPr/>
                    <a:lstStyle/>
                    <a:p>
                      <a:pPr algn="ctr">
                        <a:spcAft>
                          <a:spcPts val="0"/>
                        </a:spcAft>
                      </a:pPr>
                      <a:r>
                        <a:rPr lang="zh-CN" sz="1800" kern="100" dirty="0">
                          <a:effectLst/>
                          <a:latin typeface="微软雅黑" panose="020B0503020204020204" charset="-122"/>
                          <a:ea typeface="微软雅黑" panose="020B0503020204020204" charset="-122"/>
                        </a:rPr>
                        <a:t>办自己的事</a:t>
                      </a:r>
                      <a:endParaRPr lang="en-US" sz="1800" kern="100" dirty="0">
                        <a:effectLst/>
                        <a:latin typeface="微软雅黑" panose="020B0503020204020204" charset="-122"/>
                        <a:ea typeface="微软雅黑" panose="020B0503020204020204" charset="-122"/>
                      </a:endParaRPr>
                    </a:p>
                  </a:txBody>
                  <a:tcPr marL="55729" marR="55729" marT="0" marB="0" anchor="ctr">
                    <a:solidFill>
                      <a:srgbClr val="2E295C"/>
                    </a:solidFill>
                  </a:tcPr>
                </a:tc>
                <a:tc>
                  <a:txBody>
                    <a:bodyPr/>
                    <a:lstStyle/>
                    <a:p>
                      <a:pPr marL="0" indent="0" algn="ctr">
                        <a:spcAft>
                          <a:spcPts val="0"/>
                        </a:spcAft>
                      </a:pPr>
                      <a:r>
                        <a:rPr lang="zh-CN" sz="1800" kern="100" dirty="0">
                          <a:solidFill>
                            <a:schemeClr val="tx1"/>
                          </a:solidFill>
                          <a:effectLst/>
                          <a:latin typeface="微软雅黑" panose="020B0503020204020204" charset="-122"/>
                          <a:ea typeface="微软雅黑" panose="020B0503020204020204" charset="-122"/>
                        </a:rPr>
                        <a:t>节约又有效率</a:t>
                      </a:r>
                      <a:endParaRPr lang="en-US" sz="1800" kern="100" dirty="0">
                        <a:solidFill>
                          <a:schemeClr val="tx1"/>
                        </a:solidFill>
                        <a:effectLst/>
                        <a:latin typeface="微软雅黑" panose="020B0503020204020204" charset="-122"/>
                        <a:ea typeface="微软雅黑" panose="020B0503020204020204" charset="-122"/>
                      </a:endParaRPr>
                    </a:p>
                  </a:txBody>
                  <a:tcPr marL="55729" marR="55729" marT="0" marB="0" anchor="ctr">
                    <a:solidFill>
                      <a:schemeClr val="bg1">
                        <a:lumMod val="75000"/>
                      </a:schemeClr>
                    </a:solidFill>
                  </a:tcPr>
                </a:tc>
                <a:tc>
                  <a:txBody>
                    <a:bodyPr/>
                    <a:lstStyle/>
                    <a:p>
                      <a:pPr indent="267970" algn="ctr">
                        <a:spcAft>
                          <a:spcPts val="0"/>
                        </a:spcAft>
                      </a:pPr>
                      <a:r>
                        <a:rPr lang="zh-CN" sz="1800" kern="100" dirty="0">
                          <a:solidFill>
                            <a:schemeClr val="tx1"/>
                          </a:solidFill>
                          <a:effectLst/>
                          <a:latin typeface="微软雅黑" panose="020B0503020204020204" charset="-122"/>
                          <a:ea typeface="微软雅黑" panose="020B0503020204020204" charset="-122"/>
                        </a:rPr>
                        <a:t>不节约但有效率</a:t>
                      </a:r>
                      <a:endParaRPr lang="en-US" sz="1800" kern="100" dirty="0">
                        <a:solidFill>
                          <a:schemeClr val="tx1"/>
                        </a:solidFill>
                        <a:effectLst/>
                        <a:latin typeface="微软雅黑" panose="020B0503020204020204" charset="-122"/>
                        <a:ea typeface="微软雅黑" panose="020B0503020204020204" charset="-122"/>
                      </a:endParaRPr>
                    </a:p>
                  </a:txBody>
                  <a:tcPr marL="55729" marR="55729" marT="0" marB="0" anchor="ctr">
                    <a:solidFill>
                      <a:schemeClr val="bg1">
                        <a:lumMod val="75000"/>
                      </a:schemeClr>
                    </a:solidFill>
                  </a:tcPr>
                </a:tc>
              </a:tr>
              <a:tr h="639445">
                <a:tc>
                  <a:txBody>
                    <a:bodyPr/>
                    <a:lstStyle/>
                    <a:p>
                      <a:pPr algn="ctr">
                        <a:spcAft>
                          <a:spcPts val="0"/>
                        </a:spcAft>
                      </a:pPr>
                      <a:r>
                        <a:rPr lang="zh-CN" sz="1800" kern="100">
                          <a:effectLst/>
                          <a:latin typeface="微软雅黑" panose="020B0503020204020204" charset="-122"/>
                          <a:ea typeface="微软雅黑" panose="020B0503020204020204" charset="-122"/>
                        </a:rPr>
                        <a:t>办别人的事</a:t>
                      </a:r>
                      <a:endParaRPr lang="en-US" sz="1800" kern="100">
                        <a:effectLst/>
                        <a:latin typeface="微软雅黑" panose="020B0503020204020204" charset="-122"/>
                        <a:ea typeface="微软雅黑" panose="020B0503020204020204" charset="-122"/>
                      </a:endParaRPr>
                    </a:p>
                  </a:txBody>
                  <a:tcPr marL="55729" marR="55729" marT="0" marB="0" anchor="ctr">
                    <a:solidFill>
                      <a:srgbClr val="2E295C"/>
                    </a:solidFill>
                  </a:tcPr>
                </a:tc>
                <a:tc>
                  <a:txBody>
                    <a:bodyPr/>
                    <a:lstStyle/>
                    <a:p>
                      <a:pPr marL="0" indent="0" algn="ctr">
                        <a:spcAft>
                          <a:spcPts val="0"/>
                        </a:spcAft>
                      </a:pPr>
                      <a:r>
                        <a:rPr lang="zh-CN" sz="1800" kern="100" dirty="0">
                          <a:solidFill>
                            <a:schemeClr val="bg1"/>
                          </a:solidFill>
                          <a:effectLst/>
                          <a:latin typeface="微软雅黑" panose="020B0503020204020204" charset="-122"/>
                          <a:ea typeface="微软雅黑" panose="020B0503020204020204" charset="-122"/>
                        </a:rPr>
                        <a:t>节约但没有效率</a:t>
                      </a:r>
                      <a:endParaRPr lang="zh-CN" sz="1800" kern="100" dirty="0">
                        <a:solidFill>
                          <a:schemeClr val="bg1"/>
                        </a:solidFill>
                        <a:effectLst/>
                        <a:latin typeface="微软雅黑" panose="020B0503020204020204" charset="-122"/>
                        <a:ea typeface="微软雅黑" panose="020B0503020204020204" charset="-122"/>
                      </a:endParaRPr>
                    </a:p>
                  </a:txBody>
                  <a:tcPr marL="55729" marR="55729" marT="0" marB="0" anchor="ctr">
                    <a:solidFill>
                      <a:schemeClr val="bg1">
                        <a:lumMod val="50000"/>
                      </a:schemeClr>
                    </a:solidFill>
                  </a:tcPr>
                </a:tc>
                <a:tc>
                  <a:txBody>
                    <a:bodyPr/>
                    <a:lstStyle/>
                    <a:p>
                      <a:pPr indent="267970" algn="ctr">
                        <a:spcAft>
                          <a:spcPts val="0"/>
                        </a:spcAft>
                      </a:pPr>
                      <a:r>
                        <a:rPr lang="zh-CN" sz="1800" kern="100" dirty="0">
                          <a:solidFill>
                            <a:schemeClr val="bg1"/>
                          </a:solidFill>
                          <a:effectLst/>
                          <a:latin typeface="微软雅黑" panose="020B0503020204020204" charset="-122"/>
                          <a:ea typeface="微软雅黑" panose="020B0503020204020204" charset="-122"/>
                        </a:rPr>
                        <a:t>不节约也没有效率</a:t>
                      </a:r>
                      <a:endParaRPr lang="zh-CN" sz="1800" kern="100" dirty="0">
                        <a:solidFill>
                          <a:schemeClr val="bg1"/>
                        </a:solidFill>
                        <a:effectLst/>
                        <a:latin typeface="微软雅黑" panose="020B0503020204020204" charset="-122"/>
                        <a:ea typeface="微软雅黑" panose="020B0503020204020204" charset="-122"/>
                      </a:endParaRPr>
                    </a:p>
                  </a:txBody>
                  <a:tcPr marL="55729" marR="55729" marT="0" marB="0" anchor="ctr">
                    <a:solidFill>
                      <a:schemeClr val="bg1">
                        <a:lumMod val="50000"/>
                      </a:schemeClr>
                    </a:solidFill>
                  </a:tcPr>
                </a:tc>
              </a:tr>
            </a:tbl>
          </a:graphicData>
        </a:graphic>
      </p:graphicFrame>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 fill="hold"/>
                                        <p:tgtEl>
                                          <p:spTgt spid="7"/>
                                        </p:tgtEl>
                                        <p:attrNameLst>
                                          <p:attrName>ppt_w</p:attrName>
                                        </p:attrNameLst>
                                      </p:cBhvr>
                                      <p:tavLst>
                                        <p:tav tm="0">
                                          <p:val>
                                            <p:fltVal val="0"/>
                                          </p:val>
                                        </p:tav>
                                        <p:tav tm="100000">
                                          <p:val>
                                            <p:strVal val="#ppt_w"/>
                                          </p:val>
                                        </p:tav>
                                      </p:tavLst>
                                    </p:anim>
                                    <p:anim calcmode="lin" valueType="num">
                                      <p:cBhvr>
                                        <p:cTn id="8" dur="100" fill="hold"/>
                                        <p:tgtEl>
                                          <p:spTgt spid="7"/>
                                        </p:tgtEl>
                                        <p:attrNameLst>
                                          <p:attrName>ppt_h</p:attrName>
                                        </p:attrNameLst>
                                      </p:cBhvr>
                                      <p:tavLst>
                                        <p:tav tm="0">
                                          <p:val>
                                            <p:fltVal val="0"/>
                                          </p:val>
                                        </p:tav>
                                        <p:tav tm="100000">
                                          <p:val>
                                            <p:strVal val="#ppt_h"/>
                                          </p:val>
                                        </p:tav>
                                      </p:tavLst>
                                    </p:anim>
                                    <p:animEffect transition="in" filter="fade">
                                      <p:cBhvr>
                                        <p:cTn id="9" dur="100"/>
                                        <p:tgtEl>
                                          <p:spTgt spid="7"/>
                                        </p:tgtEl>
                                      </p:cBhvr>
                                    </p:animEffect>
                                  </p:childTnLst>
                                </p:cTn>
                              </p:par>
                              <p:par>
                                <p:cTn id="10" presetID="6" presetClass="emph" presetSubtype="0" fill="hold" nodeType="withEffect">
                                  <p:stCondLst>
                                    <p:cond delay="100"/>
                                  </p:stCondLst>
                                  <p:childTnLst>
                                    <p:animScale>
                                      <p:cBhvr>
                                        <p:cTn id="11" dur="100" fill="hold"/>
                                        <p:tgtEl>
                                          <p:spTgt spid="7"/>
                                        </p:tgtEl>
                                      </p:cBhvr>
                                      <p:by x="110000" y="110000"/>
                                    </p:animScale>
                                  </p:childTnLst>
                                </p:cTn>
                              </p:par>
                              <p:par>
                                <p:cTn id="12" presetID="6" presetClass="emph" presetSubtype="0" fill="hold" nodeType="withEffect">
                                  <p:stCondLst>
                                    <p:cond delay="200"/>
                                  </p:stCondLst>
                                  <p:childTnLst>
                                    <p:animScale>
                                      <p:cBhvr>
                                        <p:cTn id="13" dur="200" fill="hold"/>
                                        <p:tgtEl>
                                          <p:spTgt spid="7"/>
                                        </p:tgtEl>
                                      </p:cBhvr>
                                      <p:by x="90000" y="90000"/>
                                    </p:animScale>
                                  </p:childTnLst>
                                </p:cTn>
                              </p:par>
                              <p:par>
                                <p:cTn id="14" presetID="6" presetClass="emph" presetSubtype="0" fill="hold" nodeType="withEffect">
                                  <p:stCondLst>
                                    <p:cond delay="400"/>
                                  </p:stCondLst>
                                  <p:childTnLst>
                                    <p:animScale>
                                      <p:cBhvr>
                                        <p:cTn id="15" dur="100" fill="hold"/>
                                        <p:tgtEl>
                                          <p:spTgt spid="7"/>
                                        </p:tgtEl>
                                      </p:cBhvr>
                                      <p:by x="105000" y="105000"/>
                                    </p:animScale>
                                  </p:childTnLst>
                                </p:cTn>
                              </p:par>
                              <p:par>
                                <p:cTn id="16" presetID="6" presetClass="emph" presetSubtype="0" fill="hold" nodeType="withEffect">
                                  <p:stCondLst>
                                    <p:cond delay="500"/>
                                  </p:stCondLst>
                                  <p:childTnLst>
                                    <p:animScale>
                                      <p:cBhvr>
                                        <p:cTn id="17" dur="200" fill="hold"/>
                                        <p:tgtEl>
                                          <p:spTgt spid="7"/>
                                        </p:tgtEl>
                                      </p:cBhvr>
                                      <p:by x="95000" y="95000"/>
                                    </p:animScale>
                                  </p:childTnLst>
                                </p:cTn>
                              </p:par>
                            </p:childTnLst>
                          </p:cTn>
                        </p:par>
                        <p:par>
                          <p:cTn id="18" fill="hold">
                            <p:stCondLst>
                              <p:cond delay="500"/>
                            </p:stCondLst>
                            <p:childTnLst>
                              <p:par>
                                <p:cTn id="19" presetID="47" presetClass="entr" presetSubtype="0"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1000"/>
                                        <p:tgtEl>
                                          <p:spTgt spid="46"/>
                                        </p:tgtEl>
                                      </p:cBhvr>
                                    </p:animEffect>
                                    <p:anim calcmode="lin" valueType="num">
                                      <p:cBhvr>
                                        <p:cTn id="22" dur="1000" fill="hold"/>
                                        <p:tgtEl>
                                          <p:spTgt spid="46"/>
                                        </p:tgtEl>
                                        <p:attrNameLst>
                                          <p:attrName>ppt_x</p:attrName>
                                        </p:attrNameLst>
                                      </p:cBhvr>
                                      <p:tavLst>
                                        <p:tav tm="0">
                                          <p:val>
                                            <p:strVal val="#ppt_x"/>
                                          </p:val>
                                        </p:tav>
                                        <p:tav tm="100000">
                                          <p:val>
                                            <p:strVal val="#ppt_x"/>
                                          </p:val>
                                        </p:tav>
                                      </p:tavLst>
                                    </p:anim>
                                    <p:anim calcmode="lin" valueType="num">
                                      <p:cBhvr>
                                        <p:cTn id="23"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060725" y="1754087"/>
            <a:ext cx="4070550" cy="4070552"/>
            <a:chOff x="4060725" y="1754087"/>
            <a:chExt cx="4070550" cy="4070552"/>
          </a:xfrm>
        </p:grpSpPr>
        <p:sp>
          <p:nvSpPr>
            <p:cNvPr id="3" name="菱形 2"/>
            <p:cNvSpPr/>
            <p:nvPr/>
          </p:nvSpPr>
          <p:spPr>
            <a:xfrm>
              <a:off x="4060725" y="1754087"/>
              <a:ext cx="4070550" cy="4070552"/>
            </a:xfrm>
            <a:prstGeom prst="diamond">
              <a:avLst/>
            </a:prstGeom>
            <a:noFill/>
            <a:ln w="76200">
              <a:solidFill>
                <a:srgbClr val="3904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970780" y="3450458"/>
              <a:ext cx="2250440" cy="768350"/>
            </a:xfrm>
            <a:prstGeom prst="rect">
              <a:avLst/>
            </a:prstGeom>
            <a:noFill/>
          </p:spPr>
          <p:txBody>
            <a:bodyPr wrap="none" rtlCol="0">
              <a:spAutoFit/>
              <a:scene3d>
                <a:camera prst="orthographicFront"/>
                <a:lightRig rig="threePt" dir="t"/>
              </a:scene3d>
              <a:sp3d contourW="12700"/>
            </a:bodyPr>
            <a:lstStyle/>
            <a:p>
              <a:pPr algn="ctr"/>
              <a:r>
                <a:rPr lang="en-US" altLang="zh-CN" sz="4400" b="1" i="1" dirty="0">
                  <a:latin typeface="Century Gothic" panose="020B0502020202020204" pitchFamily="34" charset="0"/>
                </a:rPr>
                <a:t>PART 0</a:t>
              </a:r>
              <a:r>
                <a:rPr lang="en-US" sz="4400" b="1" i="1" dirty="0">
                  <a:latin typeface="Century Gothic" panose="020B0502020202020204" pitchFamily="34" charset="0"/>
                </a:rPr>
                <a:t>8</a:t>
              </a:r>
              <a:endParaRPr lang="en-US" sz="4400" b="1" i="1" dirty="0">
                <a:latin typeface="Century Gothic" panose="020B0502020202020204" pitchFamily="34" charset="0"/>
              </a:endParaRPr>
            </a:p>
          </p:txBody>
        </p:sp>
        <p:sp>
          <p:nvSpPr>
            <p:cNvPr id="13" name="文本框 12"/>
            <p:cNvSpPr txBox="1"/>
            <p:nvPr/>
          </p:nvSpPr>
          <p:spPr>
            <a:xfrm>
              <a:off x="4780279" y="4156291"/>
              <a:ext cx="2631440" cy="829945"/>
            </a:xfrm>
            <a:prstGeom prst="rect">
              <a:avLst/>
            </a:prstGeom>
            <a:noFill/>
          </p:spPr>
          <p:txBody>
            <a:bodyPr wrap="none" rtlCol="0">
              <a:spAutoFit/>
              <a:scene3d>
                <a:camera prst="orthographicFront"/>
                <a:lightRig rig="threePt" dir="t"/>
              </a:scene3d>
              <a:sp3d contourW="12700"/>
            </a:bodyPr>
            <a:lstStyle/>
            <a:p>
              <a:pPr algn="ctr"/>
              <a:r>
                <a:rPr lang="zh-CN" altLang="en-US" sz="2400" b="1" dirty="0"/>
                <a:t>奖惩得当：形成凝</a:t>
              </a:r>
              <a:endParaRPr lang="zh-CN" altLang="en-US" sz="2400" b="1" dirty="0"/>
            </a:p>
            <a:p>
              <a:pPr algn="ctr"/>
              <a:r>
                <a:rPr lang="zh-CN" altLang="en-US" sz="2400" b="1" dirty="0"/>
                <a:t>聚力的保障</a:t>
              </a:r>
              <a:endParaRPr lang="zh-CN" altLang="en-US" sz="2400" b="1" dirty="0"/>
            </a:p>
          </p:txBody>
        </p:sp>
        <p:sp>
          <p:nvSpPr>
            <p:cNvPr id="14" name="椭圆 49"/>
            <p:cNvSpPr/>
            <p:nvPr/>
          </p:nvSpPr>
          <p:spPr>
            <a:xfrm>
              <a:off x="5923834" y="5100161"/>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8" name="图片占位符 17"/>
          <p:cNvPicPr>
            <a:picLocks noGrp="1" noChangeAspect="1"/>
          </p:cNvPicPr>
          <p:nvPr>
            <p:ph type="pic" sz="quarter" idx="10"/>
          </p:nvPr>
        </p:nvPicPr>
        <p:blipFill>
          <a:blip r:embed="rId1">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t="16667" b="16667"/>
          <a:stretch>
            <a:fillRect/>
          </a:stretch>
        </p:blipFill>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060760" y="458879"/>
            <a:ext cx="6805235" cy="809534"/>
            <a:chOff x="2022660" y="458879"/>
            <a:chExt cx="6805235" cy="809534"/>
          </a:xfrm>
        </p:grpSpPr>
        <p:sp>
          <p:nvSpPr>
            <p:cNvPr id="4" name="文本框 3"/>
            <p:cNvSpPr txBox="1"/>
            <p:nvPr/>
          </p:nvSpPr>
          <p:spPr>
            <a:xfrm>
              <a:off x="2022660" y="458879"/>
              <a:ext cx="5490845"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奖惩得当：形</a:t>
              </a:r>
              <a:r>
                <a:rPr lang="zh-CN" altLang="en-US" sz="3200" b="1" dirty="0">
                  <a:solidFill>
                    <a:srgbClr val="39042F"/>
                  </a:solidFill>
                </a:rPr>
                <a:t>成凝聚力的保障</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1401609" y="2575647"/>
            <a:ext cx="6149975" cy="494682"/>
            <a:chOff x="6329844" y="3207472"/>
            <a:chExt cx="6149975" cy="494682"/>
          </a:xfrm>
        </p:grpSpPr>
        <p:grpSp>
          <p:nvGrpSpPr>
            <p:cNvPr id="30" name="组合 29"/>
            <p:cNvGrpSpPr/>
            <p:nvPr/>
          </p:nvGrpSpPr>
          <p:grpSpPr>
            <a:xfrm>
              <a:off x="6329844" y="3207472"/>
              <a:ext cx="494682" cy="494682"/>
              <a:chOff x="7214440" y="2889925"/>
              <a:chExt cx="413117" cy="413117"/>
            </a:xfrm>
          </p:grpSpPr>
          <p:sp>
            <p:nvSpPr>
              <p:cNvPr id="34" name="椭圆 33"/>
              <p:cNvSpPr/>
              <p:nvPr/>
            </p:nvSpPr>
            <p:spPr>
              <a:xfrm>
                <a:off x="7214440" y="2889925"/>
                <a:ext cx="413117" cy="413117"/>
              </a:xfrm>
              <a:prstGeom prst="ellipse">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微软雅黑" panose="020B0503020204020204" charset="-122"/>
                  <a:ea typeface="微软雅黑" panose="020B0503020204020204" charset="-122"/>
                </a:endParaRPr>
              </a:p>
            </p:txBody>
          </p:sp>
          <p:sp>
            <p:nvSpPr>
              <p:cNvPr id="35" name="任意多边形: 形状 19"/>
              <p:cNvSpPr/>
              <p:nvPr/>
            </p:nvSpPr>
            <p:spPr>
              <a:xfrm>
                <a:off x="7300764" y="2976259"/>
                <a:ext cx="240468" cy="240449"/>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89"/>
                      <a:pt x="20188" y="20619"/>
                      <a:pt x="19636" y="20619"/>
                    </a:cubicBezTo>
                    <a:lnTo>
                      <a:pt x="1964" y="20619"/>
                    </a:lnTo>
                    <a:cubicBezTo>
                      <a:pt x="1421" y="20619"/>
                      <a:pt x="982" y="20189"/>
                      <a:pt x="982" y="19636"/>
                    </a:cubicBezTo>
                    <a:lnTo>
                      <a:pt x="982" y="1964"/>
                    </a:lnTo>
                    <a:cubicBezTo>
                      <a:pt x="982" y="1422"/>
                      <a:pt x="1421" y="982"/>
                      <a:pt x="1964" y="982"/>
                    </a:cubicBezTo>
                    <a:lnTo>
                      <a:pt x="19636" y="982"/>
                    </a:lnTo>
                    <a:cubicBezTo>
                      <a:pt x="2018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bg2"/>
              </a:solidFill>
              <a:ln w="12700">
                <a:miter lim="400000"/>
              </a:ln>
            </p:spPr>
            <p:txBody>
              <a:bodyPr anchor="ctr"/>
              <a:lstStyle/>
              <a:p>
                <a:pPr algn="ctr"/>
                <a:endParaRPr sz="2000">
                  <a:latin typeface="微软雅黑" panose="020B0503020204020204" charset="-122"/>
                  <a:ea typeface="微软雅黑" panose="020B0503020204020204" charset="-122"/>
                </a:endParaRPr>
              </a:p>
            </p:txBody>
          </p:sp>
        </p:grpSp>
        <p:sp>
          <p:nvSpPr>
            <p:cNvPr id="45" name="矩形 44"/>
            <p:cNvSpPr/>
            <p:nvPr/>
          </p:nvSpPr>
          <p:spPr>
            <a:xfrm>
              <a:off x="6866419" y="3224617"/>
              <a:ext cx="5613400" cy="46037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建立科学的考评制度实行有效的绩效管理；</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6" name="组合 35"/>
          <p:cNvGrpSpPr/>
          <p:nvPr/>
        </p:nvGrpSpPr>
        <p:grpSpPr>
          <a:xfrm>
            <a:off x="1401609" y="3232454"/>
            <a:ext cx="5514340" cy="841375"/>
            <a:chOff x="6329844" y="3864279"/>
            <a:chExt cx="5514340" cy="841375"/>
          </a:xfrm>
        </p:grpSpPr>
        <p:grpSp>
          <p:nvGrpSpPr>
            <p:cNvPr id="37" name="组合 36"/>
            <p:cNvGrpSpPr/>
            <p:nvPr/>
          </p:nvGrpSpPr>
          <p:grpSpPr>
            <a:xfrm>
              <a:off x="6329844" y="3864279"/>
              <a:ext cx="494682" cy="494682"/>
              <a:chOff x="7214440" y="3667670"/>
              <a:chExt cx="413117" cy="413117"/>
            </a:xfrm>
          </p:grpSpPr>
          <p:sp>
            <p:nvSpPr>
              <p:cNvPr id="38" name="椭圆 37"/>
              <p:cNvSpPr/>
              <p:nvPr/>
            </p:nvSpPr>
            <p:spPr>
              <a:xfrm>
                <a:off x="7214440" y="3667670"/>
                <a:ext cx="413117" cy="413117"/>
              </a:xfrm>
              <a:prstGeom prst="ellipse">
                <a:avLst/>
              </a:prstGeom>
              <a:solidFill>
                <a:srgbClr val="2E29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微软雅黑" panose="020B0503020204020204" charset="-122"/>
                  <a:ea typeface="微软雅黑" panose="020B0503020204020204" charset="-122"/>
                </a:endParaRPr>
              </a:p>
            </p:txBody>
          </p:sp>
          <p:sp>
            <p:nvSpPr>
              <p:cNvPr id="39" name="任意多边形: 形状 22"/>
              <p:cNvSpPr/>
              <p:nvPr/>
            </p:nvSpPr>
            <p:spPr>
              <a:xfrm>
                <a:off x="7298468" y="3754004"/>
                <a:ext cx="240468" cy="240449"/>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89" y="2945"/>
                      <a:pt x="20618" y="3385"/>
                      <a:pt x="20618" y="3928"/>
                    </a:cubicBezTo>
                    <a:cubicBezTo>
                      <a:pt x="20618" y="3928"/>
                      <a:pt x="20618" y="6873"/>
                      <a:pt x="20618" y="6873"/>
                    </a:cubicBezTo>
                    <a:close/>
                    <a:moveTo>
                      <a:pt x="20618" y="19636"/>
                    </a:moveTo>
                    <a:cubicBezTo>
                      <a:pt x="20618" y="20189"/>
                      <a:pt x="20189" y="20618"/>
                      <a:pt x="19636" y="20618"/>
                    </a:cubicBezTo>
                    <a:lnTo>
                      <a:pt x="1964" y="20618"/>
                    </a:lnTo>
                    <a:cubicBezTo>
                      <a:pt x="1421" y="20618"/>
                      <a:pt x="982" y="2018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chemeClr val="bg2"/>
              </a:solidFill>
              <a:ln w="12700">
                <a:miter lim="400000"/>
              </a:ln>
            </p:spPr>
            <p:txBody>
              <a:bodyPr anchor="ctr"/>
              <a:lstStyle/>
              <a:p>
                <a:pPr algn="ctr"/>
                <a:endParaRPr sz="2000">
                  <a:latin typeface="微软雅黑" panose="020B0503020204020204" charset="-122"/>
                  <a:ea typeface="微软雅黑" panose="020B0503020204020204" charset="-122"/>
                </a:endParaRPr>
              </a:p>
            </p:txBody>
          </p:sp>
        </p:grpSp>
        <p:sp>
          <p:nvSpPr>
            <p:cNvPr id="46" name="矩形 45"/>
            <p:cNvSpPr/>
            <p:nvPr/>
          </p:nvSpPr>
          <p:spPr>
            <a:xfrm>
              <a:off x="6824509" y="3875709"/>
              <a:ext cx="5019675" cy="8299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建立切实的奖励机制，精神激励与物质奖励双管齐下；</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40" name="组合 39"/>
          <p:cNvGrpSpPr/>
          <p:nvPr/>
        </p:nvGrpSpPr>
        <p:grpSpPr>
          <a:xfrm>
            <a:off x="1401609" y="4138075"/>
            <a:ext cx="4693756" cy="497327"/>
            <a:chOff x="6329844" y="4518440"/>
            <a:chExt cx="4693756" cy="497327"/>
          </a:xfrm>
        </p:grpSpPr>
        <p:grpSp>
          <p:nvGrpSpPr>
            <p:cNvPr id="41" name="组合 40"/>
            <p:cNvGrpSpPr/>
            <p:nvPr/>
          </p:nvGrpSpPr>
          <p:grpSpPr>
            <a:xfrm>
              <a:off x="6329844" y="4521085"/>
              <a:ext cx="494682" cy="494682"/>
              <a:chOff x="7214440" y="4445415"/>
              <a:chExt cx="413117" cy="413117"/>
            </a:xfrm>
          </p:grpSpPr>
          <p:sp>
            <p:nvSpPr>
              <p:cNvPr id="47" name="椭圆 46"/>
              <p:cNvSpPr/>
              <p:nvPr/>
            </p:nvSpPr>
            <p:spPr>
              <a:xfrm>
                <a:off x="7214440" y="4445415"/>
                <a:ext cx="413117" cy="4131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微软雅黑" panose="020B0503020204020204" charset="-122"/>
                  <a:ea typeface="微软雅黑" panose="020B0503020204020204" charset="-122"/>
                </a:endParaRPr>
              </a:p>
            </p:txBody>
          </p:sp>
          <p:sp>
            <p:nvSpPr>
              <p:cNvPr id="48" name="任意多边形: 形状 21"/>
              <p:cNvSpPr/>
              <p:nvPr/>
            </p:nvSpPr>
            <p:spPr>
              <a:xfrm>
                <a:off x="7298468" y="4542637"/>
                <a:ext cx="240468" cy="218673"/>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8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2"/>
              </a:solidFill>
              <a:ln w="12700">
                <a:miter lim="400000"/>
              </a:ln>
            </p:spPr>
            <p:txBody>
              <a:bodyPr anchor="ctr"/>
              <a:lstStyle/>
              <a:p>
                <a:pPr algn="ctr"/>
                <a:endParaRPr sz="2000">
                  <a:latin typeface="微软雅黑" panose="020B0503020204020204" charset="-122"/>
                  <a:ea typeface="微软雅黑" panose="020B0503020204020204" charset="-122"/>
                </a:endParaRPr>
              </a:p>
            </p:txBody>
          </p:sp>
        </p:grpSp>
        <p:sp>
          <p:nvSpPr>
            <p:cNvPr id="49" name="矩形 48"/>
            <p:cNvSpPr/>
            <p:nvPr/>
          </p:nvSpPr>
          <p:spPr>
            <a:xfrm>
              <a:off x="6824526" y="4518440"/>
              <a:ext cx="4199074" cy="46037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铁的纪律打造伟大的凝聚力；</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0" name="组合 49"/>
          <p:cNvGrpSpPr/>
          <p:nvPr/>
        </p:nvGrpSpPr>
        <p:grpSpPr>
          <a:xfrm>
            <a:off x="1401609" y="4797526"/>
            <a:ext cx="4693756" cy="494682"/>
            <a:chOff x="6329844" y="5177891"/>
            <a:chExt cx="4693756" cy="494682"/>
          </a:xfrm>
        </p:grpSpPr>
        <p:grpSp>
          <p:nvGrpSpPr>
            <p:cNvPr id="51" name="组合 50"/>
            <p:cNvGrpSpPr/>
            <p:nvPr/>
          </p:nvGrpSpPr>
          <p:grpSpPr>
            <a:xfrm>
              <a:off x="6329844" y="5177891"/>
              <a:ext cx="494682" cy="494682"/>
              <a:chOff x="7214440" y="5223159"/>
              <a:chExt cx="413117" cy="413117"/>
            </a:xfrm>
          </p:grpSpPr>
          <p:sp>
            <p:nvSpPr>
              <p:cNvPr id="52" name="椭圆 51"/>
              <p:cNvSpPr/>
              <p:nvPr/>
            </p:nvSpPr>
            <p:spPr>
              <a:xfrm>
                <a:off x="7214440" y="5223159"/>
                <a:ext cx="413117" cy="413117"/>
              </a:xfrm>
              <a:prstGeom prst="ellipse">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微软雅黑" panose="020B0503020204020204" charset="-122"/>
                  <a:ea typeface="微软雅黑" panose="020B0503020204020204" charset="-122"/>
                </a:endParaRPr>
              </a:p>
            </p:txBody>
          </p:sp>
          <p:sp>
            <p:nvSpPr>
              <p:cNvPr id="53" name="任意多边形: 形状 20"/>
              <p:cNvSpPr/>
              <p:nvPr/>
            </p:nvSpPr>
            <p:spPr>
              <a:xfrm>
                <a:off x="7303101" y="5309493"/>
                <a:ext cx="240468" cy="240449"/>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2"/>
              </a:solidFill>
              <a:ln w="12700">
                <a:miter lim="400000"/>
              </a:ln>
            </p:spPr>
            <p:txBody>
              <a:bodyPr anchor="ctr"/>
              <a:lstStyle/>
              <a:p>
                <a:pPr algn="ctr"/>
                <a:endParaRPr sz="2000">
                  <a:latin typeface="微软雅黑" panose="020B0503020204020204" charset="-122"/>
                  <a:ea typeface="微软雅黑" panose="020B0503020204020204" charset="-122"/>
                </a:endParaRPr>
              </a:p>
            </p:txBody>
          </p:sp>
        </p:grpSp>
        <p:sp>
          <p:nvSpPr>
            <p:cNvPr id="54" name="矩形 53"/>
            <p:cNvSpPr/>
            <p:nvPr/>
          </p:nvSpPr>
          <p:spPr>
            <a:xfrm>
              <a:off x="6824526" y="5204583"/>
              <a:ext cx="4199074" cy="46037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rPr>
                <a:t>时刻保持自律。</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ppt_x</p:attrName>
                                        </p:attrNameLst>
                                      </p:cBhvr>
                                      <p:tavLst>
                                        <p:tav tm="0">
                                          <p:val>
                                            <p:strVal val="#ppt_x-#ppt_w*1.125000"/>
                                          </p:val>
                                        </p:tav>
                                        <p:tav tm="100000">
                                          <p:val>
                                            <p:strVal val="#ppt_x"/>
                                          </p:val>
                                        </p:tav>
                                      </p:tavLst>
                                    </p:anim>
                                    <p:animEffect transition="in" filter="wipe(right)">
                                      <p:cBhvr>
                                        <p:cTn id="8" dur="500"/>
                                        <p:tgtEl>
                                          <p:spTgt spid="29"/>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p:tgtEl>
                                          <p:spTgt spid="36"/>
                                        </p:tgtEl>
                                        <p:attrNameLst>
                                          <p:attrName>ppt_x</p:attrName>
                                        </p:attrNameLst>
                                      </p:cBhvr>
                                      <p:tavLst>
                                        <p:tav tm="0">
                                          <p:val>
                                            <p:strVal val="#ppt_x-#ppt_w*1.125000"/>
                                          </p:val>
                                        </p:tav>
                                        <p:tav tm="100000">
                                          <p:val>
                                            <p:strVal val="#ppt_x"/>
                                          </p:val>
                                        </p:tav>
                                      </p:tavLst>
                                    </p:anim>
                                    <p:animEffect transition="in" filter="wipe(right)">
                                      <p:cBhvr>
                                        <p:cTn id="13" dur="500"/>
                                        <p:tgtEl>
                                          <p:spTgt spid="36"/>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p:tgtEl>
                                          <p:spTgt spid="40"/>
                                        </p:tgtEl>
                                        <p:attrNameLst>
                                          <p:attrName>ppt_x</p:attrName>
                                        </p:attrNameLst>
                                      </p:cBhvr>
                                      <p:tavLst>
                                        <p:tav tm="0">
                                          <p:val>
                                            <p:strVal val="#ppt_x-#ppt_w*1.125000"/>
                                          </p:val>
                                        </p:tav>
                                        <p:tav tm="100000">
                                          <p:val>
                                            <p:strVal val="#ppt_x"/>
                                          </p:val>
                                        </p:tav>
                                      </p:tavLst>
                                    </p:anim>
                                    <p:animEffect transition="in" filter="wipe(right)">
                                      <p:cBhvr>
                                        <p:cTn id="18" dur="500"/>
                                        <p:tgtEl>
                                          <p:spTgt spid="40"/>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p:tgtEl>
                                          <p:spTgt spid="50"/>
                                        </p:tgtEl>
                                        <p:attrNameLst>
                                          <p:attrName>ppt_x</p:attrName>
                                        </p:attrNameLst>
                                      </p:cBhvr>
                                      <p:tavLst>
                                        <p:tav tm="0">
                                          <p:val>
                                            <p:strVal val="#ppt_x-#ppt_w*1.125000"/>
                                          </p:val>
                                        </p:tav>
                                        <p:tav tm="100000">
                                          <p:val>
                                            <p:strVal val="#ppt_x"/>
                                          </p:val>
                                        </p:tav>
                                      </p:tavLst>
                                    </p:anim>
                                    <p:animEffect transition="in" filter="wipe(right)">
                                      <p:cBhvr>
                                        <p:cTn id="2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060760" y="458879"/>
            <a:ext cx="6805235" cy="809534"/>
            <a:chOff x="2022660" y="458879"/>
            <a:chExt cx="6805235" cy="809534"/>
          </a:xfrm>
        </p:grpSpPr>
        <p:sp>
          <p:nvSpPr>
            <p:cNvPr id="4" name="文本框 3"/>
            <p:cNvSpPr txBox="1"/>
            <p:nvPr/>
          </p:nvSpPr>
          <p:spPr>
            <a:xfrm>
              <a:off x="2022660" y="458879"/>
              <a:ext cx="263271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“三化”</a:t>
              </a:r>
              <a:r>
                <a:rPr lang="zh-CN" altLang="en-US" sz="3200" b="1" dirty="0">
                  <a:solidFill>
                    <a:srgbClr val="39042F"/>
                  </a:solidFill>
                </a:rPr>
                <a:t>原则</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6899313" y="2148287"/>
            <a:ext cx="4918986" cy="828593"/>
            <a:chOff x="6586893" y="1195152"/>
            <a:chExt cx="4918986" cy="828593"/>
          </a:xfrm>
        </p:grpSpPr>
        <p:sp>
          <p:nvSpPr>
            <p:cNvPr id="51" name="椭圆 50"/>
            <p:cNvSpPr/>
            <p:nvPr/>
          </p:nvSpPr>
          <p:spPr>
            <a:xfrm>
              <a:off x="6586893" y="1344401"/>
              <a:ext cx="286279" cy="286279"/>
            </a:xfrm>
            <a:prstGeom prst="ellipse">
              <a:avLst/>
            </a:prstGeom>
            <a:solidFill>
              <a:srgbClr val="2D2D2D"/>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52" name="文本框 51"/>
            <p:cNvSpPr txBox="1"/>
            <p:nvPr/>
          </p:nvSpPr>
          <p:spPr>
            <a:xfrm>
              <a:off x="7077113" y="1195152"/>
              <a:ext cx="2516505" cy="583565"/>
            </a:xfrm>
            <a:prstGeom prst="rect">
              <a:avLst/>
            </a:prstGeom>
            <a:noFill/>
          </p:spPr>
          <p:txBody>
            <a:bodyPr wrap="square" rtlCol="0">
              <a:spAutoFit/>
            </a:bodyPr>
            <a:lstStyle/>
            <a:p>
              <a:pPr marL="0" marR="0" lvl="0" indent="0" defTabSz="914400" eaLnBrk="1" fontAlgn="auto" latinLnBrk="0" hangingPunct="1">
                <a:lnSpc>
                  <a:spcPct val="100000"/>
                </a:lnSpc>
                <a:spcBef>
                  <a:spcPct val="0"/>
                </a:spcBef>
                <a:spcAft>
                  <a:spcPct val="0"/>
                </a:spcAft>
                <a:buClrTx/>
                <a:buSzTx/>
                <a:buFontTx/>
                <a:buNone/>
                <a:defRPr/>
              </a:pPr>
              <a:r>
                <a:rPr kumimoji="0" lang="en-US" altLang="zh-CN" sz="3200" b="0" i="0" u="none" strike="noStrike" kern="0" cap="none" spc="30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rPr>
                <a:t>流程化：</a:t>
              </a:r>
              <a:endParaRPr kumimoji="0" lang="en-US" altLang="zh-CN" sz="3200" b="0" i="0" u="none" strike="noStrike" kern="0" cap="none" spc="30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53" name="文本框 52"/>
            <p:cNvSpPr txBox="1"/>
            <p:nvPr/>
          </p:nvSpPr>
          <p:spPr>
            <a:xfrm>
              <a:off x="7076917" y="1686560"/>
              <a:ext cx="4428962" cy="337185"/>
            </a:xfrm>
            <a:prstGeom prst="rect">
              <a:avLst/>
            </a:prstGeom>
            <a:noFill/>
          </p:spPr>
          <p:txBody>
            <a:bodyPr wrap="square" rtlCol="0">
              <a:spAutoFit/>
            </a:bodyPr>
            <a:lstStyle/>
            <a:p>
              <a:pPr marL="0" marR="0" lvl="0" indent="0" algn="just" defTabSz="914400" eaLnBrk="1" fontAlgn="auto" latinLnBrk="0" hangingPunct="1">
                <a:lnSpc>
                  <a:spcPct val="100000"/>
                </a:lnSpc>
                <a:spcBef>
                  <a:spcPct val="0"/>
                </a:spcBef>
                <a:spcAft>
                  <a:spcPct val="0"/>
                </a:spcAft>
                <a:buClrTx/>
                <a:buSzTx/>
                <a:buFontTx/>
                <a:buNone/>
                <a:defRPr/>
              </a:pPr>
              <a:r>
                <a:rPr kumimoji="0" lang="en-US" altLang="zh-CN" sz="16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rPr>
                <a:t>越有操作性，执行越到位；</a:t>
              </a:r>
              <a:endParaRPr kumimoji="0" lang="en-US" altLang="zh-CN" sz="16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grpSp>
      <p:grpSp>
        <p:nvGrpSpPr>
          <p:cNvPr id="35" name="组合 34"/>
          <p:cNvGrpSpPr/>
          <p:nvPr/>
        </p:nvGrpSpPr>
        <p:grpSpPr>
          <a:xfrm>
            <a:off x="6899313" y="3260090"/>
            <a:ext cx="4918986" cy="842010"/>
            <a:chOff x="6586893" y="1195152"/>
            <a:chExt cx="4918986" cy="842563"/>
          </a:xfrm>
        </p:grpSpPr>
        <p:sp>
          <p:nvSpPr>
            <p:cNvPr id="42" name="椭圆 41"/>
            <p:cNvSpPr/>
            <p:nvPr/>
          </p:nvSpPr>
          <p:spPr>
            <a:xfrm>
              <a:off x="6586893" y="1344401"/>
              <a:ext cx="286279" cy="286279"/>
            </a:xfrm>
            <a:prstGeom prst="ellipse">
              <a:avLst/>
            </a:prstGeom>
            <a:solidFill>
              <a:srgbClr val="2D2D2D"/>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66" name="文本框 65"/>
            <p:cNvSpPr txBox="1"/>
            <p:nvPr/>
          </p:nvSpPr>
          <p:spPr>
            <a:xfrm>
              <a:off x="7077113" y="1195152"/>
              <a:ext cx="1626870" cy="583565"/>
            </a:xfrm>
            <a:prstGeom prst="rect">
              <a:avLst/>
            </a:prstGeom>
            <a:noFill/>
          </p:spPr>
          <p:txBody>
            <a:bodyPr wrap="square" rtlCol="0">
              <a:spAutoFit/>
            </a:bodyPr>
            <a:lstStyle/>
            <a:p>
              <a:pPr marL="0" marR="0" lvl="0" indent="0" defTabSz="914400" eaLnBrk="1" fontAlgn="auto" latinLnBrk="0" hangingPunct="1">
                <a:lnSpc>
                  <a:spcPct val="100000"/>
                </a:lnSpc>
                <a:spcBef>
                  <a:spcPct val="0"/>
                </a:spcBef>
                <a:spcAft>
                  <a:spcPct val="0"/>
                </a:spcAft>
                <a:buClrTx/>
                <a:buSzTx/>
                <a:buFontTx/>
                <a:buNone/>
                <a:defRPr/>
              </a:pPr>
              <a:r>
                <a:rPr kumimoji="0" lang="en-US" altLang="zh-CN" sz="3200" b="0" i="0" u="none" strike="noStrike" kern="0" cap="none" spc="30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rPr>
                <a:t>查核化：</a:t>
              </a:r>
              <a:endParaRPr kumimoji="0" lang="en-US" altLang="zh-CN" sz="3200" b="0" i="0" u="none" strike="noStrike" kern="0" cap="none" spc="30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67" name="文本框 66"/>
            <p:cNvSpPr txBox="1"/>
            <p:nvPr/>
          </p:nvSpPr>
          <p:spPr>
            <a:xfrm>
              <a:off x="7076917" y="1700530"/>
              <a:ext cx="4428962" cy="337185"/>
            </a:xfrm>
            <a:prstGeom prst="rect">
              <a:avLst/>
            </a:prstGeom>
            <a:noFill/>
          </p:spPr>
          <p:txBody>
            <a:bodyPr wrap="square" rtlCol="0">
              <a:spAutoFit/>
            </a:bodyPr>
            <a:lstStyle/>
            <a:p>
              <a:pPr marL="0" marR="0" lvl="0" indent="0" algn="just" defTabSz="914400" eaLnBrk="1" fontAlgn="auto" latinLnBrk="0" hangingPunct="1">
                <a:lnSpc>
                  <a:spcPct val="100000"/>
                </a:lnSpc>
                <a:spcBef>
                  <a:spcPct val="0"/>
                </a:spcBef>
                <a:spcAft>
                  <a:spcPct val="0"/>
                </a:spcAft>
                <a:buClrTx/>
                <a:buSzTx/>
                <a:buFontTx/>
                <a:buNone/>
                <a:defRPr/>
              </a:pPr>
              <a:r>
                <a:rPr kumimoji="0" lang="en-US" altLang="zh-CN" sz="16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rPr>
                <a:t>检查越到位，事情越到位；</a:t>
              </a:r>
              <a:endParaRPr kumimoji="0" lang="en-US" altLang="zh-CN" sz="16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grpSp>
      <p:grpSp>
        <p:nvGrpSpPr>
          <p:cNvPr id="68" name="组合 67"/>
          <p:cNvGrpSpPr/>
          <p:nvPr/>
        </p:nvGrpSpPr>
        <p:grpSpPr>
          <a:xfrm>
            <a:off x="6899313" y="4385310"/>
            <a:ext cx="4918986" cy="828040"/>
            <a:chOff x="6586893" y="1195152"/>
            <a:chExt cx="4918986" cy="828593"/>
          </a:xfrm>
        </p:grpSpPr>
        <p:sp>
          <p:nvSpPr>
            <p:cNvPr id="69" name="椭圆 68"/>
            <p:cNvSpPr/>
            <p:nvPr/>
          </p:nvSpPr>
          <p:spPr>
            <a:xfrm>
              <a:off x="6586893" y="1344401"/>
              <a:ext cx="286279" cy="286279"/>
            </a:xfrm>
            <a:prstGeom prst="ellipse">
              <a:avLst/>
            </a:prstGeom>
            <a:solidFill>
              <a:srgbClr val="2D2D2D"/>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70" name="文本框 69"/>
            <p:cNvSpPr txBox="1"/>
            <p:nvPr/>
          </p:nvSpPr>
          <p:spPr>
            <a:xfrm>
              <a:off x="7077113" y="1195152"/>
              <a:ext cx="1626870" cy="583565"/>
            </a:xfrm>
            <a:prstGeom prst="rect">
              <a:avLst/>
            </a:prstGeom>
            <a:noFill/>
          </p:spPr>
          <p:txBody>
            <a:bodyPr wrap="square" rtlCol="0">
              <a:spAutoFit/>
            </a:bodyPr>
            <a:lstStyle/>
            <a:p>
              <a:pPr marL="0" marR="0" lvl="0" indent="0" defTabSz="914400" eaLnBrk="1" fontAlgn="auto" latinLnBrk="0" hangingPunct="1">
                <a:lnSpc>
                  <a:spcPct val="100000"/>
                </a:lnSpc>
                <a:spcBef>
                  <a:spcPct val="0"/>
                </a:spcBef>
                <a:spcAft>
                  <a:spcPct val="0"/>
                </a:spcAft>
                <a:buClrTx/>
                <a:buSzTx/>
                <a:buFontTx/>
                <a:buNone/>
                <a:defRPr/>
              </a:pPr>
              <a:r>
                <a:rPr kumimoji="0" lang="en-US" altLang="zh-CN" sz="3200" b="0" i="0" u="none" strike="noStrike" kern="0" cap="none" spc="30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rPr>
                <a:t>奖惩化：</a:t>
              </a:r>
              <a:endParaRPr kumimoji="0" lang="en-US" altLang="zh-CN" sz="3200" b="0" i="0" u="none" strike="noStrike" kern="0" cap="none" spc="30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71" name="文本框 70"/>
            <p:cNvSpPr txBox="1"/>
            <p:nvPr/>
          </p:nvSpPr>
          <p:spPr>
            <a:xfrm>
              <a:off x="7076917" y="1686560"/>
              <a:ext cx="4428962" cy="337185"/>
            </a:xfrm>
            <a:prstGeom prst="rect">
              <a:avLst/>
            </a:prstGeom>
            <a:noFill/>
          </p:spPr>
          <p:txBody>
            <a:bodyPr wrap="square" rtlCol="0">
              <a:spAutoFit/>
            </a:bodyPr>
            <a:lstStyle/>
            <a:p>
              <a:pPr marL="0" marR="0" lvl="0" indent="0" algn="just" defTabSz="914400" eaLnBrk="1" fontAlgn="auto" latinLnBrk="0" hangingPunct="1">
                <a:lnSpc>
                  <a:spcPct val="100000"/>
                </a:lnSpc>
                <a:spcBef>
                  <a:spcPct val="0"/>
                </a:spcBef>
                <a:spcAft>
                  <a:spcPct val="0"/>
                </a:spcAft>
                <a:buClrTx/>
                <a:buSzTx/>
                <a:buFontTx/>
                <a:buNone/>
                <a:defRPr/>
              </a:pPr>
              <a:r>
                <a:rPr kumimoji="0" lang="en-US" altLang="zh-CN" sz="16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rPr>
                <a:t>奖-心花怒放，罚-胆战心惊。</a:t>
              </a:r>
              <a:endParaRPr kumimoji="0" lang="en-US" altLang="zh-CN" sz="16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childTnLst>
                                    <p:set>
                                      <p:cBhvr>
                                        <p:cTn id="18" dur="1" fill="hold">
                                          <p:stCondLst>
                                            <p:cond delay="0"/>
                                          </p:stCondLst>
                                        </p:cTn>
                                        <p:tgtEl>
                                          <p:spTgt spid="68"/>
                                        </p:tgtEl>
                                        <p:attrNameLst>
                                          <p:attrName>style.visibility</p:attrName>
                                        </p:attrNameLst>
                                      </p:cBhvr>
                                      <p:to>
                                        <p:strVal val="visible"/>
                                      </p:to>
                                    </p:set>
                                    <p:animEffect transition="in" filter="fade">
                                      <p:cBhvr>
                                        <p:cTn id="19" dur="1000"/>
                                        <p:tgtEl>
                                          <p:spTgt spid="68"/>
                                        </p:tgtEl>
                                      </p:cBhvr>
                                    </p:animEffect>
                                    <p:anim calcmode="lin" valueType="num">
                                      <p:cBhvr>
                                        <p:cTn id="20" dur="1000" fill="hold"/>
                                        <p:tgtEl>
                                          <p:spTgt spid="68"/>
                                        </p:tgtEl>
                                        <p:attrNameLst>
                                          <p:attrName>ppt_x</p:attrName>
                                        </p:attrNameLst>
                                      </p:cBhvr>
                                      <p:tavLst>
                                        <p:tav tm="0">
                                          <p:val>
                                            <p:strVal val="#ppt_x"/>
                                          </p:val>
                                        </p:tav>
                                        <p:tav tm="100000">
                                          <p:val>
                                            <p:strVal val="#ppt_x"/>
                                          </p:val>
                                        </p:tav>
                                      </p:tavLst>
                                    </p:anim>
                                    <p:anim calcmode="lin" valueType="num">
                                      <p:cBhvr>
                                        <p:cTn id="2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060760" y="458879"/>
            <a:ext cx="6805235" cy="809534"/>
            <a:chOff x="2022660" y="458879"/>
            <a:chExt cx="6805235" cy="809534"/>
          </a:xfrm>
        </p:grpSpPr>
        <p:sp>
          <p:nvSpPr>
            <p:cNvPr id="4" name="文本框 3"/>
            <p:cNvSpPr txBox="1"/>
            <p:nvPr/>
          </p:nvSpPr>
          <p:spPr>
            <a:xfrm>
              <a:off x="2022660" y="458879"/>
              <a:ext cx="181610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热炉</a:t>
              </a:r>
              <a:r>
                <a:rPr lang="zh-CN" altLang="en-US" sz="3200" b="1" dirty="0">
                  <a:solidFill>
                    <a:srgbClr val="39042F"/>
                  </a:solidFill>
                </a:rPr>
                <a:t>定律</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5f590f6d-d617-42c4-927e-db248414181d"/>
          <p:cNvGrpSpPr>
            <a:grpSpLocks noChangeAspect="1"/>
          </p:cNvGrpSpPr>
          <p:nvPr/>
        </p:nvGrpSpPr>
        <p:grpSpPr>
          <a:xfrm>
            <a:off x="3164114" y="1930793"/>
            <a:ext cx="5863772" cy="2740283"/>
            <a:chOff x="1981860" y="1641934"/>
            <a:chExt cx="8092204" cy="3781684"/>
          </a:xfrm>
        </p:grpSpPr>
        <p:cxnSp>
          <p:nvCxnSpPr>
            <p:cNvPr id="13" name="Straight Connector 97"/>
            <p:cNvCxnSpPr/>
            <p:nvPr/>
          </p:nvCxnSpPr>
          <p:spPr>
            <a:xfrm>
              <a:off x="7045617" y="3682145"/>
              <a:ext cx="2727485" cy="483291"/>
            </a:xfrm>
            <a:prstGeom prst="line">
              <a:avLst/>
            </a:prstGeom>
            <a:ln w="952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98"/>
            <p:cNvCxnSpPr/>
            <p:nvPr/>
          </p:nvCxnSpPr>
          <p:spPr>
            <a:xfrm flipH="1">
              <a:off x="7057203" y="2171776"/>
              <a:ext cx="2727485" cy="483291"/>
            </a:xfrm>
            <a:prstGeom prst="line">
              <a:avLst/>
            </a:prstGeom>
            <a:ln w="952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90"/>
            <p:cNvCxnSpPr/>
            <p:nvPr/>
          </p:nvCxnSpPr>
          <p:spPr>
            <a:xfrm flipH="1">
              <a:off x="2269397" y="3651665"/>
              <a:ext cx="2727485" cy="483291"/>
            </a:xfrm>
            <a:prstGeom prst="line">
              <a:avLst/>
            </a:prstGeom>
            <a:ln w="952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88"/>
            <p:cNvCxnSpPr/>
            <p:nvPr/>
          </p:nvCxnSpPr>
          <p:spPr>
            <a:xfrm>
              <a:off x="2280983" y="2141296"/>
              <a:ext cx="2727485" cy="483291"/>
            </a:xfrm>
            <a:prstGeom prst="line">
              <a:avLst/>
            </a:prstGeom>
            <a:ln w="952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 name="Oval 2"/>
            <p:cNvSpPr/>
            <p:nvPr/>
          </p:nvSpPr>
          <p:spPr bwMode="auto">
            <a:xfrm>
              <a:off x="1981860" y="3896116"/>
              <a:ext cx="457200" cy="457201"/>
            </a:xfrm>
            <a:prstGeom prst="ellipse">
              <a:avLst/>
            </a:prstGeom>
            <a:solidFill>
              <a:srgbClr val="39042F"/>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grpSp>
          <p:nvGrpSpPr>
            <p:cNvPr id="18" name="Group 1"/>
            <p:cNvGrpSpPr/>
            <p:nvPr/>
          </p:nvGrpSpPr>
          <p:grpSpPr>
            <a:xfrm>
              <a:off x="4122557" y="1641934"/>
              <a:ext cx="3949700" cy="3781684"/>
              <a:chOff x="4122557" y="1641934"/>
              <a:chExt cx="3949700" cy="3781684"/>
            </a:xfrm>
          </p:grpSpPr>
          <p:sp>
            <p:nvSpPr>
              <p:cNvPr id="19" name="Freeform: Shape 33"/>
              <p:cNvSpPr/>
              <p:nvPr/>
            </p:nvSpPr>
            <p:spPr bwMode="auto">
              <a:xfrm>
                <a:off x="4134191" y="1641934"/>
                <a:ext cx="3938066" cy="3776073"/>
              </a:xfrm>
              <a:custGeom>
                <a:avLst/>
                <a:gdLst>
                  <a:gd name="T0" fmla="*/ 2147483646 w 570"/>
                  <a:gd name="T1" fmla="*/ 2147483646 h 567"/>
                  <a:gd name="T2" fmla="*/ 2147483646 w 570"/>
                  <a:gd name="T3" fmla="*/ 2147483646 h 567"/>
                  <a:gd name="T4" fmla="*/ 867452690 w 570"/>
                  <a:gd name="T5" fmla="*/ 2147483646 h 567"/>
                  <a:gd name="T6" fmla="*/ 1663799238 w 570"/>
                  <a:gd name="T7" fmla="*/ 2147483646 h 567"/>
                  <a:gd name="T8" fmla="*/ 1948208720 w 570"/>
                  <a:gd name="T9" fmla="*/ 2147483646 h 567"/>
                  <a:gd name="T10" fmla="*/ 355511852 w 570"/>
                  <a:gd name="T11" fmla="*/ 2147483646 h 567"/>
                  <a:gd name="T12" fmla="*/ 227527585 w 570"/>
                  <a:gd name="T13" fmla="*/ 2147483646 h 567"/>
                  <a:gd name="T14" fmla="*/ 355511852 w 570"/>
                  <a:gd name="T15" fmla="*/ 2147483646 h 567"/>
                  <a:gd name="T16" fmla="*/ 2147483646 w 570"/>
                  <a:gd name="T17" fmla="*/ 2147483646 h 567"/>
                  <a:gd name="T18" fmla="*/ 2147483646 w 570"/>
                  <a:gd name="T19" fmla="*/ 2147483646 h 567"/>
                  <a:gd name="T20" fmla="*/ 2147483646 w 570"/>
                  <a:gd name="T21" fmla="*/ 2147483646 h 567"/>
                  <a:gd name="T22" fmla="*/ 2147483646 w 570"/>
                  <a:gd name="T23" fmla="*/ 2147483646 h 567"/>
                  <a:gd name="T24" fmla="*/ 2147483646 w 570"/>
                  <a:gd name="T25" fmla="*/ 2147483646 h 567"/>
                  <a:gd name="T26" fmla="*/ 2147483646 w 570"/>
                  <a:gd name="T27" fmla="*/ 2147483646 h 567"/>
                  <a:gd name="T28" fmla="*/ 1023877905 w 570"/>
                  <a:gd name="T29" fmla="*/ 2147483646 h 567"/>
                  <a:gd name="T30" fmla="*/ 2147483646 w 570"/>
                  <a:gd name="T31" fmla="*/ 2147483646 h 567"/>
                  <a:gd name="T32" fmla="*/ 2147483646 w 570"/>
                  <a:gd name="T33" fmla="*/ 2147483646 h 567"/>
                  <a:gd name="T34" fmla="*/ 2147483646 w 570"/>
                  <a:gd name="T35" fmla="*/ 2147483646 h 567"/>
                  <a:gd name="T36" fmla="*/ 2147483646 w 570"/>
                  <a:gd name="T37" fmla="*/ 2147483646 h 567"/>
                  <a:gd name="T38" fmla="*/ 2147483646 w 570"/>
                  <a:gd name="T39" fmla="*/ 2147483646 h 567"/>
                  <a:gd name="T40" fmla="*/ 2147483646 w 570"/>
                  <a:gd name="T41" fmla="*/ 2147483646 h 567"/>
                  <a:gd name="T42" fmla="*/ 0 w 570"/>
                  <a:gd name="T43" fmla="*/ 2147483646 h 567"/>
                  <a:gd name="T44" fmla="*/ 270189008 w 570"/>
                  <a:gd name="T45" fmla="*/ 2147483646 h 567"/>
                  <a:gd name="T46" fmla="*/ 284409482 w 570"/>
                  <a:gd name="T47" fmla="*/ 2147483646 h 567"/>
                  <a:gd name="T48" fmla="*/ 270189008 w 570"/>
                  <a:gd name="T49" fmla="*/ 2147483646 h 567"/>
                  <a:gd name="T50" fmla="*/ 241748059 w 570"/>
                  <a:gd name="T51" fmla="*/ 2147483646 h 567"/>
                  <a:gd name="T52" fmla="*/ 99543319 w 570"/>
                  <a:gd name="T53" fmla="*/ 2147483646 h 567"/>
                  <a:gd name="T54" fmla="*/ 853232216 w 570"/>
                  <a:gd name="T55" fmla="*/ 1903075127 h 567"/>
                  <a:gd name="T56" fmla="*/ 981216482 w 570"/>
                  <a:gd name="T57" fmla="*/ 1789460501 h 567"/>
                  <a:gd name="T58" fmla="*/ 2147483646 w 570"/>
                  <a:gd name="T59" fmla="*/ 2147483646 h 567"/>
                  <a:gd name="T60" fmla="*/ 2147483646 w 570"/>
                  <a:gd name="T61" fmla="*/ 2147483646 h 567"/>
                  <a:gd name="T62" fmla="*/ 2147483646 w 570"/>
                  <a:gd name="T63" fmla="*/ 2147483646 h 567"/>
                  <a:gd name="T64" fmla="*/ 1820224453 w 570"/>
                  <a:gd name="T65" fmla="*/ 937335735 h 567"/>
                  <a:gd name="T66" fmla="*/ 2019311090 w 570"/>
                  <a:gd name="T67" fmla="*/ 724306428 h 567"/>
                  <a:gd name="T68" fmla="*/ 2019311090 w 570"/>
                  <a:gd name="T69" fmla="*/ 724306428 h 567"/>
                  <a:gd name="T70" fmla="*/ 2147483646 w 570"/>
                  <a:gd name="T71" fmla="*/ 227233020 h 567"/>
                  <a:gd name="T72" fmla="*/ 2147483646 w 570"/>
                  <a:gd name="T73" fmla="*/ 113618394 h 567"/>
                  <a:gd name="T74" fmla="*/ 2147483646 w 570"/>
                  <a:gd name="T75" fmla="*/ 298244045 h 567"/>
                  <a:gd name="T76" fmla="*/ 2147483646 w 570"/>
                  <a:gd name="T77" fmla="*/ 184625651 h 567"/>
                  <a:gd name="T78" fmla="*/ 2147483646 w 570"/>
                  <a:gd name="T79" fmla="*/ 198829363 h 567"/>
                  <a:gd name="T80" fmla="*/ 2147483646 w 570"/>
                  <a:gd name="T81" fmla="*/ 2147483646 h 567"/>
                  <a:gd name="T82" fmla="*/ 2147483646 w 570"/>
                  <a:gd name="T83" fmla="*/ 2147483646 h 567"/>
                  <a:gd name="T84" fmla="*/ 2147483646 w 570"/>
                  <a:gd name="T85" fmla="*/ 2147483646 h 567"/>
                  <a:gd name="T86" fmla="*/ 2147483646 w 570"/>
                  <a:gd name="T87" fmla="*/ 2147483646 h 567"/>
                  <a:gd name="T88" fmla="*/ 2147483646 w 570"/>
                  <a:gd name="T89" fmla="*/ 2147483646 h 567"/>
                  <a:gd name="T90" fmla="*/ 2147483646 w 570"/>
                  <a:gd name="T91" fmla="*/ 2147483646 h 567"/>
                  <a:gd name="T92" fmla="*/ 2147483646 w 570"/>
                  <a:gd name="T93" fmla="*/ 2147483646 h 567"/>
                  <a:gd name="T94" fmla="*/ 2147483646 w 570"/>
                  <a:gd name="T95" fmla="*/ 2147483646 h 567"/>
                  <a:gd name="T96" fmla="*/ 2147483646 w 570"/>
                  <a:gd name="T97" fmla="*/ 2147483646 h 567"/>
                  <a:gd name="T98" fmla="*/ 2147483646 w 570"/>
                  <a:gd name="T99" fmla="*/ 2147483646 h 567"/>
                  <a:gd name="T100" fmla="*/ 2147483646 w 570"/>
                  <a:gd name="T101" fmla="*/ 2147483646 h 567"/>
                  <a:gd name="T102" fmla="*/ 2147483646 w 570"/>
                  <a:gd name="T103" fmla="*/ 2147483646 h 567"/>
                  <a:gd name="T104" fmla="*/ 2147483646 w 570"/>
                  <a:gd name="T105" fmla="*/ 2147483646 h 567"/>
                  <a:gd name="T106" fmla="*/ 2147483646 w 570"/>
                  <a:gd name="T107" fmla="*/ 2147483646 h 567"/>
                  <a:gd name="T108" fmla="*/ 2147483646 w 570"/>
                  <a:gd name="T109" fmla="*/ 355051358 h 567"/>
                  <a:gd name="T110" fmla="*/ 2147483646 w 570"/>
                  <a:gd name="T111" fmla="*/ 0 h 56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70" h="567">
                    <a:moveTo>
                      <a:pt x="285" y="546"/>
                    </a:moveTo>
                    <a:cubicBezTo>
                      <a:pt x="250" y="546"/>
                      <a:pt x="216" y="548"/>
                      <a:pt x="189" y="552"/>
                    </a:cubicBezTo>
                    <a:cubicBezTo>
                      <a:pt x="189" y="552"/>
                      <a:pt x="189" y="552"/>
                      <a:pt x="189" y="552"/>
                    </a:cubicBezTo>
                    <a:cubicBezTo>
                      <a:pt x="190" y="552"/>
                      <a:pt x="190" y="552"/>
                      <a:pt x="190" y="552"/>
                    </a:cubicBezTo>
                    <a:cubicBezTo>
                      <a:pt x="216" y="548"/>
                      <a:pt x="250" y="546"/>
                      <a:pt x="285" y="546"/>
                    </a:cubicBezTo>
                    <a:cubicBezTo>
                      <a:pt x="285" y="546"/>
                      <a:pt x="285" y="546"/>
                      <a:pt x="285" y="546"/>
                    </a:cubicBezTo>
                    <a:moveTo>
                      <a:pt x="50" y="426"/>
                    </a:moveTo>
                    <a:cubicBezTo>
                      <a:pt x="54" y="428"/>
                      <a:pt x="57" y="431"/>
                      <a:pt x="60" y="434"/>
                    </a:cubicBezTo>
                    <a:cubicBezTo>
                      <a:pt x="60" y="434"/>
                      <a:pt x="61" y="435"/>
                      <a:pt x="61" y="435"/>
                    </a:cubicBezTo>
                    <a:cubicBezTo>
                      <a:pt x="67" y="441"/>
                      <a:pt x="73" y="446"/>
                      <a:pt x="79" y="452"/>
                    </a:cubicBezTo>
                    <a:cubicBezTo>
                      <a:pt x="80" y="453"/>
                      <a:pt x="80" y="453"/>
                      <a:pt x="80" y="453"/>
                    </a:cubicBezTo>
                    <a:cubicBezTo>
                      <a:pt x="93" y="464"/>
                      <a:pt x="105" y="476"/>
                      <a:pt x="117" y="488"/>
                    </a:cubicBezTo>
                    <a:cubicBezTo>
                      <a:pt x="118" y="489"/>
                      <a:pt x="118" y="489"/>
                      <a:pt x="118" y="490"/>
                    </a:cubicBezTo>
                    <a:cubicBezTo>
                      <a:pt x="124" y="496"/>
                      <a:pt x="130" y="502"/>
                      <a:pt x="135" y="507"/>
                    </a:cubicBezTo>
                    <a:cubicBezTo>
                      <a:pt x="136" y="508"/>
                      <a:pt x="136" y="508"/>
                      <a:pt x="137" y="509"/>
                    </a:cubicBezTo>
                    <a:cubicBezTo>
                      <a:pt x="143" y="516"/>
                      <a:pt x="149" y="523"/>
                      <a:pt x="155" y="529"/>
                    </a:cubicBezTo>
                    <a:cubicBezTo>
                      <a:pt x="126" y="496"/>
                      <a:pt x="85" y="456"/>
                      <a:pt x="50" y="426"/>
                    </a:cubicBezTo>
                    <a:moveTo>
                      <a:pt x="25" y="405"/>
                    </a:moveTo>
                    <a:cubicBezTo>
                      <a:pt x="16" y="409"/>
                      <a:pt x="16" y="409"/>
                      <a:pt x="16" y="409"/>
                    </a:cubicBezTo>
                    <a:cubicBezTo>
                      <a:pt x="16" y="409"/>
                      <a:pt x="16" y="409"/>
                      <a:pt x="16" y="409"/>
                    </a:cubicBezTo>
                    <a:cubicBezTo>
                      <a:pt x="16" y="409"/>
                      <a:pt x="16" y="409"/>
                      <a:pt x="16" y="409"/>
                    </a:cubicBezTo>
                    <a:cubicBezTo>
                      <a:pt x="25" y="405"/>
                      <a:pt x="25" y="405"/>
                      <a:pt x="25" y="405"/>
                    </a:cubicBezTo>
                    <a:cubicBezTo>
                      <a:pt x="30" y="409"/>
                      <a:pt x="36" y="413"/>
                      <a:pt x="41" y="418"/>
                    </a:cubicBezTo>
                    <a:cubicBezTo>
                      <a:pt x="36" y="413"/>
                      <a:pt x="30" y="409"/>
                      <a:pt x="25" y="405"/>
                    </a:cubicBezTo>
                    <a:moveTo>
                      <a:pt x="292" y="304"/>
                    </a:moveTo>
                    <a:cubicBezTo>
                      <a:pt x="292" y="304"/>
                      <a:pt x="292" y="304"/>
                      <a:pt x="292" y="304"/>
                    </a:cubicBezTo>
                    <a:cubicBezTo>
                      <a:pt x="305" y="333"/>
                      <a:pt x="329" y="392"/>
                      <a:pt x="352" y="446"/>
                    </a:cubicBezTo>
                    <a:cubicBezTo>
                      <a:pt x="340" y="416"/>
                      <a:pt x="340" y="416"/>
                      <a:pt x="340" y="416"/>
                    </a:cubicBezTo>
                    <a:cubicBezTo>
                      <a:pt x="292" y="304"/>
                      <a:pt x="292" y="304"/>
                      <a:pt x="292" y="304"/>
                    </a:cubicBezTo>
                    <a:moveTo>
                      <a:pt x="275" y="303"/>
                    </a:moveTo>
                    <a:cubicBezTo>
                      <a:pt x="272" y="311"/>
                      <a:pt x="268" y="321"/>
                      <a:pt x="264" y="332"/>
                    </a:cubicBezTo>
                    <a:cubicBezTo>
                      <a:pt x="251" y="363"/>
                      <a:pt x="234" y="404"/>
                      <a:pt x="219" y="444"/>
                    </a:cubicBezTo>
                    <a:cubicBezTo>
                      <a:pt x="264" y="331"/>
                      <a:pt x="264" y="331"/>
                      <a:pt x="264" y="331"/>
                    </a:cubicBezTo>
                    <a:cubicBezTo>
                      <a:pt x="275" y="303"/>
                      <a:pt x="275" y="303"/>
                      <a:pt x="275" y="303"/>
                    </a:cubicBezTo>
                    <a:cubicBezTo>
                      <a:pt x="275" y="303"/>
                      <a:pt x="275" y="303"/>
                      <a:pt x="275" y="303"/>
                    </a:cubicBezTo>
                    <a:moveTo>
                      <a:pt x="304" y="292"/>
                    </a:moveTo>
                    <a:cubicBezTo>
                      <a:pt x="304" y="292"/>
                      <a:pt x="304" y="292"/>
                      <a:pt x="304" y="292"/>
                    </a:cubicBezTo>
                    <a:cubicBezTo>
                      <a:pt x="334" y="304"/>
                      <a:pt x="394" y="329"/>
                      <a:pt x="449" y="351"/>
                    </a:cubicBezTo>
                    <a:cubicBezTo>
                      <a:pt x="446" y="350"/>
                      <a:pt x="446" y="350"/>
                      <a:pt x="446" y="350"/>
                    </a:cubicBezTo>
                    <a:cubicBezTo>
                      <a:pt x="446" y="350"/>
                      <a:pt x="446" y="350"/>
                      <a:pt x="446" y="350"/>
                    </a:cubicBezTo>
                    <a:cubicBezTo>
                      <a:pt x="401" y="332"/>
                      <a:pt x="352" y="312"/>
                      <a:pt x="320" y="299"/>
                    </a:cubicBezTo>
                    <a:cubicBezTo>
                      <a:pt x="351" y="311"/>
                      <a:pt x="397" y="330"/>
                      <a:pt x="441" y="348"/>
                    </a:cubicBezTo>
                    <a:cubicBezTo>
                      <a:pt x="304" y="292"/>
                      <a:pt x="304" y="292"/>
                      <a:pt x="304" y="292"/>
                    </a:cubicBezTo>
                    <a:moveTo>
                      <a:pt x="264" y="292"/>
                    </a:moveTo>
                    <a:cubicBezTo>
                      <a:pt x="225" y="308"/>
                      <a:pt x="136" y="346"/>
                      <a:pt x="72" y="373"/>
                    </a:cubicBezTo>
                    <a:cubicBezTo>
                      <a:pt x="72" y="373"/>
                      <a:pt x="72" y="373"/>
                      <a:pt x="72" y="373"/>
                    </a:cubicBezTo>
                    <a:cubicBezTo>
                      <a:pt x="264" y="292"/>
                      <a:pt x="264" y="292"/>
                      <a:pt x="264" y="292"/>
                    </a:cubicBezTo>
                    <a:cubicBezTo>
                      <a:pt x="264" y="292"/>
                      <a:pt x="264" y="292"/>
                      <a:pt x="264" y="292"/>
                    </a:cubicBezTo>
                    <a:moveTo>
                      <a:pt x="121" y="216"/>
                    </a:moveTo>
                    <a:cubicBezTo>
                      <a:pt x="264" y="275"/>
                      <a:pt x="264" y="275"/>
                      <a:pt x="264" y="275"/>
                    </a:cubicBezTo>
                    <a:cubicBezTo>
                      <a:pt x="264" y="275"/>
                      <a:pt x="264" y="275"/>
                      <a:pt x="264" y="275"/>
                    </a:cubicBezTo>
                    <a:cubicBezTo>
                      <a:pt x="239" y="265"/>
                      <a:pt x="191" y="245"/>
                      <a:pt x="144" y="225"/>
                    </a:cubicBezTo>
                    <a:cubicBezTo>
                      <a:pt x="136" y="222"/>
                      <a:pt x="129" y="219"/>
                      <a:pt x="121" y="216"/>
                    </a:cubicBezTo>
                    <a:moveTo>
                      <a:pt x="446" y="216"/>
                    </a:moveTo>
                    <a:cubicBezTo>
                      <a:pt x="316" y="270"/>
                      <a:pt x="316" y="270"/>
                      <a:pt x="316" y="270"/>
                    </a:cubicBezTo>
                    <a:cubicBezTo>
                      <a:pt x="303" y="275"/>
                      <a:pt x="303" y="275"/>
                      <a:pt x="303" y="275"/>
                    </a:cubicBezTo>
                    <a:cubicBezTo>
                      <a:pt x="303" y="275"/>
                      <a:pt x="303" y="275"/>
                      <a:pt x="303" y="275"/>
                    </a:cubicBezTo>
                    <a:cubicBezTo>
                      <a:pt x="328" y="265"/>
                      <a:pt x="373" y="246"/>
                      <a:pt x="419" y="227"/>
                    </a:cubicBezTo>
                    <a:cubicBezTo>
                      <a:pt x="384" y="242"/>
                      <a:pt x="350" y="256"/>
                      <a:pt x="325" y="266"/>
                    </a:cubicBezTo>
                    <a:cubicBezTo>
                      <a:pt x="350" y="256"/>
                      <a:pt x="384" y="242"/>
                      <a:pt x="419" y="227"/>
                    </a:cubicBezTo>
                    <a:cubicBezTo>
                      <a:pt x="428" y="223"/>
                      <a:pt x="437" y="219"/>
                      <a:pt x="446" y="216"/>
                    </a:cubicBezTo>
                    <a:moveTo>
                      <a:pt x="447" y="215"/>
                    </a:moveTo>
                    <a:cubicBezTo>
                      <a:pt x="447" y="215"/>
                      <a:pt x="447" y="215"/>
                      <a:pt x="447" y="215"/>
                    </a:cubicBezTo>
                    <a:cubicBezTo>
                      <a:pt x="447" y="215"/>
                      <a:pt x="447" y="215"/>
                      <a:pt x="447" y="215"/>
                    </a:cubicBezTo>
                    <a:cubicBezTo>
                      <a:pt x="447" y="215"/>
                      <a:pt x="447" y="215"/>
                      <a:pt x="447" y="215"/>
                    </a:cubicBezTo>
                    <a:moveTo>
                      <a:pt x="0" y="171"/>
                    </a:moveTo>
                    <a:cubicBezTo>
                      <a:pt x="0" y="176"/>
                      <a:pt x="2" y="180"/>
                      <a:pt x="7" y="182"/>
                    </a:cubicBezTo>
                    <a:cubicBezTo>
                      <a:pt x="16" y="186"/>
                      <a:pt x="16" y="186"/>
                      <a:pt x="16" y="186"/>
                    </a:cubicBezTo>
                    <a:cubicBezTo>
                      <a:pt x="18" y="200"/>
                      <a:pt x="19" y="216"/>
                      <a:pt x="19" y="232"/>
                    </a:cubicBezTo>
                    <a:cubicBezTo>
                      <a:pt x="19" y="233"/>
                      <a:pt x="19" y="233"/>
                      <a:pt x="19" y="233"/>
                    </a:cubicBezTo>
                    <a:cubicBezTo>
                      <a:pt x="20" y="241"/>
                      <a:pt x="20" y="249"/>
                      <a:pt x="20" y="258"/>
                    </a:cubicBezTo>
                    <a:cubicBezTo>
                      <a:pt x="20" y="258"/>
                      <a:pt x="20" y="259"/>
                      <a:pt x="20" y="259"/>
                    </a:cubicBezTo>
                    <a:cubicBezTo>
                      <a:pt x="20" y="276"/>
                      <a:pt x="20" y="294"/>
                      <a:pt x="20" y="311"/>
                    </a:cubicBezTo>
                    <a:cubicBezTo>
                      <a:pt x="20" y="311"/>
                      <a:pt x="20" y="312"/>
                      <a:pt x="20" y="312"/>
                    </a:cubicBezTo>
                    <a:cubicBezTo>
                      <a:pt x="19" y="320"/>
                      <a:pt x="19" y="328"/>
                      <a:pt x="19" y="336"/>
                    </a:cubicBezTo>
                    <a:cubicBezTo>
                      <a:pt x="19" y="337"/>
                      <a:pt x="19" y="338"/>
                      <a:pt x="19" y="339"/>
                    </a:cubicBezTo>
                    <a:cubicBezTo>
                      <a:pt x="18" y="347"/>
                      <a:pt x="18" y="354"/>
                      <a:pt x="17" y="361"/>
                    </a:cubicBezTo>
                    <a:cubicBezTo>
                      <a:pt x="17" y="361"/>
                      <a:pt x="17" y="362"/>
                      <a:pt x="17" y="363"/>
                    </a:cubicBezTo>
                    <a:cubicBezTo>
                      <a:pt x="17" y="370"/>
                      <a:pt x="16" y="376"/>
                      <a:pt x="16" y="382"/>
                    </a:cubicBezTo>
                    <a:cubicBezTo>
                      <a:pt x="21" y="328"/>
                      <a:pt x="22" y="240"/>
                      <a:pt x="16" y="186"/>
                    </a:cubicBezTo>
                    <a:cubicBezTo>
                      <a:pt x="7" y="182"/>
                      <a:pt x="7" y="182"/>
                      <a:pt x="7" y="182"/>
                    </a:cubicBezTo>
                    <a:cubicBezTo>
                      <a:pt x="2" y="180"/>
                      <a:pt x="0" y="176"/>
                      <a:pt x="0" y="171"/>
                    </a:cubicBezTo>
                    <a:moveTo>
                      <a:pt x="69" y="126"/>
                    </a:moveTo>
                    <a:cubicBezTo>
                      <a:pt x="66" y="129"/>
                      <a:pt x="63" y="131"/>
                      <a:pt x="60" y="134"/>
                    </a:cubicBezTo>
                    <a:cubicBezTo>
                      <a:pt x="60" y="134"/>
                      <a:pt x="60" y="134"/>
                      <a:pt x="60" y="134"/>
                    </a:cubicBezTo>
                    <a:cubicBezTo>
                      <a:pt x="50" y="143"/>
                      <a:pt x="40" y="152"/>
                      <a:pt x="31" y="159"/>
                    </a:cubicBezTo>
                    <a:cubicBezTo>
                      <a:pt x="43" y="150"/>
                      <a:pt x="55" y="138"/>
                      <a:pt x="69" y="126"/>
                    </a:cubicBezTo>
                    <a:moveTo>
                      <a:pt x="217" y="123"/>
                    </a:moveTo>
                    <a:cubicBezTo>
                      <a:pt x="276" y="264"/>
                      <a:pt x="276" y="264"/>
                      <a:pt x="276" y="264"/>
                    </a:cubicBezTo>
                    <a:cubicBezTo>
                      <a:pt x="276" y="264"/>
                      <a:pt x="276" y="264"/>
                      <a:pt x="276" y="264"/>
                    </a:cubicBezTo>
                    <a:cubicBezTo>
                      <a:pt x="264" y="235"/>
                      <a:pt x="240" y="177"/>
                      <a:pt x="217" y="123"/>
                    </a:cubicBezTo>
                    <a:moveTo>
                      <a:pt x="352" y="117"/>
                    </a:moveTo>
                    <a:cubicBezTo>
                      <a:pt x="292" y="264"/>
                      <a:pt x="292" y="264"/>
                      <a:pt x="292" y="264"/>
                    </a:cubicBezTo>
                    <a:cubicBezTo>
                      <a:pt x="292" y="264"/>
                      <a:pt x="292" y="264"/>
                      <a:pt x="292" y="264"/>
                    </a:cubicBezTo>
                    <a:cubicBezTo>
                      <a:pt x="300" y="244"/>
                      <a:pt x="314" y="211"/>
                      <a:pt x="329" y="175"/>
                    </a:cubicBezTo>
                    <a:cubicBezTo>
                      <a:pt x="330" y="171"/>
                      <a:pt x="332" y="166"/>
                      <a:pt x="334" y="162"/>
                    </a:cubicBezTo>
                    <a:cubicBezTo>
                      <a:pt x="332" y="166"/>
                      <a:pt x="330" y="171"/>
                      <a:pt x="329" y="175"/>
                    </a:cubicBezTo>
                    <a:cubicBezTo>
                      <a:pt x="336" y="156"/>
                      <a:pt x="344" y="136"/>
                      <a:pt x="352" y="117"/>
                    </a:cubicBezTo>
                    <a:moveTo>
                      <a:pt x="128" y="66"/>
                    </a:moveTo>
                    <a:cubicBezTo>
                      <a:pt x="128" y="66"/>
                      <a:pt x="127" y="67"/>
                      <a:pt x="127" y="67"/>
                    </a:cubicBezTo>
                    <a:cubicBezTo>
                      <a:pt x="127" y="67"/>
                      <a:pt x="128" y="66"/>
                      <a:pt x="128" y="66"/>
                    </a:cubicBezTo>
                    <a:moveTo>
                      <a:pt x="142" y="51"/>
                    </a:moveTo>
                    <a:cubicBezTo>
                      <a:pt x="139" y="54"/>
                      <a:pt x="136" y="57"/>
                      <a:pt x="133" y="60"/>
                    </a:cubicBezTo>
                    <a:cubicBezTo>
                      <a:pt x="133" y="61"/>
                      <a:pt x="133" y="61"/>
                      <a:pt x="133" y="61"/>
                    </a:cubicBezTo>
                    <a:cubicBezTo>
                      <a:pt x="136" y="57"/>
                      <a:pt x="139" y="54"/>
                      <a:pt x="142" y="51"/>
                    </a:cubicBezTo>
                    <a:moveTo>
                      <a:pt x="185" y="16"/>
                    </a:moveTo>
                    <a:cubicBezTo>
                      <a:pt x="211" y="19"/>
                      <a:pt x="245" y="21"/>
                      <a:pt x="279" y="21"/>
                    </a:cubicBezTo>
                    <a:cubicBezTo>
                      <a:pt x="245" y="21"/>
                      <a:pt x="211" y="19"/>
                      <a:pt x="185" y="16"/>
                    </a:cubicBezTo>
                    <a:cubicBezTo>
                      <a:pt x="185" y="16"/>
                      <a:pt x="185" y="16"/>
                      <a:pt x="185" y="16"/>
                    </a:cubicBezTo>
                    <a:moveTo>
                      <a:pt x="395" y="0"/>
                    </a:moveTo>
                    <a:cubicBezTo>
                      <a:pt x="390" y="0"/>
                      <a:pt x="386" y="3"/>
                      <a:pt x="384" y="8"/>
                    </a:cubicBezTo>
                    <a:cubicBezTo>
                      <a:pt x="380" y="16"/>
                      <a:pt x="380" y="16"/>
                      <a:pt x="380" y="16"/>
                    </a:cubicBezTo>
                    <a:cubicBezTo>
                      <a:pt x="354" y="19"/>
                      <a:pt x="319" y="21"/>
                      <a:pt x="285" y="21"/>
                    </a:cubicBezTo>
                    <a:cubicBezTo>
                      <a:pt x="285" y="21"/>
                      <a:pt x="285" y="21"/>
                      <a:pt x="285" y="21"/>
                    </a:cubicBezTo>
                    <a:cubicBezTo>
                      <a:pt x="326" y="21"/>
                      <a:pt x="366" y="18"/>
                      <a:pt x="394" y="14"/>
                    </a:cubicBezTo>
                    <a:cubicBezTo>
                      <a:pt x="394" y="14"/>
                      <a:pt x="394" y="14"/>
                      <a:pt x="394" y="13"/>
                    </a:cubicBezTo>
                    <a:cubicBezTo>
                      <a:pt x="394" y="13"/>
                      <a:pt x="394" y="13"/>
                      <a:pt x="394" y="13"/>
                    </a:cubicBezTo>
                    <a:cubicBezTo>
                      <a:pt x="394" y="14"/>
                      <a:pt x="394" y="14"/>
                      <a:pt x="394" y="14"/>
                    </a:cubicBezTo>
                    <a:cubicBezTo>
                      <a:pt x="394" y="14"/>
                      <a:pt x="394" y="14"/>
                      <a:pt x="394" y="14"/>
                    </a:cubicBezTo>
                    <a:cubicBezTo>
                      <a:pt x="395" y="14"/>
                      <a:pt x="395" y="14"/>
                      <a:pt x="395" y="14"/>
                    </a:cubicBezTo>
                    <a:cubicBezTo>
                      <a:pt x="395" y="14"/>
                      <a:pt x="395" y="14"/>
                      <a:pt x="395" y="14"/>
                    </a:cubicBezTo>
                    <a:cubicBezTo>
                      <a:pt x="429" y="61"/>
                      <a:pt x="506" y="138"/>
                      <a:pt x="552" y="170"/>
                    </a:cubicBezTo>
                    <a:cubicBezTo>
                      <a:pt x="552" y="170"/>
                      <a:pt x="552" y="170"/>
                      <a:pt x="552" y="170"/>
                    </a:cubicBezTo>
                    <a:cubicBezTo>
                      <a:pt x="552" y="170"/>
                      <a:pt x="552" y="170"/>
                      <a:pt x="552" y="170"/>
                    </a:cubicBezTo>
                    <a:cubicBezTo>
                      <a:pt x="552" y="170"/>
                      <a:pt x="552" y="170"/>
                      <a:pt x="552" y="170"/>
                    </a:cubicBezTo>
                    <a:cubicBezTo>
                      <a:pt x="552" y="170"/>
                      <a:pt x="552" y="171"/>
                      <a:pt x="553" y="171"/>
                    </a:cubicBezTo>
                    <a:cubicBezTo>
                      <a:pt x="553" y="171"/>
                      <a:pt x="553" y="171"/>
                      <a:pt x="553" y="171"/>
                    </a:cubicBezTo>
                    <a:cubicBezTo>
                      <a:pt x="552" y="171"/>
                      <a:pt x="552" y="171"/>
                      <a:pt x="552" y="171"/>
                    </a:cubicBezTo>
                    <a:cubicBezTo>
                      <a:pt x="544" y="228"/>
                      <a:pt x="544" y="337"/>
                      <a:pt x="554" y="393"/>
                    </a:cubicBezTo>
                    <a:cubicBezTo>
                      <a:pt x="554" y="393"/>
                      <a:pt x="554" y="393"/>
                      <a:pt x="554" y="393"/>
                    </a:cubicBezTo>
                    <a:cubicBezTo>
                      <a:pt x="554" y="393"/>
                      <a:pt x="554" y="393"/>
                      <a:pt x="554" y="393"/>
                    </a:cubicBezTo>
                    <a:cubicBezTo>
                      <a:pt x="554" y="393"/>
                      <a:pt x="554" y="393"/>
                      <a:pt x="554" y="393"/>
                    </a:cubicBezTo>
                    <a:cubicBezTo>
                      <a:pt x="554" y="393"/>
                      <a:pt x="554" y="393"/>
                      <a:pt x="554" y="393"/>
                    </a:cubicBezTo>
                    <a:cubicBezTo>
                      <a:pt x="553" y="394"/>
                      <a:pt x="553" y="394"/>
                      <a:pt x="553" y="394"/>
                    </a:cubicBezTo>
                    <a:cubicBezTo>
                      <a:pt x="553" y="394"/>
                      <a:pt x="553" y="394"/>
                      <a:pt x="553" y="394"/>
                    </a:cubicBezTo>
                    <a:cubicBezTo>
                      <a:pt x="507" y="428"/>
                      <a:pt x="430" y="506"/>
                      <a:pt x="398" y="552"/>
                    </a:cubicBezTo>
                    <a:cubicBezTo>
                      <a:pt x="398" y="552"/>
                      <a:pt x="398" y="552"/>
                      <a:pt x="398" y="552"/>
                    </a:cubicBezTo>
                    <a:cubicBezTo>
                      <a:pt x="398" y="552"/>
                      <a:pt x="398" y="552"/>
                      <a:pt x="398" y="552"/>
                    </a:cubicBezTo>
                    <a:cubicBezTo>
                      <a:pt x="398" y="552"/>
                      <a:pt x="398" y="552"/>
                      <a:pt x="397" y="552"/>
                    </a:cubicBezTo>
                    <a:cubicBezTo>
                      <a:pt x="397" y="552"/>
                      <a:pt x="397" y="552"/>
                      <a:pt x="397" y="552"/>
                    </a:cubicBezTo>
                    <a:cubicBezTo>
                      <a:pt x="397" y="552"/>
                      <a:pt x="397" y="552"/>
                      <a:pt x="397" y="552"/>
                    </a:cubicBezTo>
                    <a:cubicBezTo>
                      <a:pt x="397" y="552"/>
                      <a:pt x="397" y="552"/>
                      <a:pt x="397" y="552"/>
                    </a:cubicBezTo>
                    <a:cubicBezTo>
                      <a:pt x="371" y="548"/>
                      <a:pt x="334" y="546"/>
                      <a:pt x="296" y="546"/>
                    </a:cubicBezTo>
                    <a:cubicBezTo>
                      <a:pt x="292" y="546"/>
                      <a:pt x="288" y="546"/>
                      <a:pt x="285" y="546"/>
                    </a:cubicBezTo>
                    <a:cubicBezTo>
                      <a:pt x="285" y="546"/>
                      <a:pt x="285" y="546"/>
                      <a:pt x="285" y="546"/>
                    </a:cubicBezTo>
                    <a:cubicBezTo>
                      <a:pt x="288" y="546"/>
                      <a:pt x="292" y="546"/>
                      <a:pt x="296" y="546"/>
                    </a:cubicBezTo>
                    <a:cubicBezTo>
                      <a:pt x="327" y="546"/>
                      <a:pt x="358" y="547"/>
                      <a:pt x="383" y="550"/>
                    </a:cubicBezTo>
                    <a:cubicBezTo>
                      <a:pt x="386" y="560"/>
                      <a:pt x="386" y="560"/>
                      <a:pt x="386" y="560"/>
                    </a:cubicBezTo>
                    <a:cubicBezTo>
                      <a:pt x="388" y="564"/>
                      <a:pt x="393" y="567"/>
                      <a:pt x="398" y="567"/>
                    </a:cubicBezTo>
                    <a:cubicBezTo>
                      <a:pt x="399" y="567"/>
                      <a:pt x="401" y="567"/>
                      <a:pt x="402" y="567"/>
                    </a:cubicBezTo>
                    <a:cubicBezTo>
                      <a:pt x="408" y="564"/>
                      <a:pt x="411" y="557"/>
                      <a:pt x="409" y="551"/>
                    </a:cubicBezTo>
                    <a:cubicBezTo>
                      <a:pt x="405" y="541"/>
                      <a:pt x="405" y="541"/>
                      <a:pt x="405" y="541"/>
                    </a:cubicBezTo>
                    <a:cubicBezTo>
                      <a:pt x="438" y="499"/>
                      <a:pt x="499" y="437"/>
                      <a:pt x="542" y="402"/>
                    </a:cubicBezTo>
                    <a:cubicBezTo>
                      <a:pt x="551" y="406"/>
                      <a:pt x="551" y="406"/>
                      <a:pt x="551" y="406"/>
                    </a:cubicBezTo>
                    <a:cubicBezTo>
                      <a:pt x="552" y="407"/>
                      <a:pt x="554" y="407"/>
                      <a:pt x="556" y="407"/>
                    </a:cubicBezTo>
                    <a:cubicBezTo>
                      <a:pt x="560" y="407"/>
                      <a:pt x="565" y="404"/>
                      <a:pt x="567" y="399"/>
                    </a:cubicBezTo>
                    <a:cubicBezTo>
                      <a:pt x="570" y="393"/>
                      <a:pt x="567" y="386"/>
                      <a:pt x="560" y="383"/>
                    </a:cubicBezTo>
                    <a:cubicBezTo>
                      <a:pt x="552" y="380"/>
                      <a:pt x="552" y="380"/>
                      <a:pt x="552" y="380"/>
                    </a:cubicBezTo>
                    <a:cubicBezTo>
                      <a:pt x="545" y="326"/>
                      <a:pt x="544" y="240"/>
                      <a:pt x="550" y="185"/>
                    </a:cubicBezTo>
                    <a:cubicBezTo>
                      <a:pt x="559" y="182"/>
                      <a:pt x="559" y="182"/>
                      <a:pt x="559" y="182"/>
                    </a:cubicBezTo>
                    <a:cubicBezTo>
                      <a:pt x="565" y="179"/>
                      <a:pt x="568" y="172"/>
                      <a:pt x="565" y="166"/>
                    </a:cubicBezTo>
                    <a:cubicBezTo>
                      <a:pt x="563" y="161"/>
                      <a:pt x="559" y="158"/>
                      <a:pt x="554" y="158"/>
                    </a:cubicBezTo>
                    <a:cubicBezTo>
                      <a:pt x="552" y="158"/>
                      <a:pt x="551" y="158"/>
                      <a:pt x="549" y="159"/>
                    </a:cubicBezTo>
                    <a:cubicBezTo>
                      <a:pt x="541" y="162"/>
                      <a:pt x="541" y="162"/>
                      <a:pt x="541" y="162"/>
                    </a:cubicBezTo>
                    <a:cubicBezTo>
                      <a:pt x="499" y="129"/>
                      <a:pt x="437" y="68"/>
                      <a:pt x="403" y="25"/>
                    </a:cubicBezTo>
                    <a:cubicBezTo>
                      <a:pt x="406" y="17"/>
                      <a:pt x="406" y="17"/>
                      <a:pt x="406" y="17"/>
                    </a:cubicBezTo>
                    <a:cubicBezTo>
                      <a:pt x="409" y="11"/>
                      <a:pt x="406" y="4"/>
                      <a:pt x="400" y="1"/>
                    </a:cubicBezTo>
                    <a:cubicBezTo>
                      <a:pt x="398" y="1"/>
                      <a:pt x="397" y="0"/>
                      <a:pt x="395"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39" name="Freeform: Shape 34"/>
              <p:cNvSpPr/>
              <p:nvPr/>
            </p:nvSpPr>
            <p:spPr bwMode="auto">
              <a:xfrm>
                <a:off x="5219050" y="1641934"/>
                <a:ext cx="331565" cy="504973"/>
              </a:xfrm>
              <a:custGeom>
                <a:avLst/>
                <a:gdLst>
                  <a:gd name="T0" fmla="*/ 639686300 w 48"/>
                  <a:gd name="T1" fmla="*/ 819922026 h 76"/>
                  <a:gd name="T2" fmla="*/ 554394291 w 48"/>
                  <a:gd name="T3" fmla="*/ 1046108191 h 76"/>
                  <a:gd name="T4" fmla="*/ 326950189 w 48"/>
                  <a:gd name="T5" fmla="*/ 947152214 h 76"/>
                  <a:gd name="T6" fmla="*/ 28431927 w 48"/>
                  <a:gd name="T7" fmla="*/ 254460375 h 76"/>
                  <a:gd name="T8" fmla="*/ 127938014 w 48"/>
                  <a:gd name="T9" fmla="*/ 28274211 h 76"/>
                  <a:gd name="T10" fmla="*/ 355382116 w 48"/>
                  <a:gd name="T11" fmla="*/ 127230188 h 76"/>
                  <a:gd name="T12" fmla="*/ 639686300 w 48"/>
                  <a:gd name="T13" fmla="*/ 819922026 h 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76">
                    <a:moveTo>
                      <a:pt x="45" y="58"/>
                    </a:moveTo>
                    <a:cubicBezTo>
                      <a:pt x="48" y="64"/>
                      <a:pt x="45" y="71"/>
                      <a:pt x="39" y="74"/>
                    </a:cubicBezTo>
                    <a:cubicBezTo>
                      <a:pt x="33" y="76"/>
                      <a:pt x="26" y="73"/>
                      <a:pt x="23" y="67"/>
                    </a:cubicBezTo>
                    <a:cubicBezTo>
                      <a:pt x="2" y="18"/>
                      <a:pt x="2" y="18"/>
                      <a:pt x="2" y="18"/>
                    </a:cubicBezTo>
                    <a:cubicBezTo>
                      <a:pt x="0" y="12"/>
                      <a:pt x="3" y="5"/>
                      <a:pt x="9" y="2"/>
                    </a:cubicBezTo>
                    <a:cubicBezTo>
                      <a:pt x="15" y="0"/>
                      <a:pt x="22" y="2"/>
                      <a:pt x="25" y="9"/>
                    </a:cubicBezTo>
                    <a:cubicBezTo>
                      <a:pt x="45" y="58"/>
                      <a:pt x="45" y="58"/>
                      <a:pt x="45" y="58"/>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0" name="Freeform: Shape 39"/>
              <p:cNvSpPr/>
              <p:nvPr/>
            </p:nvSpPr>
            <p:spPr bwMode="auto">
              <a:xfrm>
                <a:off x="5248135" y="4918645"/>
                <a:ext cx="337382" cy="504973"/>
              </a:xfrm>
              <a:custGeom>
                <a:avLst/>
                <a:gdLst>
                  <a:gd name="T0" fmla="*/ 338971294 w 49"/>
                  <a:gd name="T1" fmla="*/ 127230188 h 76"/>
                  <a:gd name="T2" fmla="*/ 564953409 w 49"/>
                  <a:gd name="T3" fmla="*/ 42411316 h 76"/>
                  <a:gd name="T4" fmla="*/ 663819410 w 49"/>
                  <a:gd name="T5" fmla="*/ 268597480 h 76"/>
                  <a:gd name="T6" fmla="*/ 353094471 w 49"/>
                  <a:gd name="T7" fmla="*/ 947152214 h 76"/>
                  <a:gd name="T8" fmla="*/ 127112356 w 49"/>
                  <a:gd name="T9" fmla="*/ 1031971086 h 76"/>
                  <a:gd name="T10" fmla="*/ 42369533 w 49"/>
                  <a:gd name="T11" fmla="*/ 805788681 h 76"/>
                  <a:gd name="T12" fmla="*/ 338971294 w 49"/>
                  <a:gd name="T13" fmla="*/ 127230188 h 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 h="76">
                    <a:moveTo>
                      <a:pt x="24" y="9"/>
                    </a:moveTo>
                    <a:cubicBezTo>
                      <a:pt x="27" y="3"/>
                      <a:pt x="34" y="0"/>
                      <a:pt x="40" y="3"/>
                    </a:cubicBezTo>
                    <a:cubicBezTo>
                      <a:pt x="46" y="5"/>
                      <a:pt x="49" y="13"/>
                      <a:pt x="47" y="19"/>
                    </a:cubicBezTo>
                    <a:cubicBezTo>
                      <a:pt x="25" y="67"/>
                      <a:pt x="25" y="67"/>
                      <a:pt x="25" y="67"/>
                    </a:cubicBezTo>
                    <a:cubicBezTo>
                      <a:pt x="22" y="73"/>
                      <a:pt x="15" y="76"/>
                      <a:pt x="9" y="73"/>
                    </a:cubicBezTo>
                    <a:cubicBezTo>
                      <a:pt x="3" y="71"/>
                      <a:pt x="0" y="64"/>
                      <a:pt x="3" y="57"/>
                    </a:cubicBezTo>
                    <a:cubicBezTo>
                      <a:pt x="24" y="9"/>
                      <a:pt x="24" y="9"/>
                      <a:pt x="24" y="9"/>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1" name="Freeform: Shape 40"/>
              <p:cNvSpPr/>
              <p:nvPr/>
            </p:nvSpPr>
            <p:spPr bwMode="auto">
              <a:xfrm>
                <a:off x="4122557" y="4071413"/>
                <a:ext cx="529341" cy="308594"/>
              </a:xfrm>
              <a:custGeom>
                <a:avLst/>
                <a:gdLst>
                  <a:gd name="T0" fmla="*/ 830693145 w 77"/>
                  <a:gd name="T1" fmla="*/ 28820717 h 46"/>
                  <a:gd name="T2" fmla="*/ 1041886064 w 77"/>
                  <a:gd name="T3" fmla="*/ 129700821 h 46"/>
                  <a:gd name="T4" fmla="*/ 943328868 w 77"/>
                  <a:gd name="T5" fmla="*/ 360277948 h 46"/>
                  <a:gd name="T6" fmla="*/ 253432252 w 77"/>
                  <a:gd name="T7" fmla="*/ 634089948 h 46"/>
                  <a:gd name="T8" fmla="*/ 28160807 w 77"/>
                  <a:gd name="T9" fmla="*/ 533209845 h 46"/>
                  <a:gd name="T10" fmla="*/ 126714250 w 77"/>
                  <a:gd name="T11" fmla="*/ 302632717 h 46"/>
                  <a:gd name="T12" fmla="*/ 830693145 w 77"/>
                  <a:gd name="T13" fmla="*/ 28820717 h 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7" h="46">
                    <a:moveTo>
                      <a:pt x="59" y="2"/>
                    </a:moveTo>
                    <a:cubicBezTo>
                      <a:pt x="65" y="0"/>
                      <a:pt x="72" y="3"/>
                      <a:pt x="74" y="9"/>
                    </a:cubicBezTo>
                    <a:cubicBezTo>
                      <a:pt x="77" y="16"/>
                      <a:pt x="74" y="23"/>
                      <a:pt x="67" y="25"/>
                    </a:cubicBezTo>
                    <a:cubicBezTo>
                      <a:pt x="18" y="44"/>
                      <a:pt x="18" y="44"/>
                      <a:pt x="18" y="44"/>
                    </a:cubicBezTo>
                    <a:cubicBezTo>
                      <a:pt x="11" y="46"/>
                      <a:pt x="4" y="43"/>
                      <a:pt x="2" y="37"/>
                    </a:cubicBezTo>
                    <a:cubicBezTo>
                      <a:pt x="0" y="31"/>
                      <a:pt x="3" y="24"/>
                      <a:pt x="9" y="21"/>
                    </a:cubicBezTo>
                    <a:cubicBezTo>
                      <a:pt x="59" y="2"/>
                      <a:pt x="59" y="2"/>
                      <a:pt x="59" y="2"/>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2" name="Freeform: Shape 41"/>
              <p:cNvSpPr/>
              <p:nvPr/>
            </p:nvSpPr>
            <p:spPr bwMode="auto">
              <a:xfrm>
                <a:off x="4122557" y="2688350"/>
                <a:ext cx="523524" cy="331038"/>
              </a:xfrm>
              <a:custGeom>
                <a:avLst/>
                <a:gdLst>
                  <a:gd name="T0" fmla="*/ 947152214 w 76"/>
                  <a:gd name="T1" fmla="*/ 350908430 h 50"/>
                  <a:gd name="T2" fmla="*/ 1031971086 w 76"/>
                  <a:gd name="T3" fmla="*/ 575488626 h 50"/>
                  <a:gd name="T4" fmla="*/ 805788681 w 76"/>
                  <a:gd name="T5" fmla="*/ 659706199 h 50"/>
                  <a:gd name="T6" fmla="*/ 127230188 w 76"/>
                  <a:gd name="T7" fmla="*/ 350908430 h 50"/>
                  <a:gd name="T8" fmla="*/ 42411316 w 76"/>
                  <a:gd name="T9" fmla="*/ 126328234 h 50"/>
                  <a:gd name="T10" fmla="*/ 268597480 w 76"/>
                  <a:gd name="T11" fmla="*/ 42110660 h 50"/>
                  <a:gd name="T12" fmla="*/ 947152214 w 76"/>
                  <a:gd name="T13" fmla="*/ 350908430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50">
                    <a:moveTo>
                      <a:pt x="67" y="25"/>
                    </a:moveTo>
                    <a:cubicBezTo>
                      <a:pt x="73" y="28"/>
                      <a:pt x="76" y="35"/>
                      <a:pt x="73" y="41"/>
                    </a:cubicBezTo>
                    <a:cubicBezTo>
                      <a:pt x="71" y="47"/>
                      <a:pt x="63" y="50"/>
                      <a:pt x="57" y="47"/>
                    </a:cubicBezTo>
                    <a:cubicBezTo>
                      <a:pt x="9" y="25"/>
                      <a:pt x="9" y="25"/>
                      <a:pt x="9" y="25"/>
                    </a:cubicBezTo>
                    <a:cubicBezTo>
                      <a:pt x="3" y="22"/>
                      <a:pt x="0" y="15"/>
                      <a:pt x="3" y="9"/>
                    </a:cubicBezTo>
                    <a:cubicBezTo>
                      <a:pt x="6" y="3"/>
                      <a:pt x="13" y="0"/>
                      <a:pt x="19" y="3"/>
                    </a:cubicBezTo>
                    <a:cubicBezTo>
                      <a:pt x="67" y="25"/>
                      <a:pt x="67" y="25"/>
                      <a:pt x="67" y="25"/>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3" name="Freeform: Shape 42"/>
              <p:cNvSpPr/>
              <p:nvPr/>
            </p:nvSpPr>
            <p:spPr bwMode="auto">
              <a:xfrm>
                <a:off x="4233079" y="2780928"/>
                <a:ext cx="1864329" cy="1512113"/>
              </a:xfrm>
              <a:custGeom>
                <a:avLst/>
                <a:gdLst>
                  <a:gd name="T0" fmla="*/ 0 w 270"/>
                  <a:gd name="T1" fmla="*/ 0 h 227"/>
                  <a:gd name="T2" fmla="*/ 0 w 270"/>
                  <a:gd name="T3" fmla="*/ 14207021 h 227"/>
                  <a:gd name="T4" fmla="*/ 0 w 270"/>
                  <a:gd name="T5" fmla="*/ 2147483646 h 227"/>
                  <a:gd name="T6" fmla="*/ 14204775 w 270"/>
                  <a:gd name="T7" fmla="*/ 2147483646 h 227"/>
                  <a:gd name="T8" fmla="*/ 2147483646 w 270"/>
                  <a:gd name="T9" fmla="*/ 1605581885 h 227"/>
                  <a:gd name="T10" fmla="*/ 0 w 270"/>
                  <a:gd name="T11" fmla="*/ 0 h 2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0" h="227">
                    <a:moveTo>
                      <a:pt x="0" y="0"/>
                    </a:moveTo>
                    <a:cubicBezTo>
                      <a:pt x="0" y="1"/>
                      <a:pt x="0" y="1"/>
                      <a:pt x="0" y="1"/>
                    </a:cubicBezTo>
                    <a:cubicBezTo>
                      <a:pt x="9" y="56"/>
                      <a:pt x="7" y="168"/>
                      <a:pt x="0" y="224"/>
                    </a:cubicBezTo>
                    <a:cubicBezTo>
                      <a:pt x="0" y="227"/>
                      <a:pt x="1" y="227"/>
                      <a:pt x="1" y="227"/>
                    </a:cubicBezTo>
                    <a:cubicBezTo>
                      <a:pt x="62" y="200"/>
                      <a:pt x="270" y="113"/>
                      <a:pt x="270" y="113"/>
                    </a:cubicBezTo>
                    <a:cubicBezTo>
                      <a:pt x="0" y="0"/>
                      <a:pt x="0" y="0"/>
                      <a:pt x="0" y="0"/>
                    </a:cubicBezTo>
                  </a:path>
                </a:pathLst>
              </a:custGeom>
              <a:solidFill>
                <a:srgbClr val="6FE4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4" name="Freeform: Shape 43"/>
              <p:cNvSpPr/>
              <p:nvPr/>
            </p:nvSpPr>
            <p:spPr bwMode="auto">
              <a:xfrm>
                <a:off x="4233079" y="1734513"/>
                <a:ext cx="1864329" cy="1798265"/>
              </a:xfrm>
              <a:custGeom>
                <a:avLst/>
                <a:gdLst>
                  <a:gd name="T0" fmla="*/ 2147483646 w 270"/>
                  <a:gd name="T1" fmla="*/ 0 h 270"/>
                  <a:gd name="T2" fmla="*/ 2147483646 w 270"/>
                  <a:gd name="T3" fmla="*/ 0 h 270"/>
                  <a:gd name="T4" fmla="*/ 0 w 270"/>
                  <a:gd name="T5" fmla="*/ 2147483646 h 270"/>
                  <a:gd name="T6" fmla="*/ 0 w 270"/>
                  <a:gd name="T7" fmla="*/ 2147483646 h 270"/>
                  <a:gd name="T8" fmla="*/ 2147483646 w 270"/>
                  <a:gd name="T9" fmla="*/ 2147483646 h 270"/>
                  <a:gd name="T10" fmla="*/ 2147483646 w 270"/>
                  <a:gd name="T11" fmla="*/ 0 h 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0" h="270">
                    <a:moveTo>
                      <a:pt x="158" y="0"/>
                    </a:moveTo>
                    <a:cubicBezTo>
                      <a:pt x="158" y="0"/>
                      <a:pt x="158" y="0"/>
                      <a:pt x="158" y="0"/>
                    </a:cubicBezTo>
                    <a:cubicBezTo>
                      <a:pt x="125" y="46"/>
                      <a:pt x="47" y="125"/>
                      <a:pt x="0" y="158"/>
                    </a:cubicBezTo>
                    <a:cubicBezTo>
                      <a:pt x="0" y="158"/>
                      <a:pt x="0" y="158"/>
                      <a:pt x="0" y="158"/>
                    </a:cubicBezTo>
                    <a:cubicBezTo>
                      <a:pt x="62" y="182"/>
                      <a:pt x="270" y="270"/>
                      <a:pt x="270" y="270"/>
                    </a:cubicBezTo>
                    <a:cubicBezTo>
                      <a:pt x="158" y="0"/>
                      <a:pt x="158" y="0"/>
                      <a:pt x="158" y="0"/>
                    </a:cubicBezTo>
                  </a:path>
                </a:pathLst>
              </a:custGeom>
              <a:solidFill>
                <a:srgbClr val="FFFD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45" name="Freeform: Shape 44"/>
              <p:cNvSpPr/>
              <p:nvPr/>
            </p:nvSpPr>
            <p:spPr bwMode="auto">
              <a:xfrm>
                <a:off x="5317938" y="1734513"/>
                <a:ext cx="1547305" cy="1798265"/>
              </a:xfrm>
              <a:custGeom>
                <a:avLst/>
                <a:gdLst>
                  <a:gd name="T0" fmla="*/ 2147483646 w 224"/>
                  <a:gd name="T1" fmla="*/ 0 h 270"/>
                  <a:gd name="T2" fmla="*/ 2147483646 w 224"/>
                  <a:gd name="T3" fmla="*/ 0 h 270"/>
                  <a:gd name="T4" fmla="*/ 0 w 224"/>
                  <a:gd name="T5" fmla="*/ 0 h 270"/>
                  <a:gd name="T6" fmla="*/ 0 w 224"/>
                  <a:gd name="T7" fmla="*/ 0 h 270"/>
                  <a:gd name="T8" fmla="*/ 1606322789 w 224"/>
                  <a:gd name="T9" fmla="*/ 2147483646 h 270"/>
                  <a:gd name="T10" fmla="*/ 2147483646 w 224"/>
                  <a:gd name="T11" fmla="*/ 0 h 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270">
                    <a:moveTo>
                      <a:pt x="224" y="0"/>
                    </a:moveTo>
                    <a:cubicBezTo>
                      <a:pt x="223" y="0"/>
                      <a:pt x="223" y="0"/>
                      <a:pt x="223" y="0"/>
                    </a:cubicBezTo>
                    <a:cubicBezTo>
                      <a:pt x="168" y="9"/>
                      <a:pt x="57" y="9"/>
                      <a:pt x="0" y="0"/>
                    </a:cubicBezTo>
                    <a:cubicBezTo>
                      <a:pt x="0" y="0"/>
                      <a:pt x="0" y="0"/>
                      <a:pt x="0" y="0"/>
                    </a:cubicBezTo>
                    <a:cubicBezTo>
                      <a:pt x="27" y="61"/>
                      <a:pt x="113" y="270"/>
                      <a:pt x="113" y="270"/>
                    </a:cubicBezTo>
                    <a:cubicBezTo>
                      <a:pt x="224" y="0"/>
                      <a:pt x="224" y="0"/>
                      <a:pt x="224" y="0"/>
                    </a:cubicBezTo>
                  </a:path>
                </a:pathLst>
              </a:custGeom>
              <a:solidFill>
                <a:srgbClr val="2E295C"/>
              </a:solidFill>
              <a:ln>
                <a:noFill/>
              </a:ln>
            </p:spPr>
            <p:txBody>
              <a:bodyPr anchor="ctr"/>
              <a:lstStyle/>
              <a:p>
                <a:pPr algn="ctr"/>
                <a:endParaRPr>
                  <a:latin typeface="微软雅黑" panose="020B0503020204020204" charset="-122"/>
                  <a:ea typeface="微软雅黑" panose="020B0503020204020204" charset="-122"/>
                </a:endParaRPr>
              </a:p>
            </p:txBody>
          </p:sp>
          <p:sp>
            <p:nvSpPr>
              <p:cNvPr id="46" name="Freeform: Shape 45"/>
              <p:cNvSpPr/>
              <p:nvPr/>
            </p:nvSpPr>
            <p:spPr bwMode="auto">
              <a:xfrm>
                <a:off x="6097408" y="1728902"/>
                <a:ext cx="1858512" cy="1803875"/>
              </a:xfrm>
              <a:custGeom>
                <a:avLst/>
                <a:gdLst>
                  <a:gd name="T0" fmla="*/ 2147483646 w 269"/>
                  <a:gd name="T1" fmla="*/ 2147483646 h 271"/>
                  <a:gd name="T2" fmla="*/ 2147483646 w 269"/>
                  <a:gd name="T3" fmla="*/ 2147483646 h 271"/>
                  <a:gd name="T4" fmla="*/ 1564292725 w 269"/>
                  <a:gd name="T5" fmla="*/ 0 h 271"/>
                  <a:gd name="T6" fmla="*/ 1564292725 w 269"/>
                  <a:gd name="T7" fmla="*/ 0 h 271"/>
                  <a:gd name="T8" fmla="*/ 0 w 269"/>
                  <a:gd name="T9" fmla="*/ 2147483646 h 271"/>
                  <a:gd name="T10" fmla="*/ 2147483646 w 269"/>
                  <a:gd name="T11" fmla="*/ 2147483646 h 2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9" h="271">
                    <a:moveTo>
                      <a:pt x="269" y="158"/>
                    </a:moveTo>
                    <a:cubicBezTo>
                      <a:pt x="269" y="158"/>
                      <a:pt x="269" y="158"/>
                      <a:pt x="269" y="158"/>
                    </a:cubicBezTo>
                    <a:cubicBezTo>
                      <a:pt x="223" y="125"/>
                      <a:pt x="144" y="47"/>
                      <a:pt x="110" y="0"/>
                    </a:cubicBezTo>
                    <a:cubicBezTo>
                      <a:pt x="110" y="0"/>
                      <a:pt x="110" y="0"/>
                      <a:pt x="110" y="0"/>
                    </a:cubicBezTo>
                    <a:cubicBezTo>
                      <a:pt x="86" y="62"/>
                      <a:pt x="0" y="271"/>
                      <a:pt x="0" y="271"/>
                    </a:cubicBezTo>
                    <a:cubicBezTo>
                      <a:pt x="269" y="158"/>
                      <a:pt x="269" y="158"/>
                      <a:pt x="269" y="158"/>
                    </a:cubicBezTo>
                  </a:path>
                </a:pathLst>
              </a:custGeom>
              <a:solidFill>
                <a:srgbClr val="39042F"/>
              </a:solidFill>
              <a:ln>
                <a:noFill/>
              </a:ln>
            </p:spPr>
            <p:txBody>
              <a:bodyPr anchor="ctr"/>
              <a:lstStyle/>
              <a:p>
                <a:pPr algn="ctr"/>
                <a:endParaRPr>
                  <a:latin typeface="微软雅黑" panose="020B0503020204020204" charset="-122"/>
                  <a:ea typeface="微软雅黑" panose="020B0503020204020204" charset="-122"/>
                </a:endParaRPr>
              </a:p>
            </p:txBody>
          </p:sp>
          <p:sp>
            <p:nvSpPr>
              <p:cNvPr id="47" name="Freeform: Shape 46"/>
              <p:cNvSpPr/>
              <p:nvPr/>
            </p:nvSpPr>
            <p:spPr bwMode="auto">
              <a:xfrm>
                <a:off x="6097408" y="2775317"/>
                <a:ext cx="1864329" cy="1489670"/>
              </a:xfrm>
              <a:custGeom>
                <a:avLst/>
                <a:gdLst>
                  <a:gd name="T0" fmla="*/ 2147483646 w 270"/>
                  <a:gd name="T1" fmla="*/ 2147483646 h 224"/>
                  <a:gd name="T2" fmla="*/ 2147483646 w 270"/>
                  <a:gd name="T3" fmla="*/ 2147483646 h 224"/>
                  <a:gd name="T4" fmla="*/ 2147483646 w 270"/>
                  <a:gd name="T5" fmla="*/ 0 h 224"/>
                  <a:gd name="T6" fmla="*/ 2147483646 w 270"/>
                  <a:gd name="T7" fmla="*/ 0 h 224"/>
                  <a:gd name="T8" fmla="*/ 0 w 270"/>
                  <a:gd name="T9" fmla="*/ 1614454780 h 224"/>
                  <a:gd name="T10" fmla="*/ 2147483646 w 270"/>
                  <a:gd name="T11" fmla="*/ 2147483646 h 2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0" h="224">
                    <a:moveTo>
                      <a:pt x="269" y="224"/>
                    </a:moveTo>
                    <a:cubicBezTo>
                      <a:pt x="270" y="223"/>
                      <a:pt x="270" y="223"/>
                      <a:pt x="270" y="223"/>
                    </a:cubicBezTo>
                    <a:cubicBezTo>
                      <a:pt x="260" y="168"/>
                      <a:pt x="259" y="57"/>
                      <a:pt x="268" y="0"/>
                    </a:cubicBezTo>
                    <a:cubicBezTo>
                      <a:pt x="268" y="0"/>
                      <a:pt x="268" y="0"/>
                      <a:pt x="268" y="0"/>
                    </a:cubicBezTo>
                    <a:cubicBezTo>
                      <a:pt x="208" y="27"/>
                      <a:pt x="0" y="114"/>
                      <a:pt x="0" y="114"/>
                    </a:cubicBezTo>
                    <a:cubicBezTo>
                      <a:pt x="269" y="224"/>
                      <a:pt x="269" y="224"/>
                      <a:pt x="269" y="224"/>
                    </a:cubicBezTo>
                  </a:path>
                </a:pathLst>
              </a:custGeom>
              <a:solidFill>
                <a:srgbClr val="2E295C"/>
              </a:solidFill>
              <a:ln>
                <a:noFill/>
              </a:ln>
            </p:spPr>
            <p:txBody>
              <a:bodyPr anchor="ctr"/>
              <a:lstStyle/>
              <a:p>
                <a:pPr algn="ctr"/>
                <a:endParaRPr>
                  <a:latin typeface="微软雅黑" panose="020B0503020204020204" charset="-122"/>
                  <a:ea typeface="微软雅黑" panose="020B0503020204020204" charset="-122"/>
                </a:endParaRPr>
              </a:p>
            </p:txBody>
          </p:sp>
          <p:sp>
            <p:nvSpPr>
              <p:cNvPr id="48" name="Freeform: Shape 47"/>
              <p:cNvSpPr/>
              <p:nvPr/>
            </p:nvSpPr>
            <p:spPr bwMode="auto">
              <a:xfrm>
                <a:off x="6097408" y="3532776"/>
                <a:ext cx="1864329" cy="1784237"/>
              </a:xfrm>
              <a:custGeom>
                <a:avLst/>
                <a:gdLst>
                  <a:gd name="T0" fmla="*/ 1605071703 w 270"/>
                  <a:gd name="T1" fmla="*/ 2147483646 h 268"/>
                  <a:gd name="T2" fmla="*/ 1605071703 w 270"/>
                  <a:gd name="T3" fmla="*/ 2147483646 h 268"/>
                  <a:gd name="T4" fmla="*/ 2147483646 w 270"/>
                  <a:gd name="T5" fmla="*/ 1547028678 h 268"/>
                  <a:gd name="T6" fmla="*/ 2147483646 w 270"/>
                  <a:gd name="T7" fmla="*/ 1547028678 h 268"/>
                  <a:gd name="T8" fmla="*/ 0 w 270"/>
                  <a:gd name="T9" fmla="*/ 0 h 268"/>
                  <a:gd name="T10" fmla="*/ 1605071703 w 270"/>
                  <a:gd name="T11" fmla="*/ 2147483646 h 2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0" h="268">
                    <a:moveTo>
                      <a:pt x="113" y="268"/>
                    </a:moveTo>
                    <a:cubicBezTo>
                      <a:pt x="113" y="268"/>
                      <a:pt x="113" y="268"/>
                      <a:pt x="113" y="268"/>
                    </a:cubicBezTo>
                    <a:cubicBezTo>
                      <a:pt x="146" y="222"/>
                      <a:pt x="223" y="143"/>
                      <a:pt x="270" y="109"/>
                    </a:cubicBezTo>
                    <a:cubicBezTo>
                      <a:pt x="270" y="109"/>
                      <a:pt x="270" y="109"/>
                      <a:pt x="270" y="109"/>
                    </a:cubicBezTo>
                    <a:cubicBezTo>
                      <a:pt x="208" y="85"/>
                      <a:pt x="0" y="0"/>
                      <a:pt x="0" y="0"/>
                    </a:cubicBezTo>
                    <a:cubicBezTo>
                      <a:pt x="113" y="268"/>
                      <a:pt x="113" y="268"/>
                      <a:pt x="113" y="268"/>
                    </a:cubicBezTo>
                  </a:path>
                </a:pathLst>
              </a:custGeom>
              <a:solidFill>
                <a:srgbClr val="39042F"/>
              </a:solidFill>
              <a:ln>
                <a:noFill/>
              </a:ln>
            </p:spPr>
            <p:txBody>
              <a:bodyPr anchor="ctr"/>
              <a:lstStyle/>
              <a:p>
                <a:pPr algn="ctr"/>
                <a:endParaRPr>
                  <a:latin typeface="微软雅黑" panose="020B0503020204020204" charset="-122"/>
                  <a:ea typeface="微软雅黑" panose="020B0503020204020204" charset="-122"/>
                </a:endParaRPr>
              </a:p>
            </p:txBody>
          </p:sp>
          <p:sp>
            <p:nvSpPr>
              <p:cNvPr id="49" name="Freeform: Shape 48"/>
              <p:cNvSpPr/>
              <p:nvPr/>
            </p:nvSpPr>
            <p:spPr bwMode="auto">
              <a:xfrm>
                <a:off x="5338297" y="3532776"/>
                <a:ext cx="1547305" cy="1798265"/>
              </a:xfrm>
              <a:custGeom>
                <a:avLst/>
                <a:gdLst>
                  <a:gd name="T0" fmla="*/ 0 w 224"/>
                  <a:gd name="T1" fmla="*/ 2147483646 h 270"/>
                  <a:gd name="T2" fmla="*/ 0 w 224"/>
                  <a:gd name="T3" fmla="*/ 2147483646 h 270"/>
                  <a:gd name="T4" fmla="*/ 2147483646 w 224"/>
                  <a:gd name="T5" fmla="*/ 2147483646 h 270"/>
                  <a:gd name="T6" fmla="*/ 2147483646 w 224"/>
                  <a:gd name="T7" fmla="*/ 2147483646 h 270"/>
                  <a:gd name="T8" fmla="*/ 1563676784 w 224"/>
                  <a:gd name="T9" fmla="*/ 0 h 270"/>
                  <a:gd name="T10" fmla="*/ 0 w 224"/>
                  <a:gd name="T11" fmla="*/ 2147483646 h 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270">
                    <a:moveTo>
                      <a:pt x="0" y="270"/>
                    </a:moveTo>
                    <a:cubicBezTo>
                      <a:pt x="0" y="270"/>
                      <a:pt x="0" y="270"/>
                      <a:pt x="0" y="270"/>
                    </a:cubicBezTo>
                    <a:cubicBezTo>
                      <a:pt x="56" y="260"/>
                      <a:pt x="167" y="259"/>
                      <a:pt x="224" y="268"/>
                    </a:cubicBezTo>
                    <a:cubicBezTo>
                      <a:pt x="224" y="268"/>
                      <a:pt x="224" y="268"/>
                      <a:pt x="224" y="268"/>
                    </a:cubicBezTo>
                    <a:cubicBezTo>
                      <a:pt x="196" y="207"/>
                      <a:pt x="110" y="0"/>
                      <a:pt x="110" y="0"/>
                    </a:cubicBezTo>
                    <a:cubicBezTo>
                      <a:pt x="0" y="270"/>
                      <a:pt x="0" y="270"/>
                      <a:pt x="0" y="270"/>
                    </a:cubicBezTo>
                  </a:path>
                </a:pathLst>
              </a:custGeom>
              <a:solidFill>
                <a:schemeClr val="bg1">
                  <a:lumMod val="50000"/>
                </a:schemeClr>
              </a:solidFill>
              <a:ln>
                <a:noFill/>
              </a:ln>
            </p:spPr>
            <p:txBody>
              <a:bodyPr anchor="ctr"/>
              <a:lstStyle/>
              <a:p>
                <a:pPr algn="ctr"/>
                <a:endParaRPr>
                  <a:latin typeface="微软雅黑" panose="020B0503020204020204" charset="-122"/>
                  <a:ea typeface="微软雅黑" panose="020B0503020204020204" charset="-122"/>
                </a:endParaRPr>
              </a:p>
            </p:txBody>
          </p:sp>
          <p:sp>
            <p:nvSpPr>
              <p:cNvPr id="50" name="Freeform: Shape 49"/>
              <p:cNvSpPr/>
              <p:nvPr/>
            </p:nvSpPr>
            <p:spPr bwMode="auto">
              <a:xfrm>
                <a:off x="4238896" y="3532776"/>
                <a:ext cx="1858512" cy="1798265"/>
              </a:xfrm>
              <a:custGeom>
                <a:avLst/>
                <a:gdLst>
                  <a:gd name="T0" fmla="*/ 0 w 269"/>
                  <a:gd name="T1" fmla="*/ 1619276478 h 270"/>
                  <a:gd name="T2" fmla="*/ 0 w 269"/>
                  <a:gd name="T3" fmla="*/ 1619276478 h 270"/>
                  <a:gd name="T4" fmla="*/ 2147483646 w 269"/>
                  <a:gd name="T5" fmla="*/ 2147483646 h 270"/>
                  <a:gd name="T6" fmla="*/ 2147483646 w 269"/>
                  <a:gd name="T7" fmla="*/ 2147483646 h 270"/>
                  <a:gd name="T8" fmla="*/ 2147483646 w 269"/>
                  <a:gd name="T9" fmla="*/ 0 h 270"/>
                  <a:gd name="T10" fmla="*/ 0 w 269"/>
                  <a:gd name="T11" fmla="*/ 1619276478 h 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9" h="270">
                    <a:moveTo>
                      <a:pt x="0" y="114"/>
                    </a:moveTo>
                    <a:cubicBezTo>
                      <a:pt x="0" y="114"/>
                      <a:pt x="0" y="114"/>
                      <a:pt x="0" y="114"/>
                    </a:cubicBezTo>
                    <a:cubicBezTo>
                      <a:pt x="47" y="146"/>
                      <a:pt x="126" y="224"/>
                      <a:pt x="160" y="270"/>
                    </a:cubicBezTo>
                    <a:cubicBezTo>
                      <a:pt x="160" y="270"/>
                      <a:pt x="160" y="270"/>
                      <a:pt x="160" y="270"/>
                    </a:cubicBezTo>
                    <a:cubicBezTo>
                      <a:pt x="183" y="208"/>
                      <a:pt x="269" y="0"/>
                      <a:pt x="269" y="0"/>
                    </a:cubicBezTo>
                    <a:cubicBezTo>
                      <a:pt x="0" y="114"/>
                      <a:pt x="0" y="114"/>
                      <a:pt x="0" y="114"/>
                    </a:cubicBezTo>
                  </a:path>
                </a:pathLst>
              </a:custGeom>
              <a:solidFill>
                <a:srgbClr val="FFFD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66" name="Oval 50"/>
              <p:cNvSpPr/>
              <p:nvPr/>
            </p:nvSpPr>
            <p:spPr bwMode="auto">
              <a:xfrm>
                <a:off x="5951984" y="3392506"/>
                <a:ext cx="290847" cy="280540"/>
              </a:xfrm>
              <a:prstGeom prst="ellipse">
                <a:avLst/>
              </a:prstGeom>
              <a:solidFill>
                <a:schemeClr val="bg1">
                  <a:lumMod val="85000"/>
                </a:schemeClr>
              </a:solidFill>
              <a:ln>
                <a:noFill/>
              </a:ln>
            </p:spPr>
            <p:txBody>
              <a:bodyPr anchor="ctr"/>
              <a:lstStyle/>
              <a:p>
                <a:pPr algn="ctr"/>
                <a:endParaRPr>
                  <a:latin typeface="微软雅黑" panose="020B0503020204020204" charset="-122"/>
                  <a:ea typeface="微软雅黑" panose="020B0503020204020204" charset="-122"/>
                </a:endParaRPr>
              </a:p>
            </p:txBody>
          </p:sp>
          <p:sp>
            <p:nvSpPr>
              <p:cNvPr id="67" name="Freeform: Shape 51"/>
              <p:cNvSpPr/>
              <p:nvPr/>
            </p:nvSpPr>
            <p:spPr bwMode="auto">
              <a:xfrm>
                <a:off x="4238896" y="1782204"/>
                <a:ext cx="1864329" cy="3475896"/>
              </a:xfrm>
              <a:custGeom>
                <a:avLst/>
                <a:gdLst>
                  <a:gd name="T0" fmla="*/ 1988585545 w 270"/>
                  <a:gd name="T1" fmla="*/ 2147483646 h 522"/>
                  <a:gd name="T2" fmla="*/ 2144834298 w 270"/>
                  <a:gd name="T3" fmla="*/ 2147483646 h 522"/>
                  <a:gd name="T4" fmla="*/ 2144834298 w 270"/>
                  <a:gd name="T5" fmla="*/ 2147483646 h 522"/>
                  <a:gd name="T6" fmla="*/ 2144834298 w 270"/>
                  <a:gd name="T7" fmla="*/ 2147483646 h 522"/>
                  <a:gd name="T8" fmla="*/ 1988585545 w 270"/>
                  <a:gd name="T9" fmla="*/ 2147483646 h 522"/>
                  <a:gd name="T10" fmla="*/ 369309067 w 270"/>
                  <a:gd name="T11" fmla="*/ 2147483646 h 522"/>
                  <a:gd name="T12" fmla="*/ 497148271 w 270"/>
                  <a:gd name="T13" fmla="*/ 2147483646 h 522"/>
                  <a:gd name="T14" fmla="*/ 454533947 w 270"/>
                  <a:gd name="T15" fmla="*/ 2147483646 h 522"/>
                  <a:gd name="T16" fmla="*/ 383513842 w 270"/>
                  <a:gd name="T17" fmla="*/ 2147483646 h 522"/>
                  <a:gd name="T18" fmla="*/ 383513842 w 270"/>
                  <a:gd name="T19" fmla="*/ 2147483646 h 522"/>
                  <a:gd name="T20" fmla="*/ 369309067 w 270"/>
                  <a:gd name="T21" fmla="*/ 2147483646 h 522"/>
                  <a:gd name="T22" fmla="*/ 14204775 w 270"/>
                  <a:gd name="T23" fmla="*/ 2147483646 h 522"/>
                  <a:gd name="T24" fmla="*/ 0 w 270"/>
                  <a:gd name="T25" fmla="*/ 2147483646 h 522"/>
                  <a:gd name="T26" fmla="*/ 0 w 270"/>
                  <a:gd name="T27" fmla="*/ 2147483646 h 522"/>
                  <a:gd name="T28" fmla="*/ 0 w 270"/>
                  <a:gd name="T29" fmla="*/ 2147483646 h 522"/>
                  <a:gd name="T30" fmla="*/ 14204775 w 270"/>
                  <a:gd name="T31" fmla="*/ 2147483646 h 522"/>
                  <a:gd name="T32" fmla="*/ 227268858 w 270"/>
                  <a:gd name="T33" fmla="*/ 1959331718 h 522"/>
                  <a:gd name="T34" fmla="*/ 142040209 w 270"/>
                  <a:gd name="T35" fmla="*/ 2030325220 h 522"/>
                  <a:gd name="T36" fmla="*/ 142040209 w 270"/>
                  <a:gd name="T37" fmla="*/ 2030325220 h 522"/>
                  <a:gd name="T38" fmla="*/ 227268858 w 270"/>
                  <a:gd name="T39" fmla="*/ 1959331718 h 522"/>
                  <a:gd name="T40" fmla="*/ 1590870697 w 270"/>
                  <a:gd name="T41" fmla="*/ 653109317 h 522"/>
                  <a:gd name="T42" fmla="*/ 767027684 w 270"/>
                  <a:gd name="T43" fmla="*/ 1490795709 h 522"/>
                  <a:gd name="T44" fmla="*/ 909067893 w 270"/>
                  <a:gd name="T45" fmla="*/ 1363014189 h 522"/>
                  <a:gd name="T46" fmla="*/ 909067893 w 270"/>
                  <a:gd name="T47" fmla="*/ 1348816242 h 522"/>
                  <a:gd name="T48" fmla="*/ 1434621944 w 270"/>
                  <a:gd name="T49" fmla="*/ 837686392 h 522"/>
                  <a:gd name="T50" fmla="*/ 1434621944 w 270"/>
                  <a:gd name="T51" fmla="*/ 823488445 h 522"/>
                  <a:gd name="T52" fmla="*/ 1590870697 w 270"/>
                  <a:gd name="T53" fmla="*/ 653109317 h 522"/>
                  <a:gd name="T54" fmla="*/ 1676095577 w 270"/>
                  <a:gd name="T55" fmla="*/ 567921637 h 522"/>
                  <a:gd name="T56" fmla="*/ 1605071703 w 270"/>
                  <a:gd name="T57" fmla="*/ 638911370 h 522"/>
                  <a:gd name="T58" fmla="*/ 1676095577 w 270"/>
                  <a:gd name="T59" fmla="*/ 567921637 h 522"/>
                  <a:gd name="T60" fmla="*/ 1676095577 w 270"/>
                  <a:gd name="T61" fmla="*/ 567921637 h 522"/>
                  <a:gd name="T62" fmla="*/ 2102219974 w 270"/>
                  <a:gd name="T63" fmla="*/ 70989734 h 522"/>
                  <a:gd name="T64" fmla="*/ 1803931011 w 270"/>
                  <a:gd name="T65" fmla="*/ 425942169 h 522"/>
                  <a:gd name="T66" fmla="*/ 2102219974 w 270"/>
                  <a:gd name="T67" fmla="*/ 70989734 h 522"/>
                  <a:gd name="T68" fmla="*/ 2102219974 w 270"/>
                  <a:gd name="T69" fmla="*/ 70989734 h 522"/>
                  <a:gd name="T70" fmla="*/ 2102219974 w 270"/>
                  <a:gd name="T71" fmla="*/ 70989734 h 522"/>
                  <a:gd name="T72" fmla="*/ 2147483646 w 270"/>
                  <a:gd name="T73" fmla="*/ 0 h 522"/>
                  <a:gd name="T74" fmla="*/ 2147483646 w 270"/>
                  <a:gd name="T75" fmla="*/ 0 h 522"/>
                  <a:gd name="T76" fmla="*/ 2147483646 w 270"/>
                  <a:gd name="T77" fmla="*/ 0 h 522"/>
                  <a:gd name="T78" fmla="*/ 2147483646 w 270"/>
                  <a:gd name="T79" fmla="*/ 0 h 522"/>
                  <a:gd name="T80" fmla="*/ 2147483646 w 270"/>
                  <a:gd name="T81" fmla="*/ 0 h 522"/>
                  <a:gd name="T82" fmla="*/ 2147483646 w 270"/>
                  <a:gd name="T83" fmla="*/ 0 h 522"/>
                  <a:gd name="T84" fmla="*/ 2147483646 w 270"/>
                  <a:gd name="T85" fmla="*/ 0 h 522"/>
                  <a:gd name="T86" fmla="*/ 2147483646 w 270"/>
                  <a:gd name="T87" fmla="*/ 0 h 52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70" h="522">
                    <a:moveTo>
                      <a:pt x="140" y="508"/>
                    </a:moveTo>
                    <a:cubicBezTo>
                      <a:pt x="144" y="513"/>
                      <a:pt x="148" y="518"/>
                      <a:pt x="151" y="522"/>
                    </a:cubicBezTo>
                    <a:cubicBezTo>
                      <a:pt x="151" y="522"/>
                      <a:pt x="151" y="522"/>
                      <a:pt x="151" y="522"/>
                    </a:cubicBezTo>
                    <a:cubicBezTo>
                      <a:pt x="151" y="522"/>
                      <a:pt x="151" y="522"/>
                      <a:pt x="151" y="522"/>
                    </a:cubicBezTo>
                    <a:cubicBezTo>
                      <a:pt x="148" y="518"/>
                      <a:pt x="144" y="513"/>
                      <a:pt x="140" y="508"/>
                    </a:cubicBezTo>
                    <a:moveTo>
                      <a:pt x="26" y="397"/>
                    </a:moveTo>
                    <a:cubicBezTo>
                      <a:pt x="29" y="399"/>
                      <a:pt x="32" y="402"/>
                      <a:pt x="35" y="405"/>
                    </a:cubicBezTo>
                    <a:cubicBezTo>
                      <a:pt x="34" y="404"/>
                      <a:pt x="33" y="403"/>
                      <a:pt x="32" y="402"/>
                    </a:cubicBezTo>
                    <a:cubicBezTo>
                      <a:pt x="31" y="401"/>
                      <a:pt x="29" y="399"/>
                      <a:pt x="27" y="398"/>
                    </a:cubicBezTo>
                    <a:cubicBezTo>
                      <a:pt x="27" y="398"/>
                      <a:pt x="27" y="398"/>
                      <a:pt x="27" y="398"/>
                    </a:cubicBezTo>
                    <a:cubicBezTo>
                      <a:pt x="27" y="397"/>
                      <a:pt x="26" y="397"/>
                      <a:pt x="26" y="397"/>
                    </a:cubicBezTo>
                    <a:moveTo>
                      <a:pt x="1" y="361"/>
                    </a:moveTo>
                    <a:cubicBezTo>
                      <a:pt x="0" y="361"/>
                      <a:pt x="0" y="362"/>
                      <a:pt x="0" y="362"/>
                    </a:cubicBezTo>
                    <a:cubicBezTo>
                      <a:pt x="0" y="362"/>
                      <a:pt x="0" y="362"/>
                      <a:pt x="0" y="362"/>
                    </a:cubicBezTo>
                    <a:cubicBezTo>
                      <a:pt x="0" y="362"/>
                      <a:pt x="0" y="362"/>
                      <a:pt x="0" y="362"/>
                    </a:cubicBezTo>
                    <a:cubicBezTo>
                      <a:pt x="0" y="362"/>
                      <a:pt x="0" y="361"/>
                      <a:pt x="1" y="361"/>
                    </a:cubicBezTo>
                    <a:moveTo>
                      <a:pt x="16" y="138"/>
                    </a:moveTo>
                    <a:cubicBezTo>
                      <a:pt x="14" y="140"/>
                      <a:pt x="12" y="141"/>
                      <a:pt x="10" y="143"/>
                    </a:cubicBezTo>
                    <a:cubicBezTo>
                      <a:pt x="10" y="143"/>
                      <a:pt x="10" y="143"/>
                      <a:pt x="10" y="143"/>
                    </a:cubicBezTo>
                    <a:cubicBezTo>
                      <a:pt x="12" y="141"/>
                      <a:pt x="14" y="140"/>
                      <a:pt x="16" y="138"/>
                    </a:cubicBezTo>
                    <a:moveTo>
                      <a:pt x="112" y="46"/>
                    </a:moveTo>
                    <a:cubicBezTo>
                      <a:pt x="94" y="66"/>
                      <a:pt x="73" y="87"/>
                      <a:pt x="54" y="105"/>
                    </a:cubicBezTo>
                    <a:cubicBezTo>
                      <a:pt x="57" y="102"/>
                      <a:pt x="60" y="99"/>
                      <a:pt x="64" y="96"/>
                    </a:cubicBezTo>
                    <a:cubicBezTo>
                      <a:pt x="64" y="95"/>
                      <a:pt x="64" y="95"/>
                      <a:pt x="64" y="95"/>
                    </a:cubicBezTo>
                    <a:cubicBezTo>
                      <a:pt x="76" y="84"/>
                      <a:pt x="89" y="71"/>
                      <a:pt x="101" y="59"/>
                    </a:cubicBezTo>
                    <a:cubicBezTo>
                      <a:pt x="101" y="58"/>
                      <a:pt x="101" y="58"/>
                      <a:pt x="101" y="58"/>
                    </a:cubicBezTo>
                    <a:cubicBezTo>
                      <a:pt x="105" y="54"/>
                      <a:pt x="108" y="50"/>
                      <a:pt x="112" y="46"/>
                    </a:cubicBezTo>
                    <a:moveTo>
                      <a:pt x="118" y="40"/>
                    </a:moveTo>
                    <a:cubicBezTo>
                      <a:pt x="117" y="41"/>
                      <a:pt x="115" y="43"/>
                      <a:pt x="113" y="45"/>
                    </a:cubicBezTo>
                    <a:cubicBezTo>
                      <a:pt x="115" y="43"/>
                      <a:pt x="116" y="42"/>
                      <a:pt x="118" y="40"/>
                    </a:cubicBezTo>
                    <a:cubicBezTo>
                      <a:pt x="118" y="40"/>
                      <a:pt x="118" y="40"/>
                      <a:pt x="118" y="40"/>
                    </a:cubicBezTo>
                    <a:moveTo>
                      <a:pt x="148" y="5"/>
                    </a:moveTo>
                    <a:cubicBezTo>
                      <a:pt x="142" y="13"/>
                      <a:pt x="135" y="21"/>
                      <a:pt x="127" y="30"/>
                    </a:cubicBezTo>
                    <a:cubicBezTo>
                      <a:pt x="135" y="21"/>
                      <a:pt x="142" y="13"/>
                      <a:pt x="148" y="5"/>
                    </a:cubicBezTo>
                    <a:cubicBezTo>
                      <a:pt x="148" y="5"/>
                      <a:pt x="148" y="5"/>
                      <a:pt x="148" y="5"/>
                    </a:cubicBezTo>
                    <a:cubicBezTo>
                      <a:pt x="148" y="5"/>
                      <a:pt x="148" y="5"/>
                      <a:pt x="148" y="5"/>
                    </a:cubicBezTo>
                    <a:moveTo>
                      <a:pt x="270" y="0"/>
                    </a:moveTo>
                    <a:cubicBezTo>
                      <a:pt x="268" y="0"/>
                      <a:pt x="266" y="0"/>
                      <a:pt x="264" y="0"/>
                    </a:cubicBezTo>
                    <a:cubicBezTo>
                      <a:pt x="264" y="0"/>
                      <a:pt x="264" y="0"/>
                      <a:pt x="264" y="0"/>
                    </a:cubicBezTo>
                    <a:cubicBezTo>
                      <a:pt x="264" y="0"/>
                      <a:pt x="264" y="0"/>
                      <a:pt x="264" y="0"/>
                    </a:cubicBezTo>
                    <a:cubicBezTo>
                      <a:pt x="266" y="0"/>
                      <a:pt x="268" y="0"/>
                      <a:pt x="270" y="0"/>
                    </a:cubicBezTo>
                    <a:cubicBezTo>
                      <a:pt x="270" y="0"/>
                      <a:pt x="270" y="0"/>
                      <a:pt x="270" y="0"/>
                    </a:cubicBezTo>
                    <a:cubicBezTo>
                      <a:pt x="270" y="0"/>
                      <a:pt x="270" y="0"/>
                      <a:pt x="270" y="0"/>
                    </a:cubicBezTo>
                    <a:cubicBezTo>
                      <a:pt x="270" y="0"/>
                      <a:pt x="270" y="0"/>
                      <a:pt x="270" y="0"/>
                    </a:cubicBezTo>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68" name="Freeform: Shape 52"/>
              <p:cNvSpPr/>
              <p:nvPr/>
            </p:nvSpPr>
            <p:spPr bwMode="auto">
              <a:xfrm>
                <a:off x="4134191" y="1647545"/>
                <a:ext cx="1969034" cy="3764852"/>
              </a:xfrm>
              <a:custGeom>
                <a:avLst/>
                <a:gdLst>
                  <a:gd name="T0" fmla="*/ 2147483646 w 285"/>
                  <a:gd name="T1" fmla="*/ 2147483646 h 565"/>
                  <a:gd name="T2" fmla="*/ 2147483646 w 285"/>
                  <a:gd name="T3" fmla="*/ 2147483646 h 565"/>
                  <a:gd name="T4" fmla="*/ 2147483646 w 285"/>
                  <a:gd name="T5" fmla="*/ 2147483646 h 565"/>
                  <a:gd name="T6" fmla="*/ 2147483646 w 285"/>
                  <a:gd name="T7" fmla="*/ 2147483646 h 565"/>
                  <a:gd name="T8" fmla="*/ 2147483646 w 285"/>
                  <a:gd name="T9" fmla="*/ 2147483646 h 565"/>
                  <a:gd name="T10" fmla="*/ 2147483646 w 285"/>
                  <a:gd name="T11" fmla="*/ 2147483646 h 565"/>
                  <a:gd name="T12" fmla="*/ 2147483646 w 285"/>
                  <a:gd name="T13" fmla="*/ 2147483646 h 565"/>
                  <a:gd name="T14" fmla="*/ 2147483646 w 285"/>
                  <a:gd name="T15" fmla="*/ 2147483646 h 565"/>
                  <a:gd name="T16" fmla="*/ 668362593 w 285"/>
                  <a:gd name="T17" fmla="*/ 2147483646 h 565"/>
                  <a:gd name="T18" fmla="*/ 2147483646 w 285"/>
                  <a:gd name="T19" fmla="*/ 2147483646 h 565"/>
                  <a:gd name="T20" fmla="*/ 2147483646 w 285"/>
                  <a:gd name="T21" fmla="*/ 2147483646 h 565"/>
                  <a:gd name="T22" fmla="*/ 668362593 w 285"/>
                  <a:gd name="T23" fmla="*/ 2147483646 h 565"/>
                  <a:gd name="T24" fmla="*/ 156425288 w 285"/>
                  <a:gd name="T25" fmla="*/ 2147483646 h 565"/>
                  <a:gd name="T26" fmla="*/ 156425288 w 285"/>
                  <a:gd name="T27" fmla="*/ 2147483646 h 565"/>
                  <a:gd name="T28" fmla="*/ 156425288 w 285"/>
                  <a:gd name="T29" fmla="*/ 2147483646 h 565"/>
                  <a:gd name="T30" fmla="*/ 355512018 w 285"/>
                  <a:gd name="T31" fmla="*/ 2147483646 h 565"/>
                  <a:gd name="T32" fmla="*/ 355512018 w 285"/>
                  <a:gd name="T33" fmla="*/ 2147483646 h 565"/>
                  <a:gd name="T34" fmla="*/ 597260189 w 285"/>
                  <a:gd name="T35" fmla="*/ 2147483646 h 565"/>
                  <a:gd name="T36" fmla="*/ 355512018 w 285"/>
                  <a:gd name="T37" fmla="*/ 2147483646 h 565"/>
                  <a:gd name="T38" fmla="*/ 0 w 285"/>
                  <a:gd name="T39" fmla="*/ 2147483646 h 565"/>
                  <a:gd name="T40" fmla="*/ 0 w 285"/>
                  <a:gd name="T41" fmla="*/ 2147483646 h 565"/>
                  <a:gd name="T42" fmla="*/ 0 w 285"/>
                  <a:gd name="T43" fmla="*/ 2147483646 h 565"/>
                  <a:gd name="T44" fmla="*/ 1720681935 w 285"/>
                  <a:gd name="T45" fmla="*/ 2147483646 h 565"/>
                  <a:gd name="T46" fmla="*/ 1692240974 w 285"/>
                  <a:gd name="T47" fmla="*/ 2147483646 h 565"/>
                  <a:gd name="T48" fmla="*/ 227527691 w 285"/>
                  <a:gd name="T49" fmla="*/ 2147483646 h 565"/>
                  <a:gd name="T50" fmla="*/ 213307210 w 285"/>
                  <a:gd name="T51" fmla="*/ 2147483646 h 565"/>
                  <a:gd name="T52" fmla="*/ 213307210 w 285"/>
                  <a:gd name="T53" fmla="*/ 2147483646 h 565"/>
                  <a:gd name="T54" fmla="*/ 99543365 w 285"/>
                  <a:gd name="T55" fmla="*/ 2147483646 h 565"/>
                  <a:gd name="T56" fmla="*/ 14220481 w 285"/>
                  <a:gd name="T57" fmla="*/ 2147483646 h 565"/>
                  <a:gd name="T58" fmla="*/ 170645768 w 285"/>
                  <a:gd name="T59" fmla="*/ 2147483646 h 565"/>
                  <a:gd name="T60" fmla="*/ 170645768 w 285"/>
                  <a:gd name="T61" fmla="*/ 2147483646 h 565"/>
                  <a:gd name="T62" fmla="*/ 170645768 w 285"/>
                  <a:gd name="T63" fmla="*/ 2147483646 h 565"/>
                  <a:gd name="T64" fmla="*/ 170645768 w 285"/>
                  <a:gd name="T65" fmla="*/ 2147483646 h 565"/>
                  <a:gd name="T66" fmla="*/ 2147483646 w 285"/>
                  <a:gd name="T67" fmla="*/ 2147483646 h 565"/>
                  <a:gd name="T68" fmla="*/ 2147483646 w 285"/>
                  <a:gd name="T69" fmla="*/ 2147483646 h 565"/>
                  <a:gd name="T70" fmla="*/ 2147483646 w 285"/>
                  <a:gd name="T71" fmla="*/ 1734584494 h 565"/>
                  <a:gd name="T72" fmla="*/ 2147483646 w 285"/>
                  <a:gd name="T73" fmla="*/ 355449157 h 565"/>
                  <a:gd name="T74" fmla="*/ 2019312030 w 285"/>
                  <a:gd name="T75" fmla="*/ 710894543 h 565"/>
                  <a:gd name="T76" fmla="*/ 1891327703 w 285"/>
                  <a:gd name="T77" fmla="*/ 853074959 h 565"/>
                  <a:gd name="T78" fmla="*/ 1806004819 w 285"/>
                  <a:gd name="T79" fmla="*/ 938382455 h 565"/>
                  <a:gd name="T80" fmla="*/ 1649579532 w 285"/>
                  <a:gd name="T81" fmla="*/ 1123212849 h 565"/>
                  <a:gd name="T82" fmla="*/ 1123421746 w 285"/>
                  <a:gd name="T83" fmla="*/ 1649276998 h 565"/>
                  <a:gd name="T84" fmla="*/ 440834902 w 285"/>
                  <a:gd name="T85" fmla="*/ 2147483646 h 565"/>
                  <a:gd name="T86" fmla="*/ 355512018 w 285"/>
                  <a:gd name="T87" fmla="*/ 2147483646 h 565"/>
                  <a:gd name="T88" fmla="*/ 2147483646 w 285"/>
                  <a:gd name="T89" fmla="*/ 355449157 h 565"/>
                  <a:gd name="T90" fmla="*/ 2147483646 w 285"/>
                  <a:gd name="T91" fmla="*/ 213268740 h 565"/>
                  <a:gd name="T92" fmla="*/ 2147483646 w 285"/>
                  <a:gd name="T93" fmla="*/ 284357063 h 565"/>
                  <a:gd name="T94" fmla="*/ 2147483646 w 285"/>
                  <a:gd name="T95" fmla="*/ 284357063 h 565"/>
                  <a:gd name="T96" fmla="*/ 2147483646 w 285"/>
                  <a:gd name="T97" fmla="*/ 284357063 h 565"/>
                  <a:gd name="T98" fmla="*/ 2147483646 w 285"/>
                  <a:gd name="T99" fmla="*/ 213268740 h 565"/>
                  <a:gd name="T100" fmla="*/ 2147483646 w 285"/>
                  <a:gd name="T101" fmla="*/ 113742071 h 565"/>
                  <a:gd name="T102" fmla="*/ 2147483646 w 285"/>
                  <a:gd name="T103" fmla="*/ 113742071 h 565"/>
                  <a:gd name="T104" fmla="*/ 2147483646 w 285"/>
                  <a:gd name="T105" fmla="*/ 99526669 h 565"/>
                  <a:gd name="T106" fmla="*/ 2147483646 w 285"/>
                  <a:gd name="T107" fmla="*/ 99526669 h 565"/>
                  <a:gd name="T108" fmla="*/ 2147483646 w 285"/>
                  <a:gd name="T109" fmla="*/ 14219173 h 565"/>
                  <a:gd name="T110" fmla="*/ 2147483646 w 285"/>
                  <a:gd name="T111" fmla="*/ 0 h 565"/>
                  <a:gd name="T112" fmla="*/ 2147483646 w 285"/>
                  <a:gd name="T113" fmla="*/ 0 h 5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85" h="565">
                    <a:moveTo>
                      <a:pt x="175" y="565"/>
                    </a:moveTo>
                    <a:cubicBezTo>
                      <a:pt x="175" y="565"/>
                      <a:pt x="175" y="565"/>
                      <a:pt x="175" y="565"/>
                    </a:cubicBezTo>
                    <a:cubicBezTo>
                      <a:pt x="175" y="565"/>
                      <a:pt x="175" y="565"/>
                      <a:pt x="175" y="565"/>
                    </a:cubicBezTo>
                    <a:cubicBezTo>
                      <a:pt x="175" y="565"/>
                      <a:pt x="175" y="565"/>
                      <a:pt x="175" y="565"/>
                    </a:cubicBezTo>
                    <a:moveTo>
                      <a:pt x="186" y="558"/>
                    </a:moveTo>
                    <a:cubicBezTo>
                      <a:pt x="184" y="563"/>
                      <a:pt x="180" y="565"/>
                      <a:pt x="175" y="565"/>
                    </a:cubicBezTo>
                    <a:cubicBezTo>
                      <a:pt x="180" y="565"/>
                      <a:pt x="184" y="563"/>
                      <a:pt x="186" y="558"/>
                    </a:cubicBezTo>
                    <a:moveTo>
                      <a:pt x="186" y="558"/>
                    </a:moveTo>
                    <a:cubicBezTo>
                      <a:pt x="186" y="558"/>
                      <a:pt x="186" y="558"/>
                      <a:pt x="186" y="558"/>
                    </a:cubicBezTo>
                    <a:cubicBezTo>
                      <a:pt x="186" y="558"/>
                      <a:pt x="186" y="558"/>
                      <a:pt x="186" y="558"/>
                    </a:cubicBezTo>
                    <a:moveTo>
                      <a:pt x="285" y="545"/>
                    </a:moveTo>
                    <a:cubicBezTo>
                      <a:pt x="250" y="545"/>
                      <a:pt x="216" y="547"/>
                      <a:pt x="189" y="551"/>
                    </a:cubicBezTo>
                    <a:cubicBezTo>
                      <a:pt x="189" y="551"/>
                      <a:pt x="189" y="551"/>
                      <a:pt x="189" y="551"/>
                    </a:cubicBezTo>
                    <a:cubicBezTo>
                      <a:pt x="216" y="547"/>
                      <a:pt x="250" y="545"/>
                      <a:pt x="285" y="545"/>
                    </a:cubicBezTo>
                    <a:cubicBezTo>
                      <a:pt x="285" y="545"/>
                      <a:pt x="285" y="545"/>
                      <a:pt x="285" y="545"/>
                    </a:cubicBezTo>
                    <a:cubicBezTo>
                      <a:pt x="285" y="545"/>
                      <a:pt x="285" y="545"/>
                      <a:pt x="285" y="545"/>
                    </a:cubicBezTo>
                    <a:cubicBezTo>
                      <a:pt x="285" y="545"/>
                      <a:pt x="285" y="545"/>
                      <a:pt x="285" y="545"/>
                    </a:cubicBezTo>
                    <a:moveTo>
                      <a:pt x="47" y="422"/>
                    </a:moveTo>
                    <a:cubicBezTo>
                      <a:pt x="48" y="423"/>
                      <a:pt x="49" y="424"/>
                      <a:pt x="50" y="425"/>
                    </a:cubicBezTo>
                    <a:cubicBezTo>
                      <a:pt x="85" y="455"/>
                      <a:pt x="126" y="495"/>
                      <a:pt x="155" y="528"/>
                    </a:cubicBezTo>
                    <a:cubicBezTo>
                      <a:pt x="159" y="533"/>
                      <a:pt x="163" y="538"/>
                      <a:pt x="166" y="542"/>
                    </a:cubicBezTo>
                    <a:cubicBezTo>
                      <a:pt x="166" y="542"/>
                      <a:pt x="166" y="542"/>
                      <a:pt x="166" y="542"/>
                    </a:cubicBezTo>
                    <a:cubicBezTo>
                      <a:pt x="166" y="542"/>
                      <a:pt x="166" y="542"/>
                      <a:pt x="166" y="542"/>
                    </a:cubicBezTo>
                    <a:cubicBezTo>
                      <a:pt x="137" y="506"/>
                      <a:pt x="88" y="456"/>
                      <a:pt x="47" y="422"/>
                    </a:cubicBezTo>
                    <a:moveTo>
                      <a:pt x="11" y="409"/>
                    </a:moveTo>
                    <a:cubicBezTo>
                      <a:pt x="11" y="409"/>
                      <a:pt x="11" y="409"/>
                      <a:pt x="11" y="409"/>
                    </a:cubicBezTo>
                    <a:cubicBezTo>
                      <a:pt x="11" y="409"/>
                      <a:pt x="11" y="409"/>
                      <a:pt x="11" y="409"/>
                    </a:cubicBezTo>
                    <a:cubicBezTo>
                      <a:pt x="11" y="409"/>
                      <a:pt x="11" y="409"/>
                      <a:pt x="11" y="409"/>
                    </a:cubicBezTo>
                    <a:moveTo>
                      <a:pt x="16" y="408"/>
                    </a:moveTo>
                    <a:cubicBezTo>
                      <a:pt x="14" y="409"/>
                      <a:pt x="13" y="409"/>
                      <a:pt x="11" y="409"/>
                    </a:cubicBezTo>
                    <a:cubicBezTo>
                      <a:pt x="13" y="409"/>
                      <a:pt x="14" y="409"/>
                      <a:pt x="16" y="408"/>
                    </a:cubicBezTo>
                    <a:moveTo>
                      <a:pt x="25" y="404"/>
                    </a:moveTo>
                    <a:cubicBezTo>
                      <a:pt x="16" y="408"/>
                      <a:pt x="16" y="408"/>
                      <a:pt x="16" y="408"/>
                    </a:cubicBezTo>
                    <a:cubicBezTo>
                      <a:pt x="25" y="404"/>
                      <a:pt x="25" y="404"/>
                      <a:pt x="25" y="404"/>
                    </a:cubicBezTo>
                    <a:cubicBezTo>
                      <a:pt x="30" y="408"/>
                      <a:pt x="36" y="412"/>
                      <a:pt x="41" y="417"/>
                    </a:cubicBezTo>
                    <a:cubicBezTo>
                      <a:pt x="41" y="417"/>
                      <a:pt x="42" y="417"/>
                      <a:pt x="42" y="418"/>
                    </a:cubicBezTo>
                    <a:cubicBezTo>
                      <a:pt x="42" y="418"/>
                      <a:pt x="42" y="418"/>
                      <a:pt x="42" y="418"/>
                    </a:cubicBezTo>
                    <a:cubicBezTo>
                      <a:pt x="36" y="413"/>
                      <a:pt x="31" y="408"/>
                      <a:pt x="25" y="404"/>
                    </a:cubicBezTo>
                    <a:moveTo>
                      <a:pt x="0" y="401"/>
                    </a:moveTo>
                    <a:cubicBezTo>
                      <a:pt x="0" y="401"/>
                      <a:pt x="0" y="401"/>
                      <a:pt x="0" y="401"/>
                    </a:cubicBezTo>
                    <a:cubicBezTo>
                      <a:pt x="0" y="401"/>
                      <a:pt x="0" y="401"/>
                      <a:pt x="0" y="401"/>
                    </a:cubicBezTo>
                    <a:moveTo>
                      <a:pt x="0" y="401"/>
                    </a:moveTo>
                    <a:cubicBezTo>
                      <a:pt x="0" y="401"/>
                      <a:pt x="0" y="401"/>
                      <a:pt x="0" y="401"/>
                    </a:cubicBezTo>
                    <a:cubicBezTo>
                      <a:pt x="0" y="401"/>
                      <a:pt x="0" y="401"/>
                      <a:pt x="0" y="401"/>
                    </a:cubicBezTo>
                    <a:moveTo>
                      <a:pt x="119" y="214"/>
                    </a:moveTo>
                    <a:cubicBezTo>
                      <a:pt x="121" y="215"/>
                      <a:pt x="121" y="215"/>
                      <a:pt x="121" y="215"/>
                    </a:cubicBezTo>
                    <a:cubicBezTo>
                      <a:pt x="129" y="218"/>
                      <a:pt x="136" y="221"/>
                      <a:pt x="144" y="224"/>
                    </a:cubicBezTo>
                    <a:cubicBezTo>
                      <a:pt x="135" y="221"/>
                      <a:pt x="127" y="217"/>
                      <a:pt x="119" y="214"/>
                    </a:cubicBezTo>
                    <a:moveTo>
                      <a:pt x="7" y="181"/>
                    </a:moveTo>
                    <a:cubicBezTo>
                      <a:pt x="16" y="185"/>
                      <a:pt x="16" y="185"/>
                      <a:pt x="16" y="185"/>
                    </a:cubicBezTo>
                    <a:cubicBezTo>
                      <a:pt x="22" y="239"/>
                      <a:pt x="21" y="327"/>
                      <a:pt x="16" y="381"/>
                    </a:cubicBezTo>
                    <a:cubicBezTo>
                      <a:pt x="15" y="381"/>
                      <a:pt x="15" y="382"/>
                      <a:pt x="15" y="382"/>
                    </a:cubicBezTo>
                    <a:cubicBezTo>
                      <a:pt x="15" y="382"/>
                      <a:pt x="15" y="382"/>
                      <a:pt x="15" y="382"/>
                    </a:cubicBezTo>
                    <a:cubicBezTo>
                      <a:pt x="15" y="382"/>
                      <a:pt x="15" y="382"/>
                      <a:pt x="15" y="382"/>
                    </a:cubicBezTo>
                    <a:cubicBezTo>
                      <a:pt x="21" y="329"/>
                      <a:pt x="22" y="240"/>
                      <a:pt x="16" y="185"/>
                    </a:cubicBezTo>
                    <a:cubicBezTo>
                      <a:pt x="7" y="181"/>
                      <a:pt x="7" y="181"/>
                      <a:pt x="7" y="181"/>
                    </a:cubicBezTo>
                    <a:moveTo>
                      <a:pt x="1" y="165"/>
                    </a:moveTo>
                    <a:cubicBezTo>
                      <a:pt x="1" y="165"/>
                      <a:pt x="1" y="165"/>
                      <a:pt x="1" y="165"/>
                    </a:cubicBezTo>
                    <a:cubicBezTo>
                      <a:pt x="1" y="165"/>
                      <a:pt x="1" y="165"/>
                      <a:pt x="1" y="165"/>
                    </a:cubicBezTo>
                    <a:moveTo>
                      <a:pt x="12" y="158"/>
                    </a:moveTo>
                    <a:cubicBezTo>
                      <a:pt x="7" y="158"/>
                      <a:pt x="3" y="160"/>
                      <a:pt x="1" y="165"/>
                    </a:cubicBezTo>
                    <a:cubicBezTo>
                      <a:pt x="3" y="160"/>
                      <a:pt x="7" y="158"/>
                      <a:pt x="12" y="158"/>
                    </a:cubicBezTo>
                    <a:moveTo>
                      <a:pt x="12" y="158"/>
                    </a:moveTo>
                    <a:cubicBezTo>
                      <a:pt x="12" y="158"/>
                      <a:pt x="12" y="158"/>
                      <a:pt x="12" y="158"/>
                    </a:cubicBezTo>
                    <a:cubicBezTo>
                      <a:pt x="12" y="158"/>
                      <a:pt x="12" y="158"/>
                      <a:pt x="12" y="158"/>
                    </a:cubicBezTo>
                    <a:cubicBezTo>
                      <a:pt x="12" y="158"/>
                      <a:pt x="12" y="158"/>
                      <a:pt x="12" y="158"/>
                    </a:cubicBezTo>
                    <a:moveTo>
                      <a:pt x="216" y="120"/>
                    </a:moveTo>
                    <a:cubicBezTo>
                      <a:pt x="276" y="263"/>
                      <a:pt x="276" y="263"/>
                      <a:pt x="276" y="263"/>
                    </a:cubicBezTo>
                    <a:cubicBezTo>
                      <a:pt x="276" y="263"/>
                      <a:pt x="276" y="263"/>
                      <a:pt x="276" y="263"/>
                    </a:cubicBezTo>
                    <a:cubicBezTo>
                      <a:pt x="276" y="263"/>
                      <a:pt x="276" y="263"/>
                      <a:pt x="276" y="263"/>
                    </a:cubicBezTo>
                    <a:cubicBezTo>
                      <a:pt x="276" y="263"/>
                      <a:pt x="276" y="263"/>
                      <a:pt x="276" y="263"/>
                    </a:cubicBezTo>
                    <a:cubicBezTo>
                      <a:pt x="217" y="122"/>
                      <a:pt x="217" y="122"/>
                      <a:pt x="217" y="122"/>
                    </a:cubicBezTo>
                    <a:cubicBezTo>
                      <a:pt x="217" y="121"/>
                      <a:pt x="217" y="121"/>
                      <a:pt x="216" y="120"/>
                    </a:cubicBezTo>
                    <a:moveTo>
                      <a:pt x="163" y="25"/>
                    </a:moveTo>
                    <a:cubicBezTo>
                      <a:pt x="163" y="25"/>
                      <a:pt x="163" y="25"/>
                      <a:pt x="163" y="25"/>
                    </a:cubicBezTo>
                    <a:cubicBezTo>
                      <a:pt x="157" y="33"/>
                      <a:pt x="150" y="41"/>
                      <a:pt x="142" y="50"/>
                    </a:cubicBezTo>
                    <a:cubicBezTo>
                      <a:pt x="139" y="53"/>
                      <a:pt x="136" y="56"/>
                      <a:pt x="133" y="60"/>
                    </a:cubicBezTo>
                    <a:cubicBezTo>
                      <a:pt x="133" y="60"/>
                      <a:pt x="133" y="60"/>
                      <a:pt x="133" y="60"/>
                    </a:cubicBezTo>
                    <a:cubicBezTo>
                      <a:pt x="131" y="62"/>
                      <a:pt x="130" y="63"/>
                      <a:pt x="128" y="65"/>
                    </a:cubicBezTo>
                    <a:cubicBezTo>
                      <a:pt x="128" y="65"/>
                      <a:pt x="127" y="66"/>
                      <a:pt x="127" y="66"/>
                    </a:cubicBezTo>
                    <a:cubicBezTo>
                      <a:pt x="123" y="70"/>
                      <a:pt x="120" y="74"/>
                      <a:pt x="116" y="78"/>
                    </a:cubicBezTo>
                    <a:cubicBezTo>
                      <a:pt x="116" y="79"/>
                      <a:pt x="116" y="79"/>
                      <a:pt x="116" y="79"/>
                    </a:cubicBezTo>
                    <a:cubicBezTo>
                      <a:pt x="104" y="91"/>
                      <a:pt x="91" y="104"/>
                      <a:pt x="79" y="115"/>
                    </a:cubicBezTo>
                    <a:cubicBezTo>
                      <a:pt x="79" y="116"/>
                      <a:pt x="79" y="116"/>
                      <a:pt x="79" y="116"/>
                    </a:cubicBezTo>
                    <a:cubicBezTo>
                      <a:pt x="75" y="119"/>
                      <a:pt x="72" y="122"/>
                      <a:pt x="69" y="125"/>
                    </a:cubicBezTo>
                    <a:cubicBezTo>
                      <a:pt x="55" y="137"/>
                      <a:pt x="43" y="149"/>
                      <a:pt x="31" y="158"/>
                    </a:cubicBezTo>
                    <a:cubicBezTo>
                      <a:pt x="29" y="160"/>
                      <a:pt x="27" y="161"/>
                      <a:pt x="25" y="163"/>
                    </a:cubicBezTo>
                    <a:cubicBezTo>
                      <a:pt x="25" y="163"/>
                      <a:pt x="25" y="163"/>
                      <a:pt x="25" y="163"/>
                    </a:cubicBezTo>
                    <a:cubicBezTo>
                      <a:pt x="68" y="129"/>
                      <a:pt x="129" y="68"/>
                      <a:pt x="163" y="25"/>
                    </a:cubicBezTo>
                    <a:cubicBezTo>
                      <a:pt x="163" y="25"/>
                      <a:pt x="163" y="25"/>
                      <a:pt x="163" y="25"/>
                    </a:cubicBezTo>
                    <a:moveTo>
                      <a:pt x="182" y="8"/>
                    </a:moveTo>
                    <a:cubicBezTo>
                      <a:pt x="185" y="15"/>
                      <a:pt x="185" y="15"/>
                      <a:pt x="185" y="15"/>
                    </a:cubicBezTo>
                    <a:cubicBezTo>
                      <a:pt x="211" y="18"/>
                      <a:pt x="246" y="20"/>
                      <a:pt x="280" y="20"/>
                    </a:cubicBezTo>
                    <a:cubicBezTo>
                      <a:pt x="281" y="20"/>
                      <a:pt x="283" y="20"/>
                      <a:pt x="285" y="20"/>
                    </a:cubicBezTo>
                    <a:cubicBezTo>
                      <a:pt x="285" y="20"/>
                      <a:pt x="285" y="20"/>
                      <a:pt x="285" y="20"/>
                    </a:cubicBezTo>
                    <a:cubicBezTo>
                      <a:pt x="285" y="20"/>
                      <a:pt x="285" y="20"/>
                      <a:pt x="285" y="20"/>
                    </a:cubicBezTo>
                    <a:cubicBezTo>
                      <a:pt x="285" y="20"/>
                      <a:pt x="285" y="20"/>
                      <a:pt x="285" y="20"/>
                    </a:cubicBezTo>
                    <a:cubicBezTo>
                      <a:pt x="283" y="20"/>
                      <a:pt x="281" y="20"/>
                      <a:pt x="279" y="20"/>
                    </a:cubicBezTo>
                    <a:cubicBezTo>
                      <a:pt x="279" y="20"/>
                      <a:pt x="279" y="20"/>
                      <a:pt x="279" y="20"/>
                    </a:cubicBezTo>
                    <a:cubicBezTo>
                      <a:pt x="245" y="20"/>
                      <a:pt x="211" y="18"/>
                      <a:pt x="185" y="15"/>
                    </a:cubicBezTo>
                    <a:cubicBezTo>
                      <a:pt x="185" y="15"/>
                      <a:pt x="185" y="15"/>
                      <a:pt x="185" y="15"/>
                    </a:cubicBezTo>
                    <a:cubicBezTo>
                      <a:pt x="182" y="8"/>
                      <a:pt x="182" y="8"/>
                      <a:pt x="182" y="8"/>
                    </a:cubicBezTo>
                    <a:moveTo>
                      <a:pt x="182" y="8"/>
                    </a:moveTo>
                    <a:cubicBezTo>
                      <a:pt x="182" y="8"/>
                      <a:pt x="182" y="8"/>
                      <a:pt x="182" y="8"/>
                    </a:cubicBezTo>
                    <a:cubicBezTo>
                      <a:pt x="182" y="8"/>
                      <a:pt x="182" y="8"/>
                      <a:pt x="182" y="8"/>
                    </a:cubicBezTo>
                    <a:moveTo>
                      <a:pt x="182" y="7"/>
                    </a:moveTo>
                    <a:cubicBezTo>
                      <a:pt x="182" y="7"/>
                      <a:pt x="182" y="7"/>
                      <a:pt x="182" y="7"/>
                    </a:cubicBezTo>
                    <a:cubicBezTo>
                      <a:pt x="182" y="7"/>
                      <a:pt x="182" y="7"/>
                      <a:pt x="182" y="7"/>
                    </a:cubicBezTo>
                    <a:moveTo>
                      <a:pt x="171" y="0"/>
                    </a:moveTo>
                    <a:cubicBezTo>
                      <a:pt x="169" y="0"/>
                      <a:pt x="167" y="0"/>
                      <a:pt x="166" y="1"/>
                    </a:cubicBezTo>
                    <a:cubicBezTo>
                      <a:pt x="167" y="0"/>
                      <a:pt x="169" y="0"/>
                      <a:pt x="171" y="0"/>
                    </a:cubicBezTo>
                    <a:moveTo>
                      <a:pt x="171" y="0"/>
                    </a:moveTo>
                    <a:cubicBezTo>
                      <a:pt x="171" y="0"/>
                      <a:pt x="171" y="0"/>
                      <a:pt x="171" y="0"/>
                    </a:cubicBezTo>
                    <a:cubicBezTo>
                      <a:pt x="171" y="0"/>
                      <a:pt x="171" y="0"/>
                      <a:pt x="171" y="0"/>
                    </a:cubicBezTo>
                    <a:cubicBezTo>
                      <a:pt x="171" y="0"/>
                      <a:pt x="171" y="0"/>
                      <a:pt x="171" y="0"/>
                    </a:cubicBezTo>
                  </a:path>
                </a:pathLst>
              </a:custGeom>
              <a:solidFill>
                <a:srgbClr val="1D1A1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69" name="Freeform: Shape 57"/>
              <p:cNvSpPr/>
              <p:nvPr/>
            </p:nvSpPr>
            <p:spPr bwMode="auto">
              <a:xfrm>
                <a:off x="4233079" y="2780928"/>
                <a:ext cx="1724723" cy="1512113"/>
              </a:xfrm>
              <a:custGeom>
                <a:avLst/>
                <a:gdLst>
                  <a:gd name="T0" fmla="*/ 0 w 250"/>
                  <a:gd name="T1" fmla="*/ 14207021 h 227"/>
                  <a:gd name="T2" fmla="*/ 28358372 w 250"/>
                  <a:gd name="T3" fmla="*/ 213131706 h 227"/>
                  <a:gd name="T4" fmla="*/ 14181069 w 250"/>
                  <a:gd name="T5" fmla="*/ 2147483646 h 227"/>
                  <a:gd name="T6" fmla="*/ 0 w 250"/>
                  <a:gd name="T7" fmla="*/ 2147483646 h 227"/>
                  <a:gd name="T8" fmla="*/ 14181069 w 250"/>
                  <a:gd name="T9" fmla="*/ 2147483646 h 227"/>
                  <a:gd name="T10" fmla="*/ 14181069 w 250"/>
                  <a:gd name="T11" fmla="*/ 2147483646 h 227"/>
                  <a:gd name="T12" fmla="*/ 822404088 w 250"/>
                  <a:gd name="T13" fmla="*/ 2147483646 h 227"/>
                  <a:gd name="T14" fmla="*/ 822404088 w 250"/>
                  <a:gd name="T15" fmla="*/ 2147483646 h 227"/>
                  <a:gd name="T16" fmla="*/ 2147483646 w 250"/>
                  <a:gd name="T17" fmla="*/ 1719249364 h 227"/>
                  <a:gd name="T18" fmla="*/ 2147483646 w 250"/>
                  <a:gd name="T19" fmla="*/ 1605581885 h 227"/>
                  <a:gd name="T20" fmla="*/ 2147483646 w 250"/>
                  <a:gd name="T21" fmla="*/ 1477703615 h 227"/>
                  <a:gd name="T22" fmla="*/ 1488835246 w 250"/>
                  <a:gd name="T23" fmla="*/ 625180559 h 227"/>
                  <a:gd name="T24" fmla="*/ 1517193619 w 250"/>
                  <a:gd name="T25" fmla="*/ 639391350 h 227"/>
                  <a:gd name="T26" fmla="*/ 1488835246 w 250"/>
                  <a:gd name="T27" fmla="*/ 625180559 h 227"/>
                  <a:gd name="T28" fmla="*/ 0 w 250"/>
                  <a:gd name="T29" fmla="*/ 14207021 h 227"/>
                  <a:gd name="T30" fmla="*/ 0 w 250"/>
                  <a:gd name="T31" fmla="*/ 0 h 227"/>
                  <a:gd name="T32" fmla="*/ 0 w 250"/>
                  <a:gd name="T33" fmla="*/ 14207021 h 227"/>
                  <a:gd name="T34" fmla="*/ 0 w 250"/>
                  <a:gd name="T35" fmla="*/ 14207021 h 227"/>
                  <a:gd name="T36" fmla="*/ 14181069 w 250"/>
                  <a:gd name="T37" fmla="*/ 14207021 h 227"/>
                  <a:gd name="T38" fmla="*/ 0 w 250"/>
                  <a:gd name="T39" fmla="*/ 0 h 2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50" h="227">
                    <a:moveTo>
                      <a:pt x="0" y="1"/>
                    </a:moveTo>
                    <a:cubicBezTo>
                      <a:pt x="1" y="6"/>
                      <a:pt x="1" y="10"/>
                      <a:pt x="2" y="15"/>
                    </a:cubicBezTo>
                    <a:cubicBezTo>
                      <a:pt x="8" y="70"/>
                      <a:pt x="7" y="159"/>
                      <a:pt x="1" y="212"/>
                    </a:cubicBezTo>
                    <a:cubicBezTo>
                      <a:pt x="1" y="216"/>
                      <a:pt x="1" y="220"/>
                      <a:pt x="0" y="224"/>
                    </a:cubicBezTo>
                    <a:cubicBezTo>
                      <a:pt x="0" y="226"/>
                      <a:pt x="1" y="227"/>
                      <a:pt x="1" y="227"/>
                    </a:cubicBezTo>
                    <a:cubicBezTo>
                      <a:pt x="1" y="227"/>
                      <a:pt x="1" y="227"/>
                      <a:pt x="1" y="227"/>
                    </a:cubicBezTo>
                    <a:cubicBezTo>
                      <a:pt x="14" y="221"/>
                      <a:pt x="34" y="212"/>
                      <a:pt x="58" y="202"/>
                    </a:cubicBezTo>
                    <a:cubicBezTo>
                      <a:pt x="58" y="202"/>
                      <a:pt x="58" y="202"/>
                      <a:pt x="58" y="202"/>
                    </a:cubicBezTo>
                    <a:cubicBezTo>
                      <a:pt x="122" y="175"/>
                      <a:pt x="211" y="137"/>
                      <a:pt x="250" y="121"/>
                    </a:cubicBezTo>
                    <a:cubicBezTo>
                      <a:pt x="249" y="118"/>
                      <a:pt x="249" y="116"/>
                      <a:pt x="249" y="113"/>
                    </a:cubicBezTo>
                    <a:cubicBezTo>
                      <a:pt x="249" y="110"/>
                      <a:pt x="249" y="107"/>
                      <a:pt x="250" y="104"/>
                    </a:cubicBezTo>
                    <a:cubicBezTo>
                      <a:pt x="105" y="44"/>
                      <a:pt x="105" y="44"/>
                      <a:pt x="105" y="44"/>
                    </a:cubicBezTo>
                    <a:cubicBezTo>
                      <a:pt x="106" y="44"/>
                      <a:pt x="107" y="45"/>
                      <a:pt x="107" y="45"/>
                    </a:cubicBezTo>
                    <a:cubicBezTo>
                      <a:pt x="105" y="44"/>
                      <a:pt x="105" y="44"/>
                      <a:pt x="105" y="44"/>
                    </a:cubicBezTo>
                    <a:cubicBezTo>
                      <a:pt x="62" y="26"/>
                      <a:pt x="22" y="10"/>
                      <a:pt x="0" y="1"/>
                    </a:cubicBezTo>
                    <a:moveTo>
                      <a:pt x="0" y="0"/>
                    </a:moveTo>
                    <a:cubicBezTo>
                      <a:pt x="0" y="1"/>
                      <a:pt x="0" y="1"/>
                      <a:pt x="0" y="1"/>
                    </a:cubicBezTo>
                    <a:cubicBezTo>
                      <a:pt x="0" y="1"/>
                      <a:pt x="0" y="1"/>
                      <a:pt x="0" y="1"/>
                    </a:cubicBezTo>
                    <a:cubicBezTo>
                      <a:pt x="0" y="1"/>
                      <a:pt x="1" y="1"/>
                      <a:pt x="1" y="1"/>
                    </a:cubicBezTo>
                    <a:cubicBezTo>
                      <a:pt x="0" y="0"/>
                      <a:pt x="0" y="0"/>
                      <a:pt x="0" y="0"/>
                    </a:cubicBezTo>
                  </a:path>
                </a:pathLst>
              </a:custGeom>
              <a:solidFill>
                <a:srgbClr val="39042F"/>
              </a:solidFill>
              <a:ln>
                <a:noFill/>
              </a:ln>
            </p:spPr>
            <p:txBody>
              <a:bodyPr anchor="ctr"/>
              <a:lstStyle/>
              <a:p>
                <a:pPr algn="ctr"/>
                <a:endParaRPr>
                  <a:latin typeface="微软雅黑" panose="020B0503020204020204" charset="-122"/>
                  <a:ea typeface="微软雅黑" panose="020B0503020204020204" charset="-122"/>
                </a:endParaRPr>
              </a:p>
            </p:txBody>
          </p:sp>
          <p:sp>
            <p:nvSpPr>
              <p:cNvPr id="70" name="Freeform: Shape 58"/>
              <p:cNvSpPr/>
              <p:nvPr/>
            </p:nvSpPr>
            <p:spPr bwMode="auto">
              <a:xfrm>
                <a:off x="4233079" y="1734513"/>
                <a:ext cx="1809067" cy="1739350"/>
              </a:xfrm>
              <a:custGeom>
                <a:avLst/>
                <a:gdLst>
                  <a:gd name="T0" fmla="*/ 2147483646 w 262"/>
                  <a:gd name="T1" fmla="*/ 14220716 h 261"/>
                  <a:gd name="T2" fmla="*/ 2116372123 w 262"/>
                  <a:gd name="T3" fmla="*/ 170652357 h 261"/>
                  <a:gd name="T4" fmla="*/ 156243047 w 262"/>
                  <a:gd name="T5" fmla="*/ 2133148809 h 261"/>
                  <a:gd name="T6" fmla="*/ 14204599 w 262"/>
                  <a:gd name="T7" fmla="*/ 2147483646 h 261"/>
                  <a:gd name="T8" fmla="*/ 0 w 262"/>
                  <a:gd name="T9" fmla="*/ 2147483646 h 261"/>
                  <a:gd name="T10" fmla="*/ 0 w 262"/>
                  <a:gd name="T11" fmla="*/ 2147483646 h 261"/>
                  <a:gd name="T12" fmla="*/ 0 w 262"/>
                  <a:gd name="T13" fmla="*/ 2147483646 h 261"/>
                  <a:gd name="T14" fmla="*/ 0 w 262"/>
                  <a:gd name="T15" fmla="*/ 2147483646 h 261"/>
                  <a:gd name="T16" fmla="*/ 1491403705 w 262"/>
                  <a:gd name="T17" fmla="*/ 2147483646 h 261"/>
                  <a:gd name="T18" fmla="*/ 1846499825 w 262"/>
                  <a:gd name="T19" fmla="*/ 2147483646 h 261"/>
                  <a:gd name="T20" fmla="*/ 2147483646 w 262"/>
                  <a:gd name="T21" fmla="*/ 2147483646 h 261"/>
                  <a:gd name="T22" fmla="*/ 2147483646 w 262"/>
                  <a:gd name="T23" fmla="*/ 2147483646 h 261"/>
                  <a:gd name="T24" fmla="*/ 2147483646 w 262"/>
                  <a:gd name="T25" fmla="*/ 1521646729 h 261"/>
                  <a:gd name="T26" fmla="*/ 2147483646 w 262"/>
                  <a:gd name="T27" fmla="*/ 14220716 h 261"/>
                  <a:gd name="T28" fmla="*/ 2147483646 w 262"/>
                  <a:gd name="T29" fmla="*/ 0 h 261"/>
                  <a:gd name="T30" fmla="*/ 2147483646 w 262"/>
                  <a:gd name="T31" fmla="*/ 0 h 261"/>
                  <a:gd name="T32" fmla="*/ 2147483646 w 262"/>
                  <a:gd name="T33" fmla="*/ 0 h 261"/>
                  <a:gd name="T34" fmla="*/ 2147483646 w 262"/>
                  <a:gd name="T35" fmla="*/ 14220716 h 261"/>
                  <a:gd name="T36" fmla="*/ 2147483646 w 262"/>
                  <a:gd name="T37" fmla="*/ 0 h 2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2" h="261">
                    <a:moveTo>
                      <a:pt x="157" y="1"/>
                    </a:moveTo>
                    <a:cubicBezTo>
                      <a:pt x="155" y="4"/>
                      <a:pt x="152" y="8"/>
                      <a:pt x="149" y="12"/>
                    </a:cubicBezTo>
                    <a:cubicBezTo>
                      <a:pt x="115" y="55"/>
                      <a:pt x="54" y="116"/>
                      <a:pt x="11" y="150"/>
                    </a:cubicBezTo>
                    <a:cubicBezTo>
                      <a:pt x="8" y="153"/>
                      <a:pt x="4" y="155"/>
                      <a:pt x="1" y="158"/>
                    </a:cubicBezTo>
                    <a:cubicBezTo>
                      <a:pt x="1" y="158"/>
                      <a:pt x="0" y="158"/>
                      <a:pt x="0" y="158"/>
                    </a:cubicBezTo>
                    <a:cubicBezTo>
                      <a:pt x="0" y="158"/>
                      <a:pt x="0" y="158"/>
                      <a:pt x="0" y="158"/>
                    </a:cubicBezTo>
                    <a:cubicBezTo>
                      <a:pt x="0" y="158"/>
                      <a:pt x="0" y="158"/>
                      <a:pt x="0" y="158"/>
                    </a:cubicBezTo>
                    <a:cubicBezTo>
                      <a:pt x="0" y="158"/>
                      <a:pt x="0" y="158"/>
                      <a:pt x="0" y="158"/>
                    </a:cubicBezTo>
                    <a:cubicBezTo>
                      <a:pt x="22" y="167"/>
                      <a:pt x="62" y="183"/>
                      <a:pt x="105" y="201"/>
                    </a:cubicBezTo>
                    <a:cubicBezTo>
                      <a:pt x="113" y="204"/>
                      <a:pt x="121" y="208"/>
                      <a:pt x="130" y="211"/>
                    </a:cubicBezTo>
                    <a:cubicBezTo>
                      <a:pt x="177" y="231"/>
                      <a:pt x="225" y="251"/>
                      <a:pt x="250" y="261"/>
                    </a:cubicBezTo>
                    <a:cubicBezTo>
                      <a:pt x="252" y="256"/>
                      <a:pt x="256" y="252"/>
                      <a:pt x="262" y="250"/>
                    </a:cubicBezTo>
                    <a:cubicBezTo>
                      <a:pt x="202" y="107"/>
                      <a:pt x="202" y="107"/>
                      <a:pt x="202" y="107"/>
                    </a:cubicBezTo>
                    <a:cubicBezTo>
                      <a:pt x="184" y="63"/>
                      <a:pt x="167" y="23"/>
                      <a:pt x="157" y="1"/>
                    </a:cubicBezTo>
                    <a:moveTo>
                      <a:pt x="158" y="0"/>
                    </a:moveTo>
                    <a:cubicBezTo>
                      <a:pt x="158" y="0"/>
                      <a:pt x="158" y="0"/>
                      <a:pt x="158" y="0"/>
                    </a:cubicBezTo>
                    <a:cubicBezTo>
                      <a:pt x="157" y="0"/>
                      <a:pt x="157" y="0"/>
                      <a:pt x="157" y="0"/>
                    </a:cubicBezTo>
                    <a:cubicBezTo>
                      <a:pt x="158" y="0"/>
                      <a:pt x="158" y="0"/>
                      <a:pt x="158" y="1"/>
                    </a:cubicBezTo>
                    <a:cubicBezTo>
                      <a:pt x="158" y="0"/>
                      <a:pt x="158" y="0"/>
                      <a:pt x="158" y="0"/>
                    </a:cubicBezTo>
                  </a:path>
                </a:pathLst>
              </a:custGeom>
              <a:solidFill>
                <a:schemeClr val="bg1">
                  <a:lumMod val="50000"/>
                </a:schemeClr>
              </a:solidFill>
              <a:ln>
                <a:noFill/>
              </a:ln>
            </p:spPr>
            <p:txBody>
              <a:bodyPr anchor="ctr"/>
              <a:lstStyle/>
              <a:p>
                <a:pPr algn="ctr"/>
                <a:endParaRPr>
                  <a:latin typeface="微软雅黑" panose="020B0503020204020204" charset="-122"/>
                  <a:ea typeface="微软雅黑" panose="020B0503020204020204" charset="-122"/>
                </a:endParaRPr>
              </a:p>
            </p:txBody>
          </p:sp>
          <p:sp>
            <p:nvSpPr>
              <p:cNvPr id="71" name="Freeform: Shape 60"/>
              <p:cNvSpPr/>
              <p:nvPr/>
            </p:nvSpPr>
            <p:spPr bwMode="auto">
              <a:xfrm>
                <a:off x="5640777" y="3659020"/>
                <a:ext cx="395552" cy="945422"/>
              </a:xfrm>
              <a:custGeom>
                <a:avLst/>
                <a:gdLst>
                  <a:gd name="T0" fmla="*/ 659953272 w 57"/>
                  <a:gd name="T1" fmla="*/ 411631823 h 142"/>
                  <a:gd name="T2" fmla="*/ 0 w 57"/>
                  <a:gd name="T3" fmla="*/ 2018578593 h 142"/>
                  <a:gd name="T4" fmla="*/ 14347881 w 57"/>
                  <a:gd name="T5" fmla="*/ 2001382573 h 142"/>
                  <a:gd name="T6" fmla="*/ 659953272 w 57"/>
                  <a:gd name="T7" fmla="*/ 411631823 h 142"/>
                  <a:gd name="T8" fmla="*/ 817768596 w 57"/>
                  <a:gd name="T9" fmla="*/ 0 h 142"/>
                  <a:gd name="T10" fmla="*/ 659953272 w 57"/>
                  <a:gd name="T11" fmla="*/ 397439571 h 142"/>
                  <a:gd name="T12" fmla="*/ 817768596 w 57"/>
                  <a:gd name="T13" fmla="*/ 0 h 142"/>
                  <a:gd name="T14" fmla="*/ 817768596 w 57"/>
                  <a:gd name="T15" fmla="*/ 0 h 1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 h="142">
                    <a:moveTo>
                      <a:pt x="46" y="29"/>
                    </a:moveTo>
                    <a:cubicBezTo>
                      <a:pt x="33" y="60"/>
                      <a:pt x="16" y="102"/>
                      <a:pt x="0" y="142"/>
                    </a:cubicBezTo>
                    <a:cubicBezTo>
                      <a:pt x="1" y="141"/>
                      <a:pt x="1" y="141"/>
                      <a:pt x="1" y="141"/>
                    </a:cubicBezTo>
                    <a:cubicBezTo>
                      <a:pt x="16" y="101"/>
                      <a:pt x="33" y="60"/>
                      <a:pt x="46" y="29"/>
                    </a:cubicBezTo>
                    <a:moveTo>
                      <a:pt x="57" y="0"/>
                    </a:moveTo>
                    <a:cubicBezTo>
                      <a:pt x="46" y="28"/>
                      <a:pt x="46" y="28"/>
                      <a:pt x="46" y="28"/>
                    </a:cubicBezTo>
                    <a:cubicBezTo>
                      <a:pt x="57" y="0"/>
                      <a:pt x="57" y="0"/>
                      <a:pt x="57" y="0"/>
                    </a:cubicBezTo>
                    <a:cubicBezTo>
                      <a:pt x="57" y="0"/>
                      <a:pt x="57" y="0"/>
                      <a:pt x="57" y="0"/>
                    </a:cubicBezTo>
                  </a:path>
                </a:pathLst>
              </a:custGeom>
              <a:solidFill>
                <a:srgbClr val="1D1A1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微软雅黑" panose="020B0503020204020204" charset="-122"/>
                  <a:ea typeface="微软雅黑" panose="020B0503020204020204" charset="-122"/>
                </a:endParaRPr>
              </a:p>
            </p:txBody>
          </p:sp>
          <p:sp>
            <p:nvSpPr>
              <p:cNvPr id="72" name="Freeform: Shape 62"/>
              <p:cNvSpPr/>
              <p:nvPr/>
            </p:nvSpPr>
            <p:spPr bwMode="auto">
              <a:xfrm>
                <a:off x="4238896" y="3586079"/>
                <a:ext cx="1797433" cy="1744961"/>
              </a:xfrm>
              <a:custGeom>
                <a:avLst/>
                <a:gdLst>
                  <a:gd name="T0" fmla="*/ 2147483646 w 260"/>
                  <a:gd name="T1" fmla="*/ 0 h 262"/>
                  <a:gd name="T2" fmla="*/ 811582974 w 260"/>
                  <a:gd name="T3" fmla="*/ 1164713013 h 262"/>
                  <a:gd name="T4" fmla="*/ 811582974 w 260"/>
                  <a:gd name="T5" fmla="*/ 1164713013 h 262"/>
                  <a:gd name="T6" fmla="*/ 0 w 260"/>
                  <a:gd name="T7" fmla="*/ 1505608304 h 262"/>
                  <a:gd name="T8" fmla="*/ 0 w 260"/>
                  <a:gd name="T9" fmla="*/ 1505608304 h 262"/>
                  <a:gd name="T10" fmla="*/ 142384169 w 260"/>
                  <a:gd name="T11" fmla="*/ 1605032956 h 262"/>
                  <a:gd name="T12" fmla="*/ 384434239 w 260"/>
                  <a:gd name="T13" fmla="*/ 1803886029 h 262"/>
                  <a:gd name="T14" fmla="*/ 455626323 w 260"/>
                  <a:gd name="T15" fmla="*/ 1860704424 h 262"/>
                  <a:gd name="T16" fmla="*/ 2147483646 w 260"/>
                  <a:gd name="T17" fmla="*/ 2147483646 h 262"/>
                  <a:gd name="T18" fmla="*/ 2147483646 w 260"/>
                  <a:gd name="T19" fmla="*/ 2147483646 h 262"/>
                  <a:gd name="T20" fmla="*/ 2147483646 w 260"/>
                  <a:gd name="T21" fmla="*/ 2147483646 h 262"/>
                  <a:gd name="T22" fmla="*/ 2147483646 w 260"/>
                  <a:gd name="T23" fmla="*/ 2147483646 h 262"/>
                  <a:gd name="T24" fmla="*/ 2147483646 w 260"/>
                  <a:gd name="T25" fmla="*/ 2147483646 h 262"/>
                  <a:gd name="T26" fmla="*/ 2147483646 w 260"/>
                  <a:gd name="T27" fmla="*/ 2147483646 h 262"/>
                  <a:gd name="T28" fmla="*/ 2147483646 w 260"/>
                  <a:gd name="T29" fmla="*/ 2147483646 h 262"/>
                  <a:gd name="T30" fmla="*/ 2147483646 w 260"/>
                  <a:gd name="T31" fmla="*/ 568153792 h 262"/>
                  <a:gd name="T32" fmla="*/ 2147483646 w 260"/>
                  <a:gd name="T33" fmla="*/ 156243047 h 262"/>
                  <a:gd name="T34" fmla="*/ 2147483646 w 260"/>
                  <a:gd name="T35" fmla="*/ 0 h 2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0" h="262">
                    <a:moveTo>
                      <a:pt x="249" y="0"/>
                    </a:moveTo>
                    <a:cubicBezTo>
                      <a:pt x="57" y="82"/>
                      <a:pt x="57" y="82"/>
                      <a:pt x="57" y="82"/>
                    </a:cubicBezTo>
                    <a:cubicBezTo>
                      <a:pt x="57" y="82"/>
                      <a:pt x="57" y="82"/>
                      <a:pt x="57" y="82"/>
                    </a:cubicBezTo>
                    <a:cubicBezTo>
                      <a:pt x="0" y="106"/>
                      <a:pt x="0" y="106"/>
                      <a:pt x="0" y="106"/>
                    </a:cubicBezTo>
                    <a:cubicBezTo>
                      <a:pt x="0" y="106"/>
                      <a:pt x="0" y="106"/>
                      <a:pt x="0" y="106"/>
                    </a:cubicBezTo>
                    <a:cubicBezTo>
                      <a:pt x="3" y="108"/>
                      <a:pt x="7" y="111"/>
                      <a:pt x="10" y="113"/>
                    </a:cubicBezTo>
                    <a:cubicBezTo>
                      <a:pt x="16" y="117"/>
                      <a:pt x="21" y="122"/>
                      <a:pt x="27" y="127"/>
                    </a:cubicBezTo>
                    <a:cubicBezTo>
                      <a:pt x="29" y="128"/>
                      <a:pt x="31" y="130"/>
                      <a:pt x="32" y="131"/>
                    </a:cubicBezTo>
                    <a:cubicBezTo>
                      <a:pt x="73" y="165"/>
                      <a:pt x="122" y="215"/>
                      <a:pt x="151" y="251"/>
                    </a:cubicBezTo>
                    <a:cubicBezTo>
                      <a:pt x="154" y="255"/>
                      <a:pt x="157" y="258"/>
                      <a:pt x="159" y="261"/>
                    </a:cubicBezTo>
                    <a:cubicBezTo>
                      <a:pt x="159" y="262"/>
                      <a:pt x="160" y="262"/>
                      <a:pt x="160" y="262"/>
                    </a:cubicBezTo>
                    <a:cubicBezTo>
                      <a:pt x="160" y="262"/>
                      <a:pt x="160" y="262"/>
                      <a:pt x="160" y="262"/>
                    </a:cubicBezTo>
                    <a:cubicBezTo>
                      <a:pt x="160" y="262"/>
                      <a:pt x="160" y="262"/>
                      <a:pt x="160" y="262"/>
                    </a:cubicBezTo>
                    <a:cubicBezTo>
                      <a:pt x="160" y="262"/>
                      <a:pt x="160" y="262"/>
                      <a:pt x="160" y="262"/>
                    </a:cubicBezTo>
                    <a:cubicBezTo>
                      <a:pt x="169" y="239"/>
                      <a:pt x="185" y="197"/>
                      <a:pt x="203" y="153"/>
                    </a:cubicBezTo>
                    <a:cubicBezTo>
                      <a:pt x="219" y="113"/>
                      <a:pt x="236" y="71"/>
                      <a:pt x="249" y="40"/>
                    </a:cubicBezTo>
                    <a:cubicBezTo>
                      <a:pt x="253" y="29"/>
                      <a:pt x="257" y="19"/>
                      <a:pt x="260" y="11"/>
                    </a:cubicBezTo>
                    <a:cubicBezTo>
                      <a:pt x="255" y="9"/>
                      <a:pt x="251" y="5"/>
                      <a:pt x="249" y="0"/>
                    </a:cubicBezTo>
                  </a:path>
                </a:pathLst>
              </a:custGeom>
              <a:solidFill>
                <a:srgbClr val="2E295C"/>
              </a:solidFill>
              <a:ln>
                <a:noFill/>
              </a:ln>
            </p:spPr>
            <p:txBody>
              <a:bodyPr anchor="ctr"/>
              <a:lstStyle/>
              <a:p>
                <a:pPr algn="ctr"/>
                <a:endParaRPr>
                  <a:latin typeface="微软雅黑" panose="020B0503020204020204" charset="-122"/>
                  <a:ea typeface="微软雅黑" panose="020B0503020204020204" charset="-122"/>
                </a:endParaRPr>
              </a:p>
            </p:txBody>
          </p:sp>
        </p:grpSp>
        <p:sp>
          <p:nvSpPr>
            <p:cNvPr id="73" name="Oval 65"/>
            <p:cNvSpPr/>
            <p:nvPr/>
          </p:nvSpPr>
          <p:spPr bwMode="auto">
            <a:xfrm>
              <a:off x="1988210" y="1912696"/>
              <a:ext cx="457200" cy="4572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74" name="Oval 91"/>
            <p:cNvSpPr/>
            <p:nvPr/>
          </p:nvSpPr>
          <p:spPr bwMode="auto">
            <a:xfrm>
              <a:off x="9610514" y="3896116"/>
              <a:ext cx="457200" cy="457201"/>
            </a:xfrm>
            <a:prstGeom prst="ellipse">
              <a:avLst/>
            </a:prstGeom>
            <a:solidFill>
              <a:srgbClr val="2E295C"/>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sp>
          <p:nvSpPr>
            <p:cNvPr id="75" name="Oval 92"/>
            <p:cNvSpPr/>
            <p:nvPr/>
          </p:nvSpPr>
          <p:spPr bwMode="auto">
            <a:xfrm>
              <a:off x="9616864" y="1912696"/>
              <a:ext cx="457200" cy="457200"/>
            </a:xfrm>
            <a:prstGeom prst="ellipse">
              <a:avLst/>
            </a:pr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charset="-122"/>
                <a:ea typeface="微软雅黑" panose="020B0503020204020204" charset="-122"/>
              </a:endParaRPr>
            </a:p>
          </p:txBody>
        </p:sp>
      </p:grpSp>
      <p:grpSp>
        <p:nvGrpSpPr>
          <p:cNvPr id="76" name="组合 75"/>
          <p:cNvGrpSpPr/>
          <p:nvPr/>
        </p:nvGrpSpPr>
        <p:grpSpPr>
          <a:xfrm>
            <a:off x="8359232" y="2542118"/>
            <a:ext cx="2444495" cy="832684"/>
            <a:chOff x="7483989" y="3433235"/>
            <a:chExt cx="2444495" cy="832684"/>
          </a:xfrm>
        </p:grpSpPr>
        <p:sp>
          <p:nvSpPr>
            <p:cNvPr id="77" name="矩形 76"/>
            <p:cNvSpPr/>
            <p:nvPr/>
          </p:nvSpPr>
          <p:spPr>
            <a:xfrm>
              <a:off x="7483990" y="3732519"/>
              <a:ext cx="2444494"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不管你是谁，只要你敢碰它，它就烫你。</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78" name="矩形 77"/>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微软雅黑" panose="020B0503020204020204" charset="-122"/>
                  <a:ea typeface="微软雅黑" panose="020B0503020204020204" charset="-122"/>
                </a:rPr>
                <a:t>公平性</a:t>
              </a:r>
              <a:endParaRPr lang="zh-CN" altLang="en-US" sz="1600" b="1" dirty="0">
                <a:latin typeface="微软雅黑" panose="020B0503020204020204" charset="-122"/>
                <a:ea typeface="微软雅黑" panose="020B0503020204020204" charset="-122"/>
              </a:endParaRPr>
            </a:p>
          </p:txBody>
        </p:sp>
      </p:grpSp>
      <p:grpSp>
        <p:nvGrpSpPr>
          <p:cNvPr id="79" name="组合 78"/>
          <p:cNvGrpSpPr/>
          <p:nvPr/>
        </p:nvGrpSpPr>
        <p:grpSpPr>
          <a:xfrm>
            <a:off x="8359232" y="4070711"/>
            <a:ext cx="2444495" cy="832684"/>
            <a:chOff x="7483989" y="3433235"/>
            <a:chExt cx="2444495" cy="832684"/>
          </a:xfrm>
        </p:grpSpPr>
        <p:sp>
          <p:nvSpPr>
            <p:cNvPr id="80" name="矩形 79"/>
            <p:cNvSpPr/>
            <p:nvPr/>
          </p:nvSpPr>
          <p:spPr>
            <a:xfrm>
              <a:off x="7483990" y="3732519"/>
              <a:ext cx="2444494"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你用哪里碰它，它就烫你哪里，而不会烫你没碰它的地方。</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81" name="矩形 80"/>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微软雅黑" panose="020B0503020204020204" charset="-122"/>
                  <a:ea typeface="微软雅黑" panose="020B0503020204020204" charset="-122"/>
                </a:rPr>
                <a:t>分明性</a:t>
              </a:r>
              <a:endParaRPr lang="zh-CN" altLang="en-US" sz="1600" b="1" dirty="0">
                <a:latin typeface="微软雅黑" panose="020B0503020204020204" charset="-122"/>
                <a:ea typeface="微软雅黑" panose="020B0503020204020204" charset="-122"/>
              </a:endParaRPr>
            </a:p>
          </p:txBody>
        </p:sp>
      </p:grpSp>
      <p:grpSp>
        <p:nvGrpSpPr>
          <p:cNvPr id="82" name="组合 81"/>
          <p:cNvGrpSpPr/>
          <p:nvPr/>
        </p:nvGrpSpPr>
        <p:grpSpPr>
          <a:xfrm>
            <a:off x="1159989" y="2542118"/>
            <a:ext cx="2444494" cy="832684"/>
            <a:chOff x="7483990" y="3433235"/>
            <a:chExt cx="2444494" cy="832684"/>
          </a:xfrm>
        </p:grpSpPr>
        <p:sp>
          <p:nvSpPr>
            <p:cNvPr id="83" name="矩形 82"/>
            <p:cNvSpPr/>
            <p:nvPr/>
          </p:nvSpPr>
          <p:spPr>
            <a:xfrm>
              <a:off x="7483990" y="3732519"/>
              <a:ext cx="2444494"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火炉烧得红彤彤地放在那里，一看就知道会烫，不要碰。</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84" name="矩形 83"/>
            <p:cNvSpPr/>
            <p:nvPr/>
          </p:nvSpPr>
          <p:spPr>
            <a:xfrm>
              <a:off x="7877932"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latin typeface="微软雅黑" panose="020B0503020204020204" charset="-122"/>
                  <a:ea typeface="微软雅黑" panose="020B0503020204020204" charset="-122"/>
                </a:rPr>
                <a:t>预警性</a:t>
              </a:r>
              <a:endParaRPr lang="zh-CN" altLang="en-US" sz="1600" b="1" dirty="0">
                <a:latin typeface="微软雅黑" panose="020B0503020204020204" charset="-122"/>
                <a:ea typeface="微软雅黑" panose="020B0503020204020204" charset="-122"/>
              </a:endParaRPr>
            </a:p>
          </p:txBody>
        </p:sp>
      </p:grpSp>
      <p:grpSp>
        <p:nvGrpSpPr>
          <p:cNvPr id="85" name="组合 84"/>
          <p:cNvGrpSpPr/>
          <p:nvPr/>
        </p:nvGrpSpPr>
        <p:grpSpPr>
          <a:xfrm>
            <a:off x="1159989" y="4070711"/>
            <a:ext cx="2444494" cy="832684"/>
            <a:chOff x="7483990" y="3433235"/>
            <a:chExt cx="2444494" cy="832684"/>
          </a:xfrm>
        </p:grpSpPr>
        <p:sp>
          <p:nvSpPr>
            <p:cNvPr id="86" name="矩形 85"/>
            <p:cNvSpPr/>
            <p:nvPr/>
          </p:nvSpPr>
          <p:spPr>
            <a:xfrm>
              <a:off x="7483990" y="3732519"/>
              <a:ext cx="2444494"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碰的第一时间它就会烫你，绝不拖延。</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87" name="矩形 86"/>
            <p:cNvSpPr/>
            <p:nvPr/>
          </p:nvSpPr>
          <p:spPr>
            <a:xfrm>
              <a:off x="7877932"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latin typeface="微软雅黑" panose="020B0503020204020204" charset="-122"/>
                  <a:ea typeface="微软雅黑" panose="020B0503020204020204" charset="-122"/>
                </a:rPr>
                <a:t>及时性</a:t>
              </a:r>
              <a:endParaRPr lang="zh-CN" altLang="en-US" sz="1600" b="1" dirty="0">
                <a:latin typeface="微软雅黑" panose="020B0503020204020204" charset="-122"/>
                <a:ea typeface="微软雅黑" panose="020B0503020204020204" charset="-122"/>
              </a:endParaRPr>
            </a:p>
          </p:txBody>
        </p:sp>
      </p:grpSp>
      <p:grpSp>
        <p:nvGrpSpPr>
          <p:cNvPr id="88" name="组合 87"/>
          <p:cNvGrpSpPr/>
          <p:nvPr/>
        </p:nvGrpSpPr>
        <p:grpSpPr>
          <a:xfrm>
            <a:off x="1662491" y="4903169"/>
            <a:ext cx="8877874" cy="1068904"/>
            <a:chOff x="4585593" y="3382435"/>
            <a:chExt cx="8877874" cy="1068904"/>
          </a:xfrm>
        </p:grpSpPr>
        <p:sp>
          <p:nvSpPr>
            <p:cNvPr id="89" name="矩形 88"/>
            <p:cNvSpPr/>
            <p:nvPr/>
          </p:nvSpPr>
          <p:spPr>
            <a:xfrm>
              <a:off x="4585593" y="3732519"/>
              <a:ext cx="8877874" cy="71882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碰一次烫一次，没有例外。</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gn="ctr">
                <a:lnSpc>
                  <a:spcPct val="120000"/>
                </a:lnSpc>
              </a:pPr>
              <a:r>
                <a:rPr lang="zh-CN" altLang="en-US" sz="10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用户可以在投影仪或者计算机上进行演示也可以将演示文稿打印出来制用户可以在投影仪或者计算机上进行演示也可以将作成胶片用户可以在投影仪或者计算机上进行演示也可以打印出来制作成胶片</a:t>
              </a:r>
              <a:endParaRPr lang="zh-CN" altLang="en-US" sz="1000" dirty="0">
                <a:solidFill>
                  <a:schemeClr val="tx1">
                    <a:lumMod val="75000"/>
                    <a:lumOff val="25000"/>
                  </a:schemeClr>
                </a:solidFill>
                <a:latin typeface="微软雅黑" panose="020B0503020204020204" charset="-122"/>
                <a:ea typeface="微软雅黑" panose="020B0503020204020204" charset="-122"/>
              </a:endParaRPr>
            </a:p>
          </p:txBody>
        </p:sp>
        <p:sp>
          <p:nvSpPr>
            <p:cNvPr id="90" name="矩形 89"/>
            <p:cNvSpPr/>
            <p:nvPr/>
          </p:nvSpPr>
          <p:spPr>
            <a:xfrm>
              <a:off x="7999254" y="3382435"/>
              <a:ext cx="2050552" cy="4235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latin typeface="微软雅黑" panose="020B0503020204020204" charset="-122"/>
                  <a:ea typeface="微软雅黑" panose="020B0503020204020204" charset="-122"/>
                </a:rPr>
                <a:t>必然性</a:t>
              </a:r>
              <a:endParaRPr lang="zh-CN" altLang="en-US" b="1" dirty="0">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82"/>
                                        </p:tgtEl>
                                        <p:attrNameLst>
                                          <p:attrName>style.visibility</p:attrName>
                                        </p:attrNameLst>
                                      </p:cBhvr>
                                      <p:to>
                                        <p:strVal val="visible"/>
                                      </p:to>
                                    </p:set>
                                    <p:animEffect transition="in" filter="randombar(horizontal)">
                                      <p:cBhvr>
                                        <p:cTn id="13" dur="500"/>
                                        <p:tgtEl>
                                          <p:spTgt spid="82"/>
                                        </p:tgtEl>
                                      </p:cBhvr>
                                    </p:animEffect>
                                  </p:childTnLst>
                                </p:cTn>
                              </p:par>
                              <p:par>
                                <p:cTn id="14" presetID="14" presetClass="entr" presetSubtype="10" fill="hold" nodeType="with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randombar(horizontal)">
                                      <p:cBhvr>
                                        <p:cTn id="16" dur="500"/>
                                        <p:tgtEl>
                                          <p:spTgt spid="85"/>
                                        </p:tgtEl>
                                      </p:cBhvr>
                                    </p:animEffect>
                                  </p:childTnLst>
                                </p:cTn>
                              </p:par>
                              <p:par>
                                <p:cTn id="17" presetID="14" presetClass="entr" presetSubtype="10" fill="hold" nodeType="with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randombar(horizontal)">
                                      <p:cBhvr>
                                        <p:cTn id="19" dur="500"/>
                                        <p:tgtEl>
                                          <p:spTgt spid="76"/>
                                        </p:tgtEl>
                                      </p:cBhvr>
                                    </p:animEffect>
                                  </p:childTnLst>
                                </p:cTn>
                              </p:par>
                              <p:par>
                                <p:cTn id="20" presetID="14" presetClass="entr" presetSubtype="10" fill="hold"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randombar(horizontal)">
                                      <p:cBhvr>
                                        <p:cTn id="22" dur="500"/>
                                        <p:tgtEl>
                                          <p:spTgt spid="79"/>
                                        </p:tgtEl>
                                      </p:cBhvr>
                                    </p:animEffect>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88"/>
                                        </p:tgtEl>
                                        <p:attrNameLst>
                                          <p:attrName>style.visibility</p:attrName>
                                        </p:attrNameLst>
                                      </p:cBhvr>
                                      <p:to>
                                        <p:strVal val="visible"/>
                                      </p:to>
                                    </p:set>
                                    <p:animEffect transition="in" filter="fade">
                                      <p:cBhvr>
                                        <p:cTn id="26" dur="1000"/>
                                        <p:tgtEl>
                                          <p:spTgt spid="88"/>
                                        </p:tgtEl>
                                      </p:cBhvr>
                                    </p:animEffect>
                                    <p:anim calcmode="lin" valueType="num">
                                      <p:cBhvr>
                                        <p:cTn id="27" dur="1000" fill="hold"/>
                                        <p:tgtEl>
                                          <p:spTgt spid="88"/>
                                        </p:tgtEl>
                                        <p:attrNameLst>
                                          <p:attrName>ppt_x</p:attrName>
                                        </p:attrNameLst>
                                      </p:cBhvr>
                                      <p:tavLst>
                                        <p:tav tm="0">
                                          <p:val>
                                            <p:strVal val="#ppt_x"/>
                                          </p:val>
                                        </p:tav>
                                        <p:tav tm="100000">
                                          <p:val>
                                            <p:strVal val="#ppt_x"/>
                                          </p:val>
                                        </p:tav>
                                      </p:tavLst>
                                    </p:anim>
                                    <p:anim calcmode="lin" valueType="num">
                                      <p:cBhvr>
                                        <p:cTn id="28"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060725" y="1754087"/>
            <a:ext cx="4070550" cy="4070552"/>
            <a:chOff x="4060725" y="1754087"/>
            <a:chExt cx="4070550" cy="4070552"/>
          </a:xfrm>
        </p:grpSpPr>
        <p:sp>
          <p:nvSpPr>
            <p:cNvPr id="3" name="菱形 2"/>
            <p:cNvSpPr/>
            <p:nvPr/>
          </p:nvSpPr>
          <p:spPr>
            <a:xfrm>
              <a:off x="4060725" y="1754087"/>
              <a:ext cx="4070550" cy="4070552"/>
            </a:xfrm>
            <a:prstGeom prst="diamond">
              <a:avLst/>
            </a:prstGeom>
            <a:noFill/>
            <a:ln w="76200">
              <a:solidFill>
                <a:srgbClr val="3904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970780" y="3450458"/>
              <a:ext cx="2250440" cy="768350"/>
            </a:xfrm>
            <a:prstGeom prst="rect">
              <a:avLst/>
            </a:prstGeom>
            <a:noFill/>
          </p:spPr>
          <p:txBody>
            <a:bodyPr wrap="none" rtlCol="0">
              <a:spAutoFit/>
              <a:scene3d>
                <a:camera prst="orthographicFront"/>
                <a:lightRig rig="threePt" dir="t"/>
              </a:scene3d>
              <a:sp3d contourW="12700"/>
            </a:bodyPr>
            <a:lstStyle/>
            <a:p>
              <a:pPr algn="ctr"/>
              <a:r>
                <a:rPr lang="en-US" altLang="zh-CN" sz="4400" b="1" i="1" dirty="0">
                  <a:latin typeface="Century Gothic" panose="020B0502020202020204" pitchFamily="34" charset="0"/>
                </a:rPr>
                <a:t>PART 0</a:t>
              </a:r>
              <a:r>
                <a:rPr lang="en-US" sz="4400" b="1" i="1" dirty="0">
                  <a:latin typeface="Century Gothic" panose="020B0502020202020204" pitchFamily="34" charset="0"/>
                </a:rPr>
                <a:t>9</a:t>
              </a:r>
              <a:endParaRPr lang="en-US" sz="4400" b="1" i="1" dirty="0">
                <a:latin typeface="Century Gothic" panose="020B0502020202020204" pitchFamily="34" charset="0"/>
              </a:endParaRPr>
            </a:p>
          </p:txBody>
        </p:sp>
        <p:sp>
          <p:nvSpPr>
            <p:cNvPr id="13" name="文本框 12"/>
            <p:cNvSpPr txBox="1"/>
            <p:nvPr/>
          </p:nvSpPr>
          <p:spPr>
            <a:xfrm>
              <a:off x="5086349" y="4156291"/>
              <a:ext cx="2019300" cy="829945"/>
            </a:xfrm>
            <a:prstGeom prst="rect">
              <a:avLst/>
            </a:prstGeom>
            <a:noFill/>
          </p:spPr>
          <p:txBody>
            <a:bodyPr wrap="none" rtlCol="0">
              <a:spAutoFit/>
              <a:scene3d>
                <a:camera prst="orthographicFront"/>
                <a:lightRig rig="threePt" dir="t"/>
              </a:scene3d>
              <a:sp3d contourW="12700"/>
            </a:bodyPr>
            <a:lstStyle/>
            <a:p>
              <a:pPr algn="ctr"/>
              <a:r>
                <a:rPr lang="zh-CN" altLang="en-US" sz="2400" b="1" dirty="0"/>
                <a:t>感恩：永久的</a:t>
              </a:r>
              <a:endParaRPr lang="zh-CN" altLang="en-US" sz="2400" b="1" dirty="0"/>
            </a:p>
            <a:p>
              <a:pPr algn="ctr"/>
              <a:r>
                <a:rPr lang="zh-CN" altLang="en-US" sz="2400" b="1" dirty="0"/>
                <a:t>“凝结核”</a:t>
              </a:r>
              <a:endParaRPr lang="zh-CN" altLang="en-US" sz="2400" b="1" dirty="0"/>
            </a:p>
          </p:txBody>
        </p:sp>
        <p:sp>
          <p:nvSpPr>
            <p:cNvPr id="14" name="椭圆 49"/>
            <p:cNvSpPr/>
            <p:nvPr/>
          </p:nvSpPr>
          <p:spPr>
            <a:xfrm>
              <a:off x="5923834" y="5100161"/>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8" name="图片占位符 17"/>
          <p:cNvPicPr>
            <a:picLocks noGrp="1" noChangeAspect="1"/>
          </p:cNvPicPr>
          <p:nvPr>
            <p:ph type="pic" sz="quarter" idx="10"/>
          </p:nvPr>
        </p:nvPicPr>
        <p:blipFill>
          <a:blip r:embed="rId1">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t="16667" b="16667"/>
          <a:stretch>
            <a:fillRect/>
          </a:stretch>
        </p:blipFill>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E:\素材\科技\8a353d3e9eb7ab38c1badf4672240c00.png8a353d3e9eb7ab38c1badf4672240c00"/>
          <p:cNvPicPr>
            <a:picLocks noChangeAspect="1"/>
          </p:cNvPicPr>
          <p:nvPr/>
        </p:nvPicPr>
        <p:blipFill>
          <a:blip r:embed="rId1"/>
          <a:srcRect/>
          <a:stretch>
            <a:fillRect/>
          </a:stretch>
        </p:blipFill>
        <p:spPr>
          <a:xfrm>
            <a:off x="7856220" y="606425"/>
            <a:ext cx="3704590" cy="5238750"/>
          </a:xfrm>
          <a:prstGeom prst="rect">
            <a:avLst/>
          </a:prstGeom>
          <a:effectLst>
            <a:outerShdw blurRad="50800" dist="38100" dir="2700000" algn="tl" rotWithShape="0">
              <a:prstClr val="black">
                <a:alpha val="40000"/>
              </a:prstClr>
            </a:outerShdw>
          </a:effectLst>
        </p:spPr>
      </p:pic>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060760" y="458879"/>
            <a:ext cx="6805235" cy="809534"/>
            <a:chOff x="2022660" y="458879"/>
            <a:chExt cx="6805235" cy="809534"/>
          </a:xfrm>
        </p:grpSpPr>
        <p:sp>
          <p:nvSpPr>
            <p:cNvPr id="4" name="文本框 3"/>
            <p:cNvSpPr txBox="1"/>
            <p:nvPr/>
          </p:nvSpPr>
          <p:spPr>
            <a:xfrm>
              <a:off x="2022660" y="458879"/>
              <a:ext cx="4674235"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感恩：永久</a:t>
              </a:r>
              <a:r>
                <a:rPr lang="zh-CN" altLang="en-US" sz="3200" b="1" dirty="0">
                  <a:solidFill>
                    <a:srgbClr val="39042F"/>
                  </a:solidFill>
                </a:rPr>
                <a:t>的“凝结核”</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1"/>
          <p:cNvSpPr txBox="1"/>
          <p:nvPr/>
        </p:nvSpPr>
        <p:spPr>
          <a:xfrm>
            <a:off x="1335027" y="2522452"/>
            <a:ext cx="7111624" cy="3322955"/>
          </a:xfrm>
          <a:prstGeom prst="rect">
            <a:avLst/>
          </a:prstGeom>
          <a:noFill/>
        </p:spPr>
        <p:txBody>
          <a:bodyPr wrap="square" lIns="0" rtlCol="0">
            <a:spAutoFit/>
          </a:bodyPr>
          <a:lstStyle/>
          <a:p>
            <a:pPr>
              <a:lnSpc>
                <a:spcPct val="150000"/>
              </a:lnSpc>
              <a:buFont typeface="Wingdings" panose="05000000000000000000" pitchFamily="2" charset="2"/>
              <a:buChar char="u"/>
            </a:pPr>
            <a:r>
              <a:rPr lang="zh-CN" altLang="en-US" sz="2000" dirty="0">
                <a:latin typeface="微软雅黑" panose="020B0503020204020204" charset="-122"/>
                <a:ea typeface="微软雅黑" panose="020B0503020204020204" charset="-122"/>
              </a:rPr>
              <a:t>懂得感恩，做人之本</a:t>
            </a:r>
            <a:r>
              <a:rPr lang="en-US" altLang="zh-CN" sz="2000" dirty="0">
                <a:latin typeface="微软雅黑" panose="020B0503020204020204" charset="-122"/>
                <a:ea typeface="微软雅黑" panose="020B0503020204020204" charset="-122"/>
              </a:rPr>
              <a:t>——</a:t>
            </a:r>
            <a:r>
              <a:rPr lang="zh-CN" altLang="en-US" sz="2000" dirty="0">
                <a:latin typeface="微软雅黑" panose="020B0503020204020204" charset="-122"/>
                <a:ea typeface="微软雅黑" panose="020B0503020204020204" charset="-122"/>
                <a:sym typeface="微软雅黑" panose="020B0503020204020204" charset="-122"/>
              </a:rPr>
              <a:t>乌鸦有反哺之恩，羊羔有跪乳之德</a:t>
            </a:r>
            <a:endParaRPr lang="en-US" altLang="zh-CN" sz="2000" dirty="0">
              <a:latin typeface="微软雅黑" panose="020B0503020204020204" charset="-122"/>
              <a:ea typeface="微软雅黑" panose="020B0503020204020204" charset="-122"/>
            </a:endParaRPr>
          </a:p>
          <a:p>
            <a:pPr>
              <a:lnSpc>
                <a:spcPct val="150000"/>
              </a:lnSpc>
              <a:buFont typeface="Wingdings" panose="05000000000000000000" pitchFamily="2" charset="2"/>
              <a:buChar char="u"/>
            </a:pPr>
            <a:r>
              <a:rPr lang="zh-CN" altLang="en-US" sz="2000" dirty="0">
                <a:latin typeface="微软雅黑" panose="020B0503020204020204" charset="-122"/>
                <a:ea typeface="微软雅黑" panose="020B0503020204020204" charset="-122"/>
              </a:rPr>
              <a:t>懂得感恩，看淡得失</a:t>
            </a:r>
            <a:r>
              <a:rPr lang="en-US" altLang="zh-CN" sz="2000" dirty="0">
                <a:latin typeface="微软雅黑" panose="020B0503020204020204" charset="-122"/>
                <a:ea typeface="微软雅黑" panose="020B0503020204020204" charset="-122"/>
              </a:rPr>
              <a:t>——</a:t>
            </a:r>
            <a:r>
              <a:rPr lang="zh-CN" altLang="en-US" sz="2000" dirty="0">
                <a:latin typeface="微软雅黑" panose="020B0503020204020204" charset="-122"/>
                <a:ea typeface="微软雅黑" panose="020B0503020204020204" charset="-122"/>
              </a:rPr>
              <a:t>减少伤害，获得心理平衡</a:t>
            </a:r>
            <a:endParaRPr lang="en-US" altLang="zh-CN" sz="2000" dirty="0">
              <a:latin typeface="微软雅黑" panose="020B0503020204020204" charset="-122"/>
              <a:ea typeface="微软雅黑" panose="020B0503020204020204" charset="-122"/>
            </a:endParaRPr>
          </a:p>
          <a:p>
            <a:pPr>
              <a:lnSpc>
                <a:spcPct val="150000"/>
              </a:lnSpc>
              <a:buFont typeface="Wingdings" panose="05000000000000000000" pitchFamily="2" charset="2"/>
              <a:buChar char="u"/>
            </a:pPr>
            <a:r>
              <a:rPr lang="zh-CN" altLang="en-US" sz="2000" dirty="0">
                <a:latin typeface="微软雅黑" panose="020B0503020204020204" charset="-122"/>
                <a:ea typeface="微软雅黑" panose="020B0503020204020204" charset="-122"/>
              </a:rPr>
              <a:t>懂得感恩，收获更多</a:t>
            </a:r>
            <a:r>
              <a:rPr lang="en-US" altLang="zh-CN" sz="2000" dirty="0">
                <a:latin typeface="微软雅黑" panose="020B0503020204020204" charset="-122"/>
                <a:ea typeface="微软雅黑" panose="020B0503020204020204" charset="-122"/>
              </a:rPr>
              <a:t>——</a:t>
            </a:r>
            <a:r>
              <a:rPr lang="zh-CN" altLang="en-US" sz="2000" dirty="0">
                <a:latin typeface="微软雅黑" panose="020B0503020204020204" charset="-122"/>
                <a:ea typeface="微软雅黑" panose="020B0503020204020204" charset="-122"/>
              </a:rPr>
              <a:t>容易获得帮助、形成共赢局面</a:t>
            </a:r>
            <a:endParaRPr lang="en-US" altLang="zh-CN" sz="2000" dirty="0">
              <a:latin typeface="微软雅黑" panose="020B0503020204020204" charset="-122"/>
              <a:ea typeface="微软雅黑" panose="020B0503020204020204" charset="-122"/>
            </a:endParaRPr>
          </a:p>
          <a:p>
            <a:pPr>
              <a:lnSpc>
                <a:spcPct val="150000"/>
              </a:lnSpc>
              <a:buFont typeface="Wingdings" panose="05000000000000000000" pitchFamily="2" charset="2"/>
              <a:buChar char="u"/>
            </a:pPr>
            <a:r>
              <a:rPr lang="zh-CN" altLang="en-US" sz="2000" b="1" dirty="0">
                <a:latin typeface="微软雅黑" panose="020B0503020204020204" charset="-122"/>
                <a:ea typeface="微软雅黑" panose="020B0503020204020204" charset="-122"/>
              </a:rPr>
              <a:t>操作：</a:t>
            </a:r>
            <a:endParaRPr lang="zh-CN" altLang="en-US" sz="2000" b="1" dirty="0">
              <a:latin typeface="微软雅黑" panose="020B0503020204020204" charset="-122"/>
              <a:ea typeface="微软雅黑" panose="020B0503020204020204" charset="-122"/>
            </a:endParaRPr>
          </a:p>
          <a:p>
            <a:pPr>
              <a:lnSpc>
                <a:spcPct val="150000"/>
              </a:lnSpc>
              <a:buFont typeface="Wingdings" panose="05000000000000000000" pitchFamily="2" charset="2"/>
              <a:buChar char="u"/>
            </a:pPr>
            <a:r>
              <a:rPr lang="zh-CN" altLang="en-US" sz="2000" dirty="0">
                <a:latin typeface="微软雅黑" panose="020B0503020204020204" charset="-122"/>
                <a:ea typeface="微软雅黑" panose="020B0503020204020204" charset="-122"/>
              </a:rPr>
              <a:t>以实际行动践行感恩之心</a:t>
            </a:r>
            <a:r>
              <a:rPr lang="en-US" altLang="zh-CN" sz="2000" dirty="0">
                <a:latin typeface="微软雅黑" panose="020B0503020204020204" charset="-122"/>
                <a:ea typeface="微软雅黑" panose="020B0503020204020204" charset="-122"/>
              </a:rPr>
              <a:t>——</a:t>
            </a:r>
            <a:r>
              <a:rPr lang="zh-CN" altLang="en-US" sz="2000" dirty="0">
                <a:latin typeface="微软雅黑" panose="020B0503020204020204" charset="-122"/>
                <a:ea typeface="微软雅黑" panose="020B0503020204020204" charset="-122"/>
              </a:rPr>
              <a:t>一饭之恩，千金相报</a:t>
            </a:r>
            <a:endParaRPr lang="en-US" altLang="zh-CN" sz="2000" dirty="0">
              <a:latin typeface="微软雅黑" panose="020B0503020204020204" charset="-122"/>
              <a:ea typeface="微软雅黑" panose="020B0503020204020204" charset="-122"/>
            </a:endParaRPr>
          </a:p>
          <a:p>
            <a:pPr>
              <a:lnSpc>
                <a:spcPct val="150000"/>
              </a:lnSpc>
              <a:buFont typeface="Wingdings" panose="05000000000000000000" pitchFamily="2" charset="2"/>
              <a:buChar char="u"/>
            </a:pPr>
            <a:r>
              <a:rPr lang="zh-CN" altLang="en-US" sz="2000" dirty="0">
                <a:latin typeface="微软雅黑" panose="020B0503020204020204" charset="-122"/>
                <a:ea typeface="微软雅黑" panose="020B0503020204020204" charset="-122"/>
              </a:rPr>
              <a:t>不要总从自己的角度思考，多想想别人的帮助或功劳</a:t>
            </a:r>
            <a:endParaRPr lang="en-US" altLang="zh-CN" sz="2000" dirty="0">
              <a:latin typeface="微软雅黑" panose="020B0503020204020204" charset="-122"/>
              <a:ea typeface="微软雅黑" panose="020B0503020204020204" charset="-122"/>
            </a:endParaRPr>
          </a:p>
          <a:p>
            <a:pPr>
              <a:lnSpc>
                <a:spcPct val="150000"/>
              </a:lnSpc>
              <a:buFont typeface="Wingdings" panose="05000000000000000000" pitchFamily="2" charset="2"/>
              <a:buChar char="u"/>
            </a:pPr>
            <a:r>
              <a:rPr lang="zh-CN" altLang="en-US" sz="2000" dirty="0">
                <a:latin typeface="微软雅黑" panose="020B0503020204020204" charset="-122"/>
                <a:ea typeface="微软雅黑" panose="020B0503020204020204" charset="-122"/>
              </a:rPr>
              <a:t>施人慎勿念，受施慎勿忘</a:t>
            </a:r>
            <a:endParaRPr lang="zh-CN" altLang="en-US" sz="200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46587" y="0"/>
            <a:ext cx="2219633" cy="1109817"/>
          </a:xfrm>
          <a:custGeom>
            <a:avLst/>
            <a:gdLst>
              <a:gd name="connsiteX0" fmla="*/ 0 w 2219633"/>
              <a:gd name="connsiteY0" fmla="*/ 0 h 1109817"/>
              <a:gd name="connsiteX1" fmla="*/ 2219633 w 2219633"/>
              <a:gd name="connsiteY1" fmla="*/ 0 h 1109817"/>
              <a:gd name="connsiteX2" fmla="*/ 1109817 w 2219633"/>
              <a:gd name="connsiteY2" fmla="*/ 1109817 h 1109817"/>
            </a:gdLst>
            <a:ahLst/>
            <a:cxnLst>
              <a:cxn ang="0">
                <a:pos x="connsiteX0" y="connsiteY0"/>
              </a:cxn>
              <a:cxn ang="0">
                <a:pos x="connsiteX1" y="connsiteY1"/>
              </a:cxn>
              <a:cxn ang="0">
                <a:pos x="connsiteX2" y="connsiteY2"/>
              </a:cxn>
            </a:cxnLst>
            <a:rect l="l" t="t" r="r" b="b"/>
            <a:pathLst>
              <a:path w="2219633" h="1109817">
                <a:moveTo>
                  <a:pt x="0" y="0"/>
                </a:moveTo>
                <a:lnTo>
                  <a:pt x="2219633" y="0"/>
                </a:lnTo>
                <a:lnTo>
                  <a:pt x="1109817" y="1109817"/>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060760" y="458879"/>
            <a:ext cx="6805235" cy="809534"/>
            <a:chOff x="2022660" y="458879"/>
            <a:chExt cx="6805235" cy="809534"/>
          </a:xfrm>
        </p:grpSpPr>
        <p:sp>
          <p:nvSpPr>
            <p:cNvPr id="4" name="文本框 3"/>
            <p:cNvSpPr txBox="1"/>
            <p:nvPr/>
          </p:nvSpPr>
          <p:spPr>
            <a:xfrm>
              <a:off x="2022660" y="458879"/>
              <a:ext cx="4674235"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t>感恩：永久</a:t>
              </a:r>
              <a:r>
                <a:rPr lang="zh-CN" altLang="en-US" sz="3200" b="1" dirty="0">
                  <a:solidFill>
                    <a:srgbClr val="39042F"/>
                  </a:solidFill>
                </a:rPr>
                <a:t>的“凝结核”</a:t>
              </a:r>
              <a:endParaRPr lang="zh-CN" altLang="en-US" sz="3200" b="1" dirty="0">
                <a:solidFill>
                  <a:srgbClr val="39042F"/>
                </a:solidFill>
              </a:endParaRPr>
            </a:p>
          </p:txBody>
        </p:sp>
        <p:sp>
          <p:nvSpPr>
            <p:cNvPr id="5" name="文本框 4"/>
            <p:cNvSpPr txBox="1"/>
            <p:nvPr/>
          </p:nvSpPr>
          <p:spPr>
            <a:xfrm>
              <a:off x="2204270" y="965573"/>
              <a:ext cx="6623625"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a:t>
              </a:r>
              <a:endParaRPr lang="en-US" altLang="zh-CN" sz="1200" dirty="0">
                <a:solidFill>
                  <a:schemeClr val="bg1">
                    <a:lumMod val="50000"/>
                  </a:schemeClr>
                </a:solidFill>
                <a:latin typeface="Century Gothic" panose="020B0502020202020204" pitchFamily="34" charset="0"/>
                <a:ea typeface="+mj-ea"/>
              </a:endParaRPr>
            </a:p>
          </p:txBody>
        </p:sp>
      </p:grpSp>
      <p:sp>
        <p:nvSpPr>
          <p:cNvPr id="6" name="椭圆 15"/>
          <p:cNvSpPr/>
          <p:nvPr/>
        </p:nvSpPr>
        <p:spPr>
          <a:xfrm>
            <a:off x="1249937" y="286056"/>
            <a:ext cx="412932" cy="412322"/>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20"/>
          <p:cNvSpPr/>
          <p:nvPr/>
        </p:nvSpPr>
        <p:spPr>
          <a:xfrm>
            <a:off x="10362312" y="6619158"/>
            <a:ext cx="477684" cy="238842"/>
          </a:xfrm>
          <a:custGeom>
            <a:avLst/>
            <a:gdLst>
              <a:gd name="connsiteX0" fmla="*/ 238842 w 477684"/>
              <a:gd name="connsiteY0" fmla="*/ 0 h 238842"/>
              <a:gd name="connsiteX1" fmla="*/ 477684 w 477684"/>
              <a:gd name="connsiteY1" fmla="*/ 238842 h 238842"/>
              <a:gd name="connsiteX2" fmla="*/ 0 w 477684"/>
              <a:gd name="connsiteY2" fmla="*/ 238842 h 238842"/>
            </a:gdLst>
            <a:ahLst/>
            <a:cxnLst>
              <a:cxn ang="0">
                <a:pos x="connsiteX0" y="connsiteY0"/>
              </a:cxn>
              <a:cxn ang="0">
                <a:pos x="connsiteX1" y="connsiteY1"/>
              </a:cxn>
              <a:cxn ang="0">
                <a:pos x="connsiteX2" y="connsiteY2"/>
              </a:cxn>
            </a:cxnLst>
            <a:rect l="l" t="t" r="r" b="b"/>
            <a:pathLst>
              <a:path w="477684" h="238842">
                <a:moveTo>
                  <a:pt x="238842" y="0"/>
                </a:moveTo>
                <a:lnTo>
                  <a:pt x="477684" y="238842"/>
                </a:lnTo>
                <a:lnTo>
                  <a:pt x="0" y="238842"/>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9"/>
          <p:cNvSpPr/>
          <p:nvPr/>
        </p:nvSpPr>
        <p:spPr>
          <a:xfrm>
            <a:off x="115605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0"/>
          <p:cNvSpPr/>
          <p:nvPr/>
        </p:nvSpPr>
        <p:spPr>
          <a:xfrm flipH="1">
            <a:off x="11181216" y="6347089"/>
            <a:ext cx="301172" cy="30064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任意多边形 26"/>
          <p:cNvSpPr/>
          <p:nvPr/>
        </p:nvSpPr>
        <p:spPr>
          <a:xfrm>
            <a:off x="9560225" y="6346826"/>
            <a:ext cx="1022350" cy="511175"/>
          </a:xfrm>
          <a:custGeom>
            <a:avLst/>
            <a:gdLst>
              <a:gd name="connsiteX0" fmla="*/ 511175 w 1022350"/>
              <a:gd name="connsiteY0" fmla="*/ 0 h 511175"/>
              <a:gd name="connsiteX1" fmla="*/ 1022350 w 1022350"/>
              <a:gd name="connsiteY1" fmla="*/ 511175 h 511175"/>
              <a:gd name="connsiteX2" fmla="*/ 0 w 1022350"/>
              <a:gd name="connsiteY2" fmla="*/ 511175 h 511175"/>
            </a:gdLst>
            <a:ahLst/>
            <a:cxnLst>
              <a:cxn ang="0">
                <a:pos x="connsiteX0" y="connsiteY0"/>
              </a:cxn>
              <a:cxn ang="0">
                <a:pos x="connsiteX1" y="connsiteY1"/>
              </a:cxn>
              <a:cxn ang="0">
                <a:pos x="connsiteX2" y="connsiteY2"/>
              </a:cxn>
            </a:cxnLst>
            <a:rect l="l" t="t" r="r" b="b"/>
            <a:pathLst>
              <a:path w="1022350" h="511175">
                <a:moveTo>
                  <a:pt x="511175" y="0"/>
                </a:moveTo>
                <a:lnTo>
                  <a:pt x="1022350" y="511175"/>
                </a:lnTo>
                <a:lnTo>
                  <a:pt x="0" y="511175"/>
                </a:lnTo>
                <a:close/>
              </a:path>
            </a:pathLst>
          </a:custGeom>
          <a:solidFill>
            <a:srgbClr val="390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1"/>
          <p:cNvSpPr txBox="1"/>
          <p:nvPr/>
        </p:nvSpPr>
        <p:spPr>
          <a:xfrm>
            <a:off x="5004692" y="2282422"/>
            <a:ext cx="7111624" cy="3322955"/>
          </a:xfrm>
          <a:prstGeom prst="rect">
            <a:avLst/>
          </a:prstGeom>
          <a:noFill/>
        </p:spPr>
        <p:txBody>
          <a:bodyPr wrap="square" lIns="0" rtlCol="0">
            <a:spAutoFit/>
          </a:bodyPr>
          <a:lstStyle/>
          <a:p>
            <a:pPr>
              <a:lnSpc>
                <a:spcPct val="150000"/>
              </a:lnSpc>
              <a:buFont typeface="Wingdings" panose="05000000000000000000" pitchFamily="2" charset="2"/>
              <a:buChar char="u"/>
            </a:pPr>
            <a:r>
              <a:rPr sz="2000" dirty="0">
                <a:latin typeface="微软雅黑" panose="020B0503020204020204" charset="-122"/>
                <a:ea typeface="微软雅黑" panose="020B0503020204020204" charset="-122"/>
              </a:rPr>
              <a:t>感恩伤害我的人，他磨练了我的心志；</a:t>
            </a:r>
            <a:endParaRPr sz="2000" dirty="0">
              <a:latin typeface="微软雅黑" panose="020B0503020204020204" charset="-122"/>
              <a:ea typeface="微软雅黑" panose="020B0503020204020204" charset="-122"/>
            </a:endParaRPr>
          </a:p>
          <a:p>
            <a:pPr>
              <a:lnSpc>
                <a:spcPct val="150000"/>
              </a:lnSpc>
              <a:buFont typeface="Wingdings" panose="05000000000000000000" pitchFamily="2" charset="2"/>
              <a:buChar char="u"/>
            </a:pPr>
            <a:r>
              <a:rPr sz="2000" dirty="0">
                <a:latin typeface="微软雅黑" panose="020B0503020204020204" charset="-122"/>
                <a:ea typeface="微软雅黑" panose="020B0503020204020204" charset="-122"/>
              </a:rPr>
              <a:t>感恩绊倒我的人，他强化了我的双腿；</a:t>
            </a:r>
            <a:endParaRPr sz="2000" dirty="0">
              <a:latin typeface="微软雅黑" panose="020B0503020204020204" charset="-122"/>
              <a:ea typeface="微软雅黑" panose="020B0503020204020204" charset="-122"/>
            </a:endParaRPr>
          </a:p>
          <a:p>
            <a:pPr>
              <a:lnSpc>
                <a:spcPct val="150000"/>
              </a:lnSpc>
              <a:buFont typeface="Wingdings" panose="05000000000000000000" pitchFamily="2" charset="2"/>
              <a:buChar char="u"/>
            </a:pPr>
            <a:r>
              <a:rPr sz="2000" dirty="0">
                <a:latin typeface="微软雅黑" panose="020B0503020204020204" charset="-122"/>
                <a:ea typeface="微软雅黑" panose="020B0503020204020204" charset="-122"/>
              </a:rPr>
              <a:t>感恩欺骗我的人，他增进了我的智慧；</a:t>
            </a:r>
            <a:endParaRPr sz="2000" dirty="0">
              <a:latin typeface="微软雅黑" panose="020B0503020204020204" charset="-122"/>
              <a:ea typeface="微软雅黑" panose="020B0503020204020204" charset="-122"/>
            </a:endParaRPr>
          </a:p>
          <a:p>
            <a:pPr>
              <a:lnSpc>
                <a:spcPct val="150000"/>
              </a:lnSpc>
              <a:buFont typeface="Wingdings" panose="05000000000000000000" pitchFamily="2" charset="2"/>
              <a:buChar char="u"/>
            </a:pPr>
            <a:r>
              <a:rPr sz="2000" dirty="0">
                <a:latin typeface="微软雅黑" panose="020B0503020204020204" charset="-122"/>
                <a:ea typeface="微软雅黑" panose="020B0503020204020204" charset="-122"/>
              </a:rPr>
              <a:t>感恩蔑视我的人，他醒觉了我的自尊；</a:t>
            </a:r>
            <a:endParaRPr sz="2000" dirty="0">
              <a:latin typeface="微软雅黑" panose="020B0503020204020204" charset="-122"/>
              <a:ea typeface="微软雅黑" panose="020B0503020204020204" charset="-122"/>
            </a:endParaRPr>
          </a:p>
          <a:p>
            <a:pPr>
              <a:lnSpc>
                <a:spcPct val="150000"/>
              </a:lnSpc>
              <a:buFont typeface="Wingdings" panose="05000000000000000000" pitchFamily="2" charset="2"/>
              <a:buChar char="u"/>
            </a:pPr>
            <a:r>
              <a:rPr sz="2000" dirty="0">
                <a:latin typeface="微软雅黑" panose="020B0503020204020204" charset="-122"/>
                <a:ea typeface="微软雅黑" panose="020B0503020204020204" charset="-122"/>
              </a:rPr>
              <a:t>感恩遗弃我的人，他培养了我的自立；</a:t>
            </a:r>
            <a:endParaRPr sz="2000" dirty="0">
              <a:latin typeface="微软雅黑" panose="020B0503020204020204" charset="-122"/>
              <a:ea typeface="微软雅黑" panose="020B0503020204020204" charset="-122"/>
            </a:endParaRPr>
          </a:p>
          <a:p>
            <a:pPr>
              <a:lnSpc>
                <a:spcPct val="150000"/>
              </a:lnSpc>
              <a:buFont typeface="Wingdings" panose="05000000000000000000" pitchFamily="2" charset="2"/>
              <a:buChar char="u"/>
            </a:pPr>
            <a:r>
              <a:rPr sz="2000" dirty="0">
                <a:latin typeface="微软雅黑" panose="020B0503020204020204" charset="-122"/>
                <a:ea typeface="微软雅黑" panose="020B0503020204020204" charset="-122"/>
              </a:rPr>
              <a:t>  …………</a:t>
            </a:r>
            <a:endParaRPr sz="2000" dirty="0">
              <a:latin typeface="微软雅黑" panose="020B0503020204020204" charset="-122"/>
              <a:ea typeface="微软雅黑" panose="020B0503020204020204" charset="-122"/>
            </a:endParaRPr>
          </a:p>
          <a:p>
            <a:pPr>
              <a:lnSpc>
                <a:spcPct val="150000"/>
              </a:lnSpc>
              <a:buFont typeface="Wingdings" panose="05000000000000000000" pitchFamily="2" charset="2"/>
              <a:buChar char="u"/>
            </a:pPr>
            <a:r>
              <a:rPr sz="2000" dirty="0">
                <a:latin typeface="微软雅黑" panose="020B0503020204020204" charset="-122"/>
                <a:ea typeface="微软雅黑" panose="020B0503020204020204" charset="-122"/>
              </a:rPr>
              <a:t>永远心存感恩， 感恩一切使我成长的人！</a:t>
            </a:r>
            <a:endParaRPr sz="2000" dirty="0">
              <a:latin typeface="微软雅黑" panose="020B0503020204020204" charset="-122"/>
              <a:ea typeface="微软雅黑" panose="020B0503020204020204" charset="-122"/>
            </a:endParaRPr>
          </a:p>
        </p:txBody>
      </p:sp>
      <p:pic>
        <p:nvPicPr>
          <p:cNvPr id="8" name="图片 7" descr="E:\素材\科技\57bd07b2063826cda9b28b0fdbacfc69.png57bd07b2063826cda9b28b0fdbacfc69"/>
          <p:cNvPicPr>
            <a:picLocks noChangeAspect="1"/>
          </p:cNvPicPr>
          <p:nvPr/>
        </p:nvPicPr>
        <p:blipFill>
          <a:blip r:embed="rId1"/>
          <a:srcRect/>
          <a:stretch>
            <a:fillRect/>
          </a:stretch>
        </p:blipFill>
        <p:spPr>
          <a:xfrm>
            <a:off x="2242185" y="1438275"/>
            <a:ext cx="3177540" cy="4784090"/>
          </a:xfrm>
          <a:prstGeom prst="rect">
            <a:avLst/>
          </a:prstGeom>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p="http://schemas.openxmlformats.org/presentationml/2006/main">
  <p:tag name="KSO_WM_UNIT_PLACING_PICTURE_USER_VIEWPORT" val="{&quot;height&quot;:3685,&quot;width&quot;:10896}"/>
  <p:tag name="REFSHAPE" val="171661612"/>
</p:tagLst>
</file>

<file path=ppt/tags/tag2.xml><?xml version="1.0" encoding="utf-8"?>
<p:tagLst xmlns:p="http://schemas.openxmlformats.org/presentationml/2006/main">
  <p:tag name="REFSHAPE" val="171660524"/>
</p:tagLst>
</file>

<file path=ppt/tags/tag3.xml><?xml version="1.0" encoding="utf-8"?>
<p:tagLst xmlns:p="http://schemas.openxmlformats.org/presentationml/2006/main">
  <p:tag name="REFSHAPE" val="171661340"/>
</p:tagLst>
</file>

<file path=ppt/tags/tag4.xml><?xml version="1.0" encoding="utf-8"?>
<p:tagLst xmlns:p="http://schemas.openxmlformats.org/presentationml/2006/main">
  <p:tag name="ISLIDE.DIAGRAM" val="81659cf7-e3b4-4975-bd41-e41d078d5afb"/>
</p:tagLst>
</file>

<file path=ppt/tags/tag5.xml><?xml version="1.0" encoding="utf-8"?>
<p:tagLst xmlns:p="http://schemas.openxmlformats.org/presentationml/2006/main">
  <p:tag name="ISLIDE.DIAGRAM" val="2bbb3f71-ed2b-4813-9d9f-c851c806846e"/>
</p:tagLst>
</file>

<file path=ppt/tags/tag6.xml><?xml version="1.0" encoding="utf-8"?>
<p:tagLst xmlns:p="http://schemas.openxmlformats.org/presentationml/2006/main">
  <p:tag name="ISPRING_PRESENTATION_TITLE" val="员工培训企业文化商务团队凝聚力培训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5872</Words>
  <Application>WPS 演示</Application>
  <PresentationFormat>宽屏</PresentationFormat>
  <Paragraphs>643</Paragraphs>
  <Slides>42</Slides>
  <Notes>43</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42</vt:i4>
      </vt:variant>
    </vt:vector>
  </HeadingPairs>
  <TitlesOfParts>
    <vt:vector size="53" baseType="lpstr">
      <vt:lpstr>Arial</vt:lpstr>
      <vt:lpstr>宋体</vt:lpstr>
      <vt:lpstr>Wingdings</vt:lpstr>
      <vt:lpstr>隶书</vt:lpstr>
      <vt:lpstr>Century Gothic</vt:lpstr>
      <vt:lpstr>微软雅黑</vt:lpstr>
      <vt:lpstr>Arial Unicode MS</vt:lpstr>
      <vt:lpstr>Calibri Light</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与同僚相处之道</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dc:title>
  <dc:creator/>
  <cp:lastModifiedBy>闫洪斌</cp:lastModifiedBy>
  <cp:revision>4</cp:revision>
  <dcterms:created xsi:type="dcterms:W3CDTF">2019-11-26T10:52:00Z</dcterms:created>
  <dcterms:modified xsi:type="dcterms:W3CDTF">2019-11-26T11:01:03Z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2052-11.1.0.9208</vt:lpwstr>
  </property>
</Properties>
</file>