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373" r:id="rId3"/>
    <p:sldId id="405" r:id="rId5"/>
    <p:sldId id="374" r:id="rId6"/>
    <p:sldId id="375" r:id="rId7"/>
    <p:sldId id="384" r:id="rId8"/>
    <p:sldId id="385" r:id="rId9"/>
    <p:sldId id="386" r:id="rId10"/>
    <p:sldId id="387" r:id="rId11"/>
    <p:sldId id="388" r:id="rId12"/>
    <p:sldId id="406" r:id="rId13"/>
    <p:sldId id="390" r:id="rId14"/>
    <p:sldId id="391" r:id="rId15"/>
    <p:sldId id="392" r:id="rId16"/>
    <p:sldId id="393" r:id="rId17"/>
    <p:sldId id="394" r:id="rId18"/>
    <p:sldId id="395" r:id="rId19"/>
    <p:sldId id="396" r:id="rId20"/>
    <p:sldId id="397" r:id="rId21"/>
    <p:sldId id="398" r:id="rId22"/>
    <p:sldId id="407" r:id="rId23"/>
    <p:sldId id="400" r:id="rId24"/>
    <p:sldId id="401" r:id="rId25"/>
    <p:sldId id="402" r:id="rId26"/>
    <p:sldId id="404" r:id="rId27"/>
  </p:sldIdLst>
  <p:sldSz cx="10945495" cy="6480175"/>
  <p:notesSz cx="6858000" cy="9144000"/>
  <p:embeddedFontLst>
    <p:embeddedFont>
      <p:font typeface="微软雅黑" panose="020B0503020204020204" pitchFamily="34" charset="-122"/>
      <p:regular r:id="rId31"/>
    </p:embeddedFont>
    <p:embeddedFont>
      <p:font typeface="Calibri" panose="020F0502020204030204"/>
      <p:regular r:id="rId32"/>
      <p:bold r:id="rId33"/>
      <p:italic r:id="rId34"/>
      <p:boldItalic r:id="rId35"/>
    </p:embeddedFont>
    <p:embeddedFont>
      <p:font typeface="Franklin Gothic Book" panose="020B0503020102020204" charset="0"/>
      <p:regular r:id="rId36"/>
      <p:italic r:id="rId37"/>
    </p:embeddedFont>
    <p:embeddedFont>
      <p:font typeface="黑体" panose="02010609060101010101" charset="-122"/>
      <p:regular r:id="rId38"/>
    </p:embeddedFont>
    <p:embeddedFont>
      <p:font typeface="Franklin Gothic Medium" panose="020B0603020102020204" charset="0"/>
      <p:regular r:id="rId39"/>
      <p:italic r:id="rId40"/>
    </p:embeddedFont>
    <p:embeddedFont>
      <p:font typeface="Impact" panose="020B0806030902050204" pitchFamily="34" charset="0"/>
      <p:regular r:id="rId41"/>
    </p:embeddedFont>
    <p:embeddedFont>
      <p:font typeface="Open Sans" panose="020B0606030504020204" pitchFamily="34" charset="0"/>
      <p:regular r:id="rId42"/>
      <p:bold r:id="rId43"/>
      <p:italic r:id="rId44"/>
      <p:boldItalic r:id="rId45"/>
    </p:embeddedFont>
  </p:embeddedFontLst>
  <p:custDataLst>
    <p:tags r:id="rId4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2640" y="-1062"/>
      </p:cViewPr>
      <p:guideLst>
        <p:guide orient="horz" pos="2041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6" Type="http://schemas.openxmlformats.org/officeDocument/2006/relationships/tags" Target="tags/tag1.xml"/><Relationship Id="rId45" Type="http://schemas.openxmlformats.org/officeDocument/2006/relationships/font" Target="fonts/font15.fntdata"/><Relationship Id="rId44" Type="http://schemas.openxmlformats.org/officeDocument/2006/relationships/font" Target="fonts/font14.fntdata"/><Relationship Id="rId43" Type="http://schemas.openxmlformats.org/officeDocument/2006/relationships/font" Target="fonts/font13.fntdata"/><Relationship Id="rId42" Type="http://schemas.openxmlformats.org/officeDocument/2006/relationships/font" Target="fonts/font12.fntdata"/><Relationship Id="rId41" Type="http://schemas.openxmlformats.org/officeDocument/2006/relationships/font" Target="fonts/font11.fntdata"/><Relationship Id="rId40" Type="http://schemas.openxmlformats.org/officeDocument/2006/relationships/font" Target="fonts/font10.fntdata"/><Relationship Id="rId4" Type="http://schemas.openxmlformats.org/officeDocument/2006/relationships/notesMaster" Target="notesMasters/notesMaster1.xml"/><Relationship Id="rId39" Type="http://schemas.openxmlformats.org/officeDocument/2006/relationships/font" Target="fonts/font9.fntdata"/><Relationship Id="rId38" Type="http://schemas.openxmlformats.org/officeDocument/2006/relationships/font" Target="fonts/font8.fntdata"/><Relationship Id="rId37" Type="http://schemas.openxmlformats.org/officeDocument/2006/relationships/font" Target="fonts/font7.fntdata"/><Relationship Id="rId36" Type="http://schemas.openxmlformats.org/officeDocument/2006/relationships/font" Target="fonts/font6.fntdata"/><Relationship Id="rId35" Type="http://schemas.openxmlformats.org/officeDocument/2006/relationships/font" Target="fonts/font5.fntdata"/><Relationship Id="rId34" Type="http://schemas.openxmlformats.org/officeDocument/2006/relationships/font" Target="fonts/font4.fntdata"/><Relationship Id="rId33" Type="http://schemas.openxmlformats.org/officeDocument/2006/relationships/font" Target="fonts/font3.fntdata"/><Relationship Id="rId32" Type="http://schemas.openxmlformats.org/officeDocument/2006/relationships/font" Target="fonts/font2.fntdata"/><Relationship Id="rId31" Type="http://schemas.openxmlformats.org/officeDocument/2006/relationships/font" Target="fonts/font1.fntdata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3D31E-D036-46C4-82FA-8E09891A35F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533400" y="685800"/>
            <a:ext cx="5791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8E2A99-AD57-4D32-8DC3-77F8488D513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624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624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1892CA16-49FD-45A7-B963-A2E66252AD9C}" type="slidenum">
              <a:rPr lang="zh-CN" altLang="en-US" smtClean="0">
                <a:ea typeface="微软雅黑" panose="020B0503020204020204" pitchFamily="34" charset="-122"/>
              </a:rPr>
            </a:fld>
            <a:endParaRPr lang="zh-CN" altLang="en-US" smtClean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E6448-D22A-4352-901F-0A3E0944EC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7BF2FF-AB26-42B1-B18B-19F5B70C60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7BF2FF-AB26-42B1-B18B-19F5B70C60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7BF2FF-AB26-42B1-B18B-19F5B70C603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35CAF-8ECE-4CC5-B23B-F01DCAC206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2525" y="345010"/>
            <a:ext cx="9440764" cy="1252534"/>
          </a:xfrm>
          <a:prstGeom prst="rect">
            <a:avLst/>
          </a:prstGeom>
        </p:spPr>
        <p:txBody>
          <a:bodyPr lIns="83640" tIns="41820" rIns="83640" bIns="41820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52525" y="1725046"/>
            <a:ext cx="9440764" cy="4111612"/>
          </a:xfrm>
          <a:prstGeom prst="rect">
            <a:avLst/>
          </a:prstGeom>
        </p:spPr>
        <p:txBody>
          <a:bodyPr vert="eaVert" lIns="83640" tIns="41820" rIns="83640" bIns="41820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52525" y="6006163"/>
            <a:ext cx="2462808" cy="345009"/>
          </a:xfrm>
          <a:prstGeom prst="rect">
            <a:avLst/>
          </a:prstGeom>
        </p:spPr>
        <p:txBody>
          <a:bodyPr lIns="83640" tIns="41820" rIns="83640" bIns="41820"/>
          <a:lstStyle>
            <a:lvl1pPr fontAlgn="auto">
              <a:defRPr noProof="1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E683E577-D6EA-4B7F-B4A8-2B925297DCA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25801" y="6006163"/>
            <a:ext cx="3694212" cy="345009"/>
          </a:xfrm>
          <a:prstGeom prst="rect">
            <a:avLst/>
          </a:prstGeom>
        </p:spPr>
        <p:txBody>
          <a:bodyPr lIns="83640" tIns="41820" rIns="83640" bIns="41820"/>
          <a:lstStyle>
            <a:lvl1pPr fontAlgn="auto"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730480" y="6006163"/>
            <a:ext cx="2462808" cy="345009"/>
          </a:xfrm>
          <a:prstGeom prst="rect">
            <a:avLst/>
          </a:prstGeom>
        </p:spPr>
        <p:txBody>
          <a:bodyPr vert="horz" wrap="square" lIns="83640" tIns="41820" rIns="83640" bIns="41820" numCol="1" anchor="t" anchorCtr="0" compatLnSpc="1"/>
          <a:lstStyle>
            <a:lvl1pPr>
              <a:defRPr smtClean="0"/>
            </a:lvl1pPr>
          </a:lstStyle>
          <a:p>
            <a:pPr>
              <a:defRPr/>
            </a:pPr>
            <a:fld id="{6BA5D98A-592C-4D90-86F8-248820E971F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0945813" cy="648017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4000">
        <p14:warp dir="in"/>
      </p:transition>
    </mc:Choice>
    <mc:Fallback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752525" y="6006163"/>
            <a:ext cx="2462808" cy="345009"/>
          </a:xfrm>
          <a:prstGeom prst="rect">
            <a:avLst/>
          </a:prstGeom>
        </p:spPr>
        <p:txBody>
          <a:bodyPr lIns="83640" tIns="41820" rIns="83640" bIns="41820"/>
          <a:lstStyle>
            <a:lvl1pPr fontAlgn="auto">
              <a:defRPr noProof="1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730CF8A-F4CA-42F4-BA86-9146A2A31EE4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625801" y="6006163"/>
            <a:ext cx="3694212" cy="345009"/>
          </a:xfrm>
          <a:prstGeom prst="rect">
            <a:avLst/>
          </a:prstGeom>
        </p:spPr>
        <p:txBody>
          <a:bodyPr lIns="83640" tIns="41820" rIns="83640" bIns="41820"/>
          <a:lstStyle>
            <a:lvl1pPr fontAlgn="auto"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730480" y="6006163"/>
            <a:ext cx="2462808" cy="345009"/>
          </a:xfrm>
          <a:prstGeom prst="rect">
            <a:avLst/>
          </a:prstGeom>
        </p:spPr>
        <p:txBody>
          <a:bodyPr vert="horz" wrap="square" lIns="83640" tIns="41820" rIns="83640" bIns="41820" numCol="1" anchor="t" anchorCtr="0" compatLnSpc="1"/>
          <a:lstStyle>
            <a:lvl1pPr>
              <a:defRPr smtClean="0"/>
            </a:lvl1pPr>
          </a:lstStyle>
          <a:p>
            <a:pPr>
              <a:defRPr/>
            </a:pPr>
            <a:fld id="{E3749B3C-6141-4E2E-BFA7-0C87ADB2B8E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68227" y="1060529"/>
            <a:ext cx="8209360" cy="2256061"/>
          </a:xfrm>
          <a:prstGeom prst="rect">
            <a:avLst/>
          </a:prstGeom>
        </p:spPr>
        <p:txBody>
          <a:bodyPr lIns="83640" tIns="41820" rIns="83640" bIns="41820" anchor="b"/>
          <a:lstStyle>
            <a:lvl1pPr algn="ctr">
              <a:defRPr sz="5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68227" y="3403592"/>
            <a:ext cx="8209360" cy="1564542"/>
          </a:xfrm>
          <a:prstGeom prst="rect">
            <a:avLst/>
          </a:prstGeom>
        </p:spPr>
        <p:txBody>
          <a:bodyPr lIns="83640" tIns="41820" rIns="83640" bIns="41820"/>
          <a:lstStyle>
            <a:lvl1pPr marL="0" indent="0" algn="ctr">
              <a:buNone/>
              <a:defRPr sz="2200"/>
            </a:lvl1pPr>
            <a:lvl2pPr marL="418465" indent="0" algn="ctr">
              <a:buNone/>
              <a:defRPr sz="1800"/>
            </a:lvl2pPr>
            <a:lvl3pPr marL="836295" indent="0" algn="ctr">
              <a:buNone/>
              <a:defRPr sz="1700"/>
            </a:lvl3pPr>
            <a:lvl4pPr marL="1254760" indent="0" algn="ctr">
              <a:buNone/>
              <a:defRPr sz="1500"/>
            </a:lvl4pPr>
            <a:lvl5pPr marL="1672590" indent="0" algn="ctr">
              <a:buNone/>
              <a:defRPr sz="1500"/>
            </a:lvl5pPr>
            <a:lvl6pPr marL="2091055" indent="0" algn="ctr">
              <a:buNone/>
              <a:defRPr sz="1500"/>
            </a:lvl6pPr>
            <a:lvl7pPr marL="2509520" indent="0" algn="ctr">
              <a:buNone/>
              <a:defRPr sz="1500"/>
            </a:lvl7pPr>
            <a:lvl8pPr marL="2927350" indent="0" algn="ctr">
              <a:buNone/>
              <a:defRPr sz="1500"/>
            </a:lvl8pPr>
            <a:lvl9pPr marL="3345815" indent="0" algn="ctr">
              <a:buNone/>
              <a:defRPr sz="15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52525" y="6006163"/>
            <a:ext cx="2462808" cy="345010"/>
          </a:xfrm>
          <a:prstGeom prst="rect">
            <a:avLst/>
          </a:prstGeom>
        </p:spPr>
        <p:txBody>
          <a:bodyPr lIns="83640" tIns="41820" rIns="83640" bIns="41820"/>
          <a:lstStyle>
            <a:lvl1pPr fontAlgn="auto">
              <a:defRPr noProof="1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5168AB59-4A65-4628-AA69-ED87B2C7F7C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25801" y="6006163"/>
            <a:ext cx="3694212" cy="345010"/>
          </a:xfrm>
          <a:prstGeom prst="rect">
            <a:avLst/>
          </a:prstGeom>
        </p:spPr>
        <p:txBody>
          <a:bodyPr lIns="83640" tIns="41820" rIns="83640" bIns="41820"/>
          <a:lstStyle>
            <a:lvl1pPr fontAlgn="auto"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730480" y="6006163"/>
            <a:ext cx="2462808" cy="345010"/>
          </a:xfrm>
          <a:prstGeom prst="rect">
            <a:avLst/>
          </a:prstGeom>
        </p:spPr>
        <p:txBody>
          <a:bodyPr vert="horz" wrap="square" lIns="83640" tIns="41820" rIns="83640" bIns="41820" numCol="1" anchor="t" anchorCtr="0" compatLnSpc="1"/>
          <a:lstStyle>
            <a:lvl1pPr>
              <a:defRPr smtClean="0"/>
            </a:lvl1pPr>
          </a:lstStyle>
          <a:p>
            <a:pPr>
              <a:defRPr/>
            </a:pPr>
            <a:fld id="{84DEF677-9B0E-4BAC-B713-8566E14A851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image" Target="../media/image1.png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" y="0"/>
            <a:ext cx="1094581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 userDrawn="1"/>
        </p:nvSpPr>
        <p:spPr>
          <a:xfrm>
            <a:off x="0" y="6311921"/>
            <a:ext cx="10945813" cy="13652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noProof="1">
              <a:solidFill>
                <a:srgbClr val="C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4.xml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4.xml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microsoft.com/office/2007/relationships/hdphoto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4.png"/><Relationship Id="rId2" Type="http://schemas.microsoft.com/office/2007/relationships/hdphoto" Target="../media/image12.jpe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microsoft.com/office/2007/relationships/hdphoto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4.xml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1"/>
          <p:cNvGrpSpPr/>
          <p:nvPr/>
        </p:nvGrpSpPr>
        <p:grpSpPr>
          <a:xfrm>
            <a:off x="6868635" y="5311789"/>
            <a:ext cx="674880" cy="710302"/>
            <a:chOff x="2766872" y="3684983"/>
            <a:chExt cx="563884" cy="563961"/>
          </a:xfrm>
        </p:grpSpPr>
        <p:sp>
          <p:nvSpPr>
            <p:cNvPr id="41" name="椭圆 40"/>
            <p:cNvSpPr/>
            <p:nvPr/>
          </p:nvSpPr>
          <p:spPr>
            <a:xfrm>
              <a:off x="2766872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4" name="组合 47"/>
            <p:cNvGrpSpPr/>
            <p:nvPr/>
          </p:nvGrpSpPr>
          <p:grpSpPr>
            <a:xfrm>
              <a:off x="2923439" y="3799245"/>
              <a:ext cx="270585" cy="272453"/>
              <a:chOff x="5042691" y="2273920"/>
              <a:chExt cx="702937" cy="707692"/>
            </a:xfrm>
            <a:solidFill>
              <a:schemeClr val="bg1"/>
            </a:solidFill>
          </p:grpSpPr>
          <p:sp>
            <p:nvSpPr>
              <p:cNvPr id="49" name="Freeform 12"/>
              <p:cNvSpPr/>
              <p:nvPr/>
            </p:nvSpPr>
            <p:spPr bwMode="auto">
              <a:xfrm>
                <a:off x="5284806" y="2789968"/>
                <a:ext cx="460822" cy="191644"/>
              </a:xfrm>
              <a:custGeom>
                <a:avLst/>
                <a:gdLst>
                  <a:gd name="T0" fmla="*/ 25 w 533"/>
                  <a:gd name="T1" fmla="*/ 165 h 222"/>
                  <a:gd name="T2" fmla="*/ 158 w 533"/>
                  <a:gd name="T3" fmla="*/ 165 h 222"/>
                  <a:gd name="T4" fmla="*/ 158 w 533"/>
                  <a:gd name="T5" fmla="*/ 108 h 222"/>
                  <a:gd name="T6" fmla="*/ 184 w 533"/>
                  <a:gd name="T7" fmla="*/ 83 h 222"/>
                  <a:gd name="T8" fmla="*/ 317 w 533"/>
                  <a:gd name="T9" fmla="*/ 83 h 222"/>
                  <a:gd name="T10" fmla="*/ 317 w 533"/>
                  <a:gd name="T11" fmla="*/ 25 h 222"/>
                  <a:gd name="T12" fmla="*/ 343 w 533"/>
                  <a:gd name="T13" fmla="*/ 0 h 222"/>
                  <a:gd name="T14" fmla="*/ 533 w 533"/>
                  <a:gd name="T15" fmla="*/ 0 h 222"/>
                  <a:gd name="T16" fmla="*/ 533 w 533"/>
                  <a:gd name="T17" fmla="*/ 32 h 222"/>
                  <a:gd name="T18" fmla="*/ 508 w 533"/>
                  <a:gd name="T19" fmla="*/ 57 h 222"/>
                  <a:gd name="T20" fmla="*/ 375 w 533"/>
                  <a:gd name="T21" fmla="*/ 57 h 222"/>
                  <a:gd name="T22" fmla="*/ 375 w 533"/>
                  <a:gd name="T23" fmla="*/ 114 h 222"/>
                  <a:gd name="T24" fmla="*/ 349 w 533"/>
                  <a:gd name="T25" fmla="*/ 140 h 222"/>
                  <a:gd name="T26" fmla="*/ 216 w 533"/>
                  <a:gd name="T27" fmla="*/ 140 h 222"/>
                  <a:gd name="T28" fmla="*/ 216 w 533"/>
                  <a:gd name="T29" fmla="*/ 197 h 222"/>
                  <a:gd name="T30" fmla="*/ 190 w 533"/>
                  <a:gd name="T31" fmla="*/ 222 h 222"/>
                  <a:gd name="T32" fmla="*/ 0 w 533"/>
                  <a:gd name="T33" fmla="*/ 222 h 222"/>
                  <a:gd name="T34" fmla="*/ 0 w 533"/>
                  <a:gd name="T35" fmla="*/ 191 h 222"/>
                  <a:gd name="T36" fmla="*/ 25 w 533"/>
                  <a:gd name="T37" fmla="*/ 16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3" h="222">
                    <a:moveTo>
                      <a:pt x="25" y="165"/>
                    </a:moveTo>
                    <a:cubicBezTo>
                      <a:pt x="158" y="165"/>
                      <a:pt x="158" y="165"/>
                      <a:pt x="158" y="165"/>
                    </a:cubicBezTo>
                    <a:cubicBezTo>
                      <a:pt x="158" y="108"/>
                      <a:pt x="158" y="108"/>
                      <a:pt x="158" y="108"/>
                    </a:cubicBezTo>
                    <a:cubicBezTo>
                      <a:pt x="158" y="94"/>
                      <a:pt x="170" y="83"/>
                      <a:pt x="184" y="83"/>
                    </a:cubicBezTo>
                    <a:cubicBezTo>
                      <a:pt x="317" y="83"/>
                      <a:pt x="317" y="83"/>
                      <a:pt x="317" y="83"/>
                    </a:cubicBezTo>
                    <a:cubicBezTo>
                      <a:pt x="317" y="25"/>
                      <a:pt x="317" y="25"/>
                      <a:pt x="317" y="25"/>
                    </a:cubicBezTo>
                    <a:cubicBezTo>
                      <a:pt x="317" y="11"/>
                      <a:pt x="329" y="0"/>
                      <a:pt x="343" y="0"/>
                    </a:cubicBezTo>
                    <a:cubicBezTo>
                      <a:pt x="533" y="0"/>
                      <a:pt x="533" y="0"/>
                      <a:pt x="533" y="0"/>
                    </a:cubicBezTo>
                    <a:cubicBezTo>
                      <a:pt x="533" y="32"/>
                      <a:pt x="533" y="32"/>
                      <a:pt x="533" y="32"/>
                    </a:cubicBezTo>
                    <a:cubicBezTo>
                      <a:pt x="533" y="46"/>
                      <a:pt x="522" y="57"/>
                      <a:pt x="508" y="57"/>
                    </a:cubicBezTo>
                    <a:cubicBezTo>
                      <a:pt x="375" y="57"/>
                      <a:pt x="375" y="57"/>
                      <a:pt x="375" y="57"/>
                    </a:cubicBezTo>
                    <a:cubicBezTo>
                      <a:pt x="375" y="114"/>
                      <a:pt x="375" y="114"/>
                      <a:pt x="375" y="114"/>
                    </a:cubicBezTo>
                    <a:cubicBezTo>
                      <a:pt x="375" y="128"/>
                      <a:pt x="363" y="140"/>
                      <a:pt x="349" y="140"/>
                    </a:cubicBezTo>
                    <a:cubicBezTo>
                      <a:pt x="216" y="140"/>
                      <a:pt x="216" y="140"/>
                      <a:pt x="216" y="140"/>
                    </a:cubicBezTo>
                    <a:cubicBezTo>
                      <a:pt x="216" y="197"/>
                      <a:pt x="216" y="197"/>
                      <a:pt x="216" y="197"/>
                    </a:cubicBezTo>
                    <a:cubicBezTo>
                      <a:pt x="216" y="211"/>
                      <a:pt x="204" y="222"/>
                      <a:pt x="190" y="222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0" y="177"/>
                      <a:pt x="11" y="165"/>
                      <a:pt x="25" y="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 13"/>
              <p:cNvSpPr>
                <a:spLocks noEditPoints="1"/>
              </p:cNvSpPr>
              <p:nvPr/>
            </p:nvSpPr>
            <p:spPr bwMode="auto">
              <a:xfrm>
                <a:off x="5042691" y="2273920"/>
                <a:ext cx="529214" cy="655758"/>
              </a:xfrm>
              <a:custGeom>
                <a:avLst/>
                <a:gdLst>
                  <a:gd name="T0" fmla="*/ 28 w 612"/>
                  <a:gd name="T1" fmla="*/ 504 h 759"/>
                  <a:gd name="T2" fmla="*/ 148 w 612"/>
                  <a:gd name="T3" fmla="*/ 514 h 759"/>
                  <a:gd name="T4" fmla="*/ 179 w 612"/>
                  <a:gd name="T5" fmla="*/ 488 h 759"/>
                  <a:gd name="T6" fmla="*/ 184 w 612"/>
                  <a:gd name="T7" fmla="*/ 423 h 759"/>
                  <a:gd name="T8" fmla="*/ 158 w 612"/>
                  <a:gd name="T9" fmla="*/ 392 h 759"/>
                  <a:gd name="T10" fmla="*/ 38 w 612"/>
                  <a:gd name="T11" fmla="*/ 381 h 759"/>
                  <a:gd name="T12" fmla="*/ 7 w 612"/>
                  <a:gd name="T13" fmla="*/ 407 h 759"/>
                  <a:gd name="T14" fmla="*/ 2 w 612"/>
                  <a:gd name="T15" fmla="*/ 473 h 759"/>
                  <a:gd name="T16" fmla="*/ 28 w 612"/>
                  <a:gd name="T17" fmla="*/ 504 h 759"/>
                  <a:gd name="T18" fmla="*/ 157 w 612"/>
                  <a:gd name="T19" fmla="*/ 669 h 759"/>
                  <a:gd name="T20" fmla="*/ 254 w 612"/>
                  <a:gd name="T21" fmla="*/ 487 h 759"/>
                  <a:gd name="T22" fmla="*/ 334 w 612"/>
                  <a:gd name="T23" fmla="*/ 512 h 759"/>
                  <a:gd name="T24" fmla="*/ 342 w 612"/>
                  <a:gd name="T25" fmla="*/ 515 h 759"/>
                  <a:gd name="T26" fmla="*/ 216 w 612"/>
                  <a:gd name="T27" fmla="*/ 722 h 759"/>
                  <a:gd name="T28" fmla="*/ 157 w 612"/>
                  <a:gd name="T29" fmla="*/ 669 h 759"/>
                  <a:gd name="T30" fmla="*/ 379 w 612"/>
                  <a:gd name="T31" fmla="*/ 7 h 759"/>
                  <a:gd name="T32" fmla="*/ 426 w 612"/>
                  <a:gd name="T33" fmla="*/ 84 h 759"/>
                  <a:gd name="T34" fmla="*/ 349 w 612"/>
                  <a:gd name="T35" fmla="*/ 150 h 759"/>
                  <a:gd name="T36" fmla="*/ 304 w 612"/>
                  <a:gd name="T37" fmla="*/ 59 h 759"/>
                  <a:gd name="T38" fmla="*/ 379 w 612"/>
                  <a:gd name="T39" fmla="*/ 7 h 759"/>
                  <a:gd name="T40" fmla="*/ 371 w 612"/>
                  <a:gd name="T41" fmla="*/ 183 h 759"/>
                  <a:gd name="T42" fmla="*/ 403 w 612"/>
                  <a:gd name="T43" fmla="*/ 199 h 759"/>
                  <a:gd name="T44" fmla="*/ 574 w 612"/>
                  <a:gd name="T45" fmla="*/ 278 h 759"/>
                  <a:gd name="T46" fmla="*/ 579 w 612"/>
                  <a:gd name="T47" fmla="*/ 341 h 759"/>
                  <a:gd name="T48" fmla="*/ 398 w 612"/>
                  <a:gd name="T49" fmla="*/ 296 h 759"/>
                  <a:gd name="T50" fmla="*/ 381 w 612"/>
                  <a:gd name="T51" fmla="*/ 385 h 759"/>
                  <a:gd name="T52" fmla="*/ 390 w 612"/>
                  <a:gd name="T53" fmla="*/ 402 h 759"/>
                  <a:gd name="T54" fmla="*/ 561 w 612"/>
                  <a:gd name="T55" fmla="*/ 593 h 759"/>
                  <a:gd name="T56" fmla="*/ 489 w 612"/>
                  <a:gd name="T57" fmla="*/ 626 h 759"/>
                  <a:gd name="T58" fmla="*/ 233 w 612"/>
                  <a:gd name="T59" fmla="*/ 447 h 759"/>
                  <a:gd name="T60" fmla="*/ 203 w 612"/>
                  <a:gd name="T61" fmla="*/ 392 h 759"/>
                  <a:gd name="T62" fmla="*/ 231 w 612"/>
                  <a:gd name="T63" fmla="*/ 239 h 759"/>
                  <a:gd name="T64" fmla="*/ 157 w 612"/>
                  <a:gd name="T65" fmla="*/ 344 h 759"/>
                  <a:gd name="T66" fmla="*/ 95 w 612"/>
                  <a:gd name="T67" fmla="*/ 332 h 759"/>
                  <a:gd name="T68" fmla="*/ 247 w 612"/>
                  <a:gd name="T69" fmla="*/ 155 h 759"/>
                  <a:gd name="T70" fmla="*/ 313 w 612"/>
                  <a:gd name="T71" fmla="*/ 163 h 759"/>
                  <a:gd name="T72" fmla="*/ 349 w 612"/>
                  <a:gd name="T73" fmla="*/ 227 h 759"/>
                  <a:gd name="T74" fmla="*/ 371 w 612"/>
                  <a:gd name="T75" fmla="*/ 183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12" h="759">
                    <a:moveTo>
                      <a:pt x="28" y="504"/>
                    </a:moveTo>
                    <a:cubicBezTo>
                      <a:pt x="148" y="514"/>
                      <a:pt x="148" y="514"/>
                      <a:pt x="148" y="514"/>
                    </a:cubicBezTo>
                    <a:cubicBezTo>
                      <a:pt x="164" y="516"/>
                      <a:pt x="177" y="504"/>
                      <a:pt x="179" y="488"/>
                    </a:cubicBezTo>
                    <a:cubicBezTo>
                      <a:pt x="184" y="423"/>
                      <a:pt x="184" y="423"/>
                      <a:pt x="184" y="423"/>
                    </a:cubicBezTo>
                    <a:cubicBezTo>
                      <a:pt x="186" y="407"/>
                      <a:pt x="174" y="393"/>
                      <a:pt x="158" y="392"/>
                    </a:cubicBezTo>
                    <a:cubicBezTo>
                      <a:pt x="38" y="381"/>
                      <a:pt x="38" y="381"/>
                      <a:pt x="38" y="381"/>
                    </a:cubicBezTo>
                    <a:cubicBezTo>
                      <a:pt x="23" y="380"/>
                      <a:pt x="9" y="392"/>
                      <a:pt x="7" y="407"/>
                    </a:cubicBezTo>
                    <a:cubicBezTo>
                      <a:pt x="2" y="473"/>
                      <a:pt x="2" y="473"/>
                      <a:pt x="2" y="473"/>
                    </a:cubicBezTo>
                    <a:cubicBezTo>
                      <a:pt x="0" y="489"/>
                      <a:pt x="12" y="503"/>
                      <a:pt x="28" y="504"/>
                    </a:cubicBezTo>
                    <a:close/>
                    <a:moveTo>
                      <a:pt x="157" y="669"/>
                    </a:moveTo>
                    <a:cubicBezTo>
                      <a:pt x="220" y="595"/>
                      <a:pt x="230" y="592"/>
                      <a:pt x="254" y="487"/>
                    </a:cubicBezTo>
                    <a:cubicBezTo>
                      <a:pt x="280" y="496"/>
                      <a:pt x="307" y="504"/>
                      <a:pt x="334" y="512"/>
                    </a:cubicBezTo>
                    <a:cubicBezTo>
                      <a:pt x="337" y="513"/>
                      <a:pt x="339" y="514"/>
                      <a:pt x="342" y="515"/>
                    </a:cubicBezTo>
                    <a:cubicBezTo>
                      <a:pt x="303" y="633"/>
                      <a:pt x="296" y="637"/>
                      <a:pt x="216" y="722"/>
                    </a:cubicBezTo>
                    <a:cubicBezTo>
                      <a:pt x="180" y="759"/>
                      <a:pt x="122" y="709"/>
                      <a:pt x="157" y="669"/>
                    </a:cubicBezTo>
                    <a:close/>
                    <a:moveTo>
                      <a:pt x="379" y="7"/>
                    </a:moveTo>
                    <a:cubicBezTo>
                      <a:pt x="413" y="15"/>
                      <a:pt x="434" y="49"/>
                      <a:pt x="426" y="84"/>
                    </a:cubicBezTo>
                    <a:cubicBezTo>
                      <a:pt x="419" y="120"/>
                      <a:pt x="383" y="157"/>
                      <a:pt x="349" y="150"/>
                    </a:cubicBezTo>
                    <a:cubicBezTo>
                      <a:pt x="315" y="143"/>
                      <a:pt x="297" y="94"/>
                      <a:pt x="304" y="59"/>
                    </a:cubicBezTo>
                    <a:cubicBezTo>
                      <a:pt x="312" y="23"/>
                      <a:pt x="345" y="0"/>
                      <a:pt x="379" y="7"/>
                    </a:cubicBezTo>
                    <a:close/>
                    <a:moveTo>
                      <a:pt x="371" y="183"/>
                    </a:moveTo>
                    <a:cubicBezTo>
                      <a:pt x="378" y="185"/>
                      <a:pt x="393" y="190"/>
                      <a:pt x="403" y="199"/>
                    </a:cubicBezTo>
                    <a:cubicBezTo>
                      <a:pt x="494" y="286"/>
                      <a:pt x="474" y="282"/>
                      <a:pt x="574" y="278"/>
                    </a:cubicBezTo>
                    <a:cubicBezTo>
                      <a:pt x="612" y="277"/>
                      <a:pt x="611" y="338"/>
                      <a:pt x="579" y="341"/>
                    </a:cubicBezTo>
                    <a:cubicBezTo>
                      <a:pt x="477" y="350"/>
                      <a:pt x="470" y="358"/>
                      <a:pt x="398" y="296"/>
                    </a:cubicBezTo>
                    <a:cubicBezTo>
                      <a:pt x="381" y="385"/>
                      <a:pt x="381" y="385"/>
                      <a:pt x="381" y="385"/>
                    </a:cubicBezTo>
                    <a:cubicBezTo>
                      <a:pt x="380" y="392"/>
                      <a:pt x="383" y="399"/>
                      <a:pt x="390" y="402"/>
                    </a:cubicBezTo>
                    <a:cubicBezTo>
                      <a:pt x="494" y="448"/>
                      <a:pt x="515" y="448"/>
                      <a:pt x="561" y="593"/>
                    </a:cubicBezTo>
                    <a:cubicBezTo>
                      <a:pt x="578" y="638"/>
                      <a:pt x="510" y="668"/>
                      <a:pt x="489" y="626"/>
                    </a:cubicBezTo>
                    <a:cubicBezTo>
                      <a:pt x="417" y="484"/>
                      <a:pt x="405" y="506"/>
                      <a:pt x="233" y="447"/>
                    </a:cubicBezTo>
                    <a:cubicBezTo>
                      <a:pt x="211" y="435"/>
                      <a:pt x="203" y="416"/>
                      <a:pt x="203" y="392"/>
                    </a:cubicBezTo>
                    <a:cubicBezTo>
                      <a:pt x="231" y="239"/>
                      <a:pt x="231" y="239"/>
                      <a:pt x="231" y="239"/>
                    </a:cubicBezTo>
                    <a:cubicBezTo>
                      <a:pt x="164" y="260"/>
                      <a:pt x="171" y="259"/>
                      <a:pt x="157" y="344"/>
                    </a:cubicBezTo>
                    <a:cubicBezTo>
                      <a:pt x="151" y="376"/>
                      <a:pt x="91" y="372"/>
                      <a:pt x="95" y="332"/>
                    </a:cubicBezTo>
                    <a:cubicBezTo>
                      <a:pt x="107" y="207"/>
                      <a:pt x="126" y="199"/>
                      <a:pt x="247" y="155"/>
                    </a:cubicBezTo>
                    <a:cubicBezTo>
                      <a:pt x="264" y="149"/>
                      <a:pt x="304" y="160"/>
                      <a:pt x="313" y="163"/>
                    </a:cubicBezTo>
                    <a:cubicBezTo>
                      <a:pt x="349" y="227"/>
                      <a:pt x="349" y="227"/>
                      <a:pt x="349" y="227"/>
                    </a:cubicBezTo>
                    <a:cubicBezTo>
                      <a:pt x="371" y="183"/>
                      <a:pt x="371" y="183"/>
                      <a:pt x="371" y="1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22"/>
          <p:cNvGrpSpPr/>
          <p:nvPr/>
        </p:nvGrpSpPr>
        <p:grpSpPr>
          <a:xfrm>
            <a:off x="7895678" y="5311789"/>
            <a:ext cx="674880" cy="710302"/>
            <a:chOff x="3782859" y="3684983"/>
            <a:chExt cx="563884" cy="563961"/>
          </a:xfrm>
        </p:grpSpPr>
        <p:sp>
          <p:nvSpPr>
            <p:cNvPr id="42" name="椭圆 41"/>
            <p:cNvSpPr/>
            <p:nvPr/>
          </p:nvSpPr>
          <p:spPr>
            <a:xfrm>
              <a:off x="3782859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7" name="组合 50"/>
            <p:cNvGrpSpPr/>
            <p:nvPr/>
          </p:nvGrpSpPr>
          <p:grpSpPr>
            <a:xfrm>
              <a:off x="3936848" y="3834339"/>
              <a:ext cx="282468" cy="240378"/>
              <a:chOff x="7909299" y="3772690"/>
              <a:chExt cx="667095" cy="567616"/>
            </a:xfrm>
            <a:solidFill>
              <a:schemeClr val="bg1"/>
            </a:solidFill>
          </p:grpSpPr>
          <p:sp>
            <p:nvSpPr>
              <p:cNvPr id="52" name="Freeform 16"/>
              <p:cNvSpPr>
                <a:spLocks noEditPoints="1"/>
              </p:cNvSpPr>
              <p:nvPr/>
            </p:nvSpPr>
            <p:spPr bwMode="auto">
              <a:xfrm>
                <a:off x="7909299" y="3772690"/>
                <a:ext cx="623207" cy="567616"/>
              </a:xfrm>
              <a:custGeom>
                <a:avLst/>
                <a:gdLst>
                  <a:gd name="T0" fmla="*/ 499 w 721"/>
                  <a:gd name="T1" fmla="*/ 196 h 657"/>
                  <a:gd name="T2" fmla="*/ 637 w 721"/>
                  <a:gd name="T3" fmla="*/ 322 h 657"/>
                  <a:gd name="T4" fmla="*/ 646 w 721"/>
                  <a:gd name="T5" fmla="*/ 329 h 657"/>
                  <a:gd name="T6" fmla="*/ 672 w 721"/>
                  <a:gd name="T7" fmla="*/ 353 h 657"/>
                  <a:gd name="T8" fmla="*/ 686 w 721"/>
                  <a:gd name="T9" fmla="*/ 367 h 657"/>
                  <a:gd name="T10" fmla="*/ 669 w 721"/>
                  <a:gd name="T11" fmla="*/ 472 h 657"/>
                  <a:gd name="T12" fmla="*/ 611 w 721"/>
                  <a:gd name="T13" fmla="*/ 550 h 657"/>
                  <a:gd name="T14" fmla="*/ 539 w 721"/>
                  <a:gd name="T15" fmla="*/ 598 h 657"/>
                  <a:gd name="T16" fmla="*/ 439 w 721"/>
                  <a:gd name="T17" fmla="*/ 633 h 657"/>
                  <a:gd name="T18" fmla="*/ 433 w 721"/>
                  <a:gd name="T19" fmla="*/ 629 h 657"/>
                  <a:gd name="T20" fmla="*/ 449 w 721"/>
                  <a:gd name="T21" fmla="*/ 594 h 657"/>
                  <a:gd name="T22" fmla="*/ 481 w 721"/>
                  <a:gd name="T23" fmla="*/ 606 h 657"/>
                  <a:gd name="T24" fmla="*/ 501 w 721"/>
                  <a:gd name="T25" fmla="*/ 591 h 657"/>
                  <a:gd name="T26" fmla="*/ 501 w 721"/>
                  <a:gd name="T27" fmla="*/ 577 h 657"/>
                  <a:gd name="T28" fmla="*/ 452 w 721"/>
                  <a:gd name="T29" fmla="*/ 538 h 657"/>
                  <a:gd name="T30" fmla="*/ 449 w 721"/>
                  <a:gd name="T31" fmla="*/ 511 h 657"/>
                  <a:gd name="T32" fmla="*/ 475 w 721"/>
                  <a:gd name="T33" fmla="*/ 508 h 657"/>
                  <a:gd name="T34" fmla="*/ 530 w 721"/>
                  <a:gd name="T35" fmla="*/ 551 h 657"/>
                  <a:gd name="T36" fmla="*/ 567 w 721"/>
                  <a:gd name="T37" fmla="*/ 557 h 657"/>
                  <a:gd name="T38" fmla="*/ 572 w 721"/>
                  <a:gd name="T39" fmla="*/ 549 h 657"/>
                  <a:gd name="T40" fmla="*/ 570 w 721"/>
                  <a:gd name="T41" fmla="*/ 532 h 657"/>
                  <a:gd name="T42" fmla="*/ 506 w 721"/>
                  <a:gd name="T43" fmla="*/ 481 h 657"/>
                  <a:gd name="T44" fmla="*/ 503 w 721"/>
                  <a:gd name="T45" fmla="*/ 455 h 657"/>
                  <a:gd name="T46" fmla="*/ 529 w 721"/>
                  <a:gd name="T47" fmla="*/ 451 h 657"/>
                  <a:gd name="T48" fmla="*/ 596 w 721"/>
                  <a:gd name="T49" fmla="*/ 504 h 657"/>
                  <a:gd name="T50" fmla="*/ 598 w 721"/>
                  <a:gd name="T51" fmla="*/ 505 h 657"/>
                  <a:gd name="T52" fmla="*/ 620 w 721"/>
                  <a:gd name="T53" fmla="*/ 467 h 657"/>
                  <a:gd name="T54" fmla="*/ 549 w 721"/>
                  <a:gd name="T55" fmla="*/ 414 h 657"/>
                  <a:gd name="T56" fmla="*/ 546 w 721"/>
                  <a:gd name="T57" fmla="*/ 388 h 657"/>
                  <a:gd name="T58" fmla="*/ 572 w 721"/>
                  <a:gd name="T59" fmla="*/ 384 h 657"/>
                  <a:gd name="T60" fmla="*/ 642 w 721"/>
                  <a:gd name="T61" fmla="*/ 437 h 657"/>
                  <a:gd name="T62" fmla="*/ 663 w 721"/>
                  <a:gd name="T63" fmla="*/ 429 h 657"/>
                  <a:gd name="T64" fmla="*/ 659 w 721"/>
                  <a:gd name="T65" fmla="*/ 394 h 657"/>
                  <a:gd name="T66" fmla="*/ 645 w 721"/>
                  <a:gd name="T67" fmla="*/ 379 h 657"/>
                  <a:gd name="T68" fmla="*/ 457 w 721"/>
                  <a:gd name="T69" fmla="*/ 209 h 657"/>
                  <a:gd name="T70" fmla="*/ 462 w 721"/>
                  <a:gd name="T71" fmla="*/ 198 h 657"/>
                  <a:gd name="T72" fmla="*/ 496 w 721"/>
                  <a:gd name="T73" fmla="*/ 196 h 657"/>
                  <a:gd name="T74" fmla="*/ 499 w 721"/>
                  <a:gd name="T75" fmla="*/ 196 h 657"/>
                  <a:gd name="T76" fmla="*/ 86 w 721"/>
                  <a:gd name="T77" fmla="*/ 355 h 657"/>
                  <a:gd name="T78" fmla="*/ 59 w 721"/>
                  <a:gd name="T79" fmla="*/ 262 h 657"/>
                  <a:gd name="T80" fmla="*/ 35 w 721"/>
                  <a:gd name="T81" fmla="*/ 239 h 657"/>
                  <a:gd name="T82" fmla="*/ 0 w 721"/>
                  <a:gd name="T83" fmla="*/ 176 h 657"/>
                  <a:gd name="T84" fmla="*/ 16 w 721"/>
                  <a:gd name="T85" fmla="*/ 135 h 657"/>
                  <a:gd name="T86" fmla="*/ 116 w 721"/>
                  <a:gd name="T87" fmla="*/ 27 h 657"/>
                  <a:gd name="T88" fmla="*/ 199 w 721"/>
                  <a:gd name="T89" fmla="*/ 20 h 657"/>
                  <a:gd name="T90" fmla="*/ 242 w 721"/>
                  <a:gd name="T91" fmla="*/ 46 h 657"/>
                  <a:gd name="T92" fmla="*/ 254 w 721"/>
                  <a:gd name="T93" fmla="*/ 50 h 657"/>
                  <a:gd name="T94" fmla="*/ 350 w 721"/>
                  <a:gd name="T95" fmla="*/ 33 h 657"/>
                  <a:gd name="T96" fmla="*/ 284 w 721"/>
                  <a:gd name="T97" fmla="*/ 82 h 657"/>
                  <a:gd name="T98" fmla="*/ 260 w 721"/>
                  <a:gd name="T99" fmla="*/ 87 h 657"/>
                  <a:gd name="T100" fmla="*/ 195 w 721"/>
                  <a:gd name="T101" fmla="*/ 64 h 657"/>
                  <a:gd name="T102" fmla="*/ 176 w 721"/>
                  <a:gd name="T103" fmla="*/ 50 h 657"/>
                  <a:gd name="T104" fmla="*/ 144 w 721"/>
                  <a:gd name="T105" fmla="*/ 53 h 657"/>
                  <a:gd name="T106" fmla="*/ 44 w 721"/>
                  <a:gd name="T107" fmla="*/ 161 h 657"/>
                  <a:gd name="T108" fmla="*/ 44 w 721"/>
                  <a:gd name="T109" fmla="*/ 193 h 657"/>
                  <a:gd name="T110" fmla="*/ 69 w 721"/>
                  <a:gd name="T111" fmla="*/ 220 h 657"/>
                  <a:gd name="T112" fmla="*/ 97 w 721"/>
                  <a:gd name="T113" fmla="*/ 257 h 657"/>
                  <a:gd name="T114" fmla="*/ 115 w 721"/>
                  <a:gd name="T115" fmla="*/ 330 h 657"/>
                  <a:gd name="T116" fmla="*/ 86 w 721"/>
                  <a:gd name="T117" fmla="*/ 355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1" h="657">
                    <a:moveTo>
                      <a:pt x="499" y="196"/>
                    </a:moveTo>
                    <a:cubicBezTo>
                      <a:pt x="545" y="237"/>
                      <a:pt x="592" y="279"/>
                      <a:pt x="637" y="322"/>
                    </a:cubicBezTo>
                    <a:cubicBezTo>
                      <a:pt x="640" y="325"/>
                      <a:pt x="643" y="327"/>
                      <a:pt x="646" y="329"/>
                    </a:cubicBezTo>
                    <a:cubicBezTo>
                      <a:pt x="672" y="353"/>
                      <a:pt x="672" y="353"/>
                      <a:pt x="672" y="353"/>
                    </a:cubicBezTo>
                    <a:cubicBezTo>
                      <a:pt x="686" y="367"/>
                      <a:pt x="686" y="367"/>
                      <a:pt x="686" y="367"/>
                    </a:cubicBezTo>
                    <a:cubicBezTo>
                      <a:pt x="721" y="403"/>
                      <a:pt x="707" y="456"/>
                      <a:pt x="669" y="472"/>
                    </a:cubicBezTo>
                    <a:cubicBezTo>
                      <a:pt x="685" y="513"/>
                      <a:pt x="652" y="552"/>
                      <a:pt x="611" y="550"/>
                    </a:cubicBezTo>
                    <a:cubicBezTo>
                      <a:pt x="606" y="584"/>
                      <a:pt x="574" y="607"/>
                      <a:pt x="539" y="598"/>
                    </a:cubicBezTo>
                    <a:cubicBezTo>
                      <a:pt x="529" y="641"/>
                      <a:pt x="479" y="657"/>
                      <a:pt x="439" y="633"/>
                    </a:cubicBezTo>
                    <a:cubicBezTo>
                      <a:pt x="433" y="629"/>
                      <a:pt x="433" y="629"/>
                      <a:pt x="433" y="629"/>
                    </a:cubicBezTo>
                    <a:cubicBezTo>
                      <a:pt x="441" y="619"/>
                      <a:pt x="446" y="607"/>
                      <a:pt x="449" y="594"/>
                    </a:cubicBezTo>
                    <a:cubicBezTo>
                      <a:pt x="460" y="601"/>
                      <a:pt x="468" y="607"/>
                      <a:pt x="481" y="606"/>
                    </a:cubicBezTo>
                    <a:cubicBezTo>
                      <a:pt x="490" y="605"/>
                      <a:pt x="499" y="600"/>
                      <a:pt x="501" y="591"/>
                    </a:cubicBezTo>
                    <a:cubicBezTo>
                      <a:pt x="502" y="587"/>
                      <a:pt x="502" y="583"/>
                      <a:pt x="501" y="577"/>
                    </a:cubicBezTo>
                    <a:cubicBezTo>
                      <a:pt x="452" y="538"/>
                      <a:pt x="452" y="538"/>
                      <a:pt x="452" y="538"/>
                    </a:cubicBezTo>
                    <a:cubicBezTo>
                      <a:pt x="444" y="531"/>
                      <a:pt x="442" y="519"/>
                      <a:pt x="449" y="511"/>
                    </a:cubicBezTo>
                    <a:cubicBezTo>
                      <a:pt x="455" y="503"/>
                      <a:pt x="467" y="502"/>
                      <a:pt x="475" y="508"/>
                    </a:cubicBezTo>
                    <a:cubicBezTo>
                      <a:pt x="530" y="551"/>
                      <a:pt x="530" y="551"/>
                      <a:pt x="530" y="551"/>
                    </a:cubicBezTo>
                    <a:cubicBezTo>
                      <a:pt x="543" y="562"/>
                      <a:pt x="556" y="566"/>
                      <a:pt x="567" y="557"/>
                    </a:cubicBezTo>
                    <a:cubicBezTo>
                      <a:pt x="569" y="555"/>
                      <a:pt x="571" y="552"/>
                      <a:pt x="572" y="549"/>
                    </a:cubicBezTo>
                    <a:cubicBezTo>
                      <a:pt x="574" y="544"/>
                      <a:pt x="576" y="536"/>
                      <a:pt x="570" y="532"/>
                    </a:cubicBezTo>
                    <a:cubicBezTo>
                      <a:pt x="506" y="481"/>
                      <a:pt x="506" y="481"/>
                      <a:pt x="506" y="481"/>
                    </a:cubicBezTo>
                    <a:cubicBezTo>
                      <a:pt x="498" y="475"/>
                      <a:pt x="496" y="463"/>
                      <a:pt x="503" y="455"/>
                    </a:cubicBezTo>
                    <a:cubicBezTo>
                      <a:pt x="509" y="446"/>
                      <a:pt x="521" y="445"/>
                      <a:pt x="529" y="451"/>
                    </a:cubicBezTo>
                    <a:cubicBezTo>
                      <a:pt x="596" y="504"/>
                      <a:pt x="596" y="504"/>
                      <a:pt x="596" y="504"/>
                    </a:cubicBezTo>
                    <a:cubicBezTo>
                      <a:pt x="597" y="504"/>
                      <a:pt x="597" y="505"/>
                      <a:pt x="598" y="505"/>
                    </a:cubicBezTo>
                    <a:cubicBezTo>
                      <a:pt x="620" y="525"/>
                      <a:pt x="656" y="496"/>
                      <a:pt x="620" y="467"/>
                    </a:cubicBezTo>
                    <a:cubicBezTo>
                      <a:pt x="549" y="414"/>
                      <a:pt x="549" y="414"/>
                      <a:pt x="549" y="414"/>
                    </a:cubicBezTo>
                    <a:cubicBezTo>
                      <a:pt x="541" y="408"/>
                      <a:pt x="539" y="396"/>
                      <a:pt x="546" y="388"/>
                    </a:cubicBezTo>
                    <a:cubicBezTo>
                      <a:pt x="552" y="379"/>
                      <a:pt x="564" y="378"/>
                      <a:pt x="572" y="384"/>
                    </a:cubicBezTo>
                    <a:cubicBezTo>
                      <a:pt x="642" y="437"/>
                      <a:pt x="642" y="437"/>
                      <a:pt x="642" y="437"/>
                    </a:cubicBezTo>
                    <a:cubicBezTo>
                      <a:pt x="649" y="441"/>
                      <a:pt x="659" y="436"/>
                      <a:pt x="663" y="429"/>
                    </a:cubicBezTo>
                    <a:cubicBezTo>
                      <a:pt x="671" y="419"/>
                      <a:pt x="670" y="405"/>
                      <a:pt x="659" y="394"/>
                    </a:cubicBezTo>
                    <a:cubicBezTo>
                      <a:pt x="645" y="379"/>
                      <a:pt x="645" y="379"/>
                      <a:pt x="645" y="379"/>
                    </a:cubicBezTo>
                    <a:cubicBezTo>
                      <a:pt x="457" y="209"/>
                      <a:pt x="457" y="209"/>
                      <a:pt x="457" y="209"/>
                    </a:cubicBezTo>
                    <a:cubicBezTo>
                      <a:pt x="453" y="205"/>
                      <a:pt x="456" y="198"/>
                      <a:pt x="462" y="198"/>
                    </a:cubicBezTo>
                    <a:cubicBezTo>
                      <a:pt x="473" y="198"/>
                      <a:pt x="485" y="198"/>
                      <a:pt x="496" y="196"/>
                    </a:cubicBezTo>
                    <a:cubicBezTo>
                      <a:pt x="497" y="196"/>
                      <a:pt x="498" y="196"/>
                      <a:pt x="499" y="196"/>
                    </a:cubicBezTo>
                    <a:close/>
                    <a:moveTo>
                      <a:pt x="86" y="355"/>
                    </a:moveTo>
                    <a:cubicBezTo>
                      <a:pt x="66" y="330"/>
                      <a:pt x="64" y="295"/>
                      <a:pt x="59" y="262"/>
                    </a:cubicBezTo>
                    <a:cubicBezTo>
                      <a:pt x="35" y="239"/>
                      <a:pt x="35" y="239"/>
                      <a:pt x="35" y="239"/>
                    </a:cubicBezTo>
                    <a:cubicBezTo>
                      <a:pt x="17" y="219"/>
                      <a:pt x="0" y="205"/>
                      <a:pt x="0" y="176"/>
                    </a:cubicBezTo>
                    <a:cubicBezTo>
                      <a:pt x="0" y="161"/>
                      <a:pt x="6" y="147"/>
                      <a:pt x="16" y="135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38" y="3"/>
                      <a:pt x="174" y="0"/>
                      <a:pt x="199" y="20"/>
                    </a:cubicBezTo>
                    <a:cubicBezTo>
                      <a:pt x="215" y="31"/>
                      <a:pt x="221" y="38"/>
                      <a:pt x="242" y="46"/>
                    </a:cubicBezTo>
                    <a:cubicBezTo>
                      <a:pt x="248" y="48"/>
                      <a:pt x="253" y="50"/>
                      <a:pt x="254" y="50"/>
                    </a:cubicBezTo>
                    <a:cubicBezTo>
                      <a:pt x="284" y="46"/>
                      <a:pt x="316" y="32"/>
                      <a:pt x="350" y="33"/>
                    </a:cubicBezTo>
                    <a:cubicBezTo>
                      <a:pt x="337" y="42"/>
                      <a:pt x="286" y="82"/>
                      <a:pt x="284" y="82"/>
                    </a:cubicBezTo>
                    <a:cubicBezTo>
                      <a:pt x="276" y="84"/>
                      <a:pt x="268" y="86"/>
                      <a:pt x="260" y="87"/>
                    </a:cubicBezTo>
                    <a:cubicBezTo>
                      <a:pt x="241" y="90"/>
                      <a:pt x="208" y="74"/>
                      <a:pt x="195" y="64"/>
                    </a:cubicBezTo>
                    <a:cubicBezTo>
                      <a:pt x="176" y="50"/>
                      <a:pt x="176" y="50"/>
                      <a:pt x="176" y="50"/>
                    </a:cubicBezTo>
                    <a:cubicBezTo>
                      <a:pt x="166" y="42"/>
                      <a:pt x="152" y="44"/>
                      <a:pt x="144" y="53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36" y="170"/>
                      <a:pt x="36" y="184"/>
                      <a:pt x="44" y="193"/>
                    </a:cubicBezTo>
                    <a:cubicBezTo>
                      <a:pt x="53" y="203"/>
                      <a:pt x="59" y="210"/>
                      <a:pt x="69" y="220"/>
                    </a:cubicBezTo>
                    <a:cubicBezTo>
                      <a:pt x="80" y="230"/>
                      <a:pt x="95" y="244"/>
                      <a:pt x="97" y="257"/>
                    </a:cubicBezTo>
                    <a:cubicBezTo>
                      <a:pt x="100" y="280"/>
                      <a:pt x="102" y="313"/>
                      <a:pt x="115" y="330"/>
                    </a:cubicBezTo>
                    <a:cubicBezTo>
                      <a:pt x="102" y="337"/>
                      <a:pt x="95" y="344"/>
                      <a:pt x="86" y="3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 17"/>
              <p:cNvSpPr>
                <a:spLocks noEditPoints="1"/>
              </p:cNvSpPr>
              <p:nvPr/>
            </p:nvSpPr>
            <p:spPr bwMode="auto">
              <a:xfrm>
                <a:off x="7980982" y="3772690"/>
                <a:ext cx="595412" cy="551158"/>
              </a:xfrm>
              <a:custGeom>
                <a:avLst/>
                <a:gdLst>
                  <a:gd name="T0" fmla="*/ 319 w 689"/>
                  <a:gd name="T1" fmla="*/ 543 h 638"/>
                  <a:gd name="T2" fmla="*/ 262 w 689"/>
                  <a:gd name="T3" fmla="*/ 538 h 638"/>
                  <a:gd name="T4" fmla="*/ 258 w 689"/>
                  <a:gd name="T5" fmla="*/ 538 h 638"/>
                  <a:gd name="T6" fmla="*/ 257 w 689"/>
                  <a:gd name="T7" fmla="*/ 535 h 638"/>
                  <a:gd name="T8" fmla="*/ 241 w 689"/>
                  <a:gd name="T9" fmla="*/ 489 h 638"/>
                  <a:gd name="T10" fmla="*/ 241 w 689"/>
                  <a:gd name="T11" fmla="*/ 489 h 638"/>
                  <a:gd name="T12" fmla="*/ 185 w 689"/>
                  <a:gd name="T13" fmla="*/ 484 h 638"/>
                  <a:gd name="T14" fmla="*/ 181 w 689"/>
                  <a:gd name="T15" fmla="*/ 484 h 638"/>
                  <a:gd name="T16" fmla="*/ 180 w 689"/>
                  <a:gd name="T17" fmla="*/ 481 h 638"/>
                  <a:gd name="T18" fmla="*/ 164 w 689"/>
                  <a:gd name="T19" fmla="*/ 435 h 638"/>
                  <a:gd name="T20" fmla="*/ 164 w 689"/>
                  <a:gd name="T21" fmla="*/ 435 h 638"/>
                  <a:gd name="T22" fmla="*/ 117 w 689"/>
                  <a:gd name="T23" fmla="*/ 425 h 638"/>
                  <a:gd name="T24" fmla="*/ 113 w 689"/>
                  <a:gd name="T25" fmla="*/ 425 h 638"/>
                  <a:gd name="T26" fmla="*/ 113 w 689"/>
                  <a:gd name="T27" fmla="*/ 421 h 638"/>
                  <a:gd name="T28" fmla="*/ 100 w 689"/>
                  <a:gd name="T29" fmla="*/ 365 h 638"/>
                  <a:gd name="T30" fmla="*/ 100 w 689"/>
                  <a:gd name="T31" fmla="*/ 365 h 638"/>
                  <a:gd name="T32" fmla="*/ 32 w 689"/>
                  <a:gd name="T33" fmla="*/ 370 h 638"/>
                  <a:gd name="T34" fmla="*/ 18 w 689"/>
                  <a:gd name="T35" fmla="*/ 386 h 638"/>
                  <a:gd name="T36" fmla="*/ 23 w 689"/>
                  <a:gd name="T37" fmla="*/ 455 h 638"/>
                  <a:gd name="T38" fmla="*/ 23 w 689"/>
                  <a:gd name="T39" fmla="*/ 455 h 638"/>
                  <a:gd name="T40" fmla="*/ 66 w 689"/>
                  <a:gd name="T41" fmla="*/ 465 h 638"/>
                  <a:gd name="T42" fmla="*/ 70 w 689"/>
                  <a:gd name="T43" fmla="*/ 466 h 638"/>
                  <a:gd name="T44" fmla="*/ 69 w 689"/>
                  <a:gd name="T45" fmla="*/ 470 h 638"/>
                  <a:gd name="T46" fmla="*/ 76 w 689"/>
                  <a:gd name="T47" fmla="*/ 536 h 638"/>
                  <a:gd name="T48" fmla="*/ 76 w 689"/>
                  <a:gd name="T49" fmla="*/ 536 h 638"/>
                  <a:gd name="T50" fmla="*/ 142 w 689"/>
                  <a:gd name="T51" fmla="*/ 534 h 638"/>
                  <a:gd name="T52" fmla="*/ 145 w 689"/>
                  <a:gd name="T53" fmla="*/ 534 h 638"/>
                  <a:gd name="T54" fmla="*/ 147 w 689"/>
                  <a:gd name="T55" fmla="*/ 537 h 638"/>
                  <a:gd name="T56" fmla="*/ 164 w 689"/>
                  <a:gd name="T57" fmla="*/ 578 h 638"/>
                  <a:gd name="T58" fmla="*/ 164 w 689"/>
                  <a:gd name="T59" fmla="*/ 578 h 638"/>
                  <a:gd name="T60" fmla="*/ 230 w 689"/>
                  <a:gd name="T61" fmla="*/ 576 h 638"/>
                  <a:gd name="T62" fmla="*/ 233 w 689"/>
                  <a:gd name="T63" fmla="*/ 576 h 638"/>
                  <a:gd name="T64" fmla="*/ 235 w 689"/>
                  <a:gd name="T65" fmla="*/ 579 h 638"/>
                  <a:gd name="T66" fmla="*/ 252 w 689"/>
                  <a:gd name="T67" fmla="*/ 621 h 638"/>
                  <a:gd name="T68" fmla="*/ 320 w 689"/>
                  <a:gd name="T69" fmla="*/ 615 h 638"/>
                  <a:gd name="T70" fmla="*/ 324 w 689"/>
                  <a:gd name="T71" fmla="*/ 611 h 638"/>
                  <a:gd name="T72" fmla="*/ 319 w 689"/>
                  <a:gd name="T73" fmla="*/ 543 h 638"/>
                  <a:gd name="T74" fmla="*/ 449 w 689"/>
                  <a:gd name="T75" fmla="*/ 177 h 638"/>
                  <a:gd name="T76" fmla="*/ 576 w 689"/>
                  <a:gd name="T77" fmla="*/ 299 h 638"/>
                  <a:gd name="T78" fmla="*/ 597 w 689"/>
                  <a:gd name="T79" fmla="*/ 306 h 638"/>
                  <a:gd name="T80" fmla="*/ 616 w 689"/>
                  <a:gd name="T81" fmla="*/ 293 h 638"/>
                  <a:gd name="T82" fmla="*/ 636 w 689"/>
                  <a:gd name="T83" fmla="*/ 234 h 638"/>
                  <a:gd name="T84" fmla="*/ 649 w 689"/>
                  <a:gd name="T85" fmla="*/ 209 h 638"/>
                  <a:gd name="T86" fmla="*/ 671 w 689"/>
                  <a:gd name="T87" fmla="*/ 186 h 638"/>
                  <a:gd name="T88" fmla="*/ 672 w 689"/>
                  <a:gd name="T89" fmla="*/ 121 h 638"/>
                  <a:gd name="T90" fmla="*/ 580 w 689"/>
                  <a:gd name="T91" fmla="*/ 21 h 638"/>
                  <a:gd name="T92" fmla="*/ 515 w 689"/>
                  <a:gd name="T93" fmla="*/ 16 h 638"/>
                  <a:gd name="T94" fmla="*/ 493 w 689"/>
                  <a:gd name="T95" fmla="*/ 34 h 638"/>
                  <a:gd name="T96" fmla="*/ 457 w 689"/>
                  <a:gd name="T97" fmla="*/ 44 h 638"/>
                  <a:gd name="T98" fmla="*/ 390 w 689"/>
                  <a:gd name="T99" fmla="*/ 36 h 638"/>
                  <a:gd name="T100" fmla="*/ 274 w 689"/>
                  <a:gd name="T101" fmla="*/ 67 h 638"/>
                  <a:gd name="T102" fmla="*/ 139 w 689"/>
                  <a:gd name="T103" fmla="*/ 171 h 638"/>
                  <a:gd name="T104" fmla="*/ 203 w 689"/>
                  <a:gd name="T105" fmla="*/ 222 h 638"/>
                  <a:gd name="T106" fmla="*/ 301 w 689"/>
                  <a:gd name="T107" fmla="*/ 161 h 638"/>
                  <a:gd name="T108" fmla="*/ 346 w 689"/>
                  <a:gd name="T109" fmla="*/ 158 h 638"/>
                  <a:gd name="T110" fmla="*/ 408 w 689"/>
                  <a:gd name="T111" fmla="*/ 165 h 638"/>
                  <a:gd name="T112" fmla="*/ 449 w 689"/>
                  <a:gd name="T113" fmla="*/ 17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9" h="638">
                    <a:moveTo>
                      <a:pt x="319" y="543"/>
                    </a:moveTo>
                    <a:cubicBezTo>
                      <a:pt x="302" y="529"/>
                      <a:pt x="279" y="528"/>
                      <a:pt x="262" y="538"/>
                    </a:cubicBezTo>
                    <a:cubicBezTo>
                      <a:pt x="261" y="539"/>
                      <a:pt x="259" y="539"/>
                      <a:pt x="258" y="538"/>
                    </a:cubicBezTo>
                    <a:cubicBezTo>
                      <a:pt x="257" y="537"/>
                      <a:pt x="257" y="536"/>
                      <a:pt x="257" y="535"/>
                    </a:cubicBezTo>
                    <a:cubicBezTo>
                      <a:pt x="260" y="518"/>
                      <a:pt x="255" y="500"/>
                      <a:pt x="241" y="489"/>
                    </a:cubicBezTo>
                    <a:cubicBezTo>
                      <a:pt x="241" y="489"/>
                      <a:pt x="241" y="489"/>
                      <a:pt x="241" y="489"/>
                    </a:cubicBezTo>
                    <a:cubicBezTo>
                      <a:pt x="225" y="475"/>
                      <a:pt x="202" y="473"/>
                      <a:pt x="185" y="484"/>
                    </a:cubicBezTo>
                    <a:cubicBezTo>
                      <a:pt x="183" y="485"/>
                      <a:pt x="182" y="484"/>
                      <a:pt x="181" y="484"/>
                    </a:cubicBezTo>
                    <a:cubicBezTo>
                      <a:pt x="180" y="483"/>
                      <a:pt x="180" y="482"/>
                      <a:pt x="180" y="481"/>
                    </a:cubicBezTo>
                    <a:cubicBezTo>
                      <a:pt x="183" y="464"/>
                      <a:pt x="177" y="446"/>
                      <a:pt x="164" y="435"/>
                    </a:cubicBezTo>
                    <a:cubicBezTo>
                      <a:pt x="164" y="435"/>
                      <a:pt x="164" y="435"/>
                      <a:pt x="164" y="435"/>
                    </a:cubicBezTo>
                    <a:cubicBezTo>
                      <a:pt x="150" y="423"/>
                      <a:pt x="132" y="420"/>
                      <a:pt x="117" y="425"/>
                    </a:cubicBezTo>
                    <a:cubicBezTo>
                      <a:pt x="115" y="426"/>
                      <a:pt x="114" y="425"/>
                      <a:pt x="113" y="425"/>
                    </a:cubicBezTo>
                    <a:cubicBezTo>
                      <a:pt x="112" y="424"/>
                      <a:pt x="112" y="422"/>
                      <a:pt x="113" y="421"/>
                    </a:cubicBezTo>
                    <a:cubicBezTo>
                      <a:pt x="121" y="402"/>
                      <a:pt x="116" y="379"/>
                      <a:pt x="100" y="365"/>
                    </a:cubicBezTo>
                    <a:cubicBezTo>
                      <a:pt x="100" y="365"/>
                      <a:pt x="100" y="365"/>
                      <a:pt x="100" y="365"/>
                    </a:cubicBezTo>
                    <a:cubicBezTo>
                      <a:pt x="80" y="347"/>
                      <a:pt x="49" y="350"/>
                      <a:pt x="32" y="370"/>
                    </a:cubicBezTo>
                    <a:cubicBezTo>
                      <a:pt x="18" y="386"/>
                      <a:pt x="18" y="386"/>
                      <a:pt x="18" y="386"/>
                    </a:cubicBezTo>
                    <a:cubicBezTo>
                      <a:pt x="0" y="406"/>
                      <a:pt x="2" y="437"/>
                      <a:pt x="23" y="455"/>
                    </a:cubicBezTo>
                    <a:cubicBezTo>
                      <a:pt x="23" y="455"/>
                      <a:pt x="23" y="455"/>
                      <a:pt x="23" y="455"/>
                    </a:cubicBezTo>
                    <a:cubicBezTo>
                      <a:pt x="35" y="465"/>
                      <a:pt x="51" y="469"/>
                      <a:pt x="66" y="465"/>
                    </a:cubicBezTo>
                    <a:cubicBezTo>
                      <a:pt x="68" y="465"/>
                      <a:pt x="69" y="465"/>
                      <a:pt x="70" y="466"/>
                    </a:cubicBezTo>
                    <a:cubicBezTo>
                      <a:pt x="70" y="467"/>
                      <a:pt x="70" y="469"/>
                      <a:pt x="69" y="470"/>
                    </a:cubicBezTo>
                    <a:cubicBezTo>
                      <a:pt x="54" y="490"/>
                      <a:pt x="57" y="519"/>
                      <a:pt x="76" y="536"/>
                    </a:cubicBezTo>
                    <a:cubicBezTo>
                      <a:pt x="76" y="536"/>
                      <a:pt x="76" y="536"/>
                      <a:pt x="76" y="536"/>
                    </a:cubicBezTo>
                    <a:cubicBezTo>
                      <a:pt x="95" y="553"/>
                      <a:pt x="124" y="552"/>
                      <a:pt x="142" y="534"/>
                    </a:cubicBezTo>
                    <a:cubicBezTo>
                      <a:pt x="143" y="533"/>
                      <a:pt x="144" y="533"/>
                      <a:pt x="145" y="534"/>
                    </a:cubicBezTo>
                    <a:cubicBezTo>
                      <a:pt x="147" y="534"/>
                      <a:pt x="147" y="535"/>
                      <a:pt x="147" y="537"/>
                    </a:cubicBezTo>
                    <a:cubicBezTo>
                      <a:pt x="146" y="552"/>
                      <a:pt x="151" y="568"/>
                      <a:pt x="164" y="578"/>
                    </a:cubicBezTo>
                    <a:cubicBezTo>
                      <a:pt x="164" y="578"/>
                      <a:pt x="164" y="578"/>
                      <a:pt x="164" y="578"/>
                    </a:cubicBezTo>
                    <a:cubicBezTo>
                      <a:pt x="183" y="595"/>
                      <a:pt x="212" y="594"/>
                      <a:pt x="230" y="576"/>
                    </a:cubicBezTo>
                    <a:cubicBezTo>
                      <a:pt x="231" y="575"/>
                      <a:pt x="232" y="575"/>
                      <a:pt x="233" y="576"/>
                    </a:cubicBezTo>
                    <a:cubicBezTo>
                      <a:pt x="234" y="576"/>
                      <a:pt x="235" y="577"/>
                      <a:pt x="235" y="579"/>
                    </a:cubicBezTo>
                    <a:cubicBezTo>
                      <a:pt x="233" y="594"/>
                      <a:pt x="239" y="610"/>
                      <a:pt x="252" y="621"/>
                    </a:cubicBezTo>
                    <a:cubicBezTo>
                      <a:pt x="272" y="638"/>
                      <a:pt x="303" y="636"/>
                      <a:pt x="320" y="615"/>
                    </a:cubicBezTo>
                    <a:cubicBezTo>
                      <a:pt x="324" y="611"/>
                      <a:pt x="324" y="611"/>
                      <a:pt x="324" y="611"/>
                    </a:cubicBezTo>
                    <a:cubicBezTo>
                      <a:pt x="341" y="591"/>
                      <a:pt x="339" y="560"/>
                      <a:pt x="319" y="543"/>
                    </a:cubicBezTo>
                    <a:close/>
                    <a:moveTo>
                      <a:pt x="449" y="177"/>
                    </a:moveTo>
                    <a:cubicBezTo>
                      <a:pt x="489" y="216"/>
                      <a:pt x="535" y="260"/>
                      <a:pt x="576" y="299"/>
                    </a:cubicBezTo>
                    <a:cubicBezTo>
                      <a:pt x="582" y="305"/>
                      <a:pt x="589" y="307"/>
                      <a:pt x="597" y="306"/>
                    </a:cubicBezTo>
                    <a:cubicBezTo>
                      <a:pt x="605" y="305"/>
                      <a:pt x="612" y="300"/>
                      <a:pt x="616" y="293"/>
                    </a:cubicBezTo>
                    <a:cubicBezTo>
                      <a:pt x="626" y="275"/>
                      <a:pt x="632" y="256"/>
                      <a:pt x="636" y="234"/>
                    </a:cubicBezTo>
                    <a:cubicBezTo>
                      <a:pt x="638" y="224"/>
                      <a:pt x="642" y="216"/>
                      <a:pt x="649" y="209"/>
                    </a:cubicBezTo>
                    <a:cubicBezTo>
                      <a:pt x="671" y="186"/>
                      <a:pt x="671" y="186"/>
                      <a:pt x="671" y="186"/>
                    </a:cubicBezTo>
                    <a:cubicBezTo>
                      <a:pt x="688" y="168"/>
                      <a:pt x="689" y="139"/>
                      <a:pt x="672" y="121"/>
                    </a:cubicBezTo>
                    <a:cubicBezTo>
                      <a:pt x="580" y="21"/>
                      <a:pt x="580" y="21"/>
                      <a:pt x="580" y="21"/>
                    </a:cubicBezTo>
                    <a:cubicBezTo>
                      <a:pt x="563" y="3"/>
                      <a:pt x="534" y="0"/>
                      <a:pt x="515" y="16"/>
                    </a:cubicBezTo>
                    <a:cubicBezTo>
                      <a:pt x="493" y="34"/>
                      <a:pt x="493" y="34"/>
                      <a:pt x="493" y="34"/>
                    </a:cubicBezTo>
                    <a:cubicBezTo>
                      <a:pt x="483" y="42"/>
                      <a:pt x="471" y="45"/>
                      <a:pt x="457" y="44"/>
                    </a:cubicBezTo>
                    <a:cubicBezTo>
                      <a:pt x="435" y="41"/>
                      <a:pt x="412" y="38"/>
                      <a:pt x="390" y="36"/>
                    </a:cubicBezTo>
                    <a:cubicBezTo>
                      <a:pt x="347" y="30"/>
                      <a:pt x="308" y="41"/>
                      <a:pt x="274" y="67"/>
                    </a:cubicBezTo>
                    <a:cubicBezTo>
                      <a:pt x="229" y="101"/>
                      <a:pt x="184" y="136"/>
                      <a:pt x="139" y="171"/>
                    </a:cubicBezTo>
                    <a:cubicBezTo>
                      <a:pt x="95" y="207"/>
                      <a:pt x="151" y="255"/>
                      <a:pt x="203" y="222"/>
                    </a:cubicBezTo>
                    <a:cubicBezTo>
                      <a:pt x="301" y="161"/>
                      <a:pt x="301" y="161"/>
                      <a:pt x="301" y="161"/>
                    </a:cubicBezTo>
                    <a:cubicBezTo>
                      <a:pt x="315" y="153"/>
                      <a:pt x="331" y="152"/>
                      <a:pt x="346" y="158"/>
                    </a:cubicBezTo>
                    <a:cubicBezTo>
                      <a:pt x="364" y="167"/>
                      <a:pt x="388" y="168"/>
                      <a:pt x="408" y="165"/>
                    </a:cubicBezTo>
                    <a:cubicBezTo>
                      <a:pt x="423" y="162"/>
                      <a:pt x="437" y="166"/>
                      <a:pt x="449" y="1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23"/>
          <p:cNvGrpSpPr/>
          <p:nvPr/>
        </p:nvGrpSpPr>
        <p:grpSpPr>
          <a:xfrm>
            <a:off x="8898870" y="5311789"/>
            <a:ext cx="674880" cy="710302"/>
            <a:chOff x="4798846" y="3684983"/>
            <a:chExt cx="563884" cy="563961"/>
          </a:xfrm>
        </p:grpSpPr>
        <p:sp>
          <p:nvSpPr>
            <p:cNvPr id="43" name="椭圆 42"/>
            <p:cNvSpPr/>
            <p:nvPr/>
          </p:nvSpPr>
          <p:spPr>
            <a:xfrm>
              <a:off x="4798846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9" name="组合 53"/>
            <p:cNvGrpSpPr/>
            <p:nvPr/>
          </p:nvGrpSpPr>
          <p:grpSpPr>
            <a:xfrm>
              <a:off x="4986263" y="3800231"/>
              <a:ext cx="203290" cy="270481"/>
              <a:chOff x="7976594" y="2279040"/>
              <a:chExt cx="528116" cy="702571"/>
            </a:xfrm>
            <a:solidFill>
              <a:schemeClr val="bg1"/>
            </a:solidFill>
          </p:grpSpPr>
          <p:sp>
            <p:nvSpPr>
              <p:cNvPr id="55" name="Freeform 23"/>
              <p:cNvSpPr>
                <a:spLocks noEditPoints="1"/>
              </p:cNvSpPr>
              <p:nvPr/>
            </p:nvSpPr>
            <p:spPr bwMode="auto">
              <a:xfrm>
                <a:off x="7976594" y="2279040"/>
                <a:ext cx="519705" cy="702571"/>
              </a:xfrm>
              <a:custGeom>
                <a:avLst/>
                <a:gdLst>
                  <a:gd name="T0" fmla="*/ 592 w 601"/>
                  <a:gd name="T1" fmla="*/ 600 h 813"/>
                  <a:gd name="T2" fmla="*/ 374 w 601"/>
                  <a:gd name="T3" fmla="*/ 589 h 813"/>
                  <a:gd name="T4" fmla="*/ 374 w 601"/>
                  <a:gd name="T5" fmla="*/ 423 h 813"/>
                  <a:gd name="T6" fmla="*/ 601 w 601"/>
                  <a:gd name="T7" fmla="*/ 435 h 813"/>
                  <a:gd name="T8" fmla="*/ 533 w 601"/>
                  <a:gd name="T9" fmla="*/ 514 h 813"/>
                  <a:gd name="T10" fmla="*/ 592 w 601"/>
                  <a:gd name="T11" fmla="*/ 600 h 813"/>
                  <a:gd name="T12" fmla="*/ 253 w 601"/>
                  <a:gd name="T13" fmla="*/ 44 h 813"/>
                  <a:gd name="T14" fmla="*/ 298 w 601"/>
                  <a:gd name="T15" fmla="*/ 0 h 813"/>
                  <a:gd name="T16" fmla="*/ 342 w 601"/>
                  <a:gd name="T17" fmla="*/ 44 h 813"/>
                  <a:gd name="T18" fmla="*/ 342 w 601"/>
                  <a:gd name="T19" fmla="*/ 103 h 813"/>
                  <a:gd name="T20" fmla="*/ 253 w 601"/>
                  <a:gd name="T21" fmla="*/ 108 h 813"/>
                  <a:gd name="T22" fmla="*/ 253 w 601"/>
                  <a:gd name="T23" fmla="*/ 44 h 813"/>
                  <a:gd name="T24" fmla="*/ 342 w 601"/>
                  <a:gd name="T25" fmla="*/ 332 h 813"/>
                  <a:gd name="T26" fmla="*/ 342 w 601"/>
                  <a:gd name="T27" fmla="*/ 737 h 813"/>
                  <a:gd name="T28" fmla="*/ 355 w 601"/>
                  <a:gd name="T29" fmla="*/ 750 h 813"/>
                  <a:gd name="T30" fmla="*/ 380 w 601"/>
                  <a:gd name="T31" fmla="*/ 750 h 813"/>
                  <a:gd name="T32" fmla="*/ 415 w 601"/>
                  <a:gd name="T33" fmla="*/ 786 h 813"/>
                  <a:gd name="T34" fmla="*/ 415 w 601"/>
                  <a:gd name="T35" fmla="*/ 813 h 813"/>
                  <a:gd name="T36" fmla="*/ 180 w 601"/>
                  <a:gd name="T37" fmla="*/ 813 h 813"/>
                  <a:gd name="T38" fmla="*/ 180 w 601"/>
                  <a:gd name="T39" fmla="*/ 786 h 813"/>
                  <a:gd name="T40" fmla="*/ 216 w 601"/>
                  <a:gd name="T41" fmla="*/ 750 h 813"/>
                  <a:gd name="T42" fmla="*/ 240 w 601"/>
                  <a:gd name="T43" fmla="*/ 750 h 813"/>
                  <a:gd name="T44" fmla="*/ 253 w 601"/>
                  <a:gd name="T45" fmla="*/ 737 h 813"/>
                  <a:gd name="T46" fmla="*/ 253 w 601"/>
                  <a:gd name="T47" fmla="*/ 337 h 813"/>
                  <a:gd name="T48" fmla="*/ 342 w 601"/>
                  <a:gd name="T49" fmla="*/ 332 h 813"/>
                  <a:gd name="T50" fmla="*/ 221 w 601"/>
                  <a:gd name="T51" fmla="*/ 581 h 813"/>
                  <a:gd name="T52" fmla="*/ 59 w 601"/>
                  <a:gd name="T53" fmla="*/ 572 h 813"/>
                  <a:gd name="T54" fmla="*/ 0 w 601"/>
                  <a:gd name="T55" fmla="*/ 486 h 813"/>
                  <a:gd name="T56" fmla="*/ 68 w 601"/>
                  <a:gd name="T57" fmla="*/ 407 h 813"/>
                  <a:gd name="T58" fmla="*/ 221 w 601"/>
                  <a:gd name="T59" fmla="*/ 415 h 813"/>
                  <a:gd name="T60" fmla="*/ 221 w 601"/>
                  <a:gd name="T61" fmla="*/ 58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1" h="813">
                    <a:moveTo>
                      <a:pt x="592" y="600"/>
                    </a:moveTo>
                    <a:cubicBezTo>
                      <a:pt x="374" y="589"/>
                      <a:pt x="374" y="589"/>
                      <a:pt x="374" y="589"/>
                    </a:cubicBezTo>
                    <a:cubicBezTo>
                      <a:pt x="374" y="423"/>
                      <a:pt x="374" y="423"/>
                      <a:pt x="374" y="423"/>
                    </a:cubicBezTo>
                    <a:cubicBezTo>
                      <a:pt x="601" y="435"/>
                      <a:pt x="601" y="435"/>
                      <a:pt x="601" y="435"/>
                    </a:cubicBezTo>
                    <a:cubicBezTo>
                      <a:pt x="533" y="514"/>
                      <a:pt x="533" y="514"/>
                      <a:pt x="533" y="514"/>
                    </a:cubicBezTo>
                    <a:cubicBezTo>
                      <a:pt x="592" y="600"/>
                      <a:pt x="592" y="600"/>
                      <a:pt x="592" y="600"/>
                    </a:cubicBezTo>
                    <a:close/>
                    <a:moveTo>
                      <a:pt x="253" y="44"/>
                    </a:moveTo>
                    <a:cubicBezTo>
                      <a:pt x="253" y="20"/>
                      <a:pt x="273" y="0"/>
                      <a:pt x="298" y="0"/>
                    </a:cubicBezTo>
                    <a:cubicBezTo>
                      <a:pt x="322" y="0"/>
                      <a:pt x="342" y="20"/>
                      <a:pt x="342" y="44"/>
                    </a:cubicBezTo>
                    <a:cubicBezTo>
                      <a:pt x="342" y="103"/>
                      <a:pt x="342" y="103"/>
                      <a:pt x="342" y="103"/>
                    </a:cubicBezTo>
                    <a:cubicBezTo>
                      <a:pt x="253" y="108"/>
                      <a:pt x="253" y="108"/>
                      <a:pt x="253" y="108"/>
                    </a:cubicBezTo>
                    <a:cubicBezTo>
                      <a:pt x="253" y="44"/>
                      <a:pt x="253" y="44"/>
                      <a:pt x="253" y="44"/>
                    </a:cubicBezTo>
                    <a:close/>
                    <a:moveTo>
                      <a:pt x="342" y="332"/>
                    </a:moveTo>
                    <a:cubicBezTo>
                      <a:pt x="342" y="737"/>
                      <a:pt x="342" y="737"/>
                      <a:pt x="342" y="737"/>
                    </a:cubicBezTo>
                    <a:cubicBezTo>
                      <a:pt x="342" y="744"/>
                      <a:pt x="348" y="750"/>
                      <a:pt x="355" y="750"/>
                    </a:cubicBezTo>
                    <a:cubicBezTo>
                      <a:pt x="380" y="750"/>
                      <a:pt x="380" y="750"/>
                      <a:pt x="380" y="750"/>
                    </a:cubicBezTo>
                    <a:cubicBezTo>
                      <a:pt x="399" y="750"/>
                      <a:pt x="415" y="766"/>
                      <a:pt x="415" y="786"/>
                    </a:cubicBezTo>
                    <a:cubicBezTo>
                      <a:pt x="415" y="813"/>
                      <a:pt x="415" y="813"/>
                      <a:pt x="415" y="813"/>
                    </a:cubicBezTo>
                    <a:cubicBezTo>
                      <a:pt x="180" y="813"/>
                      <a:pt x="180" y="813"/>
                      <a:pt x="180" y="813"/>
                    </a:cubicBezTo>
                    <a:cubicBezTo>
                      <a:pt x="180" y="786"/>
                      <a:pt x="180" y="786"/>
                      <a:pt x="180" y="786"/>
                    </a:cubicBezTo>
                    <a:cubicBezTo>
                      <a:pt x="180" y="766"/>
                      <a:pt x="196" y="750"/>
                      <a:pt x="216" y="750"/>
                    </a:cubicBezTo>
                    <a:cubicBezTo>
                      <a:pt x="240" y="750"/>
                      <a:pt x="240" y="750"/>
                      <a:pt x="240" y="750"/>
                    </a:cubicBezTo>
                    <a:cubicBezTo>
                      <a:pt x="247" y="750"/>
                      <a:pt x="253" y="744"/>
                      <a:pt x="253" y="737"/>
                    </a:cubicBezTo>
                    <a:cubicBezTo>
                      <a:pt x="253" y="337"/>
                      <a:pt x="253" y="337"/>
                      <a:pt x="253" y="337"/>
                    </a:cubicBezTo>
                    <a:cubicBezTo>
                      <a:pt x="342" y="332"/>
                      <a:pt x="342" y="332"/>
                      <a:pt x="342" y="332"/>
                    </a:cubicBezTo>
                    <a:close/>
                    <a:moveTo>
                      <a:pt x="221" y="581"/>
                    </a:moveTo>
                    <a:cubicBezTo>
                      <a:pt x="59" y="572"/>
                      <a:pt x="59" y="572"/>
                      <a:pt x="59" y="572"/>
                    </a:cubicBezTo>
                    <a:cubicBezTo>
                      <a:pt x="0" y="486"/>
                      <a:pt x="0" y="486"/>
                      <a:pt x="0" y="486"/>
                    </a:cubicBezTo>
                    <a:cubicBezTo>
                      <a:pt x="68" y="407"/>
                      <a:pt x="68" y="407"/>
                      <a:pt x="68" y="407"/>
                    </a:cubicBezTo>
                    <a:cubicBezTo>
                      <a:pt x="221" y="415"/>
                      <a:pt x="221" y="415"/>
                      <a:pt x="221" y="415"/>
                    </a:cubicBezTo>
                    <a:cubicBezTo>
                      <a:pt x="221" y="581"/>
                      <a:pt x="221" y="581"/>
                      <a:pt x="221" y="5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 24"/>
              <p:cNvSpPr/>
              <p:nvPr/>
            </p:nvSpPr>
            <p:spPr bwMode="auto">
              <a:xfrm>
                <a:off x="7985371" y="2386200"/>
                <a:ext cx="519339" cy="166774"/>
              </a:xfrm>
              <a:custGeom>
                <a:avLst/>
                <a:gdLst>
                  <a:gd name="T0" fmla="*/ 0 w 1420"/>
                  <a:gd name="T1" fmla="*/ 66 h 456"/>
                  <a:gd name="T2" fmla="*/ 631 w 1420"/>
                  <a:gd name="T3" fmla="*/ 33 h 456"/>
                  <a:gd name="T4" fmla="*/ 1259 w 1420"/>
                  <a:gd name="T5" fmla="*/ 0 h 456"/>
                  <a:gd name="T6" fmla="*/ 1420 w 1420"/>
                  <a:gd name="T7" fmla="*/ 189 h 456"/>
                  <a:gd name="T8" fmla="*/ 1281 w 1420"/>
                  <a:gd name="T9" fmla="*/ 390 h 456"/>
                  <a:gd name="T10" fmla="*/ 650 w 1420"/>
                  <a:gd name="T11" fmla="*/ 423 h 456"/>
                  <a:gd name="T12" fmla="*/ 21 w 1420"/>
                  <a:gd name="T13" fmla="*/ 456 h 456"/>
                  <a:gd name="T14" fmla="*/ 160 w 1420"/>
                  <a:gd name="T15" fmla="*/ 253 h 456"/>
                  <a:gd name="T16" fmla="*/ 0 w 1420"/>
                  <a:gd name="T17" fmla="*/ 66 h 456"/>
                  <a:gd name="T18" fmla="*/ 0 w 1420"/>
                  <a:gd name="T19" fmla="*/ 6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20" h="456">
                    <a:moveTo>
                      <a:pt x="0" y="66"/>
                    </a:moveTo>
                    <a:lnTo>
                      <a:pt x="631" y="33"/>
                    </a:lnTo>
                    <a:lnTo>
                      <a:pt x="1259" y="0"/>
                    </a:lnTo>
                    <a:lnTo>
                      <a:pt x="1420" y="189"/>
                    </a:lnTo>
                    <a:lnTo>
                      <a:pt x="1281" y="390"/>
                    </a:lnTo>
                    <a:lnTo>
                      <a:pt x="650" y="423"/>
                    </a:lnTo>
                    <a:lnTo>
                      <a:pt x="21" y="456"/>
                    </a:lnTo>
                    <a:lnTo>
                      <a:pt x="160" y="253"/>
                    </a:lnTo>
                    <a:lnTo>
                      <a:pt x="0" y="66"/>
                    </a:lnTo>
                    <a:lnTo>
                      <a:pt x="0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组合 24"/>
          <p:cNvGrpSpPr/>
          <p:nvPr/>
        </p:nvGrpSpPr>
        <p:grpSpPr>
          <a:xfrm>
            <a:off x="9902062" y="5311789"/>
            <a:ext cx="674880" cy="710302"/>
            <a:chOff x="5814834" y="3684983"/>
            <a:chExt cx="563884" cy="563961"/>
          </a:xfrm>
        </p:grpSpPr>
        <p:sp>
          <p:nvSpPr>
            <p:cNvPr id="44" name="椭圆 43"/>
            <p:cNvSpPr/>
            <p:nvPr/>
          </p:nvSpPr>
          <p:spPr>
            <a:xfrm>
              <a:off x="5814834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组合 56"/>
            <p:cNvGrpSpPr/>
            <p:nvPr/>
          </p:nvGrpSpPr>
          <p:grpSpPr>
            <a:xfrm>
              <a:off x="5961456" y="3800091"/>
              <a:ext cx="272556" cy="270762"/>
              <a:chOff x="6463926" y="2278309"/>
              <a:chExt cx="708057" cy="703302"/>
            </a:xfrm>
            <a:solidFill>
              <a:schemeClr val="bg1"/>
            </a:solidFill>
          </p:grpSpPr>
          <p:sp>
            <p:nvSpPr>
              <p:cNvPr id="58" name="Freeform 30"/>
              <p:cNvSpPr>
                <a:spLocks noEditPoints="1"/>
              </p:cNvSpPr>
              <p:nvPr/>
            </p:nvSpPr>
            <p:spPr bwMode="auto">
              <a:xfrm>
                <a:off x="6687023" y="2278309"/>
                <a:ext cx="261864" cy="305752"/>
              </a:xfrm>
              <a:custGeom>
                <a:avLst/>
                <a:gdLst>
                  <a:gd name="T0" fmla="*/ 150 w 303"/>
                  <a:gd name="T1" fmla="*/ 1 h 354"/>
                  <a:gd name="T2" fmla="*/ 81 w 303"/>
                  <a:gd name="T3" fmla="*/ 76 h 354"/>
                  <a:gd name="T4" fmla="*/ 153 w 303"/>
                  <a:gd name="T5" fmla="*/ 165 h 354"/>
                  <a:gd name="T6" fmla="*/ 222 w 303"/>
                  <a:gd name="T7" fmla="*/ 74 h 354"/>
                  <a:gd name="T8" fmla="*/ 150 w 303"/>
                  <a:gd name="T9" fmla="*/ 1 h 354"/>
                  <a:gd name="T10" fmla="*/ 151 w 303"/>
                  <a:gd name="T11" fmla="*/ 261 h 354"/>
                  <a:gd name="T12" fmla="*/ 198 w 303"/>
                  <a:gd name="T13" fmla="*/ 196 h 354"/>
                  <a:gd name="T14" fmla="*/ 210 w 303"/>
                  <a:gd name="T15" fmla="*/ 190 h 354"/>
                  <a:gd name="T16" fmla="*/ 260 w 303"/>
                  <a:gd name="T17" fmla="*/ 199 h 354"/>
                  <a:gd name="T18" fmla="*/ 290 w 303"/>
                  <a:gd name="T19" fmla="*/ 225 h 354"/>
                  <a:gd name="T20" fmla="*/ 303 w 303"/>
                  <a:gd name="T21" fmla="*/ 330 h 354"/>
                  <a:gd name="T22" fmla="*/ 297 w 303"/>
                  <a:gd name="T23" fmla="*/ 347 h 354"/>
                  <a:gd name="T24" fmla="*/ 280 w 303"/>
                  <a:gd name="T25" fmla="*/ 354 h 354"/>
                  <a:gd name="T26" fmla="*/ 23 w 303"/>
                  <a:gd name="T27" fmla="*/ 354 h 354"/>
                  <a:gd name="T28" fmla="*/ 6 w 303"/>
                  <a:gd name="T29" fmla="*/ 347 h 354"/>
                  <a:gd name="T30" fmla="*/ 0 w 303"/>
                  <a:gd name="T31" fmla="*/ 330 h 354"/>
                  <a:gd name="T32" fmla="*/ 13 w 303"/>
                  <a:gd name="T33" fmla="*/ 225 h 354"/>
                  <a:gd name="T34" fmla="*/ 43 w 303"/>
                  <a:gd name="T35" fmla="*/ 199 h 354"/>
                  <a:gd name="T36" fmla="*/ 93 w 303"/>
                  <a:gd name="T37" fmla="*/ 190 h 354"/>
                  <a:gd name="T38" fmla="*/ 105 w 303"/>
                  <a:gd name="T39" fmla="*/ 196 h 354"/>
                  <a:gd name="T40" fmla="*/ 151 w 303"/>
                  <a:gd name="T41" fmla="*/ 261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3" h="354">
                    <a:moveTo>
                      <a:pt x="150" y="1"/>
                    </a:moveTo>
                    <a:cubicBezTo>
                      <a:pt x="111" y="2"/>
                      <a:pt x="80" y="36"/>
                      <a:pt x="81" y="76"/>
                    </a:cubicBezTo>
                    <a:cubicBezTo>
                      <a:pt x="82" y="117"/>
                      <a:pt x="114" y="166"/>
                      <a:pt x="153" y="165"/>
                    </a:cubicBezTo>
                    <a:cubicBezTo>
                      <a:pt x="192" y="165"/>
                      <a:pt x="223" y="114"/>
                      <a:pt x="222" y="74"/>
                    </a:cubicBezTo>
                    <a:cubicBezTo>
                      <a:pt x="221" y="33"/>
                      <a:pt x="189" y="0"/>
                      <a:pt x="150" y="1"/>
                    </a:cubicBezTo>
                    <a:close/>
                    <a:moveTo>
                      <a:pt x="151" y="261"/>
                    </a:moveTo>
                    <a:cubicBezTo>
                      <a:pt x="198" y="196"/>
                      <a:pt x="198" y="196"/>
                      <a:pt x="198" y="196"/>
                    </a:cubicBezTo>
                    <a:cubicBezTo>
                      <a:pt x="201" y="192"/>
                      <a:pt x="206" y="190"/>
                      <a:pt x="210" y="190"/>
                    </a:cubicBezTo>
                    <a:cubicBezTo>
                      <a:pt x="260" y="199"/>
                      <a:pt x="260" y="199"/>
                      <a:pt x="260" y="199"/>
                    </a:cubicBezTo>
                    <a:cubicBezTo>
                      <a:pt x="278" y="202"/>
                      <a:pt x="288" y="217"/>
                      <a:pt x="290" y="225"/>
                    </a:cubicBezTo>
                    <a:cubicBezTo>
                      <a:pt x="297" y="274"/>
                      <a:pt x="301" y="304"/>
                      <a:pt x="303" y="330"/>
                    </a:cubicBezTo>
                    <a:cubicBezTo>
                      <a:pt x="303" y="336"/>
                      <a:pt x="301" y="342"/>
                      <a:pt x="297" y="347"/>
                    </a:cubicBezTo>
                    <a:cubicBezTo>
                      <a:pt x="292" y="351"/>
                      <a:pt x="287" y="354"/>
                      <a:pt x="280" y="354"/>
                    </a:cubicBezTo>
                    <a:cubicBezTo>
                      <a:pt x="23" y="354"/>
                      <a:pt x="23" y="354"/>
                      <a:pt x="23" y="354"/>
                    </a:cubicBezTo>
                    <a:cubicBezTo>
                      <a:pt x="16" y="354"/>
                      <a:pt x="11" y="351"/>
                      <a:pt x="6" y="347"/>
                    </a:cubicBezTo>
                    <a:cubicBezTo>
                      <a:pt x="2" y="342"/>
                      <a:pt x="0" y="336"/>
                      <a:pt x="0" y="330"/>
                    </a:cubicBezTo>
                    <a:cubicBezTo>
                      <a:pt x="2" y="304"/>
                      <a:pt x="6" y="274"/>
                      <a:pt x="13" y="225"/>
                    </a:cubicBezTo>
                    <a:cubicBezTo>
                      <a:pt x="15" y="217"/>
                      <a:pt x="25" y="202"/>
                      <a:pt x="43" y="199"/>
                    </a:cubicBezTo>
                    <a:cubicBezTo>
                      <a:pt x="93" y="190"/>
                      <a:pt x="93" y="190"/>
                      <a:pt x="93" y="190"/>
                    </a:cubicBezTo>
                    <a:cubicBezTo>
                      <a:pt x="97" y="190"/>
                      <a:pt x="102" y="192"/>
                      <a:pt x="105" y="196"/>
                    </a:cubicBezTo>
                    <a:cubicBezTo>
                      <a:pt x="151" y="261"/>
                      <a:pt x="151" y="261"/>
                      <a:pt x="151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 31"/>
              <p:cNvSpPr>
                <a:spLocks noEditPoints="1"/>
              </p:cNvSpPr>
              <p:nvPr/>
            </p:nvSpPr>
            <p:spPr bwMode="auto">
              <a:xfrm>
                <a:off x="6463926" y="2632337"/>
                <a:ext cx="268082" cy="349274"/>
              </a:xfrm>
              <a:custGeom>
                <a:avLst/>
                <a:gdLst>
                  <a:gd name="T0" fmla="*/ 153 w 310"/>
                  <a:gd name="T1" fmla="*/ 1 h 404"/>
                  <a:gd name="T2" fmla="*/ 84 w 310"/>
                  <a:gd name="T3" fmla="*/ 76 h 404"/>
                  <a:gd name="T4" fmla="*/ 156 w 310"/>
                  <a:gd name="T5" fmla="*/ 165 h 404"/>
                  <a:gd name="T6" fmla="*/ 225 w 310"/>
                  <a:gd name="T7" fmla="*/ 73 h 404"/>
                  <a:gd name="T8" fmla="*/ 153 w 310"/>
                  <a:gd name="T9" fmla="*/ 1 h 404"/>
                  <a:gd name="T10" fmla="*/ 155 w 310"/>
                  <a:gd name="T11" fmla="*/ 261 h 404"/>
                  <a:gd name="T12" fmla="*/ 201 w 310"/>
                  <a:gd name="T13" fmla="*/ 195 h 404"/>
                  <a:gd name="T14" fmla="*/ 213 w 310"/>
                  <a:gd name="T15" fmla="*/ 190 h 404"/>
                  <a:gd name="T16" fmla="*/ 263 w 310"/>
                  <a:gd name="T17" fmla="*/ 199 h 404"/>
                  <a:gd name="T18" fmla="*/ 293 w 310"/>
                  <a:gd name="T19" fmla="*/ 225 h 404"/>
                  <a:gd name="T20" fmla="*/ 304 w 310"/>
                  <a:gd name="T21" fmla="*/ 385 h 404"/>
                  <a:gd name="T22" fmla="*/ 282 w 310"/>
                  <a:gd name="T23" fmla="*/ 404 h 404"/>
                  <a:gd name="T24" fmla="*/ 27 w 310"/>
                  <a:gd name="T25" fmla="*/ 404 h 404"/>
                  <a:gd name="T26" fmla="*/ 5 w 310"/>
                  <a:gd name="T27" fmla="*/ 385 h 404"/>
                  <a:gd name="T28" fmla="*/ 16 w 310"/>
                  <a:gd name="T29" fmla="*/ 225 h 404"/>
                  <a:gd name="T30" fmla="*/ 46 w 310"/>
                  <a:gd name="T31" fmla="*/ 199 h 404"/>
                  <a:gd name="T32" fmla="*/ 96 w 310"/>
                  <a:gd name="T33" fmla="*/ 190 h 404"/>
                  <a:gd name="T34" fmla="*/ 108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3" y="1"/>
                    </a:moveTo>
                    <a:cubicBezTo>
                      <a:pt x="114" y="1"/>
                      <a:pt x="83" y="35"/>
                      <a:pt x="84" y="76"/>
                    </a:cubicBezTo>
                    <a:cubicBezTo>
                      <a:pt x="85" y="117"/>
                      <a:pt x="117" y="166"/>
                      <a:pt x="156" y="165"/>
                    </a:cubicBezTo>
                    <a:cubicBezTo>
                      <a:pt x="195" y="164"/>
                      <a:pt x="226" y="114"/>
                      <a:pt x="225" y="73"/>
                    </a:cubicBezTo>
                    <a:cubicBezTo>
                      <a:pt x="224" y="32"/>
                      <a:pt x="192" y="0"/>
                      <a:pt x="153" y="1"/>
                    </a:cubicBezTo>
                    <a:close/>
                    <a:moveTo>
                      <a:pt x="155" y="261"/>
                    </a:moveTo>
                    <a:cubicBezTo>
                      <a:pt x="201" y="195"/>
                      <a:pt x="201" y="195"/>
                      <a:pt x="201" y="195"/>
                    </a:cubicBezTo>
                    <a:cubicBezTo>
                      <a:pt x="204" y="191"/>
                      <a:pt x="209" y="189"/>
                      <a:pt x="213" y="190"/>
                    </a:cubicBezTo>
                    <a:cubicBezTo>
                      <a:pt x="263" y="199"/>
                      <a:pt x="263" y="199"/>
                      <a:pt x="263" y="199"/>
                    </a:cubicBezTo>
                    <a:cubicBezTo>
                      <a:pt x="281" y="202"/>
                      <a:pt x="291" y="216"/>
                      <a:pt x="293" y="225"/>
                    </a:cubicBezTo>
                    <a:cubicBezTo>
                      <a:pt x="304" y="309"/>
                      <a:pt x="310" y="336"/>
                      <a:pt x="304" y="385"/>
                    </a:cubicBezTo>
                    <a:cubicBezTo>
                      <a:pt x="303" y="396"/>
                      <a:pt x="294" y="404"/>
                      <a:pt x="282" y="404"/>
                    </a:cubicBezTo>
                    <a:cubicBezTo>
                      <a:pt x="27" y="404"/>
                      <a:pt x="27" y="404"/>
                      <a:pt x="27" y="404"/>
                    </a:cubicBezTo>
                    <a:cubicBezTo>
                      <a:pt x="15" y="404"/>
                      <a:pt x="6" y="396"/>
                      <a:pt x="5" y="385"/>
                    </a:cubicBezTo>
                    <a:cubicBezTo>
                      <a:pt x="0" y="336"/>
                      <a:pt x="5" y="309"/>
                      <a:pt x="16" y="225"/>
                    </a:cubicBezTo>
                    <a:cubicBezTo>
                      <a:pt x="18" y="216"/>
                      <a:pt x="28" y="202"/>
                      <a:pt x="46" y="199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100" y="189"/>
                      <a:pt x="105" y="191"/>
                      <a:pt x="108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 32"/>
              <p:cNvSpPr/>
              <p:nvPr/>
            </p:nvSpPr>
            <p:spPr bwMode="auto">
              <a:xfrm>
                <a:off x="6727619" y="2616977"/>
                <a:ext cx="180672" cy="154705"/>
              </a:xfrm>
              <a:custGeom>
                <a:avLst/>
                <a:gdLst>
                  <a:gd name="T0" fmla="*/ 85 w 209"/>
                  <a:gd name="T1" fmla="*/ 19 h 179"/>
                  <a:gd name="T2" fmla="*/ 104 w 209"/>
                  <a:gd name="T3" fmla="*/ 0 h 179"/>
                  <a:gd name="T4" fmla="*/ 124 w 209"/>
                  <a:gd name="T5" fmla="*/ 19 h 179"/>
                  <a:gd name="T6" fmla="*/ 124 w 209"/>
                  <a:gd name="T7" fmla="*/ 98 h 179"/>
                  <a:gd name="T8" fmla="*/ 197 w 209"/>
                  <a:gd name="T9" fmla="*/ 141 h 179"/>
                  <a:gd name="T10" fmla="*/ 204 w 209"/>
                  <a:gd name="T11" fmla="*/ 167 h 179"/>
                  <a:gd name="T12" fmla="*/ 178 w 209"/>
                  <a:gd name="T13" fmla="*/ 174 h 179"/>
                  <a:gd name="T14" fmla="*/ 104 w 209"/>
                  <a:gd name="T15" fmla="*/ 131 h 179"/>
                  <a:gd name="T16" fmla="*/ 31 w 209"/>
                  <a:gd name="T17" fmla="*/ 174 h 179"/>
                  <a:gd name="T18" fmla="*/ 5 w 209"/>
                  <a:gd name="T19" fmla="*/ 167 h 179"/>
                  <a:gd name="T20" fmla="*/ 12 w 209"/>
                  <a:gd name="T21" fmla="*/ 141 h 179"/>
                  <a:gd name="T22" fmla="*/ 85 w 209"/>
                  <a:gd name="T23" fmla="*/ 98 h 179"/>
                  <a:gd name="T24" fmla="*/ 85 w 209"/>
                  <a:gd name="T25" fmla="*/ 1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79">
                    <a:moveTo>
                      <a:pt x="85" y="19"/>
                    </a:moveTo>
                    <a:cubicBezTo>
                      <a:pt x="85" y="8"/>
                      <a:pt x="94" y="0"/>
                      <a:pt x="104" y="0"/>
                    </a:cubicBezTo>
                    <a:cubicBezTo>
                      <a:pt x="115" y="0"/>
                      <a:pt x="124" y="8"/>
                      <a:pt x="124" y="19"/>
                    </a:cubicBezTo>
                    <a:cubicBezTo>
                      <a:pt x="124" y="98"/>
                      <a:pt x="124" y="98"/>
                      <a:pt x="124" y="98"/>
                    </a:cubicBezTo>
                    <a:cubicBezTo>
                      <a:pt x="197" y="141"/>
                      <a:pt x="197" y="141"/>
                      <a:pt x="197" y="141"/>
                    </a:cubicBezTo>
                    <a:cubicBezTo>
                      <a:pt x="206" y="146"/>
                      <a:pt x="209" y="158"/>
                      <a:pt x="204" y="167"/>
                    </a:cubicBezTo>
                    <a:cubicBezTo>
                      <a:pt x="198" y="176"/>
                      <a:pt x="187" y="179"/>
                      <a:pt x="178" y="174"/>
                    </a:cubicBezTo>
                    <a:cubicBezTo>
                      <a:pt x="104" y="131"/>
                      <a:pt x="104" y="131"/>
                      <a:pt x="104" y="131"/>
                    </a:cubicBezTo>
                    <a:cubicBezTo>
                      <a:pt x="31" y="174"/>
                      <a:pt x="31" y="174"/>
                      <a:pt x="31" y="174"/>
                    </a:cubicBezTo>
                    <a:cubicBezTo>
                      <a:pt x="22" y="179"/>
                      <a:pt x="11" y="176"/>
                      <a:pt x="5" y="167"/>
                    </a:cubicBezTo>
                    <a:cubicBezTo>
                      <a:pt x="0" y="158"/>
                      <a:pt x="3" y="146"/>
                      <a:pt x="12" y="141"/>
                    </a:cubicBezTo>
                    <a:cubicBezTo>
                      <a:pt x="85" y="98"/>
                      <a:pt x="85" y="98"/>
                      <a:pt x="85" y="98"/>
                    </a:cubicBezTo>
                    <a:cubicBezTo>
                      <a:pt x="85" y="19"/>
                      <a:pt x="85" y="19"/>
                      <a:pt x="8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Freeform 33"/>
              <p:cNvSpPr>
                <a:spLocks noEditPoints="1"/>
              </p:cNvSpPr>
              <p:nvPr/>
            </p:nvSpPr>
            <p:spPr bwMode="auto">
              <a:xfrm>
                <a:off x="6903901" y="2632337"/>
                <a:ext cx="268082" cy="349274"/>
              </a:xfrm>
              <a:custGeom>
                <a:avLst/>
                <a:gdLst>
                  <a:gd name="T0" fmla="*/ 154 w 310"/>
                  <a:gd name="T1" fmla="*/ 1 h 404"/>
                  <a:gd name="T2" fmla="*/ 85 w 310"/>
                  <a:gd name="T3" fmla="*/ 76 h 404"/>
                  <a:gd name="T4" fmla="*/ 157 w 310"/>
                  <a:gd name="T5" fmla="*/ 165 h 404"/>
                  <a:gd name="T6" fmla="*/ 226 w 310"/>
                  <a:gd name="T7" fmla="*/ 73 h 404"/>
                  <a:gd name="T8" fmla="*/ 154 w 310"/>
                  <a:gd name="T9" fmla="*/ 1 h 404"/>
                  <a:gd name="T10" fmla="*/ 155 w 310"/>
                  <a:gd name="T11" fmla="*/ 261 h 404"/>
                  <a:gd name="T12" fmla="*/ 202 w 310"/>
                  <a:gd name="T13" fmla="*/ 195 h 404"/>
                  <a:gd name="T14" fmla="*/ 214 w 310"/>
                  <a:gd name="T15" fmla="*/ 190 h 404"/>
                  <a:gd name="T16" fmla="*/ 264 w 310"/>
                  <a:gd name="T17" fmla="*/ 199 h 404"/>
                  <a:gd name="T18" fmla="*/ 294 w 310"/>
                  <a:gd name="T19" fmla="*/ 225 h 404"/>
                  <a:gd name="T20" fmla="*/ 305 w 310"/>
                  <a:gd name="T21" fmla="*/ 385 h 404"/>
                  <a:gd name="T22" fmla="*/ 283 w 310"/>
                  <a:gd name="T23" fmla="*/ 404 h 404"/>
                  <a:gd name="T24" fmla="*/ 28 w 310"/>
                  <a:gd name="T25" fmla="*/ 404 h 404"/>
                  <a:gd name="T26" fmla="*/ 6 w 310"/>
                  <a:gd name="T27" fmla="*/ 385 h 404"/>
                  <a:gd name="T28" fmla="*/ 17 w 310"/>
                  <a:gd name="T29" fmla="*/ 225 h 404"/>
                  <a:gd name="T30" fmla="*/ 47 w 310"/>
                  <a:gd name="T31" fmla="*/ 199 h 404"/>
                  <a:gd name="T32" fmla="*/ 97 w 310"/>
                  <a:gd name="T33" fmla="*/ 190 h 404"/>
                  <a:gd name="T34" fmla="*/ 109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4" y="1"/>
                    </a:moveTo>
                    <a:cubicBezTo>
                      <a:pt x="115" y="1"/>
                      <a:pt x="84" y="35"/>
                      <a:pt x="85" y="76"/>
                    </a:cubicBezTo>
                    <a:cubicBezTo>
                      <a:pt x="86" y="117"/>
                      <a:pt x="118" y="166"/>
                      <a:pt x="157" y="165"/>
                    </a:cubicBezTo>
                    <a:cubicBezTo>
                      <a:pt x="196" y="164"/>
                      <a:pt x="227" y="114"/>
                      <a:pt x="226" y="73"/>
                    </a:cubicBezTo>
                    <a:cubicBezTo>
                      <a:pt x="225" y="32"/>
                      <a:pt x="193" y="0"/>
                      <a:pt x="154" y="1"/>
                    </a:cubicBezTo>
                    <a:close/>
                    <a:moveTo>
                      <a:pt x="155" y="261"/>
                    </a:moveTo>
                    <a:cubicBezTo>
                      <a:pt x="202" y="195"/>
                      <a:pt x="202" y="195"/>
                      <a:pt x="202" y="195"/>
                    </a:cubicBezTo>
                    <a:cubicBezTo>
                      <a:pt x="205" y="191"/>
                      <a:pt x="209" y="189"/>
                      <a:pt x="214" y="190"/>
                    </a:cubicBezTo>
                    <a:cubicBezTo>
                      <a:pt x="264" y="199"/>
                      <a:pt x="264" y="199"/>
                      <a:pt x="264" y="199"/>
                    </a:cubicBezTo>
                    <a:cubicBezTo>
                      <a:pt x="282" y="202"/>
                      <a:pt x="292" y="216"/>
                      <a:pt x="294" y="225"/>
                    </a:cubicBezTo>
                    <a:cubicBezTo>
                      <a:pt x="305" y="309"/>
                      <a:pt x="310" y="336"/>
                      <a:pt x="305" y="385"/>
                    </a:cubicBezTo>
                    <a:cubicBezTo>
                      <a:pt x="304" y="396"/>
                      <a:pt x="295" y="404"/>
                      <a:pt x="283" y="404"/>
                    </a:cubicBezTo>
                    <a:cubicBezTo>
                      <a:pt x="28" y="404"/>
                      <a:pt x="28" y="404"/>
                      <a:pt x="28" y="404"/>
                    </a:cubicBezTo>
                    <a:cubicBezTo>
                      <a:pt x="16" y="404"/>
                      <a:pt x="7" y="396"/>
                      <a:pt x="6" y="385"/>
                    </a:cubicBezTo>
                    <a:cubicBezTo>
                      <a:pt x="0" y="336"/>
                      <a:pt x="6" y="309"/>
                      <a:pt x="17" y="225"/>
                    </a:cubicBezTo>
                    <a:cubicBezTo>
                      <a:pt x="19" y="216"/>
                      <a:pt x="29" y="202"/>
                      <a:pt x="47" y="199"/>
                    </a:cubicBezTo>
                    <a:cubicBezTo>
                      <a:pt x="97" y="190"/>
                      <a:pt x="97" y="190"/>
                      <a:pt x="97" y="190"/>
                    </a:cubicBezTo>
                    <a:cubicBezTo>
                      <a:pt x="101" y="189"/>
                      <a:pt x="106" y="191"/>
                      <a:pt x="109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62" name="矩形 61"/>
          <p:cNvSpPr/>
          <p:nvPr/>
        </p:nvSpPr>
        <p:spPr>
          <a:xfrm>
            <a:off x="1186213" y="3930830"/>
            <a:ext cx="4798049" cy="666579"/>
          </a:xfrm>
          <a:prstGeom prst="rect">
            <a:avLst/>
          </a:prstGeom>
        </p:spPr>
        <p:txBody>
          <a:bodyPr wrap="square" lIns="111493" tIns="55746" rIns="111493" bIns="55746">
            <a:spAutoFit/>
          </a:bodyPr>
          <a:lstStyle/>
          <a:p>
            <a:pPr algn="dist" defTabSz="1218565">
              <a:defRPr/>
            </a:pPr>
            <a:r>
              <a:rPr lang="zh-CN" altLang="en-US" sz="36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团队建设之执行力</a:t>
            </a:r>
            <a:endParaRPr lang="zh-CN" altLang="en-US" sz="36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119"/>
          <p:cNvGrpSpPr/>
          <p:nvPr/>
        </p:nvGrpSpPr>
        <p:grpSpPr>
          <a:xfrm>
            <a:off x="1115188" y="1382699"/>
            <a:ext cx="1587812" cy="1674528"/>
            <a:chOff x="1192404" y="608225"/>
            <a:chExt cx="1755828" cy="1759616"/>
          </a:xfrm>
        </p:grpSpPr>
        <p:grpSp>
          <p:nvGrpSpPr>
            <p:cNvPr id="34" name="组合 79"/>
            <p:cNvGrpSpPr/>
            <p:nvPr/>
          </p:nvGrpSpPr>
          <p:grpSpPr bwMode="auto">
            <a:xfrm>
              <a:off x="1192404" y="608225"/>
              <a:ext cx="1755828" cy="1759616"/>
              <a:chOff x="6379729" y="2488774"/>
              <a:chExt cx="2513016" cy="2513016"/>
            </a:xfrm>
          </p:grpSpPr>
          <p:sp>
            <p:nvSpPr>
              <p:cNvPr id="36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5" name="椭圆 80"/>
            <p:cNvSpPr/>
            <p:nvPr/>
          </p:nvSpPr>
          <p:spPr bwMode="auto">
            <a:xfrm>
              <a:off x="1449791" y="856764"/>
              <a:ext cx="1268851" cy="1271594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9" tIns="34295" rIns="68589" bIns="34295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7300" b="1" kern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</a:t>
              </a:r>
              <a:endParaRPr lang="zh-CN" altLang="en-US" sz="73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124"/>
          <p:cNvGrpSpPr/>
          <p:nvPr/>
        </p:nvGrpSpPr>
        <p:grpSpPr>
          <a:xfrm>
            <a:off x="2782432" y="1382699"/>
            <a:ext cx="1587812" cy="1674528"/>
            <a:chOff x="1192404" y="608225"/>
            <a:chExt cx="1755828" cy="1759616"/>
          </a:xfrm>
        </p:grpSpPr>
        <p:grpSp>
          <p:nvGrpSpPr>
            <p:cNvPr id="39" name="组合 79"/>
            <p:cNvGrpSpPr/>
            <p:nvPr/>
          </p:nvGrpSpPr>
          <p:grpSpPr bwMode="auto">
            <a:xfrm>
              <a:off x="1192404" y="608225"/>
              <a:ext cx="1755828" cy="1759616"/>
              <a:chOff x="6379729" y="2488774"/>
              <a:chExt cx="2513016" cy="2513016"/>
            </a:xfrm>
          </p:grpSpPr>
          <p:sp>
            <p:nvSpPr>
              <p:cNvPr id="45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0" name="椭圆 80"/>
            <p:cNvSpPr/>
            <p:nvPr/>
          </p:nvSpPr>
          <p:spPr bwMode="auto">
            <a:xfrm>
              <a:off x="1449791" y="856764"/>
              <a:ext cx="1268851" cy="1271594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9" tIns="34295" rIns="68589" bIns="34295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7300" b="1" kern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行</a:t>
              </a:r>
              <a:endParaRPr lang="zh-CN" altLang="en-US" sz="73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129"/>
          <p:cNvGrpSpPr/>
          <p:nvPr/>
        </p:nvGrpSpPr>
        <p:grpSpPr>
          <a:xfrm>
            <a:off x="4527623" y="1382699"/>
            <a:ext cx="1587812" cy="1674528"/>
            <a:chOff x="1192404" y="608225"/>
            <a:chExt cx="1755828" cy="1759616"/>
          </a:xfrm>
        </p:grpSpPr>
        <p:grpSp>
          <p:nvGrpSpPr>
            <p:cNvPr id="48" name="组合 79"/>
            <p:cNvGrpSpPr/>
            <p:nvPr/>
          </p:nvGrpSpPr>
          <p:grpSpPr bwMode="auto">
            <a:xfrm>
              <a:off x="1192404" y="608225"/>
              <a:ext cx="1755828" cy="1759616"/>
              <a:chOff x="6379729" y="2488774"/>
              <a:chExt cx="2513016" cy="2513016"/>
            </a:xfrm>
          </p:grpSpPr>
          <p:sp>
            <p:nvSpPr>
              <p:cNvPr id="54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1" name="椭圆 80"/>
            <p:cNvSpPr/>
            <p:nvPr/>
          </p:nvSpPr>
          <p:spPr bwMode="auto">
            <a:xfrm>
              <a:off x="1449791" y="856764"/>
              <a:ext cx="1268851" cy="1271594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9" tIns="34295" rIns="68589" bIns="34295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7300" b="1" kern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力</a:t>
              </a:r>
              <a:endParaRPr lang="zh-CN" altLang="en-US" sz="73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3" name="椭圆 62"/>
          <p:cNvSpPr/>
          <p:nvPr/>
        </p:nvSpPr>
        <p:spPr>
          <a:xfrm>
            <a:off x="7118260" y="1430197"/>
            <a:ext cx="2736304" cy="2736304"/>
          </a:xfrm>
          <a:prstGeom prst="ellipse">
            <a:avLst/>
          </a:prstGeom>
          <a:noFill/>
          <a:ln w="31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7046252" y="1366573"/>
            <a:ext cx="2871936" cy="2871936"/>
          </a:xfrm>
          <a:prstGeom prst="ellipse">
            <a:avLst/>
          </a:prstGeom>
          <a:noFill/>
          <a:ln w="57150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6982628" y="1294565"/>
            <a:ext cx="3015952" cy="3015952"/>
          </a:xfrm>
          <a:prstGeom prst="ellipse">
            <a:avLst/>
          </a:prstGeom>
          <a:noFill/>
          <a:ln w="31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6830228" y="1158933"/>
            <a:ext cx="3295600" cy="3295600"/>
          </a:xfrm>
          <a:prstGeom prst="ellipse">
            <a:avLst/>
          </a:prstGeom>
          <a:noFill/>
          <a:ln w="3175">
            <a:solidFill>
              <a:srgbClr val="C0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8490604" y="728998"/>
            <a:ext cx="1008112" cy="100811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9441397" y="1430198"/>
            <a:ext cx="684431" cy="6844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9582261" y="961790"/>
            <a:ext cx="404783" cy="40478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132489" y="3618284"/>
            <a:ext cx="684431" cy="6844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9078675" y="3658818"/>
            <a:ext cx="684431" cy="6844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72" name="文本框 554"/>
          <p:cNvSpPr txBox="1"/>
          <p:nvPr/>
        </p:nvSpPr>
        <p:spPr>
          <a:xfrm>
            <a:off x="7348513" y="2150278"/>
            <a:ext cx="2362036" cy="1197610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2021</a:t>
            </a:r>
            <a:endParaRPr lang="zh-CN" altLang="en-US" sz="7200" b="1" dirty="0">
              <a:solidFill>
                <a:srgbClr val="C00000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3" name="文本框 554"/>
          <p:cNvSpPr txBox="1"/>
          <p:nvPr/>
        </p:nvSpPr>
        <p:spPr>
          <a:xfrm>
            <a:off x="8414404" y="926142"/>
            <a:ext cx="1224136" cy="604305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奋斗</a:t>
            </a:r>
            <a:endParaRPr lang="zh-CN" altLang="en-US" sz="32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4" name="文本框 554"/>
          <p:cNvSpPr txBox="1"/>
          <p:nvPr/>
        </p:nvSpPr>
        <p:spPr>
          <a:xfrm>
            <a:off x="9206492" y="1544597"/>
            <a:ext cx="1152128" cy="473436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团队</a:t>
            </a:r>
            <a:endParaRPr lang="zh-CN" altLang="en-US" sz="2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5" name="文本框 554"/>
          <p:cNvSpPr txBox="1"/>
          <p:nvPr/>
        </p:nvSpPr>
        <p:spPr>
          <a:xfrm>
            <a:off x="9498716" y="1009183"/>
            <a:ext cx="571872" cy="313485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创新</a:t>
            </a:r>
            <a:endParaRPr lang="zh-CN" altLang="en-US" sz="1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6" name="文本框 554"/>
          <p:cNvSpPr txBox="1"/>
          <p:nvPr/>
        </p:nvSpPr>
        <p:spPr>
          <a:xfrm>
            <a:off x="8990469" y="3776845"/>
            <a:ext cx="850354" cy="473436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服从</a:t>
            </a:r>
            <a:endParaRPr lang="zh-CN" altLang="en-US" sz="2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文本框 554"/>
          <p:cNvSpPr txBox="1"/>
          <p:nvPr/>
        </p:nvSpPr>
        <p:spPr>
          <a:xfrm>
            <a:off x="7046253" y="3734454"/>
            <a:ext cx="850354" cy="473436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进取</a:t>
            </a:r>
            <a:endParaRPr lang="zh-CN" altLang="en-US" sz="2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2532245" y="5168913"/>
            <a:ext cx="4798049" cy="479425"/>
          </a:xfrm>
          <a:prstGeom prst="rect">
            <a:avLst/>
          </a:prstGeom>
        </p:spPr>
        <p:txBody>
          <a:bodyPr wrap="square" lIns="111493" tIns="55746" rIns="111493" bIns="55746">
            <a:spAutoFit/>
          </a:bodyPr>
          <a:lstStyle/>
          <a:p>
            <a:pPr algn="ctr" defTabSz="1218565" fontAlgn="auto">
              <a:defRPr/>
            </a:pPr>
            <a:r>
              <a:rPr lang="zh-CN" altLang="en-US" sz="24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汇报人：管理论</a:t>
            </a:r>
            <a:endParaRPr lang="en-US" altLang="zh-CN" sz="24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00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99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9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9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900"/>
                            </p:stCondLst>
                            <p:childTnLst>
                              <p:par>
                                <p:cTn id="1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900"/>
                            </p:stCondLst>
                            <p:childTnLst>
                              <p:par>
                                <p:cTn id="1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/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9"/>
          <p:cNvSpPr/>
          <p:nvPr/>
        </p:nvSpPr>
        <p:spPr>
          <a:xfrm>
            <a:off x="1236627" y="1102620"/>
            <a:ext cx="8665435" cy="4075839"/>
          </a:xfrm>
          <a:prstGeom prst="roundRect">
            <a:avLst/>
          </a:prstGeom>
          <a:gradFill flip="none" rotWithShape="1">
            <a:gsLst>
              <a:gs pos="61000">
                <a:srgbClr val="EBEBEB"/>
              </a:gs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8900000" scaled="1"/>
            <a:tileRect/>
          </a:gradFill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18900000" scaled="1"/>
              <a:tileRect/>
            </a:gradFill>
          </a:ln>
          <a:effectLst>
            <a:outerShdw blurRad="203200" dist="38100" dir="1140000" sx="102000" sy="102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451" tIns="55725" rIns="111451" bIns="55725" anchor="ctr"/>
          <a:lstStyle/>
          <a:p>
            <a:pPr algn="ctr" fontAlgn="auto">
              <a:defRPr/>
            </a:pPr>
            <a:endParaRPr lang="zh-CN" altLang="en-US" noProof="1"/>
          </a:p>
        </p:txBody>
      </p:sp>
      <p:sp>
        <p:nvSpPr>
          <p:cNvPr id="58" name="TextBox 4"/>
          <p:cNvSpPr txBox="1">
            <a:spLocks noChangeArrowheads="1"/>
          </p:cNvSpPr>
          <p:nvPr/>
        </p:nvSpPr>
        <p:spPr bwMode="auto">
          <a:xfrm>
            <a:off x="4752652" y="1193327"/>
            <a:ext cx="1844112" cy="9589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11451" tIns="55725" rIns="111451" bIns="55725">
            <a:spAutoFit/>
          </a:bodyPr>
          <a:lstStyle/>
          <a:p>
            <a:pPr algn="ctr"/>
            <a:r>
              <a:rPr lang="zh-CN" altLang="en-US" sz="5500" b="1">
                <a:solidFill>
                  <a:srgbClr val="C00000"/>
                </a:solidFill>
                <a:latin typeface="+mj-ea"/>
                <a:ea typeface="+mj-ea"/>
              </a:rPr>
              <a:t>前 言</a:t>
            </a:r>
            <a:endParaRPr lang="en-US" altLang="zh-CN" sz="5500" b="1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63" name="TextBox 19"/>
          <p:cNvSpPr txBox="1">
            <a:spLocks noChangeArrowheads="1"/>
          </p:cNvSpPr>
          <p:nvPr/>
        </p:nvSpPr>
        <p:spPr bwMode="auto">
          <a:xfrm>
            <a:off x="2064308" y="2675024"/>
            <a:ext cx="7362302" cy="11382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执行力培训，主要通过对执行力与人才管理内容进行系统的培训，以提升对企业执行的能力，最大程度实现执行力的提升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1882646" y="2078966"/>
            <a:ext cx="305238" cy="320735"/>
          </a:xfrm>
          <a:prstGeom prst="ellipse">
            <a:avLst/>
          </a:prstGeom>
          <a:gradFill flip="none" rotWithShape="1">
            <a:gsLst>
              <a:gs pos="55000">
                <a:srgbClr val="E7E7E7"/>
              </a:gs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63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18900000" scaled="1"/>
              <a:tileRect/>
            </a:gradFill>
          </a:ln>
          <a:effectLst>
            <a:outerShdw blurRad="165100" dist="508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451" tIns="55725" rIns="111451" bIns="55725" anchor="ctr"/>
          <a:lstStyle/>
          <a:p>
            <a:pPr algn="ctr" fontAlgn="auto">
              <a:defRPr/>
            </a:pPr>
            <a:endParaRPr lang="zh-CN" altLang="en-US" b="1" noProof="1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9244300" y="2078966"/>
            <a:ext cx="305238" cy="320735"/>
          </a:xfrm>
          <a:prstGeom prst="ellipse">
            <a:avLst/>
          </a:prstGeom>
          <a:gradFill flip="none" rotWithShape="1">
            <a:gsLst>
              <a:gs pos="55000">
                <a:srgbClr val="E7E7E7"/>
              </a:gs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63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18900000" scaled="1"/>
              <a:tileRect/>
            </a:gradFill>
          </a:ln>
          <a:effectLst>
            <a:outerShdw blurRad="165100" dist="508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451" tIns="55725" rIns="111451" bIns="55725" anchor="ctr"/>
          <a:lstStyle/>
          <a:p>
            <a:pPr algn="ctr" fontAlgn="auto">
              <a:defRPr/>
            </a:pPr>
            <a:endParaRPr lang="zh-CN" altLang="en-US" b="1" noProof="1">
              <a:solidFill>
                <a:srgbClr val="C00000"/>
              </a:solidFill>
              <a:latin typeface="+mj-ea"/>
              <a:ea typeface="+mj-ea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2035799" y="2241613"/>
            <a:ext cx="736087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3" descr="D:\360data\重要数据\桌面\未标题-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180279" y="2330095"/>
            <a:ext cx="2963451" cy="419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Picture 4" descr="D:\360data\重要数据\桌面\未标题2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9943" y="2294101"/>
            <a:ext cx="3058955" cy="4232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" name="组合 136"/>
          <p:cNvGrpSpPr/>
          <p:nvPr/>
        </p:nvGrpSpPr>
        <p:grpSpPr>
          <a:xfrm>
            <a:off x="8544740" y="4811723"/>
            <a:ext cx="785006" cy="7849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137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椭圆 138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7" name="组合 154"/>
          <p:cNvGrpSpPr/>
          <p:nvPr/>
        </p:nvGrpSpPr>
        <p:grpSpPr>
          <a:xfrm>
            <a:off x="9223080" y="4233444"/>
            <a:ext cx="693469" cy="6933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" name="同心圆 155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椭圆 156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0" name="组合 157"/>
          <p:cNvGrpSpPr/>
          <p:nvPr/>
        </p:nvGrpSpPr>
        <p:grpSpPr>
          <a:xfrm>
            <a:off x="7910925" y="4653467"/>
            <a:ext cx="422429" cy="4223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158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椭圆 159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6" name="组合 160"/>
          <p:cNvGrpSpPr/>
          <p:nvPr/>
        </p:nvGrpSpPr>
        <p:grpSpPr>
          <a:xfrm>
            <a:off x="7679013" y="4409132"/>
            <a:ext cx="211214" cy="21118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7" name="同心圆 161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椭圆 162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.25 0 E" pathEditMode="relative" rAng="0" ptsTypes="">
                                      <p:cBhvr>
                                        <p:cTn id="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E" pathEditMode="relative" rAng="0" ptsTypes="">
                                      <p:cBhvr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6" presetClass="emph" presetSubtype="0" repeatCount="3000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-34206" y="-72002"/>
            <a:ext cx="11014224" cy="6624179"/>
          </a:xfrm>
          <a:custGeom>
            <a:avLst/>
            <a:gdLst>
              <a:gd name="connsiteX0" fmla="*/ 8401050 w 12134850"/>
              <a:gd name="connsiteY0" fmla="*/ 0 h 6934200"/>
              <a:gd name="connsiteX1" fmla="*/ 12134850 w 12134850"/>
              <a:gd name="connsiteY1" fmla="*/ 3390900 h 6934200"/>
              <a:gd name="connsiteX2" fmla="*/ 12096750 w 12134850"/>
              <a:gd name="connsiteY2" fmla="*/ 6934200 h 6934200"/>
              <a:gd name="connsiteX3" fmla="*/ 7010400 w 12134850"/>
              <a:gd name="connsiteY3" fmla="*/ 6896100 h 6934200"/>
              <a:gd name="connsiteX4" fmla="*/ 0 w 12134850"/>
              <a:gd name="connsiteY4" fmla="*/ 38100 h 6934200"/>
              <a:gd name="connsiteX5" fmla="*/ 8401050 w 12134850"/>
              <a:gd name="connsiteY5" fmla="*/ 0 h 6934200"/>
              <a:gd name="connsiteX0-1" fmla="*/ 8439150 w 12172950"/>
              <a:gd name="connsiteY0-2" fmla="*/ 0 h 6934200"/>
              <a:gd name="connsiteX1-3" fmla="*/ 12172950 w 12172950"/>
              <a:gd name="connsiteY1-4" fmla="*/ 3390900 h 6934200"/>
              <a:gd name="connsiteX2-5" fmla="*/ 12134850 w 12172950"/>
              <a:gd name="connsiteY2-6" fmla="*/ 6934200 h 6934200"/>
              <a:gd name="connsiteX3-7" fmla="*/ 7048500 w 12172950"/>
              <a:gd name="connsiteY3-8" fmla="*/ 6896100 h 6934200"/>
              <a:gd name="connsiteX4-9" fmla="*/ 0 w 12172950"/>
              <a:gd name="connsiteY4-10" fmla="*/ 19050 h 6934200"/>
              <a:gd name="connsiteX5-11" fmla="*/ 8439150 w 12172950"/>
              <a:gd name="connsiteY5-12" fmla="*/ 0 h 6934200"/>
              <a:gd name="connsiteX0-13" fmla="*/ 8439150 w 12211050"/>
              <a:gd name="connsiteY0-14" fmla="*/ 0 h 6934200"/>
              <a:gd name="connsiteX1-15" fmla="*/ 12172950 w 12211050"/>
              <a:gd name="connsiteY1-16" fmla="*/ 3390900 h 6934200"/>
              <a:gd name="connsiteX2-17" fmla="*/ 12211050 w 12211050"/>
              <a:gd name="connsiteY2-18" fmla="*/ 6934200 h 6934200"/>
              <a:gd name="connsiteX3-19" fmla="*/ 7048500 w 12211050"/>
              <a:gd name="connsiteY3-20" fmla="*/ 6896100 h 6934200"/>
              <a:gd name="connsiteX4-21" fmla="*/ 0 w 12211050"/>
              <a:gd name="connsiteY4-22" fmla="*/ 19050 h 6934200"/>
              <a:gd name="connsiteX5-23" fmla="*/ 8439150 w 12211050"/>
              <a:gd name="connsiteY5-24" fmla="*/ 0 h 6934200"/>
              <a:gd name="connsiteX0-25" fmla="*/ 8496300 w 12268200"/>
              <a:gd name="connsiteY0-26" fmla="*/ 76200 h 7010400"/>
              <a:gd name="connsiteX1-27" fmla="*/ 12230100 w 12268200"/>
              <a:gd name="connsiteY1-28" fmla="*/ 3467100 h 7010400"/>
              <a:gd name="connsiteX2-29" fmla="*/ 12268200 w 12268200"/>
              <a:gd name="connsiteY2-30" fmla="*/ 7010400 h 7010400"/>
              <a:gd name="connsiteX3-31" fmla="*/ 7105650 w 12268200"/>
              <a:gd name="connsiteY3-32" fmla="*/ 6972300 h 7010400"/>
              <a:gd name="connsiteX4-33" fmla="*/ 0 w 12268200"/>
              <a:gd name="connsiteY4-34" fmla="*/ 0 h 7010400"/>
              <a:gd name="connsiteX5-35" fmla="*/ 8496300 w 12268200"/>
              <a:gd name="connsiteY5-36" fmla="*/ 76200 h 70104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12268200" h="7010400">
                <a:moveTo>
                  <a:pt x="8496300" y="76200"/>
                </a:moveTo>
                <a:lnTo>
                  <a:pt x="12230100" y="3467100"/>
                </a:lnTo>
                <a:lnTo>
                  <a:pt x="12268200" y="7010400"/>
                </a:lnTo>
                <a:lnTo>
                  <a:pt x="7105650" y="6972300"/>
                </a:lnTo>
                <a:lnTo>
                  <a:pt x="0" y="0"/>
                </a:lnTo>
                <a:lnTo>
                  <a:pt x="8496300" y="76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78999" y="3935955"/>
            <a:ext cx="3399188" cy="1759463"/>
          </a:xfrm>
          <a:prstGeom prst="rect">
            <a:avLst/>
          </a:prstGeom>
        </p:spPr>
        <p:txBody>
          <a:bodyPr wrap="square" lIns="83640" tIns="41820" rIns="83640" bIns="41820">
            <a:spAutoFit/>
          </a:bodyPr>
          <a:lstStyle/>
          <a:p>
            <a:pPr algn="ctr"/>
            <a:r>
              <a:rPr lang="zh-CN" altLang="en-US" sz="10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10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7460" y="5334980"/>
            <a:ext cx="2535459" cy="838509"/>
          </a:xfrm>
          <a:prstGeom prst="rect">
            <a:avLst/>
          </a:prstGeom>
        </p:spPr>
        <p:txBody>
          <a:bodyPr wrap="none" lIns="83640" tIns="41820" rIns="83640" bIns="41820">
            <a:spAutoFit/>
          </a:bodyPr>
          <a:lstStyle/>
          <a:p>
            <a:r>
              <a:rPr lang="en-US" altLang="zh-CN" sz="4900" dirty="0">
                <a:solidFill>
                  <a:schemeClr val="bg1"/>
                </a:solidFill>
              </a:rPr>
              <a:t>Contents</a:t>
            </a:r>
            <a:endParaRPr lang="en-US" altLang="zh-CN" sz="4900" dirty="0">
              <a:solidFill>
                <a:schemeClr val="bg1"/>
              </a:solidFill>
            </a:endParaRPr>
          </a:p>
        </p:txBody>
      </p:sp>
      <p:grpSp>
        <p:nvGrpSpPr>
          <p:cNvPr id="14" name="组合 19"/>
          <p:cNvGrpSpPr>
            <a:grpSpLocks noChangeAspect="1"/>
          </p:cNvGrpSpPr>
          <p:nvPr/>
        </p:nvGrpSpPr>
        <p:grpSpPr>
          <a:xfrm>
            <a:off x="1969393" y="2103346"/>
            <a:ext cx="654970" cy="689347"/>
            <a:chOff x="3226932" y="1746330"/>
            <a:chExt cx="1405428" cy="1405428"/>
          </a:xfrm>
        </p:grpSpPr>
        <p:grpSp>
          <p:nvGrpSpPr>
            <p:cNvPr id="20" name="组合 20"/>
            <p:cNvGrpSpPr/>
            <p:nvPr/>
          </p:nvGrpSpPr>
          <p:grpSpPr>
            <a:xfrm>
              <a:off x="3226932" y="1746330"/>
              <a:ext cx="1405428" cy="1405428"/>
              <a:chOff x="645162" y="1941583"/>
              <a:chExt cx="656536" cy="656536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645162" y="1941583"/>
                <a:ext cx="656536" cy="65653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4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4200000" scaled="0"/>
                </a:gradFill>
              </a:ln>
              <a:effectLst>
                <a:outerShdw blurRad="254000" dist="127000" dir="42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9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727784" y="2024205"/>
                <a:ext cx="491291" cy="491291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9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3568924" y="1894939"/>
              <a:ext cx="888134" cy="1098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9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9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057559" y="2153239"/>
            <a:ext cx="2380416" cy="530733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txBody>
          <a:bodyPr wrap="none" lIns="83640" tIns="41820" rIns="83640" bIns="41820" rtlCol="0">
            <a:spAutoFit/>
          </a:bodyPr>
          <a:lstStyle/>
          <a:p>
            <a:pPr algn="ctr" fontAlgn="auto"/>
            <a:r>
              <a:rPr lang="zh-CN" altLang="en-US" sz="2800" b="1" spc="549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执行力概念</a:t>
            </a:r>
            <a:endParaRPr lang="zh-CN" altLang="en-US" sz="2800" b="1" spc="549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6"/>
          <p:cNvGrpSpPr>
            <a:grpSpLocks noChangeAspect="1"/>
          </p:cNvGrpSpPr>
          <p:nvPr/>
        </p:nvGrpSpPr>
        <p:grpSpPr>
          <a:xfrm>
            <a:off x="3118959" y="3230961"/>
            <a:ext cx="654970" cy="689347"/>
            <a:chOff x="3226932" y="1746330"/>
            <a:chExt cx="1405428" cy="1405428"/>
          </a:xfrm>
        </p:grpSpPr>
        <p:grpSp>
          <p:nvGrpSpPr>
            <p:cNvPr id="27" name="组合 27"/>
            <p:cNvGrpSpPr/>
            <p:nvPr/>
          </p:nvGrpSpPr>
          <p:grpSpPr>
            <a:xfrm>
              <a:off x="3226932" y="1746330"/>
              <a:ext cx="1405428" cy="1405428"/>
              <a:chOff x="645162" y="1941583"/>
              <a:chExt cx="656536" cy="656536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645162" y="1941583"/>
                <a:ext cx="656536" cy="65653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4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4200000" scaled="0"/>
                </a:gradFill>
              </a:ln>
              <a:effectLst>
                <a:outerShdw blurRad="254000" dist="127000" dir="42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9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727784" y="2024205"/>
                <a:ext cx="491291" cy="491291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9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3568924" y="1894939"/>
              <a:ext cx="888134" cy="1098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9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9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4255137" y="3321464"/>
            <a:ext cx="2380416" cy="530733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txBody>
          <a:bodyPr wrap="none" lIns="83640" tIns="41820" rIns="83640" bIns="41820" rtlCol="0">
            <a:spAutoFit/>
          </a:bodyPr>
          <a:lstStyle/>
          <a:p>
            <a:pPr algn="ctr" fontAlgn="auto"/>
            <a:r>
              <a:rPr lang="zh-CN" altLang="en-US" sz="2800" b="1" spc="549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提升执行力</a:t>
            </a:r>
            <a:endParaRPr lang="zh-CN" altLang="en-US" sz="2800" b="1" spc="549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2"/>
          <p:cNvSpPr txBox="1"/>
          <p:nvPr/>
        </p:nvSpPr>
        <p:spPr>
          <a:xfrm>
            <a:off x="5233066" y="4464472"/>
            <a:ext cx="2380416" cy="530733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txBody>
          <a:bodyPr wrap="none" lIns="83640" tIns="41820" rIns="83640" bIns="41820" rtlCol="0">
            <a:spAutoFit/>
          </a:bodyPr>
          <a:lstStyle/>
          <a:p>
            <a:pPr fontAlgn="auto"/>
            <a:r>
              <a:rPr lang="zh-CN" altLang="en-US" sz="2800" b="1" spc="549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执行力理念</a:t>
            </a:r>
            <a:endParaRPr lang="zh-CN" altLang="en-US" sz="2800" b="1" spc="549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6"/>
          <p:cNvGrpSpPr>
            <a:grpSpLocks noChangeAspect="1"/>
          </p:cNvGrpSpPr>
          <p:nvPr/>
        </p:nvGrpSpPr>
        <p:grpSpPr>
          <a:xfrm>
            <a:off x="4187022" y="4336690"/>
            <a:ext cx="654970" cy="689347"/>
            <a:chOff x="3226932" y="1746330"/>
            <a:chExt cx="1405428" cy="1405428"/>
          </a:xfrm>
        </p:grpSpPr>
        <p:grpSp>
          <p:nvGrpSpPr>
            <p:cNvPr id="47" name="组合 47"/>
            <p:cNvGrpSpPr/>
            <p:nvPr/>
          </p:nvGrpSpPr>
          <p:grpSpPr>
            <a:xfrm>
              <a:off x="3226932" y="1746330"/>
              <a:ext cx="1405428" cy="1405428"/>
              <a:chOff x="645162" y="1941583"/>
              <a:chExt cx="656536" cy="656536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645162" y="1941583"/>
                <a:ext cx="656536" cy="65653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4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4200000" scaled="0"/>
                </a:gradFill>
              </a:ln>
              <a:effectLst>
                <a:outerShdw blurRad="254000" dist="127000" dir="42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9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727784" y="2024205"/>
                <a:ext cx="491291" cy="491291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9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9" name="文本框 28"/>
            <p:cNvSpPr txBox="1"/>
            <p:nvPr/>
          </p:nvSpPr>
          <p:spPr>
            <a:xfrm>
              <a:off x="3568924" y="1894939"/>
              <a:ext cx="888134" cy="10981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9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9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椭圆 56"/>
          <p:cNvSpPr/>
          <p:nvPr/>
        </p:nvSpPr>
        <p:spPr>
          <a:xfrm>
            <a:off x="8044674" y="6113919"/>
            <a:ext cx="366306" cy="366256"/>
          </a:xfrm>
          <a:prstGeom prst="ellipse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txBody>
          <a:bodyPr lIns="121890" tIns="60945" rIns="121890" bIns="60945" rtlCol="0" anchor="ctr"/>
          <a:lstStyle/>
          <a:p>
            <a:pPr algn="ctr" defTabSz="12192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 smtClea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58" name="组合 62"/>
          <p:cNvGrpSpPr/>
          <p:nvPr/>
        </p:nvGrpSpPr>
        <p:grpSpPr>
          <a:xfrm>
            <a:off x="9507230" y="5500138"/>
            <a:ext cx="831726" cy="831614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61" name="椭圆 60"/>
          <p:cNvSpPr/>
          <p:nvPr/>
        </p:nvSpPr>
        <p:spPr>
          <a:xfrm>
            <a:off x="10330690" y="5097475"/>
            <a:ext cx="366306" cy="366256"/>
          </a:xfrm>
          <a:prstGeom prst="ellipse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txBody>
          <a:bodyPr lIns="121890" tIns="60945" rIns="121890" bIns="60945" rtlCol="0" anchor="ctr"/>
          <a:lstStyle/>
          <a:p>
            <a:pPr algn="ctr" defTabSz="12192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 smtClea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62" name="组合 80"/>
          <p:cNvGrpSpPr/>
          <p:nvPr/>
        </p:nvGrpSpPr>
        <p:grpSpPr>
          <a:xfrm>
            <a:off x="9393991" y="4754328"/>
            <a:ext cx="292985" cy="29294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63" name="同心圆 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65" name="组合 83"/>
          <p:cNvGrpSpPr/>
          <p:nvPr/>
        </p:nvGrpSpPr>
        <p:grpSpPr>
          <a:xfrm>
            <a:off x="7148908" y="5532171"/>
            <a:ext cx="383825" cy="383774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8994984" y="5187389"/>
            <a:ext cx="183154" cy="183129"/>
          </a:xfrm>
          <a:prstGeom prst="ellipse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txBody>
          <a:bodyPr lIns="121890" tIns="60945" rIns="121890" bIns="60945" rtlCol="0" anchor="ctr"/>
          <a:lstStyle/>
          <a:p>
            <a:pPr algn="ctr" defTabSz="12192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kern="0" dirty="0" smtClea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69" name="组合 87"/>
          <p:cNvGrpSpPr/>
          <p:nvPr/>
        </p:nvGrpSpPr>
        <p:grpSpPr>
          <a:xfrm>
            <a:off x="6772748" y="6113919"/>
            <a:ext cx="970370" cy="97023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72" name="组合 90"/>
          <p:cNvGrpSpPr/>
          <p:nvPr/>
        </p:nvGrpSpPr>
        <p:grpSpPr>
          <a:xfrm>
            <a:off x="10107336" y="4509270"/>
            <a:ext cx="383825" cy="383774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19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4000">
        <p14:warp dir="in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66667E-6 -2.59259E-6 L 0.14375 0.17222 " pathEditMode="relative" rAng="0" ptsTypes="AA">
                                      <p:cBhvr>
                                        <p:cTn id="68" dur="5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8611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3.88889E-6 -4.81481E-6 L 0.13507 0.28334 " pathEditMode="relative" rAng="0" ptsTypes="AA">
                                      <p:cBhvr>
                                        <p:cTn id="7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14167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2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8.33333E-7 3.20988E-6 L 0.0625 0.20555 " pathEditMode="relative" rAng="0" ptsTypes="AA">
                                      <p:cBhvr>
                                        <p:cTn id="86" dur="5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5" y="10278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66667E-6 0 L -0.01371 0.35 " pathEditMode="relative" rAng="0" ptsTypes="AA">
                                      <p:cBhvr>
                                        <p:cTn id="95" dur="5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1750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94444E-6 -3.08642E-6 L -0.04757 0.3855 " pathEditMode="relative" rAng="0" ptsTypes="AA">
                                      <p:cBhvr>
                                        <p:cTn id="104" dur="500" spd="-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1925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23457E-6 L -0.0875 0.25895 " pathEditMode="relative" rAng="0" ptsTypes="AA">
                                      <p:cBhvr>
                                        <p:cTn id="108" dur="500" spd="-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12932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2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33333E-6 -2.71605E-6 L -0.18368 0.37439 " pathEditMode="relative" rAng="0" ptsTypes="AA">
                                      <p:cBhvr>
                                        <p:cTn id="122" dur="5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8704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2" presetClass="pat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5E-6 -6.17284E-7 L -0.19879 0.28333 " pathEditMode="relative" rAng="0" ptsTypes="AA">
                                      <p:cBhvr>
                                        <p:cTn id="131" dur="5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48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26" grpId="0" animBg="1"/>
      <p:bldP spid="33" grpId="0" animBg="1"/>
      <p:bldP spid="40" grpId="0" animBg="1"/>
      <p:bldP spid="57" grpId="0" animBg="1"/>
      <p:bldP spid="57" grpId="1" animBg="1"/>
      <p:bldP spid="57" grpId="2" animBg="1"/>
      <p:bldP spid="61" grpId="0" animBg="1"/>
      <p:bldP spid="61" grpId="1" animBg="1"/>
      <p:bldP spid="61" grpId="2" animBg="1"/>
      <p:bldP spid="68" grpId="0" animBg="1"/>
      <p:bldP spid="68" grpId="1" animBg="1"/>
      <p:bldP spid="68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0"/>
          <p:cNvGrpSpPr/>
          <p:nvPr/>
        </p:nvGrpSpPr>
        <p:grpSpPr>
          <a:xfrm>
            <a:off x="4075591" y="863882"/>
            <a:ext cx="2697912" cy="2516646"/>
            <a:chOff x="3295850" y="2263222"/>
            <a:chExt cx="2643765" cy="2343151"/>
          </a:xfrm>
        </p:grpSpPr>
        <p:sp>
          <p:nvSpPr>
            <p:cNvPr id="115" name="Freeform 5"/>
            <p:cNvSpPr/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4400">
                <a:solidFill>
                  <a:prstClr val="black"/>
                </a:solidFill>
              </a:endParaRPr>
            </a:p>
          </p:txBody>
        </p:sp>
        <p:sp>
          <p:nvSpPr>
            <p:cNvPr id="116" name="Freeform 5"/>
            <p:cNvSpPr/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C00000"/>
            </a:solidFill>
            <a:ln w="25400">
              <a:solidFill>
                <a:srgbClr val="C00000"/>
              </a:soli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4400" dirty="0">
                <a:solidFill>
                  <a:prstClr val="black"/>
                </a:solidFill>
              </a:endParaRPr>
            </a:p>
          </p:txBody>
        </p:sp>
      </p:grpSp>
      <p:sp>
        <p:nvSpPr>
          <p:cNvPr id="107" name="圆角矩形 106"/>
          <p:cNvSpPr/>
          <p:nvPr/>
        </p:nvSpPr>
        <p:spPr>
          <a:xfrm>
            <a:off x="2326346" y="4298184"/>
            <a:ext cx="6361270" cy="985509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88000"/>
                </a:schemeClr>
              </a:gs>
              <a:gs pos="65000">
                <a:srgbClr val="F2F2F2">
                  <a:lumMod val="96000"/>
                </a:srgbClr>
              </a:gs>
              <a:gs pos="0">
                <a:schemeClr val="bg1"/>
              </a:gs>
            </a:gsLst>
            <a:path path="circle">
              <a:fillToRect l="100000" b="100000"/>
            </a:path>
          </a:gradFill>
          <a:ln w="12700">
            <a:noFill/>
          </a:ln>
          <a:effectLst>
            <a:innerShdw blurRad="50800" dist="127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967" tIns="82983" rIns="165967" bIns="82983" rtlCol="0" anchor="ctr"/>
          <a:lstStyle/>
          <a:p>
            <a:pPr algn="ctr"/>
            <a:endParaRPr lang="zh-CN" altLang="en-US"/>
          </a:p>
        </p:txBody>
      </p:sp>
      <p:sp>
        <p:nvSpPr>
          <p:cNvPr id="119" name="圆角矩形 118"/>
          <p:cNvSpPr/>
          <p:nvPr/>
        </p:nvSpPr>
        <p:spPr>
          <a:xfrm>
            <a:off x="1947813" y="4231403"/>
            <a:ext cx="1216025" cy="111907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EDEDE"/>
              </a:gs>
              <a:gs pos="100000">
                <a:srgbClr val="FBFBFB"/>
              </a:gs>
            </a:gsLst>
            <a:lin ang="5400000" scaled="1"/>
          </a:gradFill>
          <a:ln w="31750" cap="flat">
            <a:gradFill>
              <a:gsLst>
                <a:gs pos="0">
                  <a:schemeClr val="bg1"/>
                </a:gs>
                <a:gs pos="100000">
                  <a:srgbClr val="DDDDDD"/>
                </a:gs>
              </a:gsLst>
              <a:lin ang="5400000" scaled="1"/>
            </a:gradFill>
            <a:prstDash val="solid"/>
            <a:miter lim="800000"/>
          </a:ln>
          <a:effectLst>
            <a:outerShdw blurRad="228600" dist="101600" dir="5400000" algn="t" rotWithShape="0">
              <a:schemeClr val="tx1">
                <a:lumMod val="85000"/>
                <a:lumOff val="15000"/>
                <a:alpha val="33000"/>
              </a:scheme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TextBox 7"/>
          <p:cNvSpPr>
            <a:spLocks noChangeArrowheads="1"/>
          </p:cNvSpPr>
          <p:nvPr/>
        </p:nvSpPr>
        <p:spPr bwMode="auto">
          <a:xfrm>
            <a:off x="3075148" y="4532588"/>
            <a:ext cx="532671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/>
            <a:r>
              <a:rPr lang="zh-CN" altLang="en-US" sz="4000" b="1" spc="549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执行力概念</a:t>
            </a:r>
            <a:endParaRPr lang="zh-CN" altLang="en-US" sz="4000" b="1" spc="549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3000" contrast="-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828" y="4733673"/>
            <a:ext cx="1683779" cy="407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椭圆 101"/>
          <p:cNvSpPr/>
          <p:nvPr/>
        </p:nvSpPr>
        <p:spPr>
          <a:xfrm flipV="1">
            <a:off x="7596755" y="3022453"/>
            <a:ext cx="266156" cy="28831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 flipV="1">
            <a:off x="6702884" y="3052089"/>
            <a:ext cx="266156" cy="288315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 flipV="1">
            <a:off x="7298365" y="2475456"/>
            <a:ext cx="144004" cy="155993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 flipV="1">
            <a:off x="2840724" y="3092214"/>
            <a:ext cx="266156" cy="28831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 flipV="1">
            <a:off x="3503363" y="3052089"/>
            <a:ext cx="266156" cy="288315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42" name="椭圆 141"/>
          <p:cNvSpPr/>
          <p:nvPr/>
        </p:nvSpPr>
        <p:spPr>
          <a:xfrm flipV="1">
            <a:off x="3346608" y="2475456"/>
            <a:ext cx="144004" cy="155993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45" name="椭圆 144"/>
          <p:cNvSpPr/>
          <p:nvPr/>
        </p:nvSpPr>
        <p:spPr>
          <a:xfrm flipV="1">
            <a:off x="4109797" y="3035401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48" name="椭圆 147"/>
          <p:cNvSpPr/>
          <p:nvPr/>
        </p:nvSpPr>
        <p:spPr>
          <a:xfrm flipV="1">
            <a:off x="4565177" y="3414459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1" name="椭圆 150"/>
          <p:cNvSpPr/>
          <p:nvPr/>
        </p:nvSpPr>
        <p:spPr>
          <a:xfrm flipV="1">
            <a:off x="6259726" y="3386303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4" name="椭圆 153"/>
          <p:cNvSpPr/>
          <p:nvPr/>
        </p:nvSpPr>
        <p:spPr>
          <a:xfrm flipV="1">
            <a:off x="7729833" y="2322922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7" name="椭圆 156"/>
          <p:cNvSpPr/>
          <p:nvPr/>
        </p:nvSpPr>
        <p:spPr>
          <a:xfrm flipV="1">
            <a:off x="3624515" y="2329161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71" name="文本框 32"/>
          <p:cNvSpPr txBox="1"/>
          <p:nvPr/>
        </p:nvSpPr>
        <p:spPr>
          <a:xfrm>
            <a:off x="4697133" y="1532948"/>
            <a:ext cx="1423511" cy="1315563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en-US" altLang="zh-CN" sz="8000" b="1" smtClean="0">
                <a:solidFill>
                  <a:schemeClr val="bg1"/>
                </a:solidFill>
                <a:latin typeface="+mj-ea"/>
                <a:ea typeface="+mj-ea"/>
              </a:rPr>
              <a:t>01</a:t>
            </a:r>
            <a:endParaRPr lang="zh-CN" altLang="en-US" sz="8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2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2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2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2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2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2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2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32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82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2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82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32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820"/>
                            </p:stCondLst>
                            <p:childTnLst>
                              <p:par>
                                <p:cTn id="80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55E-6 -3.52941E-6 L 0.56637 -3.52941E-6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3078E-6 2.54902E-6 L 0.53605 -0.00834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-4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8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82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119" grpId="0" animBg="1"/>
      <p:bldP spid="119" grpId="1" animBg="1"/>
      <p:bldP spid="121" grpId="0"/>
      <p:bldP spid="102" grpId="0" animBg="1"/>
      <p:bldP spid="114" grpId="0" animBg="1"/>
      <p:bldP spid="133" grpId="0" animBg="1"/>
      <p:bldP spid="136" grpId="0" animBg="1"/>
      <p:bldP spid="139" grpId="0" animBg="1"/>
      <p:bldP spid="142" grpId="0" animBg="1"/>
      <p:bldP spid="145" grpId="0" animBg="1"/>
      <p:bldP spid="148" grpId="0" animBg="1"/>
      <p:bldP spid="151" grpId="0" animBg="1"/>
      <p:bldP spid="154" grpId="0" animBg="1"/>
      <p:bldP spid="157" grpId="0" animBg="1"/>
      <p:bldP spid="1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任意多边形 35"/>
          <p:cNvSpPr/>
          <p:nvPr/>
        </p:nvSpPr>
        <p:spPr bwMode="auto">
          <a:xfrm>
            <a:off x="2767782" y="1504657"/>
            <a:ext cx="6326766" cy="1124756"/>
          </a:xfrm>
          <a:custGeom>
            <a:avLst/>
            <a:gdLst>
              <a:gd name="connsiteX0" fmla="*/ 352810 w 4452260"/>
              <a:gd name="connsiteY0" fmla="*/ 0 h 1068867"/>
              <a:gd name="connsiteX1" fmla="*/ 636768 w 4452260"/>
              <a:gd name="connsiteY1" fmla="*/ 0 h 1068867"/>
              <a:gd name="connsiteX2" fmla="*/ 647700 w 4452260"/>
              <a:gd name="connsiteY2" fmla="*/ 0 h 1068867"/>
              <a:gd name="connsiteX3" fmla="*/ 724065 w 4452260"/>
              <a:gd name="connsiteY3" fmla="*/ 0 h 1068867"/>
              <a:gd name="connsiteX4" fmla="*/ 782584 w 4452260"/>
              <a:gd name="connsiteY4" fmla="*/ 0 h 1068867"/>
              <a:gd name="connsiteX5" fmla="*/ 799455 w 4452260"/>
              <a:gd name="connsiteY5" fmla="*/ 0 h 1068867"/>
              <a:gd name="connsiteX6" fmla="*/ 809825 w 4452260"/>
              <a:gd name="connsiteY6" fmla="*/ 0 h 1068867"/>
              <a:gd name="connsiteX7" fmla="*/ 818078 w 4452260"/>
              <a:gd name="connsiteY7" fmla="*/ 0 h 1068867"/>
              <a:gd name="connsiteX8" fmla="*/ 843980 w 4452260"/>
              <a:gd name="connsiteY8" fmla="*/ 0 h 1068867"/>
              <a:gd name="connsiteX9" fmla="*/ 931658 w 4452260"/>
              <a:gd name="connsiteY9" fmla="*/ 0 h 1068867"/>
              <a:gd name="connsiteX10" fmla="*/ 961580 w 4452260"/>
              <a:gd name="connsiteY10" fmla="*/ 0 h 1068867"/>
              <a:gd name="connsiteX11" fmla="*/ 1000055 w 4452260"/>
              <a:gd name="connsiteY11" fmla="*/ 0 h 1068867"/>
              <a:gd name="connsiteX12" fmla="*/ 1040537 w 4452260"/>
              <a:gd name="connsiteY12" fmla="*/ 0 h 1068867"/>
              <a:gd name="connsiteX13" fmla="*/ 1051453 w 4452260"/>
              <a:gd name="connsiteY13" fmla="*/ 0 h 1068867"/>
              <a:gd name="connsiteX14" fmla="*/ 1083414 w 4452260"/>
              <a:gd name="connsiteY14" fmla="*/ 0 h 1068867"/>
              <a:gd name="connsiteX15" fmla="*/ 1112969 w 4452260"/>
              <a:gd name="connsiteY15" fmla="*/ 0 h 1068867"/>
              <a:gd name="connsiteX16" fmla="*/ 1138871 w 4452260"/>
              <a:gd name="connsiteY16" fmla="*/ 0 h 1068867"/>
              <a:gd name="connsiteX17" fmla="*/ 1170224 w 4452260"/>
              <a:gd name="connsiteY17" fmla="*/ 0 h 1068867"/>
              <a:gd name="connsiteX18" fmla="*/ 1170711 w 4452260"/>
              <a:gd name="connsiteY18" fmla="*/ 0 h 1068867"/>
              <a:gd name="connsiteX19" fmla="*/ 1202662 w 4452260"/>
              <a:gd name="connsiteY19" fmla="*/ 0 h 1068867"/>
              <a:gd name="connsiteX20" fmla="*/ 1240037 w 4452260"/>
              <a:gd name="connsiteY20" fmla="*/ 0 h 1068867"/>
              <a:gd name="connsiteX21" fmla="*/ 1290626 w 4452260"/>
              <a:gd name="connsiteY21" fmla="*/ 0 h 1068867"/>
              <a:gd name="connsiteX22" fmla="*/ 1324496 w 4452260"/>
              <a:gd name="connsiteY22" fmla="*/ 0 h 1068867"/>
              <a:gd name="connsiteX23" fmla="*/ 1332348 w 4452260"/>
              <a:gd name="connsiteY23" fmla="*/ 0 h 1068867"/>
              <a:gd name="connsiteX24" fmla="*/ 1335428 w 4452260"/>
              <a:gd name="connsiteY24" fmla="*/ 0 h 1068867"/>
              <a:gd name="connsiteX25" fmla="*/ 1411793 w 4452260"/>
              <a:gd name="connsiteY25" fmla="*/ 0 h 1068867"/>
              <a:gd name="connsiteX26" fmla="*/ 1454182 w 4452260"/>
              <a:gd name="connsiteY26" fmla="*/ 0 h 1068867"/>
              <a:gd name="connsiteX27" fmla="*/ 1470312 w 4452260"/>
              <a:gd name="connsiteY27" fmla="*/ 0 h 1068867"/>
              <a:gd name="connsiteX28" fmla="*/ 1487183 w 4452260"/>
              <a:gd name="connsiteY28" fmla="*/ 0 h 1068867"/>
              <a:gd name="connsiteX29" fmla="*/ 1497552 w 4452260"/>
              <a:gd name="connsiteY29" fmla="*/ 0 h 1068867"/>
              <a:gd name="connsiteX30" fmla="*/ 1505806 w 4452260"/>
              <a:gd name="connsiteY30" fmla="*/ 0 h 1068867"/>
              <a:gd name="connsiteX31" fmla="*/ 1528471 w 4452260"/>
              <a:gd name="connsiteY31" fmla="*/ 0 h 1068867"/>
              <a:gd name="connsiteX32" fmla="*/ 1531708 w 4452260"/>
              <a:gd name="connsiteY32" fmla="*/ 0 h 1068867"/>
              <a:gd name="connsiteX33" fmla="*/ 1540992 w 4452260"/>
              <a:gd name="connsiteY33" fmla="*/ 0 h 1068867"/>
              <a:gd name="connsiteX34" fmla="*/ 1541479 w 4452260"/>
              <a:gd name="connsiteY34" fmla="*/ 0 h 1068867"/>
              <a:gd name="connsiteX35" fmla="*/ 1599998 w 4452260"/>
              <a:gd name="connsiteY35" fmla="*/ 0 h 1068867"/>
              <a:gd name="connsiteX36" fmla="*/ 1619386 w 4452260"/>
              <a:gd name="connsiteY36" fmla="*/ 0 h 1068867"/>
              <a:gd name="connsiteX37" fmla="*/ 1635492 w 4452260"/>
              <a:gd name="connsiteY37" fmla="*/ 0 h 1068867"/>
              <a:gd name="connsiteX38" fmla="*/ 1649308 w 4452260"/>
              <a:gd name="connsiteY38" fmla="*/ 0 h 1068867"/>
              <a:gd name="connsiteX39" fmla="*/ 1653720 w 4452260"/>
              <a:gd name="connsiteY39" fmla="*/ 0 h 1068867"/>
              <a:gd name="connsiteX40" fmla="*/ 1661394 w 4452260"/>
              <a:gd name="connsiteY40" fmla="*/ 0 h 1068867"/>
              <a:gd name="connsiteX41" fmla="*/ 1687782 w 4452260"/>
              <a:gd name="connsiteY41" fmla="*/ 0 h 1068867"/>
              <a:gd name="connsiteX42" fmla="*/ 1703116 w 4452260"/>
              <a:gd name="connsiteY42" fmla="*/ 0 h 1068867"/>
              <a:gd name="connsiteX43" fmla="*/ 1739181 w 4452260"/>
              <a:gd name="connsiteY43" fmla="*/ 0 h 1068867"/>
              <a:gd name="connsiteX44" fmla="*/ 1771141 w 4452260"/>
              <a:gd name="connsiteY44" fmla="*/ 0 h 1068867"/>
              <a:gd name="connsiteX45" fmla="*/ 1800697 w 4452260"/>
              <a:gd name="connsiteY45" fmla="*/ 0 h 1068867"/>
              <a:gd name="connsiteX46" fmla="*/ 1811727 w 4452260"/>
              <a:gd name="connsiteY46" fmla="*/ 0 h 1068867"/>
              <a:gd name="connsiteX47" fmla="*/ 1823361 w 4452260"/>
              <a:gd name="connsiteY47" fmla="*/ 0 h 1068867"/>
              <a:gd name="connsiteX48" fmla="*/ 1826599 w 4452260"/>
              <a:gd name="connsiteY48" fmla="*/ 0 h 1068867"/>
              <a:gd name="connsiteX49" fmla="*/ 1857951 w 4452260"/>
              <a:gd name="connsiteY49" fmla="*/ 0 h 1068867"/>
              <a:gd name="connsiteX50" fmla="*/ 1858439 w 4452260"/>
              <a:gd name="connsiteY50" fmla="*/ 0 h 1068867"/>
              <a:gd name="connsiteX51" fmla="*/ 1859676 w 4452260"/>
              <a:gd name="connsiteY51" fmla="*/ 0 h 1068867"/>
              <a:gd name="connsiteX52" fmla="*/ 1893346 w 4452260"/>
              <a:gd name="connsiteY52" fmla="*/ 0 h 1068867"/>
              <a:gd name="connsiteX53" fmla="*/ 1927765 w 4452260"/>
              <a:gd name="connsiteY53" fmla="*/ 0 h 1068867"/>
              <a:gd name="connsiteX54" fmla="*/ 1963365 w 4452260"/>
              <a:gd name="connsiteY54" fmla="*/ 0 h 1068867"/>
              <a:gd name="connsiteX55" fmla="*/ 1978354 w 4452260"/>
              <a:gd name="connsiteY55" fmla="*/ 0 h 1068867"/>
              <a:gd name="connsiteX56" fmla="*/ 1991032 w 4452260"/>
              <a:gd name="connsiteY56" fmla="*/ 0 h 1068867"/>
              <a:gd name="connsiteX57" fmla="*/ 2020076 w 4452260"/>
              <a:gd name="connsiteY57" fmla="*/ 0 h 1068867"/>
              <a:gd name="connsiteX58" fmla="*/ 2021800 w 4452260"/>
              <a:gd name="connsiteY58" fmla="*/ 0 h 1068867"/>
              <a:gd name="connsiteX59" fmla="*/ 2027021 w 4452260"/>
              <a:gd name="connsiteY59" fmla="*/ 0 h 1068867"/>
              <a:gd name="connsiteX60" fmla="*/ 2032162 w 4452260"/>
              <a:gd name="connsiteY60" fmla="*/ 0 h 1068867"/>
              <a:gd name="connsiteX61" fmla="*/ 2141909 w 4452260"/>
              <a:gd name="connsiteY61" fmla="*/ 0 h 1068867"/>
              <a:gd name="connsiteX62" fmla="*/ 2143633 w 4452260"/>
              <a:gd name="connsiteY62" fmla="*/ 0 h 1068867"/>
              <a:gd name="connsiteX63" fmla="*/ 2178359 w 4452260"/>
              <a:gd name="connsiteY63" fmla="*/ 0 h 1068867"/>
              <a:gd name="connsiteX64" fmla="*/ 2228719 w 4452260"/>
              <a:gd name="connsiteY64" fmla="*/ 0 h 1068867"/>
              <a:gd name="connsiteX65" fmla="*/ 2229207 w 4452260"/>
              <a:gd name="connsiteY65" fmla="*/ 0 h 1068867"/>
              <a:gd name="connsiteX66" fmla="*/ 2230931 w 4452260"/>
              <a:gd name="connsiteY66" fmla="*/ 0 h 1068867"/>
              <a:gd name="connsiteX67" fmla="*/ 2287725 w 4452260"/>
              <a:gd name="connsiteY67" fmla="*/ 0 h 1068867"/>
              <a:gd name="connsiteX68" fmla="*/ 2289450 w 4452260"/>
              <a:gd name="connsiteY68" fmla="*/ 0 h 1068867"/>
              <a:gd name="connsiteX69" fmla="*/ 2323220 w 4452260"/>
              <a:gd name="connsiteY69" fmla="*/ 0 h 1068867"/>
              <a:gd name="connsiteX70" fmla="*/ 2324944 w 4452260"/>
              <a:gd name="connsiteY70" fmla="*/ 0 h 1068867"/>
              <a:gd name="connsiteX71" fmla="*/ 2340483 w 4452260"/>
              <a:gd name="connsiteY71" fmla="*/ 0 h 1068867"/>
              <a:gd name="connsiteX72" fmla="*/ 2341447 w 4452260"/>
              <a:gd name="connsiteY72" fmla="*/ 0 h 1068867"/>
              <a:gd name="connsiteX73" fmla="*/ 2343172 w 4452260"/>
              <a:gd name="connsiteY73" fmla="*/ 0 h 1068867"/>
              <a:gd name="connsiteX74" fmla="*/ 2349122 w 4452260"/>
              <a:gd name="connsiteY74" fmla="*/ 0 h 1068867"/>
              <a:gd name="connsiteX75" fmla="*/ 2350846 w 4452260"/>
              <a:gd name="connsiteY75" fmla="*/ 0 h 1068867"/>
              <a:gd name="connsiteX76" fmla="*/ 2390844 w 4452260"/>
              <a:gd name="connsiteY76" fmla="*/ 0 h 1068867"/>
              <a:gd name="connsiteX77" fmla="*/ 2462317 w 4452260"/>
              <a:gd name="connsiteY77" fmla="*/ 0 h 1068867"/>
              <a:gd name="connsiteX78" fmla="*/ 2499455 w 4452260"/>
              <a:gd name="connsiteY78" fmla="*/ 0 h 1068867"/>
              <a:gd name="connsiteX79" fmla="*/ 2530713 w 4452260"/>
              <a:gd name="connsiteY79" fmla="*/ 0 h 1068867"/>
              <a:gd name="connsiteX80" fmla="*/ 2547403 w 4452260"/>
              <a:gd name="connsiteY80" fmla="*/ 0 h 1068867"/>
              <a:gd name="connsiteX81" fmla="*/ 2549127 w 4452260"/>
              <a:gd name="connsiteY81" fmla="*/ 0 h 1068867"/>
              <a:gd name="connsiteX82" fmla="*/ 2581074 w 4452260"/>
              <a:gd name="connsiteY82" fmla="*/ 0 h 1068867"/>
              <a:gd name="connsiteX83" fmla="*/ 2582112 w 4452260"/>
              <a:gd name="connsiteY83" fmla="*/ 0 h 1068867"/>
              <a:gd name="connsiteX84" fmla="*/ 2669530 w 4452260"/>
              <a:gd name="connsiteY84" fmla="*/ 0 h 1068867"/>
              <a:gd name="connsiteX85" fmla="*/ 2678759 w 4452260"/>
              <a:gd name="connsiteY85" fmla="*/ 0 h 1068867"/>
              <a:gd name="connsiteX86" fmla="*/ 2709527 w 4452260"/>
              <a:gd name="connsiteY86" fmla="*/ 0 h 1068867"/>
              <a:gd name="connsiteX87" fmla="*/ 2711252 w 4452260"/>
              <a:gd name="connsiteY87" fmla="*/ 0 h 1068867"/>
              <a:gd name="connsiteX88" fmla="*/ 2714748 w 4452260"/>
              <a:gd name="connsiteY88" fmla="*/ 0 h 1068867"/>
              <a:gd name="connsiteX89" fmla="*/ 2719890 w 4452260"/>
              <a:gd name="connsiteY89" fmla="*/ 0 h 1068867"/>
              <a:gd name="connsiteX90" fmla="*/ 2831360 w 4452260"/>
              <a:gd name="connsiteY90" fmla="*/ 0 h 1068867"/>
              <a:gd name="connsiteX91" fmla="*/ 2833086 w 4452260"/>
              <a:gd name="connsiteY91" fmla="*/ 0 h 1068867"/>
              <a:gd name="connsiteX92" fmla="*/ 2866087 w 4452260"/>
              <a:gd name="connsiteY92" fmla="*/ 0 h 1068867"/>
              <a:gd name="connsiteX93" fmla="*/ 2918659 w 4452260"/>
              <a:gd name="connsiteY93" fmla="*/ 0 h 1068867"/>
              <a:gd name="connsiteX94" fmla="*/ 2919896 w 4452260"/>
              <a:gd name="connsiteY94" fmla="*/ 0 h 1068867"/>
              <a:gd name="connsiteX95" fmla="*/ 2920383 w 4452260"/>
              <a:gd name="connsiteY95" fmla="*/ 0 h 1068867"/>
              <a:gd name="connsiteX96" fmla="*/ 2977177 w 4452260"/>
              <a:gd name="connsiteY96" fmla="*/ 0 h 1068867"/>
              <a:gd name="connsiteX97" fmla="*/ 2978902 w 4452260"/>
              <a:gd name="connsiteY97" fmla="*/ 0 h 1068867"/>
              <a:gd name="connsiteX98" fmla="*/ 3012671 w 4452260"/>
              <a:gd name="connsiteY98" fmla="*/ 0 h 1068867"/>
              <a:gd name="connsiteX99" fmla="*/ 3014397 w 4452260"/>
              <a:gd name="connsiteY99" fmla="*/ 0 h 1068867"/>
              <a:gd name="connsiteX100" fmla="*/ 3028211 w 4452260"/>
              <a:gd name="connsiteY100" fmla="*/ 0 h 1068867"/>
              <a:gd name="connsiteX101" fmla="*/ 3030899 w 4452260"/>
              <a:gd name="connsiteY101" fmla="*/ 0 h 1068867"/>
              <a:gd name="connsiteX102" fmla="*/ 3032624 w 4452260"/>
              <a:gd name="connsiteY102" fmla="*/ 0 h 1068867"/>
              <a:gd name="connsiteX103" fmla="*/ 3038573 w 4452260"/>
              <a:gd name="connsiteY103" fmla="*/ 0 h 1068867"/>
              <a:gd name="connsiteX104" fmla="*/ 3040298 w 4452260"/>
              <a:gd name="connsiteY104" fmla="*/ 0 h 1068867"/>
              <a:gd name="connsiteX105" fmla="*/ 3082021 w 4452260"/>
              <a:gd name="connsiteY105" fmla="*/ 0 h 1068867"/>
              <a:gd name="connsiteX106" fmla="*/ 3150044 w 4452260"/>
              <a:gd name="connsiteY106" fmla="*/ 0 h 1068867"/>
              <a:gd name="connsiteX107" fmla="*/ 3218441 w 4452260"/>
              <a:gd name="connsiteY107" fmla="*/ 0 h 1068867"/>
              <a:gd name="connsiteX108" fmla="*/ 3236855 w 4452260"/>
              <a:gd name="connsiteY108" fmla="*/ 0 h 1068867"/>
              <a:gd name="connsiteX109" fmla="*/ 3269839 w 4452260"/>
              <a:gd name="connsiteY109" fmla="*/ 0 h 1068867"/>
              <a:gd name="connsiteX110" fmla="*/ 3272250 w 4452260"/>
              <a:gd name="connsiteY110" fmla="*/ 0 h 1068867"/>
              <a:gd name="connsiteX111" fmla="*/ 3320378 w 4452260"/>
              <a:gd name="connsiteY111" fmla="*/ 0 h 1068867"/>
              <a:gd name="connsiteX112" fmla="*/ 3346330 w 4452260"/>
              <a:gd name="connsiteY112" fmla="*/ 0 h 1068867"/>
              <a:gd name="connsiteX113" fmla="*/ 3357257 w 4452260"/>
              <a:gd name="connsiteY113" fmla="*/ 0 h 1068867"/>
              <a:gd name="connsiteX114" fmla="*/ 3369936 w 4452260"/>
              <a:gd name="connsiteY114" fmla="*/ 0 h 1068867"/>
              <a:gd name="connsiteX115" fmla="*/ 3398980 w 4452260"/>
              <a:gd name="connsiteY115" fmla="*/ 0 h 1068867"/>
              <a:gd name="connsiteX116" fmla="*/ 3405925 w 4452260"/>
              <a:gd name="connsiteY116" fmla="*/ 0 h 1068867"/>
              <a:gd name="connsiteX117" fmla="*/ 3411066 w 4452260"/>
              <a:gd name="connsiteY117" fmla="*/ 0 h 1068867"/>
              <a:gd name="connsiteX118" fmla="*/ 3520813 w 4452260"/>
              <a:gd name="connsiteY118" fmla="*/ 0 h 1068867"/>
              <a:gd name="connsiteX119" fmla="*/ 3607623 w 4452260"/>
              <a:gd name="connsiteY119" fmla="*/ 0 h 1068867"/>
              <a:gd name="connsiteX120" fmla="*/ 3608111 w 4452260"/>
              <a:gd name="connsiteY120" fmla="*/ 0 h 1068867"/>
              <a:gd name="connsiteX121" fmla="*/ 3666629 w 4452260"/>
              <a:gd name="connsiteY121" fmla="*/ 0 h 1068867"/>
              <a:gd name="connsiteX122" fmla="*/ 3702124 w 4452260"/>
              <a:gd name="connsiteY122" fmla="*/ 0 h 1068867"/>
              <a:gd name="connsiteX123" fmla="*/ 3720351 w 4452260"/>
              <a:gd name="connsiteY123" fmla="*/ 0 h 1068867"/>
              <a:gd name="connsiteX124" fmla="*/ 3728025 w 4452260"/>
              <a:gd name="connsiteY124" fmla="*/ 0 h 1068867"/>
              <a:gd name="connsiteX125" fmla="*/ 3769748 w 4452260"/>
              <a:gd name="connsiteY125" fmla="*/ 0 h 1068867"/>
              <a:gd name="connsiteX126" fmla="*/ 4098793 w 4452260"/>
              <a:gd name="connsiteY126" fmla="*/ 0 h 1068867"/>
              <a:gd name="connsiteX127" fmla="*/ 4193519 w 4452260"/>
              <a:gd name="connsiteY127" fmla="*/ 54408 h 1068867"/>
              <a:gd name="connsiteX128" fmla="*/ 4439104 w 4452260"/>
              <a:gd name="connsiteY128" fmla="*/ 480025 h 1068867"/>
              <a:gd name="connsiteX129" fmla="*/ 4439104 w 4452260"/>
              <a:gd name="connsiteY129" fmla="*/ 588843 h 1068867"/>
              <a:gd name="connsiteX130" fmla="*/ 4193519 w 4452260"/>
              <a:gd name="connsiteY130" fmla="*/ 1014459 h 1068867"/>
              <a:gd name="connsiteX131" fmla="*/ 4098793 w 4452260"/>
              <a:gd name="connsiteY131" fmla="*/ 1068867 h 1068867"/>
              <a:gd name="connsiteX132" fmla="*/ 3728025 w 4452260"/>
              <a:gd name="connsiteY132" fmla="*/ 1068867 h 1068867"/>
              <a:gd name="connsiteX133" fmla="*/ 3607623 w 4452260"/>
              <a:gd name="connsiteY133" fmla="*/ 1068867 h 1068867"/>
              <a:gd name="connsiteX134" fmla="*/ 3411066 w 4452260"/>
              <a:gd name="connsiteY134" fmla="*/ 1068867 h 1068867"/>
              <a:gd name="connsiteX135" fmla="*/ 3357257 w 4452260"/>
              <a:gd name="connsiteY135" fmla="*/ 1068867 h 1068867"/>
              <a:gd name="connsiteX136" fmla="*/ 3236855 w 4452260"/>
              <a:gd name="connsiteY136" fmla="*/ 1068867 h 1068867"/>
              <a:gd name="connsiteX137" fmla="*/ 3040298 w 4452260"/>
              <a:gd name="connsiteY137" fmla="*/ 1068867 h 1068867"/>
              <a:gd name="connsiteX138" fmla="*/ 3038573 w 4452260"/>
              <a:gd name="connsiteY138" fmla="*/ 1068867 h 1068867"/>
              <a:gd name="connsiteX139" fmla="*/ 2919896 w 4452260"/>
              <a:gd name="connsiteY139" fmla="*/ 1068867 h 1068867"/>
              <a:gd name="connsiteX140" fmla="*/ 2866087 w 4452260"/>
              <a:gd name="connsiteY140" fmla="*/ 1068867 h 1068867"/>
              <a:gd name="connsiteX141" fmla="*/ 2719890 w 4452260"/>
              <a:gd name="connsiteY141" fmla="*/ 1068867 h 1068867"/>
              <a:gd name="connsiteX142" fmla="*/ 2669530 w 4452260"/>
              <a:gd name="connsiteY142" fmla="*/ 1068867 h 1068867"/>
              <a:gd name="connsiteX143" fmla="*/ 2549127 w 4452260"/>
              <a:gd name="connsiteY143" fmla="*/ 1068867 h 1068867"/>
              <a:gd name="connsiteX144" fmla="*/ 2547403 w 4452260"/>
              <a:gd name="connsiteY144" fmla="*/ 1068867 h 1068867"/>
              <a:gd name="connsiteX145" fmla="*/ 2350846 w 4452260"/>
              <a:gd name="connsiteY145" fmla="*/ 1068867 h 1068867"/>
              <a:gd name="connsiteX146" fmla="*/ 2349122 w 4452260"/>
              <a:gd name="connsiteY146" fmla="*/ 1068867 h 1068867"/>
              <a:gd name="connsiteX147" fmla="*/ 2228719 w 4452260"/>
              <a:gd name="connsiteY147" fmla="*/ 1068867 h 1068867"/>
              <a:gd name="connsiteX148" fmla="*/ 2178359 w 4452260"/>
              <a:gd name="connsiteY148" fmla="*/ 1068867 h 1068867"/>
              <a:gd name="connsiteX149" fmla="*/ 2032162 w 4452260"/>
              <a:gd name="connsiteY149" fmla="*/ 1068867 h 1068867"/>
              <a:gd name="connsiteX150" fmla="*/ 1978354 w 4452260"/>
              <a:gd name="connsiteY150" fmla="*/ 1068867 h 1068867"/>
              <a:gd name="connsiteX151" fmla="*/ 1859676 w 4452260"/>
              <a:gd name="connsiteY151" fmla="*/ 1068867 h 1068867"/>
              <a:gd name="connsiteX152" fmla="*/ 1857951 w 4452260"/>
              <a:gd name="connsiteY152" fmla="*/ 1068867 h 1068867"/>
              <a:gd name="connsiteX153" fmla="*/ 1826599 w 4452260"/>
              <a:gd name="connsiteY153" fmla="*/ 1068867 h 1068867"/>
              <a:gd name="connsiteX154" fmla="*/ 1661394 w 4452260"/>
              <a:gd name="connsiteY154" fmla="*/ 1068867 h 1068867"/>
              <a:gd name="connsiteX155" fmla="*/ 1540992 w 4452260"/>
              <a:gd name="connsiteY155" fmla="*/ 1068867 h 1068867"/>
              <a:gd name="connsiteX156" fmla="*/ 1531708 w 4452260"/>
              <a:gd name="connsiteY156" fmla="*/ 1068867 h 1068867"/>
              <a:gd name="connsiteX157" fmla="*/ 1487183 w 4452260"/>
              <a:gd name="connsiteY157" fmla="*/ 1068867 h 1068867"/>
              <a:gd name="connsiteX158" fmla="*/ 1335428 w 4452260"/>
              <a:gd name="connsiteY158" fmla="*/ 1068867 h 1068867"/>
              <a:gd name="connsiteX159" fmla="*/ 1290626 w 4452260"/>
              <a:gd name="connsiteY159" fmla="*/ 1068867 h 1068867"/>
              <a:gd name="connsiteX160" fmla="*/ 1170224 w 4452260"/>
              <a:gd name="connsiteY160" fmla="*/ 1068867 h 1068867"/>
              <a:gd name="connsiteX161" fmla="*/ 1138871 w 4452260"/>
              <a:gd name="connsiteY161" fmla="*/ 1068867 h 1068867"/>
              <a:gd name="connsiteX162" fmla="*/ 1040537 w 4452260"/>
              <a:gd name="connsiteY162" fmla="*/ 1068867 h 1068867"/>
              <a:gd name="connsiteX163" fmla="*/ 843980 w 4452260"/>
              <a:gd name="connsiteY163" fmla="*/ 1068867 h 1068867"/>
              <a:gd name="connsiteX164" fmla="*/ 799455 w 4452260"/>
              <a:gd name="connsiteY164" fmla="*/ 1068867 h 1068867"/>
              <a:gd name="connsiteX165" fmla="*/ 647700 w 4452260"/>
              <a:gd name="connsiteY165" fmla="*/ 1068867 h 1068867"/>
              <a:gd name="connsiteX166" fmla="*/ 352810 w 4452260"/>
              <a:gd name="connsiteY166" fmla="*/ 1068867 h 1068867"/>
              <a:gd name="connsiteX167" fmla="*/ 258084 w 4452260"/>
              <a:gd name="connsiteY167" fmla="*/ 1014459 h 1068867"/>
              <a:gd name="connsiteX168" fmla="*/ 12498 w 4452260"/>
              <a:gd name="connsiteY168" fmla="*/ 588843 h 1068867"/>
              <a:gd name="connsiteX169" fmla="*/ 12498 w 4452260"/>
              <a:gd name="connsiteY169" fmla="*/ 480025 h 1068867"/>
              <a:gd name="connsiteX170" fmla="*/ 258084 w 4452260"/>
              <a:gd name="connsiteY170" fmla="*/ 54408 h 1068867"/>
              <a:gd name="connsiteX171" fmla="*/ 352810 w 4452260"/>
              <a:gd name="connsiteY171" fmla="*/ 0 h 1068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</a:cxnLst>
            <a:rect l="l" t="t" r="r" b="b"/>
            <a:pathLst>
              <a:path w="4452260" h="1068867">
                <a:moveTo>
                  <a:pt x="352810" y="0"/>
                </a:moveTo>
                <a:cubicBezTo>
                  <a:pt x="475602" y="0"/>
                  <a:pt x="567696" y="0"/>
                  <a:pt x="636768" y="0"/>
                </a:cubicBezTo>
                <a:lnTo>
                  <a:pt x="647700" y="0"/>
                </a:lnTo>
                <a:lnTo>
                  <a:pt x="724065" y="0"/>
                </a:lnTo>
                <a:cubicBezTo>
                  <a:pt x="748048" y="0"/>
                  <a:pt x="767235" y="0"/>
                  <a:pt x="782584" y="0"/>
                </a:cubicBezTo>
                <a:lnTo>
                  <a:pt x="799455" y="0"/>
                </a:lnTo>
                <a:lnTo>
                  <a:pt x="809825" y="0"/>
                </a:lnTo>
                <a:lnTo>
                  <a:pt x="818078" y="0"/>
                </a:lnTo>
                <a:cubicBezTo>
                  <a:pt x="843980" y="0"/>
                  <a:pt x="843980" y="0"/>
                  <a:pt x="843980" y="0"/>
                </a:cubicBezTo>
                <a:lnTo>
                  <a:pt x="931658" y="0"/>
                </a:lnTo>
                <a:lnTo>
                  <a:pt x="961580" y="0"/>
                </a:lnTo>
                <a:lnTo>
                  <a:pt x="1000055" y="0"/>
                </a:lnTo>
                <a:lnTo>
                  <a:pt x="1040537" y="0"/>
                </a:lnTo>
                <a:lnTo>
                  <a:pt x="1051453" y="0"/>
                </a:lnTo>
                <a:lnTo>
                  <a:pt x="1083414" y="0"/>
                </a:lnTo>
                <a:lnTo>
                  <a:pt x="1112969" y="0"/>
                </a:lnTo>
                <a:cubicBezTo>
                  <a:pt x="1138871" y="0"/>
                  <a:pt x="1138871" y="0"/>
                  <a:pt x="1138871" y="0"/>
                </a:cubicBezTo>
                <a:lnTo>
                  <a:pt x="1170224" y="0"/>
                </a:lnTo>
                <a:lnTo>
                  <a:pt x="1170711" y="0"/>
                </a:lnTo>
                <a:lnTo>
                  <a:pt x="1202662" y="0"/>
                </a:lnTo>
                <a:lnTo>
                  <a:pt x="1240037" y="0"/>
                </a:lnTo>
                <a:cubicBezTo>
                  <a:pt x="1290626" y="0"/>
                  <a:pt x="1290626" y="0"/>
                  <a:pt x="1290626" y="0"/>
                </a:cubicBezTo>
                <a:lnTo>
                  <a:pt x="1324496" y="0"/>
                </a:lnTo>
                <a:lnTo>
                  <a:pt x="1332348" y="0"/>
                </a:lnTo>
                <a:lnTo>
                  <a:pt x="1335428" y="0"/>
                </a:lnTo>
                <a:lnTo>
                  <a:pt x="1411793" y="0"/>
                </a:lnTo>
                <a:lnTo>
                  <a:pt x="1454182" y="0"/>
                </a:lnTo>
                <a:lnTo>
                  <a:pt x="1470312" y="0"/>
                </a:lnTo>
                <a:lnTo>
                  <a:pt x="1487183" y="0"/>
                </a:lnTo>
                <a:lnTo>
                  <a:pt x="1497552" y="0"/>
                </a:lnTo>
                <a:lnTo>
                  <a:pt x="1505806" y="0"/>
                </a:lnTo>
                <a:lnTo>
                  <a:pt x="1528471" y="0"/>
                </a:lnTo>
                <a:lnTo>
                  <a:pt x="1531708" y="0"/>
                </a:lnTo>
                <a:lnTo>
                  <a:pt x="1540992" y="0"/>
                </a:lnTo>
                <a:lnTo>
                  <a:pt x="1541479" y="0"/>
                </a:lnTo>
                <a:lnTo>
                  <a:pt x="1599998" y="0"/>
                </a:lnTo>
                <a:lnTo>
                  <a:pt x="1619386" y="0"/>
                </a:lnTo>
                <a:lnTo>
                  <a:pt x="1635492" y="0"/>
                </a:lnTo>
                <a:lnTo>
                  <a:pt x="1649308" y="0"/>
                </a:lnTo>
                <a:lnTo>
                  <a:pt x="1653720" y="0"/>
                </a:lnTo>
                <a:lnTo>
                  <a:pt x="1661394" y="0"/>
                </a:lnTo>
                <a:lnTo>
                  <a:pt x="1687782" y="0"/>
                </a:lnTo>
                <a:lnTo>
                  <a:pt x="1703116" y="0"/>
                </a:lnTo>
                <a:lnTo>
                  <a:pt x="1739181" y="0"/>
                </a:lnTo>
                <a:lnTo>
                  <a:pt x="1771141" y="0"/>
                </a:lnTo>
                <a:lnTo>
                  <a:pt x="1800697" y="0"/>
                </a:lnTo>
                <a:lnTo>
                  <a:pt x="1811727" y="0"/>
                </a:lnTo>
                <a:lnTo>
                  <a:pt x="1823361" y="0"/>
                </a:lnTo>
                <a:lnTo>
                  <a:pt x="1826599" y="0"/>
                </a:lnTo>
                <a:lnTo>
                  <a:pt x="1857951" y="0"/>
                </a:lnTo>
                <a:lnTo>
                  <a:pt x="1858439" y="0"/>
                </a:lnTo>
                <a:lnTo>
                  <a:pt x="1859676" y="0"/>
                </a:lnTo>
                <a:lnTo>
                  <a:pt x="1893346" y="0"/>
                </a:lnTo>
                <a:lnTo>
                  <a:pt x="1927765" y="0"/>
                </a:lnTo>
                <a:lnTo>
                  <a:pt x="1963365" y="0"/>
                </a:lnTo>
                <a:lnTo>
                  <a:pt x="1978354" y="0"/>
                </a:lnTo>
                <a:lnTo>
                  <a:pt x="1991032" y="0"/>
                </a:lnTo>
                <a:lnTo>
                  <a:pt x="2020076" y="0"/>
                </a:lnTo>
                <a:lnTo>
                  <a:pt x="2021800" y="0"/>
                </a:lnTo>
                <a:lnTo>
                  <a:pt x="2027021" y="0"/>
                </a:lnTo>
                <a:cubicBezTo>
                  <a:pt x="2032162" y="0"/>
                  <a:pt x="2032162" y="0"/>
                  <a:pt x="2032162" y="0"/>
                </a:cubicBezTo>
                <a:lnTo>
                  <a:pt x="2141909" y="0"/>
                </a:lnTo>
                <a:lnTo>
                  <a:pt x="2143633" y="0"/>
                </a:lnTo>
                <a:lnTo>
                  <a:pt x="2178359" y="0"/>
                </a:lnTo>
                <a:lnTo>
                  <a:pt x="2228719" y="0"/>
                </a:lnTo>
                <a:lnTo>
                  <a:pt x="2229207" y="0"/>
                </a:lnTo>
                <a:lnTo>
                  <a:pt x="2230931" y="0"/>
                </a:lnTo>
                <a:lnTo>
                  <a:pt x="2287725" y="0"/>
                </a:lnTo>
                <a:lnTo>
                  <a:pt x="2289450" y="0"/>
                </a:lnTo>
                <a:lnTo>
                  <a:pt x="2323220" y="0"/>
                </a:lnTo>
                <a:lnTo>
                  <a:pt x="2324944" y="0"/>
                </a:lnTo>
                <a:lnTo>
                  <a:pt x="2340483" y="0"/>
                </a:lnTo>
                <a:lnTo>
                  <a:pt x="2341447" y="0"/>
                </a:lnTo>
                <a:lnTo>
                  <a:pt x="2343172" y="0"/>
                </a:lnTo>
                <a:lnTo>
                  <a:pt x="2349122" y="0"/>
                </a:lnTo>
                <a:lnTo>
                  <a:pt x="2350846" y="0"/>
                </a:lnTo>
                <a:lnTo>
                  <a:pt x="2390844" y="0"/>
                </a:lnTo>
                <a:lnTo>
                  <a:pt x="2462317" y="0"/>
                </a:lnTo>
                <a:lnTo>
                  <a:pt x="2499455" y="0"/>
                </a:lnTo>
                <a:lnTo>
                  <a:pt x="2530713" y="0"/>
                </a:lnTo>
                <a:lnTo>
                  <a:pt x="2547403" y="0"/>
                </a:lnTo>
                <a:lnTo>
                  <a:pt x="2549127" y="0"/>
                </a:lnTo>
                <a:lnTo>
                  <a:pt x="2581074" y="0"/>
                </a:lnTo>
                <a:lnTo>
                  <a:pt x="2582112" y="0"/>
                </a:lnTo>
                <a:cubicBezTo>
                  <a:pt x="2669530" y="0"/>
                  <a:pt x="2669530" y="0"/>
                  <a:pt x="2669530" y="0"/>
                </a:cubicBezTo>
                <a:lnTo>
                  <a:pt x="2678759" y="0"/>
                </a:lnTo>
                <a:lnTo>
                  <a:pt x="2709527" y="0"/>
                </a:lnTo>
                <a:lnTo>
                  <a:pt x="2711252" y="0"/>
                </a:lnTo>
                <a:lnTo>
                  <a:pt x="2714748" y="0"/>
                </a:lnTo>
                <a:lnTo>
                  <a:pt x="2719890" y="0"/>
                </a:lnTo>
                <a:lnTo>
                  <a:pt x="2831360" y="0"/>
                </a:lnTo>
                <a:lnTo>
                  <a:pt x="2833086" y="0"/>
                </a:lnTo>
                <a:lnTo>
                  <a:pt x="2866087" y="0"/>
                </a:lnTo>
                <a:lnTo>
                  <a:pt x="2918659" y="0"/>
                </a:lnTo>
                <a:lnTo>
                  <a:pt x="2919896" y="0"/>
                </a:lnTo>
                <a:lnTo>
                  <a:pt x="2920383" y="0"/>
                </a:lnTo>
                <a:lnTo>
                  <a:pt x="2977177" y="0"/>
                </a:lnTo>
                <a:lnTo>
                  <a:pt x="2978902" y="0"/>
                </a:lnTo>
                <a:lnTo>
                  <a:pt x="3012671" y="0"/>
                </a:lnTo>
                <a:lnTo>
                  <a:pt x="3014397" y="0"/>
                </a:lnTo>
                <a:lnTo>
                  <a:pt x="3028211" y="0"/>
                </a:lnTo>
                <a:lnTo>
                  <a:pt x="3030899" y="0"/>
                </a:lnTo>
                <a:lnTo>
                  <a:pt x="3032624" y="0"/>
                </a:lnTo>
                <a:lnTo>
                  <a:pt x="3038573" y="0"/>
                </a:lnTo>
                <a:lnTo>
                  <a:pt x="3040298" y="0"/>
                </a:lnTo>
                <a:lnTo>
                  <a:pt x="3082021" y="0"/>
                </a:lnTo>
                <a:lnTo>
                  <a:pt x="3150044" y="0"/>
                </a:lnTo>
                <a:lnTo>
                  <a:pt x="3218441" y="0"/>
                </a:lnTo>
                <a:lnTo>
                  <a:pt x="3236855" y="0"/>
                </a:lnTo>
                <a:lnTo>
                  <a:pt x="3269839" y="0"/>
                </a:lnTo>
                <a:lnTo>
                  <a:pt x="3272250" y="0"/>
                </a:lnTo>
                <a:lnTo>
                  <a:pt x="3320378" y="0"/>
                </a:lnTo>
                <a:lnTo>
                  <a:pt x="3346330" y="0"/>
                </a:lnTo>
                <a:lnTo>
                  <a:pt x="3357257" y="0"/>
                </a:lnTo>
                <a:lnTo>
                  <a:pt x="3369936" y="0"/>
                </a:lnTo>
                <a:lnTo>
                  <a:pt x="3398980" y="0"/>
                </a:lnTo>
                <a:lnTo>
                  <a:pt x="3405925" y="0"/>
                </a:lnTo>
                <a:cubicBezTo>
                  <a:pt x="3411066" y="0"/>
                  <a:pt x="3411066" y="0"/>
                  <a:pt x="3411066" y="0"/>
                </a:cubicBezTo>
                <a:lnTo>
                  <a:pt x="3520813" y="0"/>
                </a:lnTo>
                <a:lnTo>
                  <a:pt x="3607623" y="0"/>
                </a:lnTo>
                <a:lnTo>
                  <a:pt x="3608111" y="0"/>
                </a:lnTo>
                <a:lnTo>
                  <a:pt x="3666629" y="0"/>
                </a:lnTo>
                <a:lnTo>
                  <a:pt x="3702124" y="0"/>
                </a:lnTo>
                <a:lnTo>
                  <a:pt x="3720351" y="0"/>
                </a:lnTo>
                <a:lnTo>
                  <a:pt x="3728025" y="0"/>
                </a:lnTo>
                <a:lnTo>
                  <a:pt x="3769748" y="0"/>
                </a:lnTo>
                <a:cubicBezTo>
                  <a:pt x="4098793" y="0"/>
                  <a:pt x="4098793" y="0"/>
                  <a:pt x="4098793" y="0"/>
                </a:cubicBezTo>
                <a:cubicBezTo>
                  <a:pt x="4133877" y="0"/>
                  <a:pt x="4175977" y="24572"/>
                  <a:pt x="4193519" y="54408"/>
                </a:cubicBezTo>
                <a:cubicBezTo>
                  <a:pt x="4439104" y="480025"/>
                  <a:pt x="4439104" y="480025"/>
                  <a:pt x="4439104" y="480025"/>
                </a:cubicBezTo>
                <a:cubicBezTo>
                  <a:pt x="4456646" y="509862"/>
                  <a:pt x="4456646" y="559005"/>
                  <a:pt x="4439104" y="588843"/>
                </a:cubicBezTo>
                <a:cubicBezTo>
                  <a:pt x="4193519" y="1014459"/>
                  <a:pt x="4193519" y="1014459"/>
                  <a:pt x="4193519" y="1014459"/>
                </a:cubicBezTo>
                <a:cubicBezTo>
                  <a:pt x="4175977" y="1044295"/>
                  <a:pt x="4133877" y="1068867"/>
                  <a:pt x="4098793" y="1068867"/>
                </a:cubicBezTo>
                <a:lnTo>
                  <a:pt x="3728025" y="1068867"/>
                </a:lnTo>
                <a:lnTo>
                  <a:pt x="3607623" y="1068867"/>
                </a:lnTo>
                <a:lnTo>
                  <a:pt x="3411066" y="1068867"/>
                </a:lnTo>
                <a:lnTo>
                  <a:pt x="3357257" y="1068867"/>
                </a:lnTo>
                <a:lnTo>
                  <a:pt x="3236855" y="1068867"/>
                </a:lnTo>
                <a:lnTo>
                  <a:pt x="3040298" y="1068867"/>
                </a:lnTo>
                <a:lnTo>
                  <a:pt x="3038573" y="1068867"/>
                </a:lnTo>
                <a:lnTo>
                  <a:pt x="2919896" y="1068867"/>
                </a:lnTo>
                <a:lnTo>
                  <a:pt x="2866087" y="1068867"/>
                </a:lnTo>
                <a:lnTo>
                  <a:pt x="2719890" y="1068867"/>
                </a:lnTo>
                <a:lnTo>
                  <a:pt x="2669530" y="1068867"/>
                </a:lnTo>
                <a:lnTo>
                  <a:pt x="2549127" y="1068867"/>
                </a:lnTo>
                <a:lnTo>
                  <a:pt x="2547403" y="1068867"/>
                </a:lnTo>
                <a:lnTo>
                  <a:pt x="2350846" y="1068867"/>
                </a:lnTo>
                <a:lnTo>
                  <a:pt x="2349122" y="1068867"/>
                </a:lnTo>
                <a:lnTo>
                  <a:pt x="2228719" y="1068867"/>
                </a:lnTo>
                <a:lnTo>
                  <a:pt x="2178359" y="1068867"/>
                </a:lnTo>
                <a:lnTo>
                  <a:pt x="2032162" y="1068867"/>
                </a:lnTo>
                <a:lnTo>
                  <a:pt x="1978354" y="1068867"/>
                </a:lnTo>
                <a:lnTo>
                  <a:pt x="1859676" y="1068867"/>
                </a:lnTo>
                <a:lnTo>
                  <a:pt x="1857951" y="1068867"/>
                </a:lnTo>
                <a:lnTo>
                  <a:pt x="1826599" y="1068867"/>
                </a:lnTo>
                <a:lnTo>
                  <a:pt x="1661394" y="1068867"/>
                </a:lnTo>
                <a:lnTo>
                  <a:pt x="1540992" y="1068867"/>
                </a:lnTo>
                <a:lnTo>
                  <a:pt x="1531708" y="1068867"/>
                </a:lnTo>
                <a:lnTo>
                  <a:pt x="1487183" y="1068867"/>
                </a:lnTo>
                <a:lnTo>
                  <a:pt x="1335428" y="1068867"/>
                </a:lnTo>
                <a:lnTo>
                  <a:pt x="1290626" y="1068867"/>
                </a:lnTo>
                <a:lnTo>
                  <a:pt x="1170224" y="1068867"/>
                </a:lnTo>
                <a:lnTo>
                  <a:pt x="1138871" y="1068867"/>
                </a:lnTo>
                <a:lnTo>
                  <a:pt x="1040537" y="1068867"/>
                </a:lnTo>
                <a:lnTo>
                  <a:pt x="843980" y="1068867"/>
                </a:lnTo>
                <a:lnTo>
                  <a:pt x="799455" y="1068867"/>
                </a:lnTo>
                <a:lnTo>
                  <a:pt x="647700" y="1068867"/>
                </a:lnTo>
                <a:lnTo>
                  <a:pt x="352810" y="1068867"/>
                </a:lnTo>
                <a:cubicBezTo>
                  <a:pt x="318603" y="1068867"/>
                  <a:pt x="275626" y="1044295"/>
                  <a:pt x="258084" y="1014459"/>
                </a:cubicBezTo>
                <a:cubicBezTo>
                  <a:pt x="12498" y="588843"/>
                  <a:pt x="12498" y="588843"/>
                  <a:pt x="12498" y="588843"/>
                </a:cubicBezTo>
                <a:cubicBezTo>
                  <a:pt x="-4166" y="559005"/>
                  <a:pt x="-4166" y="509862"/>
                  <a:pt x="12498" y="480025"/>
                </a:cubicBezTo>
                <a:cubicBezTo>
                  <a:pt x="258084" y="54408"/>
                  <a:pt x="258084" y="54408"/>
                  <a:pt x="258084" y="54408"/>
                </a:cubicBezTo>
                <a:cubicBezTo>
                  <a:pt x="275626" y="24572"/>
                  <a:pt x="318603" y="0"/>
                  <a:pt x="35281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</a:schemeClr>
              </a:gs>
              <a:gs pos="0">
                <a:srgbClr val="D3D3D3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83639" tIns="41819" rIns="83639" bIns="41819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" name="任意多边形 36"/>
          <p:cNvSpPr/>
          <p:nvPr/>
        </p:nvSpPr>
        <p:spPr bwMode="auto">
          <a:xfrm>
            <a:off x="2936656" y="1630295"/>
            <a:ext cx="5815833" cy="873475"/>
          </a:xfrm>
          <a:custGeom>
            <a:avLst/>
            <a:gdLst>
              <a:gd name="connsiteX0" fmla="*/ 305125 w 4603109"/>
              <a:gd name="connsiteY0" fmla="*/ 0 h 924402"/>
              <a:gd name="connsiteX1" fmla="*/ 432894 w 4603109"/>
              <a:gd name="connsiteY1" fmla="*/ 0 h 924402"/>
              <a:gd name="connsiteX2" fmla="*/ 445336 w 4603109"/>
              <a:gd name="connsiteY2" fmla="*/ 0 h 924402"/>
              <a:gd name="connsiteX3" fmla="*/ 550703 w 4603109"/>
              <a:gd name="connsiteY3" fmla="*/ 0 h 924402"/>
              <a:gd name="connsiteX4" fmla="*/ 560158 w 4603109"/>
              <a:gd name="connsiteY4" fmla="*/ 0 h 924402"/>
              <a:gd name="connsiteX5" fmla="*/ 573105 w 4603109"/>
              <a:gd name="connsiteY5" fmla="*/ 0 h 924402"/>
              <a:gd name="connsiteX6" fmla="*/ 626202 w 4603109"/>
              <a:gd name="connsiteY6" fmla="*/ 0 h 924402"/>
              <a:gd name="connsiteX7" fmla="*/ 676811 w 4603109"/>
              <a:gd name="connsiteY7" fmla="*/ 0 h 924402"/>
              <a:gd name="connsiteX8" fmla="*/ 678472 w 4603109"/>
              <a:gd name="connsiteY8" fmla="*/ 0 h 924402"/>
              <a:gd name="connsiteX9" fmla="*/ 687927 w 4603109"/>
              <a:gd name="connsiteY9" fmla="*/ 0 h 924402"/>
              <a:gd name="connsiteX10" fmla="*/ 691402 w 4603109"/>
              <a:gd name="connsiteY10" fmla="*/ 0 h 924402"/>
              <a:gd name="connsiteX11" fmla="*/ 700371 w 4603109"/>
              <a:gd name="connsiteY11" fmla="*/ 0 h 924402"/>
              <a:gd name="connsiteX12" fmla="*/ 707508 w 4603109"/>
              <a:gd name="connsiteY12" fmla="*/ 0 h 924402"/>
              <a:gd name="connsiteX13" fmla="*/ 729909 w 4603109"/>
              <a:gd name="connsiteY13" fmla="*/ 0 h 924402"/>
              <a:gd name="connsiteX14" fmla="*/ 753971 w 4603109"/>
              <a:gd name="connsiteY14" fmla="*/ 0 h 924402"/>
              <a:gd name="connsiteX15" fmla="*/ 804580 w 4603109"/>
              <a:gd name="connsiteY15" fmla="*/ 0 h 924402"/>
              <a:gd name="connsiteX16" fmla="*/ 805737 w 4603109"/>
              <a:gd name="connsiteY16" fmla="*/ 0 h 924402"/>
              <a:gd name="connsiteX17" fmla="*/ 819171 w 4603109"/>
              <a:gd name="connsiteY17" fmla="*/ 0 h 924402"/>
              <a:gd name="connsiteX18" fmla="*/ 828140 w 4603109"/>
              <a:gd name="connsiteY18" fmla="*/ 0 h 924402"/>
              <a:gd name="connsiteX19" fmla="*/ 831615 w 4603109"/>
              <a:gd name="connsiteY19" fmla="*/ 0 h 924402"/>
              <a:gd name="connsiteX20" fmla="*/ 835277 w 4603109"/>
              <a:gd name="connsiteY20" fmla="*/ 0 h 924402"/>
              <a:gd name="connsiteX21" fmla="*/ 857678 w 4603109"/>
              <a:gd name="connsiteY21" fmla="*/ 0 h 924402"/>
              <a:gd name="connsiteX22" fmla="*/ 864889 w 4603109"/>
              <a:gd name="connsiteY22" fmla="*/ 0 h 924402"/>
              <a:gd name="connsiteX23" fmla="*/ 899900 w 4603109"/>
              <a:gd name="connsiteY23" fmla="*/ 0 h 924402"/>
              <a:gd name="connsiteX24" fmla="*/ 909341 w 4603109"/>
              <a:gd name="connsiteY24" fmla="*/ 0 h 924402"/>
              <a:gd name="connsiteX25" fmla="*/ 929965 w 4603109"/>
              <a:gd name="connsiteY25" fmla="*/ 0 h 924402"/>
              <a:gd name="connsiteX26" fmla="*/ 933506 w 4603109"/>
              <a:gd name="connsiteY26" fmla="*/ 0 h 924402"/>
              <a:gd name="connsiteX27" fmla="*/ 936982 w 4603109"/>
              <a:gd name="connsiteY27" fmla="*/ 0 h 924402"/>
              <a:gd name="connsiteX28" fmla="*/ 959384 w 4603109"/>
              <a:gd name="connsiteY28" fmla="*/ 0 h 924402"/>
              <a:gd name="connsiteX29" fmla="*/ 962542 w 4603109"/>
              <a:gd name="connsiteY29" fmla="*/ 0 h 924402"/>
              <a:gd name="connsiteX30" fmla="*/ 984943 w 4603109"/>
              <a:gd name="connsiteY30" fmla="*/ 0 h 924402"/>
              <a:gd name="connsiteX31" fmla="*/ 992658 w 4603109"/>
              <a:gd name="connsiteY31" fmla="*/ 0 h 924402"/>
              <a:gd name="connsiteX32" fmla="*/ 1012059 w 4603109"/>
              <a:gd name="connsiteY32" fmla="*/ 0 h 924402"/>
              <a:gd name="connsiteX33" fmla="*/ 1012480 w 4603109"/>
              <a:gd name="connsiteY33" fmla="*/ 0 h 924402"/>
              <a:gd name="connsiteX34" fmla="*/ 1027669 w 4603109"/>
              <a:gd name="connsiteY34" fmla="*/ 0 h 924402"/>
              <a:gd name="connsiteX35" fmla="*/ 1037110 w 4603109"/>
              <a:gd name="connsiteY35" fmla="*/ 0 h 924402"/>
              <a:gd name="connsiteX36" fmla="*/ 1040112 w 4603109"/>
              <a:gd name="connsiteY36" fmla="*/ 0 h 924402"/>
              <a:gd name="connsiteX37" fmla="*/ 1057734 w 4603109"/>
              <a:gd name="connsiteY37" fmla="*/ 0 h 924402"/>
              <a:gd name="connsiteX38" fmla="*/ 1064751 w 4603109"/>
              <a:gd name="connsiteY38" fmla="*/ 0 h 924402"/>
              <a:gd name="connsiteX39" fmla="*/ 1070177 w 4603109"/>
              <a:gd name="connsiteY39" fmla="*/ 0 h 924402"/>
              <a:gd name="connsiteX40" fmla="*/ 1072436 w 4603109"/>
              <a:gd name="connsiteY40" fmla="*/ 0 h 924402"/>
              <a:gd name="connsiteX41" fmla="*/ 1090311 w 4603109"/>
              <a:gd name="connsiteY41" fmla="*/ 0 h 924402"/>
              <a:gd name="connsiteX42" fmla="*/ 1110718 w 4603109"/>
              <a:gd name="connsiteY42" fmla="*/ 0 h 924402"/>
              <a:gd name="connsiteX43" fmla="*/ 1112712 w 4603109"/>
              <a:gd name="connsiteY43" fmla="*/ 0 h 924402"/>
              <a:gd name="connsiteX44" fmla="*/ 1116187 w 4603109"/>
              <a:gd name="connsiteY44" fmla="*/ 0 h 924402"/>
              <a:gd name="connsiteX45" fmla="*/ 1139828 w 4603109"/>
              <a:gd name="connsiteY45" fmla="*/ 0 h 924402"/>
              <a:gd name="connsiteX46" fmla="*/ 1140249 w 4603109"/>
              <a:gd name="connsiteY46" fmla="*/ 0 h 924402"/>
              <a:gd name="connsiteX47" fmla="*/ 1145480 w 4603109"/>
              <a:gd name="connsiteY47" fmla="*/ 0 h 924402"/>
              <a:gd name="connsiteX48" fmla="*/ 1152270 w 4603109"/>
              <a:gd name="connsiteY48" fmla="*/ 0 h 924402"/>
              <a:gd name="connsiteX49" fmla="*/ 1154934 w 4603109"/>
              <a:gd name="connsiteY49" fmla="*/ 0 h 924402"/>
              <a:gd name="connsiteX50" fmla="*/ 1167881 w 4603109"/>
              <a:gd name="connsiteY50" fmla="*/ 0 h 924402"/>
              <a:gd name="connsiteX51" fmla="*/ 1175544 w 4603109"/>
              <a:gd name="connsiteY51" fmla="*/ 0 h 924402"/>
              <a:gd name="connsiteX52" fmla="*/ 1184998 w 4603109"/>
              <a:gd name="connsiteY52" fmla="*/ 0 h 924402"/>
              <a:gd name="connsiteX53" fmla="*/ 1197946 w 4603109"/>
              <a:gd name="connsiteY53" fmla="*/ 0 h 924402"/>
              <a:gd name="connsiteX54" fmla="*/ 1200205 w 4603109"/>
              <a:gd name="connsiteY54" fmla="*/ 0 h 924402"/>
              <a:gd name="connsiteX55" fmla="*/ 1220978 w 4603109"/>
              <a:gd name="connsiteY55" fmla="*/ 0 h 924402"/>
              <a:gd name="connsiteX56" fmla="*/ 1238487 w 4603109"/>
              <a:gd name="connsiteY56" fmla="*/ 0 h 924402"/>
              <a:gd name="connsiteX57" fmla="*/ 1243956 w 4603109"/>
              <a:gd name="connsiteY57" fmla="*/ 0 h 924402"/>
              <a:gd name="connsiteX58" fmla="*/ 1251042 w 4603109"/>
              <a:gd name="connsiteY58" fmla="*/ 0 h 924402"/>
              <a:gd name="connsiteX59" fmla="*/ 1257637 w 4603109"/>
              <a:gd name="connsiteY59" fmla="*/ 0 h 924402"/>
              <a:gd name="connsiteX60" fmla="*/ 1271587 w 4603109"/>
              <a:gd name="connsiteY60" fmla="*/ 0 h 924402"/>
              <a:gd name="connsiteX61" fmla="*/ 1273249 w 4603109"/>
              <a:gd name="connsiteY61" fmla="*/ 0 h 924402"/>
              <a:gd name="connsiteX62" fmla="*/ 1280039 w 4603109"/>
              <a:gd name="connsiteY62" fmla="*/ 0 h 924402"/>
              <a:gd name="connsiteX63" fmla="*/ 1282703 w 4603109"/>
              <a:gd name="connsiteY63" fmla="*/ 0 h 924402"/>
              <a:gd name="connsiteX64" fmla="*/ 1286178 w 4603109"/>
              <a:gd name="connsiteY64" fmla="*/ 0 h 924402"/>
              <a:gd name="connsiteX65" fmla="*/ 1295146 w 4603109"/>
              <a:gd name="connsiteY65" fmla="*/ 0 h 924402"/>
              <a:gd name="connsiteX66" fmla="*/ 1301651 w 4603109"/>
              <a:gd name="connsiteY66" fmla="*/ 0 h 924402"/>
              <a:gd name="connsiteX67" fmla="*/ 1302284 w 4603109"/>
              <a:gd name="connsiteY67" fmla="*/ 0 h 924402"/>
              <a:gd name="connsiteX68" fmla="*/ 1303313 w 4603109"/>
              <a:gd name="connsiteY68" fmla="*/ 0 h 924402"/>
              <a:gd name="connsiteX69" fmla="*/ 1312767 w 4603109"/>
              <a:gd name="connsiteY69" fmla="*/ 0 h 924402"/>
              <a:gd name="connsiteX70" fmla="*/ 1316242 w 4603109"/>
              <a:gd name="connsiteY70" fmla="*/ 0 h 924402"/>
              <a:gd name="connsiteX71" fmla="*/ 1321886 w 4603109"/>
              <a:gd name="connsiteY71" fmla="*/ 0 h 924402"/>
              <a:gd name="connsiteX72" fmla="*/ 1324685 w 4603109"/>
              <a:gd name="connsiteY72" fmla="*/ 0 h 924402"/>
              <a:gd name="connsiteX73" fmla="*/ 1325211 w 4603109"/>
              <a:gd name="connsiteY73" fmla="*/ 0 h 924402"/>
              <a:gd name="connsiteX74" fmla="*/ 1332348 w 4603109"/>
              <a:gd name="connsiteY74" fmla="*/ 0 h 924402"/>
              <a:gd name="connsiteX75" fmla="*/ 1332714 w 4603109"/>
              <a:gd name="connsiteY75" fmla="*/ 0 h 924402"/>
              <a:gd name="connsiteX76" fmla="*/ 1333135 w 4603109"/>
              <a:gd name="connsiteY76" fmla="*/ 0 h 924402"/>
              <a:gd name="connsiteX77" fmla="*/ 1348747 w 4603109"/>
              <a:gd name="connsiteY77" fmla="*/ 0 h 924402"/>
              <a:gd name="connsiteX78" fmla="*/ 1354749 w 4603109"/>
              <a:gd name="connsiteY78" fmla="*/ 0 h 924402"/>
              <a:gd name="connsiteX79" fmla="*/ 1378811 w 4603109"/>
              <a:gd name="connsiteY79" fmla="*/ 0 h 924402"/>
              <a:gd name="connsiteX80" fmla="*/ 1383745 w 4603109"/>
              <a:gd name="connsiteY80" fmla="*/ 0 h 924402"/>
              <a:gd name="connsiteX81" fmla="*/ 1385406 w 4603109"/>
              <a:gd name="connsiteY81" fmla="*/ 0 h 924402"/>
              <a:gd name="connsiteX82" fmla="*/ 1399356 w 4603109"/>
              <a:gd name="connsiteY82" fmla="*/ 0 h 924402"/>
              <a:gd name="connsiteX83" fmla="*/ 1400513 w 4603109"/>
              <a:gd name="connsiteY83" fmla="*/ 0 h 924402"/>
              <a:gd name="connsiteX84" fmla="*/ 1413947 w 4603109"/>
              <a:gd name="connsiteY84" fmla="*/ 0 h 924402"/>
              <a:gd name="connsiteX85" fmla="*/ 1414442 w 4603109"/>
              <a:gd name="connsiteY85" fmla="*/ 0 h 924402"/>
              <a:gd name="connsiteX86" fmla="*/ 1422915 w 4603109"/>
              <a:gd name="connsiteY86" fmla="*/ 0 h 924402"/>
              <a:gd name="connsiteX87" fmla="*/ 1426390 w 4603109"/>
              <a:gd name="connsiteY87" fmla="*/ 0 h 924402"/>
              <a:gd name="connsiteX88" fmla="*/ 1429420 w 4603109"/>
              <a:gd name="connsiteY88" fmla="*/ 0 h 924402"/>
              <a:gd name="connsiteX89" fmla="*/ 1430053 w 4603109"/>
              <a:gd name="connsiteY89" fmla="*/ 0 h 924402"/>
              <a:gd name="connsiteX90" fmla="*/ 1430206 w 4603109"/>
              <a:gd name="connsiteY90" fmla="*/ 0 h 924402"/>
              <a:gd name="connsiteX91" fmla="*/ 1430577 w 4603109"/>
              <a:gd name="connsiteY91" fmla="*/ 0 h 924402"/>
              <a:gd name="connsiteX92" fmla="*/ 1436843 w 4603109"/>
              <a:gd name="connsiteY92" fmla="*/ 0 h 924402"/>
              <a:gd name="connsiteX93" fmla="*/ 1444011 w 4603109"/>
              <a:gd name="connsiteY93" fmla="*/ 0 h 924402"/>
              <a:gd name="connsiteX94" fmla="*/ 1449655 w 4603109"/>
              <a:gd name="connsiteY94" fmla="*/ 0 h 924402"/>
              <a:gd name="connsiteX95" fmla="*/ 1452454 w 4603109"/>
              <a:gd name="connsiteY95" fmla="*/ 0 h 924402"/>
              <a:gd name="connsiteX96" fmla="*/ 1452980 w 4603109"/>
              <a:gd name="connsiteY96" fmla="*/ 0 h 924402"/>
              <a:gd name="connsiteX97" fmla="*/ 1456455 w 4603109"/>
              <a:gd name="connsiteY97" fmla="*/ 0 h 924402"/>
              <a:gd name="connsiteX98" fmla="*/ 1459664 w 4603109"/>
              <a:gd name="connsiteY98" fmla="*/ 0 h 924402"/>
              <a:gd name="connsiteX99" fmla="*/ 1460117 w 4603109"/>
              <a:gd name="connsiteY99" fmla="*/ 0 h 924402"/>
              <a:gd name="connsiteX100" fmla="*/ 1460483 w 4603109"/>
              <a:gd name="connsiteY100" fmla="*/ 0 h 924402"/>
              <a:gd name="connsiteX101" fmla="*/ 1460904 w 4603109"/>
              <a:gd name="connsiteY101" fmla="*/ 0 h 924402"/>
              <a:gd name="connsiteX102" fmla="*/ 1472926 w 4603109"/>
              <a:gd name="connsiteY102" fmla="*/ 0 h 924402"/>
              <a:gd name="connsiteX103" fmla="*/ 1482518 w 4603109"/>
              <a:gd name="connsiteY103" fmla="*/ 0 h 924402"/>
              <a:gd name="connsiteX104" fmla="*/ 1489729 w 4603109"/>
              <a:gd name="connsiteY104" fmla="*/ 0 h 924402"/>
              <a:gd name="connsiteX105" fmla="*/ 1504116 w 4603109"/>
              <a:gd name="connsiteY105" fmla="*/ 0 h 924402"/>
              <a:gd name="connsiteX106" fmla="*/ 1511514 w 4603109"/>
              <a:gd name="connsiteY106" fmla="*/ 0 h 924402"/>
              <a:gd name="connsiteX107" fmla="*/ 1524740 w 4603109"/>
              <a:gd name="connsiteY107" fmla="*/ 0 h 924402"/>
              <a:gd name="connsiteX108" fmla="*/ 1528282 w 4603109"/>
              <a:gd name="connsiteY108" fmla="*/ 0 h 924402"/>
              <a:gd name="connsiteX109" fmla="*/ 1531757 w 4603109"/>
              <a:gd name="connsiteY109" fmla="*/ 0 h 924402"/>
              <a:gd name="connsiteX110" fmla="*/ 1534181 w 4603109"/>
              <a:gd name="connsiteY110" fmla="*/ 0 h 924402"/>
              <a:gd name="connsiteX111" fmla="*/ 1542211 w 4603109"/>
              <a:gd name="connsiteY111" fmla="*/ 0 h 924402"/>
              <a:gd name="connsiteX112" fmla="*/ 1554159 w 4603109"/>
              <a:gd name="connsiteY112" fmla="*/ 0 h 924402"/>
              <a:gd name="connsiteX113" fmla="*/ 1557318 w 4603109"/>
              <a:gd name="connsiteY113" fmla="*/ 0 h 924402"/>
              <a:gd name="connsiteX114" fmla="*/ 1557975 w 4603109"/>
              <a:gd name="connsiteY114" fmla="*/ 0 h 924402"/>
              <a:gd name="connsiteX115" fmla="*/ 1558346 w 4603109"/>
              <a:gd name="connsiteY115" fmla="*/ 0 h 924402"/>
              <a:gd name="connsiteX116" fmla="*/ 1561822 w 4603109"/>
              <a:gd name="connsiteY116" fmla="*/ 0 h 924402"/>
              <a:gd name="connsiteX117" fmla="*/ 1564612 w 4603109"/>
              <a:gd name="connsiteY117" fmla="*/ 0 h 924402"/>
              <a:gd name="connsiteX118" fmla="*/ 1566857 w 4603109"/>
              <a:gd name="connsiteY118" fmla="*/ 0 h 924402"/>
              <a:gd name="connsiteX119" fmla="*/ 1576919 w 4603109"/>
              <a:gd name="connsiteY119" fmla="*/ 0 h 924402"/>
              <a:gd name="connsiteX120" fmla="*/ 1579719 w 4603109"/>
              <a:gd name="connsiteY120" fmla="*/ 0 h 924402"/>
              <a:gd name="connsiteX121" fmla="*/ 1584224 w 4603109"/>
              <a:gd name="connsiteY121" fmla="*/ 0 h 924402"/>
              <a:gd name="connsiteX122" fmla="*/ 1587382 w 4603109"/>
              <a:gd name="connsiteY122" fmla="*/ 0 h 924402"/>
              <a:gd name="connsiteX123" fmla="*/ 1587433 w 4603109"/>
              <a:gd name="connsiteY123" fmla="*/ 0 h 924402"/>
              <a:gd name="connsiteX124" fmla="*/ 1600695 w 4603109"/>
              <a:gd name="connsiteY124" fmla="*/ 0 h 924402"/>
              <a:gd name="connsiteX125" fmla="*/ 1606834 w 4603109"/>
              <a:gd name="connsiteY125" fmla="*/ 0 h 924402"/>
              <a:gd name="connsiteX126" fmla="*/ 1607256 w 4603109"/>
              <a:gd name="connsiteY126" fmla="*/ 0 h 924402"/>
              <a:gd name="connsiteX127" fmla="*/ 1608325 w 4603109"/>
              <a:gd name="connsiteY127" fmla="*/ 0 h 924402"/>
              <a:gd name="connsiteX128" fmla="*/ 1609783 w 4603109"/>
              <a:gd name="connsiteY128" fmla="*/ 0 h 924402"/>
              <a:gd name="connsiteX129" fmla="*/ 1617498 w 4603109"/>
              <a:gd name="connsiteY129" fmla="*/ 0 h 924402"/>
              <a:gd name="connsiteX130" fmla="*/ 1631885 w 4603109"/>
              <a:gd name="connsiteY130" fmla="*/ 0 h 924402"/>
              <a:gd name="connsiteX131" fmla="*/ 1636899 w 4603109"/>
              <a:gd name="connsiteY131" fmla="*/ 0 h 924402"/>
              <a:gd name="connsiteX132" fmla="*/ 1637320 w 4603109"/>
              <a:gd name="connsiteY132" fmla="*/ 0 h 924402"/>
              <a:gd name="connsiteX133" fmla="*/ 1637445 w 4603109"/>
              <a:gd name="connsiteY133" fmla="*/ 0 h 924402"/>
              <a:gd name="connsiteX134" fmla="*/ 1652509 w 4603109"/>
              <a:gd name="connsiteY134" fmla="*/ 0 h 924402"/>
              <a:gd name="connsiteX135" fmla="*/ 1659526 w 4603109"/>
              <a:gd name="connsiteY135" fmla="*/ 0 h 924402"/>
              <a:gd name="connsiteX136" fmla="*/ 1661950 w 4603109"/>
              <a:gd name="connsiteY136" fmla="*/ 0 h 924402"/>
              <a:gd name="connsiteX137" fmla="*/ 1664952 w 4603109"/>
              <a:gd name="connsiteY137" fmla="*/ 0 h 924402"/>
              <a:gd name="connsiteX138" fmla="*/ 1667212 w 4603109"/>
              <a:gd name="connsiteY138" fmla="*/ 0 h 924402"/>
              <a:gd name="connsiteX139" fmla="*/ 1685087 w 4603109"/>
              <a:gd name="connsiteY139" fmla="*/ 0 h 924402"/>
              <a:gd name="connsiteX140" fmla="*/ 1689591 w 4603109"/>
              <a:gd name="connsiteY140" fmla="*/ 0 h 924402"/>
              <a:gd name="connsiteX141" fmla="*/ 1694626 w 4603109"/>
              <a:gd name="connsiteY141" fmla="*/ 0 h 924402"/>
              <a:gd name="connsiteX142" fmla="*/ 1697276 w 4603109"/>
              <a:gd name="connsiteY142" fmla="*/ 0 h 924402"/>
              <a:gd name="connsiteX143" fmla="*/ 1698000 w 4603109"/>
              <a:gd name="connsiteY143" fmla="*/ 0 h 924402"/>
              <a:gd name="connsiteX144" fmla="*/ 1704688 w 4603109"/>
              <a:gd name="connsiteY144" fmla="*/ 0 h 924402"/>
              <a:gd name="connsiteX145" fmla="*/ 1707488 w 4603109"/>
              <a:gd name="connsiteY145" fmla="*/ 0 h 924402"/>
              <a:gd name="connsiteX146" fmla="*/ 1710963 w 4603109"/>
              <a:gd name="connsiteY146" fmla="*/ 0 h 924402"/>
              <a:gd name="connsiteX147" fmla="*/ 1715151 w 4603109"/>
              <a:gd name="connsiteY147" fmla="*/ 0 h 924402"/>
              <a:gd name="connsiteX148" fmla="*/ 1721928 w 4603109"/>
              <a:gd name="connsiteY148" fmla="*/ 0 h 924402"/>
              <a:gd name="connsiteX149" fmla="*/ 1734603 w 4603109"/>
              <a:gd name="connsiteY149" fmla="*/ 0 h 924402"/>
              <a:gd name="connsiteX150" fmla="*/ 1735025 w 4603109"/>
              <a:gd name="connsiteY150" fmla="*/ 0 h 924402"/>
              <a:gd name="connsiteX151" fmla="*/ 1735558 w 4603109"/>
              <a:gd name="connsiteY151" fmla="*/ 0 h 924402"/>
              <a:gd name="connsiteX152" fmla="*/ 1736094 w 4603109"/>
              <a:gd name="connsiteY152" fmla="*/ 0 h 924402"/>
              <a:gd name="connsiteX153" fmla="*/ 1737552 w 4603109"/>
              <a:gd name="connsiteY153" fmla="*/ 0 h 924402"/>
              <a:gd name="connsiteX154" fmla="*/ 1741027 w 4603109"/>
              <a:gd name="connsiteY154" fmla="*/ 0 h 924402"/>
              <a:gd name="connsiteX155" fmla="*/ 1747046 w 4603109"/>
              <a:gd name="connsiteY155" fmla="*/ 0 h 924402"/>
              <a:gd name="connsiteX156" fmla="*/ 1748537 w 4603109"/>
              <a:gd name="connsiteY156" fmla="*/ 0 h 924402"/>
              <a:gd name="connsiteX157" fmla="*/ 1753052 w 4603109"/>
              <a:gd name="connsiteY157" fmla="*/ 0 h 924402"/>
              <a:gd name="connsiteX158" fmla="*/ 1757499 w 4603109"/>
              <a:gd name="connsiteY158" fmla="*/ 0 h 924402"/>
              <a:gd name="connsiteX159" fmla="*/ 1764668 w 4603109"/>
              <a:gd name="connsiteY159" fmla="*/ 0 h 924402"/>
              <a:gd name="connsiteX160" fmla="*/ 1765089 w 4603109"/>
              <a:gd name="connsiteY160" fmla="*/ 0 h 924402"/>
              <a:gd name="connsiteX161" fmla="*/ 1765214 w 4603109"/>
              <a:gd name="connsiteY161" fmla="*/ 0 h 924402"/>
              <a:gd name="connsiteX162" fmla="*/ 1770320 w 4603109"/>
              <a:gd name="connsiteY162" fmla="*/ 0 h 924402"/>
              <a:gd name="connsiteX163" fmla="*/ 1777110 w 4603109"/>
              <a:gd name="connsiteY163" fmla="*/ 0 h 924402"/>
              <a:gd name="connsiteX164" fmla="*/ 1779774 w 4603109"/>
              <a:gd name="connsiteY164" fmla="*/ 0 h 924402"/>
              <a:gd name="connsiteX165" fmla="*/ 1792721 w 4603109"/>
              <a:gd name="connsiteY165" fmla="*/ 0 h 924402"/>
              <a:gd name="connsiteX166" fmla="*/ 1794981 w 4603109"/>
              <a:gd name="connsiteY166" fmla="*/ 0 h 924402"/>
              <a:gd name="connsiteX167" fmla="*/ 1825045 w 4603109"/>
              <a:gd name="connsiteY167" fmla="*/ 0 h 924402"/>
              <a:gd name="connsiteX168" fmla="*/ 1825769 w 4603109"/>
              <a:gd name="connsiteY168" fmla="*/ 0 h 924402"/>
              <a:gd name="connsiteX169" fmla="*/ 1838732 w 4603109"/>
              <a:gd name="connsiteY169" fmla="*/ 0 h 924402"/>
              <a:gd name="connsiteX170" fmla="*/ 1845818 w 4603109"/>
              <a:gd name="connsiteY170" fmla="*/ 0 h 924402"/>
              <a:gd name="connsiteX171" fmla="*/ 1849697 w 4603109"/>
              <a:gd name="connsiteY171" fmla="*/ 0 h 924402"/>
              <a:gd name="connsiteX172" fmla="*/ 1852412 w 4603109"/>
              <a:gd name="connsiteY172" fmla="*/ 0 h 924402"/>
              <a:gd name="connsiteX173" fmla="*/ 1853903 w 4603109"/>
              <a:gd name="connsiteY173" fmla="*/ 0 h 924402"/>
              <a:gd name="connsiteX174" fmla="*/ 1863327 w 4603109"/>
              <a:gd name="connsiteY174" fmla="*/ 0 h 924402"/>
              <a:gd name="connsiteX175" fmla="*/ 1868796 w 4603109"/>
              <a:gd name="connsiteY175" fmla="*/ 0 h 924402"/>
              <a:gd name="connsiteX176" fmla="*/ 1874815 w 4603109"/>
              <a:gd name="connsiteY176" fmla="*/ 0 h 924402"/>
              <a:gd name="connsiteX177" fmla="*/ 1876306 w 4603109"/>
              <a:gd name="connsiteY177" fmla="*/ 0 h 924402"/>
              <a:gd name="connsiteX178" fmla="*/ 1880821 w 4603109"/>
              <a:gd name="connsiteY178" fmla="*/ 0 h 924402"/>
              <a:gd name="connsiteX179" fmla="*/ 1882477 w 4603109"/>
              <a:gd name="connsiteY179" fmla="*/ 0 h 924402"/>
              <a:gd name="connsiteX180" fmla="*/ 1883936 w 4603109"/>
              <a:gd name="connsiteY180" fmla="*/ 0 h 924402"/>
              <a:gd name="connsiteX181" fmla="*/ 1885268 w 4603109"/>
              <a:gd name="connsiteY181" fmla="*/ 0 h 924402"/>
              <a:gd name="connsiteX182" fmla="*/ 1896427 w 4603109"/>
              <a:gd name="connsiteY182" fmla="*/ 0 h 924402"/>
              <a:gd name="connsiteX183" fmla="*/ 1898089 w 4603109"/>
              <a:gd name="connsiteY183" fmla="*/ 0 h 924402"/>
              <a:gd name="connsiteX184" fmla="*/ 1904879 w 4603109"/>
              <a:gd name="connsiteY184" fmla="*/ 0 h 924402"/>
              <a:gd name="connsiteX185" fmla="*/ 1907543 w 4603109"/>
              <a:gd name="connsiteY185" fmla="*/ 0 h 924402"/>
              <a:gd name="connsiteX186" fmla="*/ 1911018 w 4603109"/>
              <a:gd name="connsiteY186" fmla="*/ 0 h 924402"/>
              <a:gd name="connsiteX187" fmla="*/ 1919986 w 4603109"/>
              <a:gd name="connsiteY187" fmla="*/ 0 h 924402"/>
              <a:gd name="connsiteX188" fmla="*/ 1927124 w 4603109"/>
              <a:gd name="connsiteY188" fmla="*/ 0 h 924402"/>
              <a:gd name="connsiteX189" fmla="*/ 1927489 w 4603109"/>
              <a:gd name="connsiteY189" fmla="*/ 0 h 924402"/>
              <a:gd name="connsiteX190" fmla="*/ 1927911 w 4603109"/>
              <a:gd name="connsiteY190" fmla="*/ 0 h 924402"/>
              <a:gd name="connsiteX191" fmla="*/ 1929402 w 4603109"/>
              <a:gd name="connsiteY191" fmla="*/ 0 h 924402"/>
              <a:gd name="connsiteX192" fmla="*/ 1946726 w 4603109"/>
              <a:gd name="connsiteY192" fmla="*/ 0 h 924402"/>
              <a:gd name="connsiteX193" fmla="*/ 1949525 w 4603109"/>
              <a:gd name="connsiteY193" fmla="*/ 0 h 924402"/>
              <a:gd name="connsiteX194" fmla="*/ 1957554 w 4603109"/>
              <a:gd name="connsiteY194" fmla="*/ 0 h 924402"/>
              <a:gd name="connsiteX195" fmla="*/ 1957975 w 4603109"/>
              <a:gd name="connsiteY195" fmla="*/ 0 h 924402"/>
              <a:gd name="connsiteX196" fmla="*/ 1973587 w 4603109"/>
              <a:gd name="connsiteY196" fmla="*/ 0 h 924402"/>
              <a:gd name="connsiteX197" fmla="*/ 1978520 w 4603109"/>
              <a:gd name="connsiteY197" fmla="*/ 0 h 924402"/>
              <a:gd name="connsiteX198" fmla="*/ 1980012 w 4603109"/>
              <a:gd name="connsiteY198" fmla="*/ 0 h 924402"/>
              <a:gd name="connsiteX199" fmla="*/ 1980181 w 4603109"/>
              <a:gd name="connsiteY199" fmla="*/ 0 h 924402"/>
              <a:gd name="connsiteX200" fmla="*/ 1981672 w 4603109"/>
              <a:gd name="connsiteY200" fmla="*/ 0 h 924402"/>
              <a:gd name="connsiteX201" fmla="*/ 2008585 w 4603109"/>
              <a:gd name="connsiteY201" fmla="*/ 0 h 924402"/>
              <a:gd name="connsiteX202" fmla="*/ 2009218 w 4603109"/>
              <a:gd name="connsiteY202" fmla="*/ 0 h 924402"/>
              <a:gd name="connsiteX203" fmla="*/ 2010246 w 4603109"/>
              <a:gd name="connsiteY203" fmla="*/ 0 h 924402"/>
              <a:gd name="connsiteX204" fmla="*/ 2010709 w 4603109"/>
              <a:gd name="connsiteY204" fmla="*/ 0 h 924402"/>
              <a:gd name="connsiteX205" fmla="*/ 2011705 w 4603109"/>
              <a:gd name="connsiteY205" fmla="*/ 0 h 924402"/>
              <a:gd name="connsiteX206" fmla="*/ 2024147 w 4603109"/>
              <a:gd name="connsiteY206" fmla="*/ 0 h 924402"/>
              <a:gd name="connsiteX207" fmla="*/ 2024196 w 4603109"/>
              <a:gd name="connsiteY207" fmla="*/ 0 h 924402"/>
              <a:gd name="connsiteX208" fmla="*/ 2024981 w 4603109"/>
              <a:gd name="connsiteY208" fmla="*/ 0 h 924402"/>
              <a:gd name="connsiteX209" fmla="*/ 2025353 w 4603109"/>
              <a:gd name="connsiteY209" fmla="*/ 0 h 924402"/>
              <a:gd name="connsiteX210" fmla="*/ 2026473 w 4603109"/>
              <a:gd name="connsiteY210" fmla="*/ 0 h 924402"/>
              <a:gd name="connsiteX211" fmla="*/ 2031619 w 4603109"/>
              <a:gd name="connsiteY211" fmla="*/ 0 h 924402"/>
              <a:gd name="connsiteX212" fmla="*/ 2033110 w 4603109"/>
              <a:gd name="connsiteY212" fmla="*/ 0 h 924402"/>
              <a:gd name="connsiteX213" fmla="*/ 2038787 w 4603109"/>
              <a:gd name="connsiteY213" fmla="*/ 0 h 924402"/>
              <a:gd name="connsiteX214" fmla="*/ 2039282 w 4603109"/>
              <a:gd name="connsiteY214" fmla="*/ 0 h 924402"/>
              <a:gd name="connsiteX215" fmla="*/ 2047755 w 4603109"/>
              <a:gd name="connsiteY215" fmla="*/ 0 h 924402"/>
              <a:gd name="connsiteX216" fmla="*/ 2051230 w 4603109"/>
              <a:gd name="connsiteY216" fmla="*/ 0 h 924402"/>
              <a:gd name="connsiteX217" fmla="*/ 2054893 w 4603109"/>
              <a:gd name="connsiteY217" fmla="*/ 0 h 924402"/>
              <a:gd name="connsiteX218" fmla="*/ 2055046 w 4603109"/>
              <a:gd name="connsiteY218" fmla="*/ 0 h 924402"/>
              <a:gd name="connsiteX219" fmla="*/ 2055258 w 4603109"/>
              <a:gd name="connsiteY219" fmla="*/ 0 h 924402"/>
              <a:gd name="connsiteX220" fmla="*/ 2055680 w 4603109"/>
              <a:gd name="connsiteY220" fmla="*/ 0 h 924402"/>
              <a:gd name="connsiteX221" fmla="*/ 2057171 w 4603109"/>
              <a:gd name="connsiteY221" fmla="*/ 0 h 924402"/>
              <a:gd name="connsiteX222" fmla="*/ 2061683 w 4603109"/>
              <a:gd name="connsiteY222" fmla="*/ 0 h 924402"/>
              <a:gd name="connsiteX223" fmla="*/ 2067702 w 4603109"/>
              <a:gd name="connsiteY223" fmla="*/ 0 h 924402"/>
              <a:gd name="connsiteX224" fmla="*/ 2074495 w 4603109"/>
              <a:gd name="connsiteY224" fmla="*/ 0 h 924402"/>
              <a:gd name="connsiteX225" fmla="*/ 2077294 w 4603109"/>
              <a:gd name="connsiteY225" fmla="*/ 0 h 924402"/>
              <a:gd name="connsiteX226" fmla="*/ 2084504 w 4603109"/>
              <a:gd name="connsiteY226" fmla="*/ 0 h 924402"/>
              <a:gd name="connsiteX227" fmla="*/ 2085323 w 4603109"/>
              <a:gd name="connsiteY227" fmla="*/ 0 h 924402"/>
              <a:gd name="connsiteX228" fmla="*/ 2085744 w 4603109"/>
              <a:gd name="connsiteY228" fmla="*/ 0 h 924402"/>
              <a:gd name="connsiteX229" fmla="*/ 2097766 w 4603109"/>
              <a:gd name="connsiteY229" fmla="*/ 0 h 924402"/>
              <a:gd name="connsiteX230" fmla="*/ 2106289 w 4603109"/>
              <a:gd name="connsiteY230" fmla="*/ 0 h 924402"/>
              <a:gd name="connsiteX231" fmla="*/ 2107781 w 4603109"/>
              <a:gd name="connsiteY231" fmla="*/ 0 h 924402"/>
              <a:gd name="connsiteX232" fmla="*/ 2128956 w 4603109"/>
              <a:gd name="connsiteY232" fmla="*/ 0 h 924402"/>
              <a:gd name="connsiteX233" fmla="*/ 2129514 w 4603109"/>
              <a:gd name="connsiteY233" fmla="*/ 0 h 924402"/>
              <a:gd name="connsiteX234" fmla="*/ 2136354 w 4603109"/>
              <a:gd name="connsiteY234" fmla="*/ 0 h 924402"/>
              <a:gd name="connsiteX235" fmla="*/ 2136987 w 4603109"/>
              <a:gd name="connsiteY235" fmla="*/ 0 h 924402"/>
              <a:gd name="connsiteX236" fmla="*/ 2138478 w 4603109"/>
              <a:gd name="connsiteY236" fmla="*/ 0 h 924402"/>
              <a:gd name="connsiteX237" fmla="*/ 2151916 w 4603109"/>
              <a:gd name="connsiteY237" fmla="*/ 0 h 924402"/>
              <a:gd name="connsiteX238" fmla="*/ 2152750 w 4603109"/>
              <a:gd name="connsiteY238" fmla="*/ 0 h 924402"/>
              <a:gd name="connsiteX239" fmla="*/ 2153122 w 4603109"/>
              <a:gd name="connsiteY239" fmla="*/ 0 h 924402"/>
              <a:gd name="connsiteX240" fmla="*/ 2154242 w 4603109"/>
              <a:gd name="connsiteY240" fmla="*/ 0 h 924402"/>
              <a:gd name="connsiteX241" fmla="*/ 2156597 w 4603109"/>
              <a:gd name="connsiteY241" fmla="*/ 0 h 924402"/>
              <a:gd name="connsiteX242" fmla="*/ 2159388 w 4603109"/>
              <a:gd name="connsiteY242" fmla="*/ 0 h 924402"/>
              <a:gd name="connsiteX243" fmla="*/ 2160879 w 4603109"/>
              <a:gd name="connsiteY243" fmla="*/ 0 h 924402"/>
              <a:gd name="connsiteX244" fmla="*/ 2161633 w 4603109"/>
              <a:gd name="connsiteY244" fmla="*/ 0 h 924402"/>
              <a:gd name="connsiteX245" fmla="*/ 2167051 w 4603109"/>
              <a:gd name="connsiteY245" fmla="*/ 0 h 924402"/>
              <a:gd name="connsiteX246" fmla="*/ 2178999 w 4603109"/>
              <a:gd name="connsiteY246" fmla="*/ 0 h 924402"/>
              <a:gd name="connsiteX247" fmla="*/ 2182158 w 4603109"/>
              <a:gd name="connsiteY247" fmla="*/ 0 h 924402"/>
              <a:gd name="connsiteX248" fmla="*/ 2182815 w 4603109"/>
              <a:gd name="connsiteY248" fmla="*/ 0 h 924402"/>
              <a:gd name="connsiteX249" fmla="*/ 2188666 w 4603109"/>
              <a:gd name="connsiteY249" fmla="*/ 0 h 924402"/>
              <a:gd name="connsiteX250" fmla="*/ 2189452 w 4603109"/>
              <a:gd name="connsiteY250" fmla="*/ 0 h 924402"/>
              <a:gd name="connsiteX251" fmla="*/ 2191697 w 4603109"/>
              <a:gd name="connsiteY251" fmla="*/ 0 h 924402"/>
              <a:gd name="connsiteX252" fmla="*/ 2195471 w 4603109"/>
              <a:gd name="connsiteY252" fmla="*/ 0 h 924402"/>
              <a:gd name="connsiteX253" fmla="*/ 2201759 w 4603109"/>
              <a:gd name="connsiteY253" fmla="*/ 0 h 924402"/>
              <a:gd name="connsiteX254" fmla="*/ 2203100 w 4603109"/>
              <a:gd name="connsiteY254" fmla="*/ 0 h 924402"/>
              <a:gd name="connsiteX255" fmla="*/ 2204559 w 4603109"/>
              <a:gd name="connsiteY255" fmla="*/ 0 h 924402"/>
              <a:gd name="connsiteX256" fmla="*/ 2204591 w 4603109"/>
              <a:gd name="connsiteY256" fmla="*/ 0 h 924402"/>
              <a:gd name="connsiteX257" fmla="*/ 2212273 w 4603109"/>
              <a:gd name="connsiteY257" fmla="*/ 0 h 924402"/>
              <a:gd name="connsiteX258" fmla="*/ 2225535 w 4603109"/>
              <a:gd name="connsiteY258" fmla="*/ 0 h 924402"/>
              <a:gd name="connsiteX259" fmla="*/ 2231674 w 4603109"/>
              <a:gd name="connsiteY259" fmla="*/ 0 h 924402"/>
              <a:gd name="connsiteX260" fmla="*/ 2232096 w 4603109"/>
              <a:gd name="connsiteY260" fmla="*/ 0 h 924402"/>
              <a:gd name="connsiteX261" fmla="*/ 2232220 w 4603109"/>
              <a:gd name="connsiteY261" fmla="*/ 0 h 924402"/>
              <a:gd name="connsiteX262" fmla="*/ 2233118 w 4603109"/>
              <a:gd name="connsiteY262" fmla="*/ 0 h 924402"/>
              <a:gd name="connsiteX263" fmla="*/ 2233165 w 4603109"/>
              <a:gd name="connsiteY263" fmla="*/ 0 h 924402"/>
              <a:gd name="connsiteX264" fmla="*/ 2256725 w 4603109"/>
              <a:gd name="connsiteY264" fmla="*/ 0 h 924402"/>
              <a:gd name="connsiteX265" fmla="*/ 2257283 w 4603109"/>
              <a:gd name="connsiteY265" fmla="*/ 0 h 924402"/>
              <a:gd name="connsiteX266" fmla="*/ 2262285 w 4603109"/>
              <a:gd name="connsiteY266" fmla="*/ 0 h 924402"/>
              <a:gd name="connsiteX267" fmla="*/ 2284366 w 4603109"/>
              <a:gd name="connsiteY267" fmla="*/ 0 h 924402"/>
              <a:gd name="connsiteX268" fmla="*/ 2289402 w 4603109"/>
              <a:gd name="connsiteY268" fmla="*/ 0 h 924402"/>
              <a:gd name="connsiteX269" fmla="*/ 2292052 w 4603109"/>
              <a:gd name="connsiteY269" fmla="*/ 0 h 924402"/>
              <a:gd name="connsiteX270" fmla="*/ 2299271 w 4603109"/>
              <a:gd name="connsiteY270" fmla="*/ 0 h 924402"/>
              <a:gd name="connsiteX271" fmla="*/ 2308721 w 4603109"/>
              <a:gd name="connsiteY271" fmla="*/ 0 h 924402"/>
              <a:gd name="connsiteX272" fmla="*/ 2309927 w 4603109"/>
              <a:gd name="connsiteY272" fmla="*/ 0 h 924402"/>
              <a:gd name="connsiteX273" fmla="*/ 2316435 w 4603109"/>
              <a:gd name="connsiteY273" fmla="*/ 0 h 924402"/>
              <a:gd name="connsiteX274" fmla="*/ 2316703 w 4603109"/>
              <a:gd name="connsiteY274" fmla="*/ 0 h 924402"/>
              <a:gd name="connsiteX275" fmla="*/ 2319466 w 4603109"/>
              <a:gd name="connsiteY275" fmla="*/ 0 h 924402"/>
              <a:gd name="connsiteX276" fmla="*/ 2322840 w 4603109"/>
              <a:gd name="connsiteY276" fmla="*/ 0 h 924402"/>
              <a:gd name="connsiteX277" fmla="*/ 2329528 w 4603109"/>
              <a:gd name="connsiteY277" fmla="*/ 0 h 924402"/>
              <a:gd name="connsiteX278" fmla="*/ 2330869 w 4603109"/>
              <a:gd name="connsiteY278" fmla="*/ 0 h 924402"/>
              <a:gd name="connsiteX279" fmla="*/ 2332328 w 4603109"/>
              <a:gd name="connsiteY279" fmla="*/ 0 h 924402"/>
              <a:gd name="connsiteX280" fmla="*/ 2332360 w 4603109"/>
              <a:gd name="connsiteY280" fmla="*/ 0 h 924402"/>
              <a:gd name="connsiteX281" fmla="*/ 2335803 w 4603109"/>
              <a:gd name="connsiteY281" fmla="*/ 0 h 924402"/>
              <a:gd name="connsiteX282" fmla="*/ 2343312 w 4603109"/>
              <a:gd name="connsiteY282" fmla="*/ 0 h 924402"/>
              <a:gd name="connsiteX283" fmla="*/ 2344804 w 4603109"/>
              <a:gd name="connsiteY283" fmla="*/ 0 h 924402"/>
              <a:gd name="connsiteX284" fmla="*/ 2346768 w 4603109"/>
              <a:gd name="connsiteY284" fmla="*/ 0 h 924402"/>
              <a:gd name="connsiteX285" fmla="*/ 2347827 w 4603109"/>
              <a:gd name="connsiteY285" fmla="*/ 0 h 924402"/>
              <a:gd name="connsiteX286" fmla="*/ 2352274 w 4603109"/>
              <a:gd name="connsiteY286" fmla="*/ 0 h 924402"/>
              <a:gd name="connsiteX287" fmla="*/ 2359443 w 4603109"/>
              <a:gd name="connsiteY287" fmla="*/ 0 h 924402"/>
              <a:gd name="connsiteX288" fmla="*/ 2359865 w 4603109"/>
              <a:gd name="connsiteY288" fmla="*/ 0 h 924402"/>
              <a:gd name="connsiteX289" fmla="*/ 2359989 w 4603109"/>
              <a:gd name="connsiteY289" fmla="*/ 0 h 924402"/>
              <a:gd name="connsiteX290" fmla="*/ 2360887 w 4603109"/>
              <a:gd name="connsiteY290" fmla="*/ 0 h 924402"/>
              <a:gd name="connsiteX291" fmla="*/ 2360934 w 4603109"/>
              <a:gd name="connsiteY291" fmla="*/ 0 h 924402"/>
              <a:gd name="connsiteX292" fmla="*/ 2371886 w 4603109"/>
              <a:gd name="connsiteY292" fmla="*/ 0 h 924402"/>
              <a:gd name="connsiteX293" fmla="*/ 2373377 w 4603109"/>
              <a:gd name="connsiteY293" fmla="*/ 0 h 924402"/>
              <a:gd name="connsiteX294" fmla="*/ 2377892 w 4603109"/>
              <a:gd name="connsiteY294" fmla="*/ 0 h 924402"/>
              <a:gd name="connsiteX295" fmla="*/ 2382339 w 4603109"/>
              <a:gd name="connsiteY295" fmla="*/ 0 h 924402"/>
              <a:gd name="connsiteX296" fmla="*/ 2390054 w 4603109"/>
              <a:gd name="connsiteY296" fmla="*/ 0 h 924402"/>
              <a:gd name="connsiteX297" fmla="*/ 2419821 w 4603109"/>
              <a:gd name="connsiteY297" fmla="*/ 0 h 924402"/>
              <a:gd name="connsiteX298" fmla="*/ 2427040 w 4603109"/>
              <a:gd name="connsiteY298" fmla="*/ 0 h 924402"/>
              <a:gd name="connsiteX299" fmla="*/ 2436490 w 4603109"/>
              <a:gd name="connsiteY299" fmla="*/ 0 h 924402"/>
              <a:gd name="connsiteX300" fmla="*/ 2444472 w 4603109"/>
              <a:gd name="connsiteY300" fmla="*/ 0 h 924402"/>
              <a:gd name="connsiteX301" fmla="*/ 2448678 w 4603109"/>
              <a:gd name="connsiteY301" fmla="*/ 0 h 924402"/>
              <a:gd name="connsiteX302" fmla="*/ 2450171 w 4603109"/>
              <a:gd name="connsiteY302" fmla="*/ 0 h 924402"/>
              <a:gd name="connsiteX303" fmla="*/ 2450609 w 4603109"/>
              <a:gd name="connsiteY303" fmla="*/ 0 h 924402"/>
              <a:gd name="connsiteX304" fmla="*/ 2463572 w 4603109"/>
              <a:gd name="connsiteY304" fmla="*/ 0 h 924402"/>
              <a:gd name="connsiteX305" fmla="*/ 2471081 w 4603109"/>
              <a:gd name="connsiteY305" fmla="*/ 0 h 924402"/>
              <a:gd name="connsiteX306" fmla="*/ 2472573 w 4603109"/>
              <a:gd name="connsiteY306" fmla="*/ 0 h 924402"/>
              <a:gd name="connsiteX307" fmla="*/ 2474537 w 4603109"/>
              <a:gd name="connsiteY307" fmla="*/ 0 h 924402"/>
              <a:gd name="connsiteX308" fmla="*/ 2475596 w 4603109"/>
              <a:gd name="connsiteY308" fmla="*/ 0 h 924402"/>
              <a:gd name="connsiteX309" fmla="*/ 2477252 w 4603109"/>
              <a:gd name="connsiteY309" fmla="*/ 0 h 924402"/>
              <a:gd name="connsiteX310" fmla="*/ 2478712 w 4603109"/>
              <a:gd name="connsiteY310" fmla="*/ 0 h 924402"/>
              <a:gd name="connsiteX311" fmla="*/ 2478743 w 4603109"/>
              <a:gd name="connsiteY311" fmla="*/ 0 h 924402"/>
              <a:gd name="connsiteX312" fmla="*/ 2480043 w 4603109"/>
              <a:gd name="connsiteY312" fmla="*/ 0 h 924402"/>
              <a:gd name="connsiteX313" fmla="*/ 2499655 w 4603109"/>
              <a:gd name="connsiteY313" fmla="*/ 0 h 924402"/>
              <a:gd name="connsiteX314" fmla="*/ 2501146 w 4603109"/>
              <a:gd name="connsiteY314" fmla="*/ 0 h 924402"/>
              <a:gd name="connsiteX315" fmla="*/ 2505661 w 4603109"/>
              <a:gd name="connsiteY315" fmla="*/ 0 h 924402"/>
              <a:gd name="connsiteX316" fmla="*/ 2508776 w 4603109"/>
              <a:gd name="connsiteY316" fmla="*/ 0 h 924402"/>
              <a:gd name="connsiteX317" fmla="*/ 2510108 w 4603109"/>
              <a:gd name="connsiteY317" fmla="*/ 0 h 924402"/>
              <a:gd name="connsiteX318" fmla="*/ 2524178 w 4603109"/>
              <a:gd name="connsiteY318" fmla="*/ 0 h 924402"/>
              <a:gd name="connsiteX319" fmla="*/ 2525248 w 4603109"/>
              <a:gd name="connsiteY319" fmla="*/ 0 h 924402"/>
              <a:gd name="connsiteX320" fmla="*/ 2525669 w 4603109"/>
              <a:gd name="connsiteY320" fmla="*/ 0 h 924402"/>
              <a:gd name="connsiteX321" fmla="*/ 2552329 w 4603109"/>
              <a:gd name="connsiteY321" fmla="*/ 0 h 924402"/>
              <a:gd name="connsiteX322" fmla="*/ 2552751 w 4603109"/>
              <a:gd name="connsiteY322" fmla="*/ 0 h 924402"/>
              <a:gd name="connsiteX323" fmla="*/ 2554242 w 4603109"/>
              <a:gd name="connsiteY323" fmla="*/ 0 h 924402"/>
              <a:gd name="connsiteX324" fmla="*/ 2574787 w 4603109"/>
              <a:gd name="connsiteY324" fmla="*/ 0 h 924402"/>
              <a:gd name="connsiteX325" fmla="*/ 2576279 w 4603109"/>
              <a:gd name="connsiteY325" fmla="*/ 0 h 924402"/>
              <a:gd name="connsiteX326" fmla="*/ 2576447 w 4603109"/>
              <a:gd name="connsiteY326" fmla="*/ 0 h 924402"/>
              <a:gd name="connsiteX327" fmla="*/ 2577940 w 4603109"/>
              <a:gd name="connsiteY327" fmla="*/ 0 h 924402"/>
              <a:gd name="connsiteX328" fmla="*/ 2603360 w 4603109"/>
              <a:gd name="connsiteY328" fmla="*/ 0 h 924402"/>
              <a:gd name="connsiteX329" fmla="*/ 2604852 w 4603109"/>
              <a:gd name="connsiteY329" fmla="*/ 0 h 924402"/>
              <a:gd name="connsiteX330" fmla="*/ 2605021 w 4603109"/>
              <a:gd name="connsiteY330" fmla="*/ 0 h 924402"/>
              <a:gd name="connsiteX331" fmla="*/ 2605484 w 4603109"/>
              <a:gd name="connsiteY331" fmla="*/ 0 h 924402"/>
              <a:gd name="connsiteX332" fmla="*/ 2606481 w 4603109"/>
              <a:gd name="connsiteY332" fmla="*/ 0 h 924402"/>
              <a:gd name="connsiteX333" fmla="*/ 2606512 w 4603109"/>
              <a:gd name="connsiteY333" fmla="*/ 0 h 924402"/>
              <a:gd name="connsiteX334" fmla="*/ 2606976 w 4603109"/>
              <a:gd name="connsiteY334" fmla="*/ 0 h 924402"/>
              <a:gd name="connsiteX335" fmla="*/ 2618923 w 4603109"/>
              <a:gd name="connsiteY335" fmla="*/ 0 h 924402"/>
              <a:gd name="connsiteX336" fmla="*/ 2621248 w 4603109"/>
              <a:gd name="connsiteY336" fmla="*/ 0 h 924402"/>
              <a:gd name="connsiteX337" fmla="*/ 2622740 w 4603109"/>
              <a:gd name="connsiteY337" fmla="*/ 0 h 924402"/>
              <a:gd name="connsiteX338" fmla="*/ 2627885 w 4603109"/>
              <a:gd name="connsiteY338" fmla="*/ 0 h 924402"/>
              <a:gd name="connsiteX339" fmla="*/ 2629377 w 4603109"/>
              <a:gd name="connsiteY339" fmla="*/ 0 h 924402"/>
              <a:gd name="connsiteX340" fmla="*/ 2634058 w 4603109"/>
              <a:gd name="connsiteY340" fmla="*/ 0 h 924402"/>
              <a:gd name="connsiteX341" fmla="*/ 2635549 w 4603109"/>
              <a:gd name="connsiteY341" fmla="*/ 0 h 924402"/>
              <a:gd name="connsiteX342" fmla="*/ 2636545 w 4603109"/>
              <a:gd name="connsiteY342" fmla="*/ 0 h 924402"/>
              <a:gd name="connsiteX343" fmla="*/ 2648987 w 4603109"/>
              <a:gd name="connsiteY343" fmla="*/ 0 h 924402"/>
              <a:gd name="connsiteX344" fmla="*/ 2649821 w 4603109"/>
              <a:gd name="connsiteY344" fmla="*/ 0 h 924402"/>
              <a:gd name="connsiteX345" fmla="*/ 2651313 w 4603109"/>
              <a:gd name="connsiteY345" fmla="*/ 0 h 924402"/>
              <a:gd name="connsiteX346" fmla="*/ 2651947 w 4603109"/>
              <a:gd name="connsiteY346" fmla="*/ 0 h 924402"/>
              <a:gd name="connsiteX347" fmla="*/ 2653017 w 4603109"/>
              <a:gd name="connsiteY347" fmla="*/ 0 h 924402"/>
              <a:gd name="connsiteX348" fmla="*/ 2653438 w 4603109"/>
              <a:gd name="connsiteY348" fmla="*/ 0 h 924402"/>
              <a:gd name="connsiteX349" fmla="*/ 2656459 w 4603109"/>
              <a:gd name="connsiteY349" fmla="*/ 0 h 924402"/>
              <a:gd name="connsiteX350" fmla="*/ 2657950 w 4603109"/>
              <a:gd name="connsiteY350" fmla="*/ 0 h 924402"/>
              <a:gd name="connsiteX351" fmla="*/ 2665460 w 4603109"/>
              <a:gd name="connsiteY351" fmla="*/ 0 h 924402"/>
              <a:gd name="connsiteX352" fmla="*/ 2680098 w 4603109"/>
              <a:gd name="connsiteY352" fmla="*/ 0 h 924402"/>
              <a:gd name="connsiteX353" fmla="*/ 2680520 w 4603109"/>
              <a:gd name="connsiteY353" fmla="*/ 0 h 924402"/>
              <a:gd name="connsiteX354" fmla="*/ 2682011 w 4603109"/>
              <a:gd name="connsiteY354" fmla="*/ 0 h 924402"/>
              <a:gd name="connsiteX355" fmla="*/ 2692542 w 4603109"/>
              <a:gd name="connsiteY355" fmla="*/ 0 h 924402"/>
              <a:gd name="connsiteX356" fmla="*/ 2702556 w 4603109"/>
              <a:gd name="connsiteY356" fmla="*/ 0 h 924402"/>
              <a:gd name="connsiteX357" fmla="*/ 2704048 w 4603109"/>
              <a:gd name="connsiteY357" fmla="*/ 0 h 924402"/>
              <a:gd name="connsiteX358" fmla="*/ 2724289 w 4603109"/>
              <a:gd name="connsiteY358" fmla="*/ 0 h 924402"/>
              <a:gd name="connsiteX359" fmla="*/ 2731129 w 4603109"/>
              <a:gd name="connsiteY359" fmla="*/ 0 h 924402"/>
              <a:gd name="connsiteX360" fmla="*/ 2732621 w 4603109"/>
              <a:gd name="connsiteY360" fmla="*/ 0 h 924402"/>
              <a:gd name="connsiteX361" fmla="*/ 2733253 w 4603109"/>
              <a:gd name="connsiteY361" fmla="*/ 0 h 924402"/>
              <a:gd name="connsiteX362" fmla="*/ 2734745 w 4603109"/>
              <a:gd name="connsiteY362" fmla="*/ 0 h 924402"/>
              <a:gd name="connsiteX363" fmla="*/ 2746692 w 4603109"/>
              <a:gd name="connsiteY363" fmla="*/ 0 h 924402"/>
              <a:gd name="connsiteX364" fmla="*/ 2749017 w 4603109"/>
              <a:gd name="connsiteY364" fmla="*/ 0 h 924402"/>
              <a:gd name="connsiteX365" fmla="*/ 2750509 w 4603109"/>
              <a:gd name="connsiteY365" fmla="*/ 0 h 924402"/>
              <a:gd name="connsiteX366" fmla="*/ 2754354 w 4603109"/>
              <a:gd name="connsiteY366" fmla="*/ 0 h 924402"/>
              <a:gd name="connsiteX367" fmla="*/ 2755654 w 4603109"/>
              <a:gd name="connsiteY367" fmla="*/ 0 h 924402"/>
              <a:gd name="connsiteX368" fmla="*/ 2757146 w 4603109"/>
              <a:gd name="connsiteY368" fmla="*/ 0 h 924402"/>
              <a:gd name="connsiteX369" fmla="*/ 2761827 w 4603109"/>
              <a:gd name="connsiteY369" fmla="*/ 0 h 924402"/>
              <a:gd name="connsiteX370" fmla="*/ 2763318 w 4603109"/>
              <a:gd name="connsiteY370" fmla="*/ 0 h 924402"/>
              <a:gd name="connsiteX371" fmla="*/ 2776756 w 4603109"/>
              <a:gd name="connsiteY371" fmla="*/ 0 h 924402"/>
              <a:gd name="connsiteX372" fmla="*/ 2777590 w 4603109"/>
              <a:gd name="connsiteY372" fmla="*/ 0 h 924402"/>
              <a:gd name="connsiteX373" fmla="*/ 2779082 w 4603109"/>
              <a:gd name="connsiteY373" fmla="*/ 0 h 924402"/>
              <a:gd name="connsiteX374" fmla="*/ 2783442 w 4603109"/>
              <a:gd name="connsiteY374" fmla="*/ 0 h 924402"/>
              <a:gd name="connsiteX375" fmla="*/ 2784228 w 4603109"/>
              <a:gd name="connsiteY375" fmla="*/ 0 h 924402"/>
              <a:gd name="connsiteX376" fmla="*/ 2785719 w 4603109"/>
              <a:gd name="connsiteY376" fmla="*/ 0 h 924402"/>
              <a:gd name="connsiteX377" fmla="*/ 2786473 w 4603109"/>
              <a:gd name="connsiteY377" fmla="*/ 0 h 924402"/>
              <a:gd name="connsiteX378" fmla="*/ 2793229 w 4603109"/>
              <a:gd name="connsiteY378" fmla="*/ 0 h 924402"/>
              <a:gd name="connsiteX379" fmla="*/ 2799367 w 4603109"/>
              <a:gd name="connsiteY379" fmla="*/ 0 h 924402"/>
              <a:gd name="connsiteX380" fmla="*/ 2813506 w 4603109"/>
              <a:gd name="connsiteY380" fmla="*/ 0 h 924402"/>
              <a:gd name="connsiteX381" fmla="*/ 2820311 w 4603109"/>
              <a:gd name="connsiteY381" fmla="*/ 0 h 924402"/>
              <a:gd name="connsiteX382" fmla="*/ 2827893 w 4603109"/>
              <a:gd name="connsiteY382" fmla="*/ 0 h 924402"/>
              <a:gd name="connsiteX383" fmla="*/ 2827940 w 4603109"/>
              <a:gd name="connsiteY383" fmla="*/ 0 h 924402"/>
              <a:gd name="connsiteX384" fmla="*/ 2829431 w 4603109"/>
              <a:gd name="connsiteY384" fmla="*/ 0 h 924402"/>
              <a:gd name="connsiteX385" fmla="*/ 2829978 w 4603109"/>
              <a:gd name="connsiteY385" fmla="*/ 0 h 924402"/>
              <a:gd name="connsiteX386" fmla="*/ 2852058 w 4603109"/>
              <a:gd name="connsiteY386" fmla="*/ 0 h 924402"/>
              <a:gd name="connsiteX387" fmla="*/ 2857060 w 4603109"/>
              <a:gd name="connsiteY387" fmla="*/ 0 h 924402"/>
              <a:gd name="connsiteX388" fmla="*/ 2857958 w 4603109"/>
              <a:gd name="connsiteY388" fmla="*/ 0 h 924402"/>
              <a:gd name="connsiteX389" fmla="*/ 2871601 w 4603109"/>
              <a:gd name="connsiteY389" fmla="*/ 0 h 924402"/>
              <a:gd name="connsiteX390" fmla="*/ 2882123 w 4603109"/>
              <a:gd name="connsiteY390" fmla="*/ 0 h 924402"/>
              <a:gd name="connsiteX391" fmla="*/ 2894046 w 4603109"/>
              <a:gd name="connsiteY391" fmla="*/ 0 h 924402"/>
              <a:gd name="connsiteX392" fmla="*/ 2903496 w 4603109"/>
              <a:gd name="connsiteY392" fmla="*/ 0 h 924402"/>
              <a:gd name="connsiteX393" fmla="*/ 2911211 w 4603109"/>
              <a:gd name="connsiteY393" fmla="*/ 0 h 924402"/>
              <a:gd name="connsiteX394" fmla="*/ 2914242 w 4603109"/>
              <a:gd name="connsiteY394" fmla="*/ 0 h 924402"/>
              <a:gd name="connsiteX395" fmla="*/ 2914461 w 4603109"/>
              <a:gd name="connsiteY395" fmla="*/ 0 h 924402"/>
              <a:gd name="connsiteX396" fmla="*/ 2924111 w 4603109"/>
              <a:gd name="connsiteY396" fmla="*/ 0 h 924402"/>
              <a:gd name="connsiteX397" fmla="*/ 2927136 w 4603109"/>
              <a:gd name="connsiteY397" fmla="*/ 0 h 924402"/>
              <a:gd name="connsiteX398" fmla="*/ 2933561 w 4603109"/>
              <a:gd name="connsiteY398" fmla="*/ 0 h 924402"/>
              <a:gd name="connsiteX399" fmla="*/ 2939580 w 4603109"/>
              <a:gd name="connsiteY399" fmla="*/ 0 h 924402"/>
              <a:gd name="connsiteX400" fmla="*/ 2941275 w 4603109"/>
              <a:gd name="connsiteY400" fmla="*/ 0 h 924402"/>
              <a:gd name="connsiteX401" fmla="*/ 2941543 w 4603109"/>
              <a:gd name="connsiteY401" fmla="*/ 0 h 924402"/>
              <a:gd name="connsiteX402" fmla="*/ 2945586 w 4603109"/>
              <a:gd name="connsiteY402" fmla="*/ 0 h 924402"/>
              <a:gd name="connsiteX403" fmla="*/ 2950032 w 4603109"/>
              <a:gd name="connsiteY403" fmla="*/ 0 h 924402"/>
              <a:gd name="connsiteX404" fmla="*/ 2955662 w 4603109"/>
              <a:gd name="connsiteY404" fmla="*/ 0 h 924402"/>
              <a:gd name="connsiteX405" fmla="*/ 2955709 w 4603109"/>
              <a:gd name="connsiteY405" fmla="*/ 0 h 924402"/>
              <a:gd name="connsiteX406" fmla="*/ 2957200 w 4603109"/>
              <a:gd name="connsiteY406" fmla="*/ 0 h 924402"/>
              <a:gd name="connsiteX407" fmla="*/ 2957747 w 4603109"/>
              <a:gd name="connsiteY407" fmla="*/ 0 h 924402"/>
              <a:gd name="connsiteX408" fmla="*/ 2968152 w 4603109"/>
              <a:gd name="connsiteY408" fmla="*/ 0 h 924402"/>
              <a:gd name="connsiteX409" fmla="*/ 2969644 w 4603109"/>
              <a:gd name="connsiteY409" fmla="*/ 0 h 924402"/>
              <a:gd name="connsiteX410" fmla="*/ 2972667 w 4603109"/>
              <a:gd name="connsiteY410" fmla="*/ 0 h 924402"/>
              <a:gd name="connsiteX411" fmla="*/ 2977114 w 4603109"/>
              <a:gd name="connsiteY411" fmla="*/ 0 h 924402"/>
              <a:gd name="connsiteX412" fmla="*/ 2984829 w 4603109"/>
              <a:gd name="connsiteY412" fmla="*/ 0 h 924402"/>
              <a:gd name="connsiteX413" fmla="*/ 2985727 w 4603109"/>
              <a:gd name="connsiteY413" fmla="*/ 0 h 924402"/>
              <a:gd name="connsiteX414" fmla="*/ 2999370 w 4603109"/>
              <a:gd name="connsiteY414" fmla="*/ 0 h 924402"/>
              <a:gd name="connsiteX415" fmla="*/ 3021815 w 4603109"/>
              <a:gd name="connsiteY415" fmla="*/ 0 h 924402"/>
              <a:gd name="connsiteX416" fmla="*/ 3031265 w 4603109"/>
              <a:gd name="connsiteY416" fmla="*/ 0 h 924402"/>
              <a:gd name="connsiteX417" fmla="*/ 3042230 w 4603109"/>
              <a:gd name="connsiteY417" fmla="*/ 0 h 924402"/>
              <a:gd name="connsiteX418" fmla="*/ 3044946 w 4603109"/>
              <a:gd name="connsiteY418" fmla="*/ 0 h 924402"/>
              <a:gd name="connsiteX419" fmla="*/ 3051880 w 4603109"/>
              <a:gd name="connsiteY419" fmla="*/ 0 h 924402"/>
              <a:gd name="connsiteX420" fmla="*/ 3061330 w 4603109"/>
              <a:gd name="connsiteY420" fmla="*/ 0 h 924402"/>
              <a:gd name="connsiteX421" fmla="*/ 3067349 w 4603109"/>
              <a:gd name="connsiteY421" fmla="*/ 0 h 924402"/>
              <a:gd name="connsiteX422" fmla="*/ 3069312 w 4603109"/>
              <a:gd name="connsiteY422" fmla="*/ 0 h 924402"/>
              <a:gd name="connsiteX423" fmla="*/ 3073355 w 4603109"/>
              <a:gd name="connsiteY423" fmla="*/ 0 h 924402"/>
              <a:gd name="connsiteX424" fmla="*/ 3073518 w 4603109"/>
              <a:gd name="connsiteY424" fmla="*/ 0 h 924402"/>
              <a:gd name="connsiteX425" fmla="*/ 3075011 w 4603109"/>
              <a:gd name="connsiteY425" fmla="*/ 0 h 924402"/>
              <a:gd name="connsiteX426" fmla="*/ 3077801 w 4603109"/>
              <a:gd name="connsiteY426" fmla="*/ 0 h 924402"/>
              <a:gd name="connsiteX427" fmla="*/ 3095921 w 4603109"/>
              <a:gd name="connsiteY427" fmla="*/ 0 h 924402"/>
              <a:gd name="connsiteX428" fmla="*/ 3097413 w 4603109"/>
              <a:gd name="connsiteY428" fmla="*/ 0 h 924402"/>
              <a:gd name="connsiteX429" fmla="*/ 3100436 w 4603109"/>
              <a:gd name="connsiteY429" fmla="*/ 0 h 924402"/>
              <a:gd name="connsiteX430" fmla="*/ 3103552 w 4603109"/>
              <a:gd name="connsiteY430" fmla="*/ 0 h 924402"/>
              <a:gd name="connsiteX431" fmla="*/ 3104883 w 4603109"/>
              <a:gd name="connsiteY431" fmla="*/ 0 h 924402"/>
              <a:gd name="connsiteX432" fmla="*/ 3120023 w 4603109"/>
              <a:gd name="connsiteY432" fmla="*/ 0 h 924402"/>
              <a:gd name="connsiteX433" fmla="*/ 3120445 w 4603109"/>
              <a:gd name="connsiteY433" fmla="*/ 0 h 924402"/>
              <a:gd name="connsiteX434" fmla="*/ 3149018 w 4603109"/>
              <a:gd name="connsiteY434" fmla="*/ 0 h 924402"/>
              <a:gd name="connsiteX435" fmla="*/ 3150088 w 4603109"/>
              <a:gd name="connsiteY435" fmla="*/ 0 h 924402"/>
              <a:gd name="connsiteX436" fmla="*/ 3150509 w 4603109"/>
              <a:gd name="connsiteY436" fmla="*/ 0 h 924402"/>
              <a:gd name="connsiteX437" fmla="*/ 3171054 w 4603109"/>
              <a:gd name="connsiteY437" fmla="*/ 0 h 924402"/>
              <a:gd name="connsiteX438" fmla="*/ 3172715 w 4603109"/>
              <a:gd name="connsiteY438" fmla="*/ 0 h 924402"/>
              <a:gd name="connsiteX439" fmla="*/ 3199627 w 4603109"/>
              <a:gd name="connsiteY439" fmla="*/ 0 h 924402"/>
              <a:gd name="connsiteX440" fmla="*/ 3201119 w 4603109"/>
              <a:gd name="connsiteY440" fmla="*/ 0 h 924402"/>
              <a:gd name="connsiteX441" fmla="*/ 3201287 w 4603109"/>
              <a:gd name="connsiteY441" fmla="*/ 0 h 924402"/>
              <a:gd name="connsiteX442" fmla="*/ 3201751 w 4603109"/>
              <a:gd name="connsiteY442" fmla="*/ 0 h 924402"/>
              <a:gd name="connsiteX443" fmla="*/ 3202780 w 4603109"/>
              <a:gd name="connsiteY443" fmla="*/ 0 h 924402"/>
              <a:gd name="connsiteX444" fmla="*/ 3217515 w 4603109"/>
              <a:gd name="connsiteY444" fmla="*/ 0 h 924402"/>
              <a:gd name="connsiteX445" fmla="*/ 3224152 w 4603109"/>
              <a:gd name="connsiteY445" fmla="*/ 0 h 924402"/>
              <a:gd name="connsiteX446" fmla="*/ 3230324 w 4603109"/>
              <a:gd name="connsiteY446" fmla="*/ 0 h 924402"/>
              <a:gd name="connsiteX447" fmla="*/ 3231321 w 4603109"/>
              <a:gd name="connsiteY447" fmla="*/ 0 h 924402"/>
              <a:gd name="connsiteX448" fmla="*/ 3231816 w 4603109"/>
              <a:gd name="connsiteY448" fmla="*/ 0 h 924402"/>
              <a:gd name="connsiteX449" fmla="*/ 3243763 w 4603109"/>
              <a:gd name="connsiteY449" fmla="*/ 0 h 924402"/>
              <a:gd name="connsiteX450" fmla="*/ 3246088 w 4603109"/>
              <a:gd name="connsiteY450" fmla="*/ 0 h 924402"/>
              <a:gd name="connsiteX451" fmla="*/ 3247580 w 4603109"/>
              <a:gd name="connsiteY451" fmla="*/ 0 h 924402"/>
              <a:gd name="connsiteX452" fmla="*/ 3247792 w 4603109"/>
              <a:gd name="connsiteY452" fmla="*/ 0 h 924402"/>
              <a:gd name="connsiteX453" fmla="*/ 3248214 w 4603109"/>
              <a:gd name="connsiteY453" fmla="*/ 0 h 924402"/>
              <a:gd name="connsiteX454" fmla="*/ 3252725 w 4603109"/>
              <a:gd name="connsiteY454" fmla="*/ 0 h 924402"/>
              <a:gd name="connsiteX455" fmla="*/ 3254217 w 4603109"/>
              <a:gd name="connsiteY455" fmla="*/ 0 h 924402"/>
              <a:gd name="connsiteX456" fmla="*/ 3260235 w 4603109"/>
              <a:gd name="connsiteY456" fmla="*/ 0 h 924402"/>
              <a:gd name="connsiteX457" fmla="*/ 3276787 w 4603109"/>
              <a:gd name="connsiteY457" fmla="*/ 0 h 924402"/>
              <a:gd name="connsiteX458" fmla="*/ 3277857 w 4603109"/>
              <a:gd name="connsiteY458" fmla="*/ 0 h 924402"/>
              <a:gd name="connsiteX459" fmla="*/ 3278278 w 4603109"/>
              <a:gd name="connsiteY459" fmla="*/ 0 h 924402"/>
              <a:gd name="connsiteX460" fmla="*/ 3290300 w 4603109"/>
              <a:gd name="connsiteY460" fmla="*/ 0 h 924402"/>
              <a:gd name="connsiteX461" fmla="*/ 3298823 w 4603109"/>
              <a:gd name="connsiteY461" fmla="*/ 0 h 924402"/>
              <a:gd name="connsiteX462" fmla="*/ 3327396 w 4603109"/>
              <a:gd name="connsiteY462" fmla="*/ 0 h 924402"/>
              <a:gd name="connsiteX463" fmla="*/ 3328888 w 4603109"/>
              <a:gd name="connsiteY463" fmla="*/ 0 h 924402"/>
              <a:gd name="connsiteX464" fmla="*/ 3329520 w 4603109"/>
              <a:gd name="connsiteY464" fmla="*/ 0 h 924402"/>
              <a:gd name="connsiteX465" fmla="*/ 3345284 w 4603109"/>
              <a:gd name="connsiteY465" fmla="*/ 0 h 924402"/>
              <a:gd name="connsiteX466" fmla="*/ 3349129 w 4603109"/>
              <a:gd name="connsiteY466" fmla="*/ 0 h 924402"/>
              <a:gd name="connsiteX467" fmla="*/ 3351921 w 4603109"/>
              <a:gd name="connsiteY467" fmla="*/ 0 h 924402"/>
              <a:gd name="connsiteX468" fmla="*/ 3358093 w 4603109"/>
              <a:gd name="connsiteY468" fmla="*/ 0 h 924402"/>
              <a:gd name="connsiteX469" fmla="*/ 3359585 w 4603109"/>
              <a:gd name="connsiteY469" fmla="*/ 0 h 924402"/>
              <a:gd name="connsiteX470" fmla="*/ 3371532 w 4603109"/>
              <a:gd name="connsiteY470" fmla="*/ 0 h 924402"/>
              <a:gd name="connsiteX471" fmla="*/ 3373857 w 4603109"/>
              <a:gd name="connsiteY471" fmla="*/ 0 h 924402"/>
              <a:gd name="connsiteX472" fmla="*/ 3375349 w 4603109"/>
              <a:gd name="connsiteY472" fmla="*/ 0 h 924402"/>
              <a:gd name="connsiteX473" fmla="*/ 3380494 w 4603109"/>
              <a:gd name="connsiteY473" fmla="*/ 0 h 924402"/>
              <a:gd name="connsiteX474" fmla="*/ 3381986 w 4603109"/>
              <a:gd name="connsiteY474" fmla="*/ 0 h 924402"/>
              <a:gd name="connsiteX475" fmla="*/ 3388004 w 4603109"/>
              <a:gd name="connsiteY475" fmla="*/ 0 h 924402"/>
              <a:gd name="connsiteX476" fmla="*/ 3408282 w 4603109"/>
              <a:gd name="connsiteY476" fmla="*/ 0 h 924402"/>
              <a:gd name="connsiteX477" fmla="*/ 3418069 w 4603109"/>
              <a:gd name="connsiteY477" fmla="*/ 0 h 924402"/>
              <a:gd name="connsiteX478" fmla="*/ 3424207 w 4603109"/>
              <a:gd name="connsiteY478" fmla="*/ 0 h 924402"/>
              <a:gd name="connsiteX479" fmla="*/ 3424753 w 4603109"/>
              <a:gd name="connsiteY479" fmla="*/ 0 h 924402"/>
              <a:gd name="connsiteX480" fmla="*/ 3452733 w 4603109"/>
              <a:gd name="connsiteY480" fmla="*/ 0 h 924402"/>
              <a:gd name="connsiteX481" fmla="*/ 3454818 w 4603109"/>
              <a:gd name="connsiteY481" fmla="*/ 0 h 924402"/>
              <a:gd name="connsiteX482" fmla="*/ 3476898 w 4603109"/>
              <a:gd name="connsiteY482" fmla="*/ 0 h 924402"/>
              <a:gd name="connsiteX483" fmla="*/ 3496441 w 4603109"/>
              <a:gd name="connsiteY483" fmla="*/ 0 h 924402"/>
              <a:gd name="connsiteX484" fmla="*/ 3509236 w 4603109"/>
              <a:gd name="connsiteY484" fmla="*/ 0 h 924402"/>
              <a:gd name="connsiteX485" fmla="*/ 3518886 w 4603109"/>
              <a:gd name="connsiteY485" fmla="*/ 0 h 924402"/>
              <a:gd name="connsiteX486" fmla="*/ 3528336 w 4603109"/>
              <a:gd name="connsiteY486" fmla="*/ 0 h 924402"/>
              <a:gd name="connsiteX487" fmla="*/ 3536051 w 4603109"/>
              <a:gd name="connsiteY487" fmla="*/ 0 h 924402"/>
              <a:gd name="connsiteX488" fmla="*/ 3539301 w 4603109"/>
              <a:gd name="connsiteY488" fmla="*/ 0 h 924402"/>
              <a:gd name="connsiteX489" fmla="*/ 3540361 w 4603109"/>
              <a:gd name="connsiteY489" fmla="*/ 0 h 924402"/>
              <a:gd name="connsiteX490" fmla="*/ 3544807 w 4603109"/>
              <a:gd name="connsiteY490" fmla="*/ 0 h 924402"/>
              <a:gd name="connsiteX491" fmla="*/ 3551976 w 4603109"/>
              <a:gd name="connsiteY491" fmla="*/ 0 h 924402"/>
              <a:gd name="connsiteX492" fmla="*/ 3552522 w 4603109"/>
              <a:gd name="connsiteY492" fmla="*/ 0 h 924402"/>
              <a:gd name="connsiteX493" fmla="*/ 3564420 w 4603109"/>
              <a:gd name="connsiteY493" fmla="*/ 0 h 924402"/>
              <a:gd name="connsiteX494" fmla="*/ 3570426 w 4603109"/>
              <a:gd name="connsiteY494" fmla="*/ 0 h 924402"/>
              <a:gd name="connsiteX495" fmla="*/ 3574872 w 4603109"/>
              <a:gd name="connsiteY495" fmla="*/ 0 h 924402"/>
              <a:gd name="connsiteX496" fmla="*/ 3580502 w 4603109"/>
              <a:gd name="connsiteY496" fmla="*/ 0 h 924402"/>
              <a:gd name="connsiteX497" fmla="*/ 3582587 w 4603109"/>
              <a:gd name="connsiteY497" fmla="*/ 0 h 924402"/>
              <a:gd name="connsiteX498" fmla="*/ 3624210 w 4603109"/>
              <a:gd name="connsiteY498" fmla="*/ 0 h 924402"/>
              <a:gd name="connsiteX499" fmla="*/ 3637005 w 4603109"/>
              <a:gd name="connsiteY499" fmla="*/ 0 h 924402"/>
              <a:gd name="connsiteX500" fmla="*/ 3646655 w 4603109"/>
              <a:gd name="connsiteY500" fmla="*/ 0 h 924402"/>
              <a:gd name="connsiteX501" fmla="*/ 3656105 w 4603109"/>
              <a:gd name="connsiteY501" fmla="*/ 0 h 924402"/>
              <a:gd name="connsiteX502" fmla="*/ 3667070 w 4603109"/>
              <a:gd name="connsiteY502" fmla="*/ 0 h 924402"/>
              <a:gd name="connsiteX503" fmla="*/ 3668130 w 4603109"/>
              <a:gd name="connsiteY503" fmla="*/ 0 h 924402"/>
              <a:gd name="connsiteX504" fmla="*/ 3669786 w 4603109"/>
              <a:gd name="connsiteY504" fmla="*/ 0 h 924402"/>
              <a:gd name="connsiteX505" fmla="*/ 3672576 w 4603109"/>
              <a:gd name="connsiteY505" fmla="*/ 0 h 924402"/>
              <a:gd name="connsiteX506" fmla="*/ 3692189 w 4603109"/>
              <a:gd name="connsiteY506" fmla="*/ 0 h 924402"/>
              <a:gd name="connsiteX507" fmla="*/ 3698195 w 4603109"/>
              <a:gd name="connsiteY507" fmla="*/ 0 h 924402"/>
              <a:gd name="connsiteX508" fmla="*/ 3702641 w 4603109"/>
              <a:gd name="connsiteY508" fmla="*/ 0 h 924402"/>
              <a:gd name="connsiteX509" fmla="*/ 3744863 w 4603109"/>
              <a:gd name="connsiteY509" fmla="*/ 0 h 924402"/>
              <a:gd name="connsiteX510" fmla="*/ 3745285 w 4603109"/>
              <a:gd name="connsiteY510" fmla="*/ 0 h 924402"/>
              <a:gd name="connsiteX511" fmla="*/ 3795894 w 4603109"/>
              <a:gd name="connsiteY511" fmla="*/ 0 h 924402"/>
              <a:gd name="connsiteX512" fmla="*/ 3797555 w 4603109"/>
              <a:gd name="connsiteY512" fmla="*/ 0 h 924402"/>
              <a:gd name="connsiteX513" fmla="*/ 3826591 w 4603109"/>
              <a:gd name="connsiteY513" fmla="*/ 0 h 924402"/>
              <a:gd name="connsiteX514" fmla="*/ 3842355 w 4603109"/>
              <a:gd name="connsiteY514" fmla="*/ 0 h 924402"/>
              <a:gd name="connsiteX515" fmla="*/ 3848992 w 4603109"/>
              <a:gd name="connsiteY515" fmla="*/ 0 h 924402"/>
              <a:gd name="connsiteX516" fmla="*/ 3872632 w 4603109"/>
              <a:gd name="connsiteY516" fmla="*/ 0 h 924402"/>
              <a:gd name="connsiteX517" fmla="*/ 3873054 w 4603109"/>
              <a:gd name="connsiteY517" fmla="*/ 0 h 924402"/>
              <a:gd name="connsiteX518" fmla="*/ 3885075 w 4603109"/>
              <a:gd name="connsiteY518" fmla="*/ 0 h 924402"/>
              <a:gd name="connsiteX519" fmla="*/ 3923663 w 4603109"/>
              <a:gd name="connsiteY519" fmla="*/ 0 h 924402"/>
              <a:gd name="connsiteX520" fmla="*/ 3954360 w 4603109"/>
              <a:gd name="connsiteY520" fmla="*/ 0 h 924402"/>
              <a:gd name="connsiteX521" fmla="*/ 3970124 w 4603109"/>
              <a:gd name="connsiteY521" fmla="*/ 0 h 924402"/>
              <a:gd name="connsiteX522" fmla="*/ 3976761 w 4603109"/>
              <a:gd name="connsiteY522" fmla="*/ 0 h 924402"/>
              <a:gd name="connsiteX523" fmla="*/ 4012844 w 4603109"/>
              <a:gd name="connsiteY523" fmla="*/ 0 h 924402"/>
              <a:gd name="connsiteX524" fmla="*/ 4049593 w 4603109"/>
              <a:gd name="connsiteY524" fmla="*/ 0 h 924402"/>
              <a:gd name="connsiteX525" fmla="*/ 4169647 w 4603109"/>
              <a:gd name="connsiteY525" fmla="*/ 0 h 924402"/>
              <a:gd name="connsiteX526" fmla="*/ 4177362 w 4603109"/>
              <a:gd name="connsiteY526" fmla="*/ 0 h 924402"/>
              <a:gd name="connsiteX527" fmla="*/ 4297416 w 4603109"/>
              <a:gd name="connsiteY527" fmla="*/ 0 h 924402"/>
              <a:gd name="connsiteX528" fmla="*/ 4379339 w 4603109"/>
              <a:gd name="connsiteY528" fmla="*/ 47054 h 924402"/>
              <a:gd name="connsiteX529" fmla="*/ 4591731 w 4603109"/>
              <a:gd name="connsiteY529" fmla="*/ 415146 h 924402"/>
              <a:gd name="connsiteX530" fmla="*/ 4591731 w 4603109"/>
              <a:gd name="connsiteY530" fmla="*/ 509257 h 924402"/>
              <a:gd name="connsiteX531" fmla="*/ 4379339 w 4603109"/>
              <a:gd name="connsiteY531" fmla="*/ 877348 h 924402"/>
              <a:gd name="connsiteX532" fmla="*/ 4297416 w 4603109"/>
              <a:gd name="connsiteY532" fmla="*/ 924402 h 924402"/>
              <a:gd name="connsiteX533" fmla="*/ 4169647 w 4603109"/>
              <a:gd name="connsiteY533" fmla="*/ 924402 h 924402"/>
              <a:gd name="connsiteX534" fmla="*/ 3976761 w 4603109"/>
              <a:gd name="connsiteY534" fmla="*/ 924402 h 924402"/>
              <a:gd name="connsiteX535" fmla="*/ 3872632 w 4603109"/>
              <a:gd name="connsiteY535" fmla="*/ 924402 h 924402"/>
              <a:gd name="connsiteX536" fmla="*/ 3848992 w 4603109"/>
              <a:gd name="connsiteY536" fmla="*/ 924402 h 924402"/>
              <a:gd name="connsiteX537" fmla="*/ 3744863 w 4603109"/>
              <a:gd name="connsiteY537" fmla="*/ 924402 h 924402"/>
              <a:gd name="connsiteX538" fmla="*/ 3702641 w 4603109"/>
              <a:gd name="connsiteY538" fmla="*/ 924402 h 924402"/>
              <a:gd name="connsiteX539" fmla="*/ 3672576 w 4603109"/>
              <a:gd name="connsiteY539" fmla="*/ 924402 h 924402"/>
              <a:gd name="connsiteX540" fmla="*/ 3656105 w 4603109"/>
              <a:gd name="connsiteY540" fmla="*/ 924402 h 924402"/>
              <a:gd name="connsiteX541" fmla="*/ 3574872 w 4603109"/>
              <a:gd name="connsiteY541" fmla="*/ 924402 h 924402"/>
              <a:gd name="connsiteX542" fmla="*/ 3551976 w 4603109"/>
              <a:gd name="connsiteY542" fmla="*/ 924402 h 924402"/>
              <a:gd name="connsiteX543" fmla="*/ 3544807 w 4603109"/>
              <a:gd name="connsiteY543" fmla="*/ 924402 h 924402"/>
              <a:gd name="connsiteX544" fmla="*/ 3528336 w 4603109"/>
              <a:gd name="connsiteY544" fmla="*/ 924402 h 924402"/>
              <a:gd name="connsiteX545" fmla="*/ 3424207 w 4603109"/>
              <a:gd name="connsiteY545" fmla="*/ 924402 h 924402"/>
              <a:gd name="connsiteX546" fmla="*/ 3381986 w 4603109"/>
              <a:gd name="connsiteY546" fmla="*/ 924402 h 924402"/>
              <a:gd name="connsiteX547" fmla="*/ 3380494 w 4603109"/>
              <a:gd name="connsiteY547" fmla="*/ 924402 h 924402"/>
              <a:gd name="connsiteX548" fmla="*/ 3351921 w 4603109"/>
              <a:gd name="connsiteY548" fmla="*/ 924402 h 924402"/>
              <a:gd name="connsiteX549" fmla="*/ 3277857 w 4603109"/>
              <a:gd name="connsiteY549" fmla="*/ 924402 h 924402"/>
              <a:gd name="connsiteX550" fmla="*/ 3254217 w 4603109"/>
              <a:gd name="connsiteY550" fmla="*/ 924402 h 924402"/>
              <a:gd name="connsiteX551" fmla="*/ 3252725 w 4603109"/>
              <a:gd name="connsiteY551" fmla="*/ 924402 h 924402"/>
              <a:gd name="connsiteX552" fmla="*/ 3247792 w 4603109"/>
              <a:gd name="connsiteY552" fmla="*/ 924402 h 924402"/>
              <a:gd name="connsiteX553" fmla="*/ 3231321 w 4603109"/>
              <a:gd name="connsiteY553" fmla="*/ 924402 h 924402"/>
              <a:gd name="connsiteX554" fmla="*/ 3224152 w 4603109"/>
              <a:gd name="connsiteY554" fmla="*/ 924402 h 924402"/>
              <a:gd name="connsiteX555" fmla="*/ 3150088 w 4603109"/>
              <a:gd name="connsiteY555" fmla="*/ 924402 h 924402"/>
              <a:gd name="connsiteX556" fmla="*/ 3120023 w 4603109"/>
              <a:gd name="connsiteY556" fmla="*/ 924402 h 924402"/>
              <a:gd name="connsiteX557" fmla="*/ 3104883 w 4603109"/>
              <a:gd name="connsiteY557" fmla="*/ 924402 h 924402"/>
              <a:gd name="connsiteX558" fmla="*/ 3103552 w 4603109"/>
              <a:gd name="connsiteY558" fmla="*/ 924402 h 924402"/>
              <a:gd name="connsiteX559" fmla="*/ 3077801 w 4603109"/>
              <a:gd name="connsiteY559" fmla="*/ 924402 h 924402"/>
              <a:gd name="connsiteX560" fmla="*/ 3061330 w 4603109"/>
              <a:gd name="connsiteY560" fmla="*/ 924402 h 924402"/>
              <a:gd name="connsiteX561" fmla="*/ 3031265 w 4603109"/>
              <a:gd name="connsiteY561" fmla="*/ 924402 h 924402"/>
              <a:gd name="connsiteX562" fmla="*/ 2977114 w 4603109"/>
              <a:gd name="connsiteY562" fmla="*/ 924402 h 924402"/>
              <a:gd name="connsiteX563" fmla="*/ 2957200 w 4603109"/>
              <a:gd name="connsiteY563" fmla="*/ 924402 h 924402"/>
              <a:gd name="connsiteX564" fmla="*/ 2955709 w 4603109"/>
              <a:gd name="connsiteY564" fmla="*/ 924402 h 924402"/>
              <a:gd name="connsiteX565" fmla="*/ 2950032 w 4603109"/>
              <a:gd name="connsiteY565" fmla="*/ 924402 h 924402"/>
              <a:gd name="connsiteX566" fmla="*/ 2933561 w 4603109"/>
              <a:gd name="connsiteY566" fmla="*/ 924402 h 924402"/>
              <a:gd name="connsiteX567" fmla="*/ 2927136 w 4603109"/>
              <a:gd name="connsiteY567" fmla="*/ 924402 h 924402"/>
              <a:gd name="connsiteX568" fmla="*/ 2903496 w 4603109"/>
              <a:gd name="connsiteY568" fmla="*/ 924402 h 924402"/>
              <a:gd name="connsiteX569" fmla="*/ 2829431 w 4603109"/>
              <a:gd name="connsiteY569" fmla="*/ 924402 h 924402"/>
              <a:gd name="connsiteX570" fmla="*/ 2827940 w 4603109"/>
              <a:gd name="connsiteY570" fmla="*/ 924402 h 924402"/>
              <a:gd name="connsiteX571" fmla="*/ 2799367 w 4603109"/>
              <a:gd name="connsiteY571" fmla="*/ 924402 h 924402"/>
              <a:gd name="connsiteX572" fmla="*/ 2785719 w 4603109"/>
              <a:gd name="connsiteY572" fmla="*/ 924402 h 924402"/>
              <a:gd name="connsiteX573" fmla="*/ 2784228 w 4603109"/>
              <a:gd name="connsiteY573" fmla="*/ 924402 h 924402"/>
              <a:gd name="connsiteX574" fmla="*/ 2757146 w 4603109"/>
              <a:gd name="connsiteY574" fmla="*/ 924402 h 924402"/>
              <a:gd name="connsiteX575" fmla="*/ 2755654 w 4603109"/>
              <a:gd name="connsiteY575" fmla="*/ 924402 h 924402"/>
              <a:gd name="connsiteX576" fmla="*/ 2680098 w 4603109"/>
              <a:gd name="connsiteY576" fmla="*/ 924402 h 924402"/>
              <a:gd name="connsiteX577" fmla="*/ 2657950 w 4603109"/>
              <a:gd name="connsiteY577" fmla="*/ 924402 h 924402"/>
              <a:gd name="connsiteX578" fmla="*/ 2656459 w 4603109"/>
              <a:gd name="connsiteY578" fmla="*/ 924402 h 924402"/>
              <a:gd name="connsiteX579" fmla="*/ 2653017 w 4603109"/>
              <a:gd name="connsiteY579" fmla="*/ 924402 h 924402"/>
              <a:gd name="connsiteX580" fmla="*/ 2636545 w 4603109"/>
              <a:gd name="connsiteY580" fmla="*/ 924402 h 924402"/>
              <a:gd name="connsiteX581" fmla="*/ 2629377 w 4603109"/>
              <a:gd name="connsiteY581" fmla="*/ 924402 h 924402"/>
              <a:gd name="connsiteX582" fmla="*/ 2627885 w 4603109"/>
              <a:gd name="connsiteY582" fmla="*/ 924402 h 924402"/>
              <a:gd name="connsiteX583" fmla="*/ 2606481 w 4603109"/>
              <a:gd name="connsiteY583" fmla="*/ 924402 h 924402"/>
              <a:gd name="connsiteX584" fmla="*/ 2552329 w 4603109"/>
              <a:gd name="connsiteY584" fmla="*/ 924402 h 924402"/>
              <a:gd name="connsiteX585" fmla="*/ 2525248 w 4603109"/>
              <a:gd name="connsiteY585" fmla="*/ 924402 h 924402"/>
              <a:gd name="connsiteX586" fmla="*/ 2510108 w 4603109"/>
              <a:gd name="connsiteY586" fmla="*/ 924402 h 924402"/>
              <a:gd name="connsiteX587" fmla="*/ 2508776 w 4603109"/>
              <a:gd name="connsiteY587" fmla="*/ 924402 h 924402"/>
              <a:gd name="connsiteX588" fmla="*/ 2480043 w 4603109"/>
              <a:gd name="connsiteY588" fmla="*/ 924402 h 924402"/>
              <a:gd name="connsiteX589" fmla="*/ 2478712 w 4603109"/>
              <a:gd name="connsiteY589" fmla="*/ 924402 h 924402"/>
              <a:gd name="connsiteX590" fmla="*/ 2463572 w 4603109"/>
              <a:gd name="connsiteY590" fmla="*/ 924402 h 924402"/>
              <a:gd name="connsiteX591" fmla="*/ 2436490 w 4603109"/>
              <a:gd name="connsiteY591" fmla="*/ 924402 h 924402"/>
              <a:gd name="connsiteX592" fmla="*/ 2382339 w 4603109"/>
              <a:gd name="connsiteY592" fmla="*/ 924402 h 924402"/>
              <a:gd name="connsiteX593" fmla="*/ 2360934 w 4603109"/>
              <a:gd name="connsiteY593" fmla="*/ 924402 h 924402"/>
              <a:gd name="connsiteX594" fmla="*/ 2359443 w 4603109"/>
              <a:gd name="connsiteY594" fmla="*/ 924402 h 924402"/>
              <a:gd name="connsiteX595" fmla="*/ 2352274 w 4603109"/>
              <a:gd name="connsiteY595" fmla="*/ 924402 h 924402"/>
              <a:gd name="connsiteX596" fmla="*/ 2335803 w 4603109"/>
              <a:gd name="connsiteY596" fmla="*/ 924402 h 924402"/>
              <a:gd name="connsiteX597" fmla="*/ 2332360 w 4603109"/>
              <a:gd name="connsiteY597" fmla="*/ 924402 h 924402"/>
              <a:gd name="connsiteX598" fmla="*/ 2332328 w 4603109"/>
              <a:gd name="connsiteY598" fmla="*/ 924402 h 924402"/>
              <a:gd name="connsiteX599" fmla="*/ 2330869 w 4603109"/>
              <a:gd name="connsiteY599" fmla="*/ 924402 h 924402"/>
              <a:gd name="connsiteX600" fmla="*/ 2308721 w 4603109"/>
              <a:gd name="connsiteY600" fmla="*/ 924402 h 924402"/>
              <a:gd name="connsiteX601" fmla="*/ 2233165 w 4603109"/>
              <a:gd name="connsiteY601" fmla="*/ 924402 h 924402"/>
              <a:gd name="connsiteX602" fmla="*/ 2231674 w 4603109"/>
              <a:gd name="connsiteY602" fmla="*/ 924402 h 924402"/>
              <a:gd name="connsiteX603" fmla="*/ 2204591 w 4603109"/>
              <a:gd name="connsiteY603" fmla="*/ 924402 h 924402"/>
              <a:gd name="connsiteX604" fmla="*/ 2204559 w 4603109"/>
              <a:gd name="connsiteY604" fmla="*/ 924402 h 924402"/>
              <a:gd name="connsiteX605" fmla="*/ 2203100 w 4603109"/>
              <a:gd name="connsiteY605" fmla="*/ 924402 h 924402"/>
              <a:gd name="connsiteX606" fmla="*/ 2189452 w 4603109"/>
              <a:gd name="connsiteY606" fmla="*/ 924402 h 924402"/>
              <a:gd name="connsiteX607" fmla="*/ 2160879 w 4603109"/>
              <a:gd name="connsiteY607" fmla="*/ 924402 h 924402"/>
              <a:gd name="connsiteX608" fmla="*/ 2159388 w 4603109"/>
              <a:gd name="connsiteY608" fmla="*/ 924402 h 924402"/>
              <a:gd name="connsiteX609" fmla="*/ 2085323 w 4603109"/>
              <a:gd name="connsiteY609" fmla="*/ 924402 h 924402"/>
              <a:gd name="connsiteX610" fmla="*/ 2077294 w 4603109"/>
              <a:gd name="connsiteY610" fmla="*/ 924402 h 924402"/>
              <a:gd name="connsiteX611" fmla="*/ 2061683 w 4603109"/>
              <a:gd name="connsiteY611" fmla="*/ 924402 h 924402"/>
              <a:gd name="connsiteX612" fmla="*/ 2055258 w 4603109"/>
              <a:gd name="connsiteY612" fmla="*/ 924402 h 924402"/>
              <a:gd name="connsiteX613" fmla="*/ 2038787 w 4603109"/>
              <a:gd name="connsiteY613" fmla="*/ 924402 h 924402"/>
              <a:gd name="connsiteX614" fmla="*/ 2033110 w 4603109"/>
              <a:gd name="connsiteY614" fmla="*/ 924402 h 924402"/>
              <a:gd name="connsiteX615" fmla="*/ 2031619 w 4603109"/>
              <a:gd name="connsiteY615" fmla="*/ 924402 h 924402"/>
              <a:gd name="connsiteX616" fmla="*/ 2011705 w 4603109"/>
              <a:gd name="connsiteY616" fmla="*/ 924402 h 924402"/>
              <a:gd name="connsiteX617" fmla="*/ 1957554 w 4603109"/>
              <a:gd name="connsiteY617" fmla="*/ 924402 h 924402"/>
              <a:gd name="connsiteX618" fmla="*/ 1949525 w 4603109"/>
              <a:gd name="connsiteY618" fmla="*/ 924402 h 924402"/>
              <a:gd name="connsiteX619" fmla="*/ 1927489 w 4603109"/>
              <a:gd name="connsiteY619" fmla="*/ 924402 h 924402"/>
              <a:gd name="connsiteX620" fmla="*/ 1911018 w 4603109"/>
              <a:gd name="connsiteY620" fmla="*/ 924402 h 924402"/>
              <a:gd name="connsiteX621" fmla="*/ 1907543 w 4603109"/>
              <a:gd name="connsiteY621" fmla="*/ 924402 h 924402"/>
              <a:gd name="connsiteX622" fmla="*/ 1885268 w 4603109"/>
              <a:gd name="connsiteY622" fmla="*/ 924402 h 924402"/>
              <a:gd name="connsiteX623" fmla="*/ 1883936 w 4603109"/>
              <a:gd name="connsiteY623" fmla="*/ 924402 h 924402"/>
              <a:gd name="connsiteX624" fmla="*/ 1868796 w 4603109"/>
              <a:gd name="connsiteY624" fmla="*/ 924402 h 924402"/>
              <a:gd name="connsiteX625" fmla="*/ 1838732 w 4603109"/>
              <a:gd name="connsiteY625" fmla="*/ 924402 h 924402"/>
              <a:gd name="connsiteX626" fmla="*/ 1779774 w 4603109"/>
              <a:gd name="connsiteY626" fmla="*/ 924402 h 924402"/>
              <a:gd name="connsiteX627" fmla="*/ 1764668 w 4603109"/>
              <a:gd name="connsiteY627" fmla="*/ 924402 h 924402"/>
              <a:gd name="connsiteX628" fmla="*/ 1757499 w 4603109"/>
              <a:gd name="connsiteY628" fmla="*/ 924402 h 924402"/>
              <a:gd name="connsiteX629" fmla="*/ 1741027 w 4603109"/>
              <a:gd name="connsiteY629" fmla="*/ 924402 h 924402"/>
              <a:gd name="connsiteX630" fmla="*/ 1737552 w 4603109"/>
              <a:gd name="connsiteY630" fmla="*/ 924402 h 924402"/>
              <a:gd name="connsiteX631" fmla="*/ 1736094 w 4603109"/>
              <a:gd name="connsiteY631" fmla="*/ 924402 h 924402"/>
              <a:gd name="connsiteX632" fmla="*/ 1734603 w 4603109"/>
              <a:gd name="connsiteY632" fmla="*/ 924402 h 924402"/>
              <a:gd name="connsiteX633" fmla="*/ 1710963 w 4603109"/>
              <a:gd name="connsiteY633" fmla="*/ 924402 h 924402"/>
              <a:gd name="connsiteX634" fmla="*/ 1707488 w 4603109"/>
              <a:gd name="connsiteY634" fmla="*/ 924402 h 924402"/>
              <a:gd name="connsiteX635" fmla="*/ 1652509 w 4603109"/>
              <a:gd name="connsiteY635" fmla="*/ 924402 h 924402"/>
              <a:gd name="connsiteX636" fmla="*/ 1636899 w 4603109"/>
              <a:gd name="connsiteY636" fmla="*/ 924402 h 924402"/>
              <a:gd name="connsiteX637" fmla="*/ 1609783 w 4603109"/>
              <a:gd name="connsiteY637" fmla="*/ 924402 h 924402"/>
              <a:gd name="connsiteX638" fmla="*/ 1608325 w 4603109"/>
              <a:gd name="connsiteY638" fmla="*/ 924402 h 924402"/>
              <a:gd name="connsiteX639" fmla="*/ 1606834 w 4603109"/>
              <a:gd name="connsiteY639" fmla="*/ 924402 h 924402"/>
              <a:gd name="connsiteX640" fmla="*/ 1579719 w 4603109"/>
              <a:gd name="connsiteY640" fmla="*/ 924402 h 924402"/>
              <a:gd name="connsiteX641" fmla="*/ 1564612 w 4603109"/>
              <a:gd name="connsiteY641" fmla="*/ 924402 h 924402"/>
              <a:gd name="connsiteX642" fmla="*/ 1524740 w 4603109"/>
              <a:gd name="connsiteY642" fmla="*/ 924402 h 924402"/>
              <a:gd name="connsiteX643" fmla="*/ 1482518 w 4603109"/>
              <a:gd name="connsiteY643" fmla="*/ 924402 h 924402"/>
              <a:gd name="connsiteX644" fmla="*/ 1460483 w 4603109"/>
              <a:gd name="connsiteY644" fmla="*/ 924402 h 924402"/>
              <a:gd name="connsiteX645" fmla="*/ 1452454 w 4603109"/>
              <a:gd name="connsiteY645" fmla="*/ 924402 h 924402"/>
              <a:gd name="connsiteX646" fmla="*/ 1444011 w 4603109"/>
              <a:gd name="connsiteY646" fmla="*/ 924402 h 924402"/>
              <a:gd name="connsiteX647" fmla="*/ 1436843 w 4603109"/>
              <a:gd name="connsiteY647" fmla="*/ 924402 h 924402"/>
              <a:gd name="connsiteX648" fmla="*/ 1413947 w 4603109"/>
              <a:gd name="connsiteY648" fmla="*/ 924402 h 924402"/>
              <a:gd name="connsiteX649" fmla="*/ 1354749 w 4603109"/>
              <a:gd name="connsiteY649" fmla="*/ 924402 h 924402"/>
              <a:gd name="connsiteX650" fmla="*/ 1332714 w 4603109"/>
              <a:gd name="connsiteY650" fmla="*/ 924402 h 924402"/>
              <a:gd name="connsiteX651" fmla="*/ 1324685 w 4603109"/>
              <a:gd name="connsiteY651" fmla="*/ 924402 h 924402"/>
              <a:gd name="connsiteX652" fmla="*/ 1316242 w 4603109"/>
              <a:gd name="connsiteY652" fmla="*/ 924402 h 924402"/>
              <a:gd name="connsiteX653" fmla="*/ 1312767 w 4603109"/>
              <a:gd name="connsiteY653" fmla="*/ 924402 h 924402"/>
              <a:gd name="connsiteX654" fmla="*/ 1286178 w 4603109"/>
              <a:gd name="connsiteY654" fmla="*/ 924402 h 924402"/>
              <a:gd name="connsiteX655" fmla="*/ 1282703 w 4603109"/>
              <a:gd name="connsiteY655" fmla="*/ 924402 h 924402"/>
              <a:gd name="connsiteX656" fmla="*/ 1243956 w 4603109"/>
              <a:gd name="connsiteY656" fmla="*/ 924402 h 924402"/>
              <a:gd name="connsiteX657" fmla="*/ 1184998 w 4603109"/>
              <a:gd name="connsiteY657" fmla="*/ 924402 h 924402"/>
              <a:gd name="connsiteX658" fmla="*/ 1154934 w 4603109"/>
              <a:gd name="connsiteY658" fmla="*/ 924402 h 924402"/>
              <a:gd name="connsiteX659" fmla="*/ 1139828 w 4603109"/>
              <a:gd name="connsiteY659" fmla="*/ 924402 h 924402"/>
              <a:gd name="connsiteX660" fmla="*/ 1116187 w 4603109"/>
              <a:gd name="connsiteY660" fmla="*/ 924402 h 924402"/>
              <a:gd name="connsiteX661" fmla="*/ 1112712 w 4603109"/>
              <a:gd name="connsiteY661" fmla="*/ 924402 h 924402"/>
              <a:gd name="connsiteX662" fmla="*/ 1057734 w 4603109"/>
              <a:gd name="connsiteY662" fmla="*/ 924402 h 924402"/>
              <a:gd name="connsiteX663" fmla="*/ 1027669 w 4603109"/>
              <a:gd name="connsiteY663" fmla="*/ 924402 h 924402"/>
              <a:gd name="connsiteX664" fmla="*/ 1012059 w 4603109"/>
              <a:gd name="connsiteY664" fmla="*/ 924402 h 924402"/>
              <a:gd name="connsiteX665" fmla="*/ 984943 w 4603109"/>
              <a:gd name="connsiteY665" fmla="*/ 924402 h 924402"/>
              <a:gd name="connsiteX666" fmla="*/ 929965 w 4603109"/>
              <a:gd name="connsiteY666" fmla="*/ 924402 h 924402"/>
              <a:gd name="connsiteX667" fmla="*/ 899900 w 4603109"/>
              <a:gd name="connsiteY667" fmla="*/ 924402 h 924402"/>
              <a:gd name="connsiteX668" fmla="*/ 857678 w 4603109"/>
              <a:gd name="connsiteY668" fmla="*/ 924402 h 924402"/>
              <a:gd name="connsiteX669" fmla="*/ 819171 w 4603109"/>
              <a:gd name="connsiteY669" fmla="*/ 924402 h 924402"/>
              <a:gd name="connsiteX670" fmla="*/ 729909 w 4603109"/>
              <a:gd name="connsiteY670" fmla="*/ 924402 h 924402"/>
              <a:gd name="connsiteX671" fmla="*/ 691402 w 4603109"/>
              <a:gd name="connsiteY671" fmla="*/ 924402 h 924402"/>
              <a:gd name="connsiteX672" fmla="*/ 687927 w 4603109"/>
              <a:gd name="connsiteY672" fmla="*/ 924402 h 924402"/>
              <a:gd name="connsiteX673" fmla="*/ 560158 w 4603109"/>
              <a:gd name="connsiteY673" fmla="*/ 924402 h 924402"/>
              <a:gd name="connsiteX674" fmla="*/ 432894 w 4603109"/>
              <a:gd name="connsiteY674" fmla="*/ 924402 h 924402"/>
              <a:gd name="connsiteX675" fmla="*/ 305125 w 4603109"/>
              <a:gd name="connsiteY675" fmla="*/ 924402 h 924402"/>
              <a:gd name="connsiteX676" fmla="*/ 223202 w 4603109"/>
              <a:gd name="connsiteY676" fmla="*/ 877348 h 924402"/>
              <a:gd name="connsiteX677" fmla="*/ 10809 w 4603109"/>
              <a:gd name="connsiteY677" fmla="*/ 509257 h 924402"/>
              <a:gd name="connsiteX678" fmla="*/ 10809 w 4603109"/>
              <a:gd name="connsiteY678" fmla="*/ 415146 h 924402"/>
              <a:gd name="connsiteX679" fmla="*/ 223202 w 4603109"/>
              <a:gd name="connsiteY679" fmla="*/ 47054 h 924402"/>
              <a:gd name="connsiteX680" fmla="*/ 305125 w 4603109"/>
              <a:gd name="connsiteY680" fmla="*/ 0 h 92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</a:cxnLst>
            <a:rect l="l" t="t" r="r" b="b"/>
            <a:pathLst>
              <a:path w="4603109" h="924402">
                <a:moveTo>
                  <a:pt x="305125" y="0"/>
                </a:moveTo>
                <a:lnTo>
                  <a:pt x="432894" y="0"/>
                </a:lnTo>
                <a:lnTo>
                  <a:pt x="445336" y="0"/>
                </a:lnTo>
                <a:cubicBezTo>
                  <a:pt x="485989" y="0"/>
                  <a:pt x="520835" y="0"/>
                  <a:pt x="550703" y="0"/>
                </a:cubicBezTo>
                <a:lnTo>
                  <a:pt x="560158" y="0"/>
                </a:lnTo>
                <a:lnTo>
                  <a:pt x="573105" y="0"/>
                </a:lnTo>
                <a:lnTo>
                  <a:pt x="626202" y="0"/>
                </a:lnTo>
                <a:cubicBezTo>
                  <a:pt x="646943" y="0"/>
                  <a:pt x="663537" y="0"/>
                  <a:pt x="676811" y="0"/>
                </a:cubicBezTo>
                <a:lnTo>
                  <a:pt x="678472" y="0"/>
                </a:lnTo>
                <a:lnTo>
                  <a:pt x="687927" y="0"/>
                </a:lnTo>
                <a:lnTo>
                  <a:pt x="691402" y="0"/>
                </a:lnTo>
                <a:lnTo>
                  <a:pt x="700371" y="0"/>
                </a:lnTo>
                <a:lnTo>
                  <a:pt x="707508" y="0"/>
                </a:lnTo>
                <a:cubicBezTo>
                  <a:pt x="729909" y="0"/>
                  <a:pt x="729909" y="0"/>
                  <a:pt x="729909" y="0"/>
                </a:cubicBezTo>
                <a:lnTo>
                  <a:pt x="753971" y="0"/>
                </a:lnTo>
                <a:lnTo>
                  <a:pt x="804580" y="0"/>
                </a:lnTo>
                <a:lnTo>
                  <a:pt x="805737" y="0"/>
                </a:lnTo>
                <a:lnTo>
                  <a:pt x="819171" y="0"/>
                </a:lnTo>
                <a:lnTo>
                  <a:pt x="828140" y="0"/>
                </a:lnTo>
                <a:lnTo>
                  <a:pt x="831615" y="0"/>
                </a:lnTo>
                <a:lnTo>
                  <a:pt x="835277" y="0"/>
                </a:lnTo>
                <a:lnTo>
                  <a:pt x="857678" y="0"/>
                </a:lnTo>
                <a:lnTo>
                  <a:pt x="864889" y="0"/>
                </a:lnTo>
                <a:lnTo>
                  <a:pt x="899900" y="0"/>
                </a:lnTo>
                <a:lnTo>
                  <a:pt x="909341" y="0"/>
                </a:lnTo>
                <a:lnTo>
                  <a:pt x="929965" y="0"/>
                </a:lnTo>
                <a:lnTo>
                  <a:pt x="933506" y="0"/>
                </a:lnTo>
                <a:lnTo>
                  <a:pt x="936982" y="0"/>
                </a:lnTo>
                <a:lnTo>
                  <a:pt x="959384" y="0"/>
                </a:lnTo>
                <a:lnTo>
                  <a:pt x="962542" y="0"/>
                </a:lnTo>
                <a:lnTo>
                  <a:pt x="984943" y="0"/>
                </a:lnTo>
                <a:lnTo>
                  <a:pt x="992658" y="0"/>
                </a:lnTo>
                <a:lnTo>
                  <a:pt x="1012059" y="0"/>
                </a:lnTo>
                <a:lnTo>
                  <a:pt x="1012480" y="0"/>
                </a:lnTo>
                <a:lnTo>
                  <a:pt x="1027669" y="0"/>
                </a:lnTo>
                <a:lnTo>
                  <a:pt x="1037110" y="0"/>
                </a:lnTo>
                <a:lnTo>
                  <a:pt x="1040112" y="0"/>
                </a:lnTo>
                <a:lnTo>
                  <a:pt x="1057734" y="0"/>
                </a:lnTo>
                <a:lnTo>
                  <a:pt x="1064751" y="0"/>
                </a:lnTo>
                <a:lnTo>
                  <a:pt x="1070177" y="0"/>
                </a:lnTo>
                <a:lnTo>
                  <a:pt x="1072436" y="0"/>
                </a:lnTo>
                <a:lnTo>
                  <a:pt x="1090311" y="0"/>
                </a:lnTo>
                <a:lnTo>
                  <a:pt x="1110718" y="0"/>
                </a:lnTo>
                <a:lnTo>
                  <a:pt x="1112712" y="0"/>
                </a:lnTo>
                <a:lnTo>
                  <a:pt x="1116187" y="0"/>
                </a:lnTo>
                <a:lnTo>
                  <a:pt x="1139828" y="0"/>
                </a:lnTo>
                <a:lnTo>
                  <a:pt x="1140249" y="0"/>
                </a:lnTo>
                <a:lnTo>
                  <a:pt x="1145480" y="0"/>
                </a:lnTo>
                <a:lnTo>
                  <a:pt x="1152270" y="0"/>
                </a:lnTo>
                <a:lnTo>
                  <a:pt x="1154934" y="0"/>
                </a:lnTo>
                <a:lnTo>
                  <a:pt x="1167881" y="0"/>
                </a:lnTo>
                <a:lnTo>
                  <a:pt x="1175544" y="0"/>
                </a:lnTo>
                <a:lnTo>
                  <a:pt x="1184998" y="0"/>
                </a:lnTo>
                <a:lnTo>
                  <a:pt x="1197946" y="0"/>
                </a:lnTo>
                <a:lnTo>
                  <a:pt x="1200205" y="0"/>
                </a:lnTo>
                <a:lnTo>
                  <a:pt x="1220978" y="0"/>
                </a:lnTo>
                <a:lnTo>
                  <a:pt x="1238487" y="0"/>
                </a:lnTo>
                <a:lnTo>
                  <a:pt x="1243956" y="0"/>
                </a:lnTo>
                <a:lnTo>
                  <a:pt x="1251042" y="0"/>
                </a:lnTo>
                <a:lnTo>
                  <a:pt x="1257637" y="0"/>
                </a:lnTo>
                <a:lnTo>
                  <a:pt x="1271587" y="0"/>
                </a:lnTo>
                <a:lnTo>
                  <a:pt x="1273249" y="0"/>
                </a:lnTo>
                <a:lnTo>
                  <a:pt x="1280039" y="0"/>
                </a:lnTo>
                <a:lnTo>
                  <a:pt x="1282703" y="0"/>
                </a:lnTo>
                <a:lnTo>
                  <a:pt x="1286178" y="0"/>
                </a:lnTo>
                <a:lnTo>
                  <a:pt x="1295146" y="0"/>
                </a:lnTo>
                <a:lnTo>
                  <a:pt x="1301651" y="0"/>
                </a:lnTo>
                <a:lnTo>
                  <a:pt x="1302284" y="0"/>
                </a:lnTo>
                <a:lnTo>
                  <a:pt x="1303313" y="0"/>
                </a:lnTo>
                <a:lnTo>
                  <a:pt x="1312767" y="0"/>
                </a:lnTo>
                <a:lnTo>
                  <a:pt x="1316242" y="0"/>
                </a:lnTo>
                <a:lnTo>
                  <a:pt x="1321886" y="0"/>
                </a:lnTo>
                <a:lnTo>
                  <a:pt x="1324685" y="0"/>
                </a:lnTo>
                <a:lnTo>
                  <a:pt x="1325211" y="0"/>
                </a:lnTo>
                <a:lnTo>
                  <a:pt x="1332348" y="0"/>
                </a:lnTo>
                <a:lnTo>
                  <a:pt x="1332714" y="0"/>
                </a:lnTo>
                <a:lnTo>
                  <a:pt x="1333135" y="0"/>
                </a:lnTo>
                <a:lnTo>
                  <a:pt x="1348747" y="0"/>
                </a:lnTo>
                <a:lnTo>
                  <a:pt x="1354749" y="0"/>
                </a:lnTo>
                <a:lnTo>
                  <a:pt x="1378811" y="0"/>
                </a:lnTo>
                <a:lnTo>
                  <a:pt x="1383745" y="0"/>
                </a:lnTo>
                <a:lnTo>
                  <a:pt x="1385406" y="0"/>
                </a:lnTo>
                <a:lnTo>
                  <a:pt x="1399356" y="0"/>
                </a:lnTo>
                <a:lnTo>
                  <a:pt x="1400513" y="0"/>
                </a:lnTo>
                <a:lnTo>
                  <a:pt x="1413947" y="0"/>
                </a:lnTo>
                <a:lnTo>
                  <a:pt x="1414442" y="0"/>
                </a:lnTo>
                <a:lnTo>
                  <a:pt x="1422915" y="0"/>
                </a:lnTo>
                <a:lnTo>
                  <a:pt x="1426390" y="0"/>
                </a:lnTo>
                <a:lnTo>
                  <a:pt x="1429420" y="0"/>
                </a:lnTo>
                <a:lnTo>
                  <a:pt x="1430053" y="0"/>
                </a:lnTo>
                <a:lnTo>
                  <a:pt x="1430206" y="0"/>
                </a:lnTo>
                <a:lnTo>
                  <a:pt x="1430577" y="0"/>
                </a:lnTo>
                <a:lnTo>
                  <a:pt x="1436843" y="0"/>
                </a:lnTo>
                <a:lnTo>
                  <a:pt x="1444011" y="0"/>
                </a:lnTo>
                <a:lnTo>
                  <a:pt x="1449655" y="0"/>
                </a:lnTo>
                <a:lnTo>
                  <a:pt x="1452454" y="0"/>
                </a:lnTo>
                <a:lnTo>
                  <a:pt x="1452980" y="0"/>
                </a:lnTo>
                <a:lnTo>
                  <a:pt x="1456455" y="0"/>
                </a:lnTo>
                <a:lnTo>
                  <a:pt x="1459664" y="0"/>
                </a:lnTo>
                <a:lnTo>
                  <a:pt x="1460117" y="0"/>
                </a:lnTo>
                <a:lnTo>
                  <a:pt x="1460483" y="0"/>
                </a:lnTo>
                <a:lnTo>
                  <a:pt x="1460904" y="0"/>
                </a:lnTo>
                <a:lnTo>
                  <a:pt x="1472926" y="0"/>
                </a:lnTo>
                <a:lnTo>
                  <a:pt x="1482518" y="0"/>
                </a:lnTo>
                <a:lnTo>
                  <a:pt x="1489729" y="0"/>
                </a:lnTo>
                <a:lnTo>
                  <a:pt x="1504116" y="0"/>
                </a:lnTo>
                <a:lnTo>
                  <a:pt x="1511514" y="0"/>
                </a:lnTo>
                <a:lnTo>
                  <a:pt x="1524740" y="0"/>
                </a:lnTo>
                <a:lnTo>
                  <a:pt x="1528282" y="0"/>
                </a:lnTo>
                <a:lnTo>
                  <a:pt x="1531757" y="0"/>
                </a:lnTo>
                <a:lnTo>
                  <a:pt x="1534181" y="0"/>
                </a:lnTo>
                <a:lnTo>
                  <a:pt x="1542211" y="0"/>
                </a:lnTo>
                <a:lnTo>
                  <a:pt x="1554159" y="0"/>
                </a:lnTo>
                <a:lnTo>
                  <a:pt x="1557318" y="0"/>
                </a:lnTo>
                <a:lnTo>
                  <a:pt x="1557975" y="0"/>
                </a:lnTo>
                <a:lnTo>
                  <a:pt x="1558346" y="0"/>
                </a:lnTo>
                <a:lnTo>
                  <a:pt x="1561822" y="0"/>
                </a:lnTo>
                <a:lnTo>
                  <a:pt x="1564612" y="0"/>
                </a:lnTo>
                <a:lnTo>
                  <a:pt x="1566857" y="0"/>
                </a:lnTo>
                <a:lnTo>
                  <a:pt x="1576919" y="0"/>
                </a:lnTo>
                <a:lnTo>
                  <a:pt x="1579719" y="0"/>
                </a:lnTo>
                <a:lnTo>
                  <a:pt x="1584224" y="0"/>
                </a:lnTo>
                <a:lnTo>
                  <a:pt x="1587382" y="0"/>
                </a:lnTo>
                <a:lnTo>
                  <a:pt x="1587433" y="0"/>
                </a:lnTo>
                <a:lnTo>
                  <a:pt x="1600695" y="0"/>
                </a:lnTo>
                <a:lnTo>
                  <a:pt x="1606834" y="0"/>
                </a:lnTo>
                <a:lnTo>
                  <a:pt x="1607256" y="0"/>
                </a:lnTo>
                <a:lnTo>
                  <a:pt x="1608325" y="0"/>
                </a:lnTo>
                <a:lnTo>
                  <a:pt x="1609783" y="0"/>
                </a:lnTo>
                <a:lnTo>
                  <a:pt x="1617498" y="0"/>
                </a:lnTo>
                <a:lnTo>
                  <a:pt x="1631885" y="0"/>
                </a:lnTo>
                <a:lnTo>
                  <a:pt x="1636899" y="0"/>
                </a:lnTo>
                <a:lnTo>
                  <a:pt x="1637320" y="0"/>
                </a:lnTo>
                <a:lnTo>
                  <a:pt x="1637445" y="0"/>
                </a:lnTo>
                <a:lnTo>
                  <a:pt x="1652509" y="0"/>
                </a:lnTo>
                <a:lnTo>
                  <a:pt x="1659526" y="0"/>
                </a:lnTo>
                <a:lnTo>
                  <a:pt x="1661950" y="0"/>
                </a:lnTo>
                <a:lnTo>
                  <a:pt x="1664952" y="0"/>
                </a:lnTo>
                <a:lnTo>
                  <a:pt x="1667212" y="0"/>
                </a:lnTo>
                <a:lnTo>
                  <a:pt x="1685087" y="0"/>
                </a:lnTo>
                <a:lnTo>
                  <a:pt x="1689591" y="0"/>
                </a:lnTo>
                <a:lnTo>
                  <a:pt x="1694626" y="0"/>
                </a:lnTo>
                <a:lnTo>
                  <a:pt x="1697276" y="0"/>
                </a:lnTo>
                <a:lnTo>
                  <a:pt x="1698000" y="0"/>
                </a:lnTo>
                <a:lnTo>
                  <a:pt x="1704688" y="0"/>
                </a:lnTo>
                <a:lnTo>
                  <a:pt x="1707488" y="0"/>
                </a:lnTo>
                <a:lnTo>
                  <a:pt x="1710963" y="0"/>
                </a:lnTo>
                <a:lnTo>
                  <a:pt x="1715151" y="0"/>
                </a:lnTo>
                <a:lnTo>
                  <a:pt x="1721928" y="0"/>
                </a:lnTo>
                <a:lnTo>
                  <a:pt x="1734603" y="0"/>
                </a:lnTo>
                <a:lnTo>
                  <a:pt x="1735025" y="0"/>
                </a:lnTo>
                <a:lnTo>
                  <a:pt x="1735558" y="0"/>
                </a:lnTo>
                <a:lnTo>
                  <a:pt x="1736094" y="0"/>
                </a:lnTo>
                <a:lnTo>
                  <a:pt x="1737552" y="0"/>
                </a:lnTo>
                <a:lnTo>
                  <a:pt x="1741027" y="0"/>
                </a:lnTo>
                <a:lnTo>
                  <a:pt x="1747046" y="0"/>
                </a:lnTo>
                <a:lnTo>
                  <a:pt x="1748537" y="0"/>
                </a:lnTo>
                <a:lnTo>
                  <a:pt x="1753052" y="0"/>
                </a:lnTo>
                <a:lnTo>
                  <a:pt x="1757499" y="0"/>
                </a:lnTo>
                <a:lnTo>
                  <a:pt x="1764668" y="0"/>
                </a:lnTo>
                <a:lnTo>
                  <a:pt x="1765089" y="0"/>
                </a:lnTo>
                <a:lnTo>
                  <a:pt x="1765214" y="0"/>
                </a:lnTo>
                <a:lnTo>
                  <a:pt x="1770320" y="0"/>
                </a:lnTo>
                <a:lnTo>
                  <a:pt x="1777110" y="0"/>
                </a:lnTo>
                <a:lnTo>
                  <a:pt x="1779774" y="0"/>
                </a:lnTo>
                <a:lnTo>
                  <a:pt x="1792721" y="0"/>
                </a:lnTo>
                <a:lnTo>
                  <a:pt x="1794981" y="0"/>
                </a:lnTo>
                <a:lnTo>
                  <a:pt x="1825045" y="0"/>
                </a:lnTo>
                <a:lnTo>
                  <a:pt x="1825769" y="0"/>
                </a:lnTo>
                <a:lnTo>
                  <a:pt x="1838732" y="0"/>
                </a:lnTo>
                <a:lnTo>
                  <a:pt x="1845818" y="0"/>
                </a:lnTo>
                <a:lnTo>
                  <a:pt x="1849697" y="0"/>
                </a:lnTo>
                <a:lnTo>
                  <a:pt x="1852412" y="0"/>
                </a:lnTo>
                <a:lnTo>
                  <a:pt x="1853903" y="0"/>
                </a:lnTo>
                <a:lnTo>
                  <a:pt x="1863327" y="0"/>
                </a:lnTo>
                <a:lnTo>
                  <a:pt x="1868796" y="0"/>
                </a:lnTo>
                <a:lnTo>
                  <a:pt x="1874815" y="0"/>
                </a:lnTo>
                <a:lnTo>
                  <a:pt x="1876306" y="0"/>
                </a:lnTo>
                <a:lnTo>
                  <a:pt x="1880821" y="0"/>
                </a:lnTo>
                <a:lnTo>
                  <a:pt x="1882477" y="0"/>
                </a:lnTo>
                <a:lnTo>
                  <a:pt x="1883936" y="0"/>
                </a:lnTo>
                <a:lnTo>
                  <a:pt x="1885268" y="0"/>
                </a:lnTo>
                <a:lnTo>
                  <a:pt x="1896427" y="0"/>
                </a:lnTo>
                <a:lnTo>
                  <a:pt x="1898089" y="0"/>
                </a:lnTo>
                <a:lnTo>
                  <a:pt x="1904879" y="0"/>
                </a:lnTo>
                <a:lnTo>
                  <a:pt x="1907543" y="0"/>
                </a:lnTo>
                <a:lnTo>
                  <a:pt x="1911018" y="0"/>
                </a:lnTo>
                <a:lnTo>
                  <a:pt x="1919986" y="0"/>
                </a:lnTo>
                <a:lnTo>
                  <a:pt x="1927124" y="0"/>
                </a:lnTo>
                <a:lnTo>
                  <a:pt x="1927489" y="0"/>
                </a:lnTo>
                <a:lnTo>
                  <a:pt x="1927911" y="0"/>
                </a:lnTo>
                <a:lnTo>
                  <a:pt x="1929402" y="0"/>
                </a:lnTo>
                <a:lnTo>
                  <a:pt x="1946726" y="0"/>
                </a:lnTo>
                <a:lnTo>
                  <a:pt x="1949525" y="0"/>
                </a:lnTo>
                <a:lnTo>
                  <a:pt x="1957554" y="0"/>
                </a:lnTo>
                <a:lnTo>
                  <a:pt x="1957975" y="0"/>
                </a:lnTo>
                <a:lnTo>
                  <a:pt x="1973587" y="0"/>
                </a:lnTo>
                <a:lnTo>
                  <a:pt x="1978520" y="0"/>
                </a:lnTo>
                <a:lnTo>
                  <a:pt x="1980012" y="0"/>
                </a:lnTo>
                <a:lnTo>
                  <a:pt x="1980181" y="0"/>
                </a:lnTo>
                <a:lnTo>
                  <a:pt x="1981672" y="0"/>
                </a:lnTo>
                <a:lnTo>
                  <a:pt x="2008585" y="0"/>
                </a:lnTo>
                <a:lnTo>
                  <a:pt x="2009218" y="0"/>
                </a:lnTo>
                <a:lnTo>
                  <a:pt x="2010246" y="0"/>
                </a:lnTo>
                <a:lnTo>
                  <a:pt x="2010709" y="0"/>
                </a:lnTo>
                <a:lnTo>
                  <a:pt x="2011705" y="0"/>
                </a:lnTo>
                <a:lnTo>
                  <a:pt x="2024147" y="0"/>
                </a:lnTo>
                <a:lnTo>
                  <a:pt x="2024196" y="0"/>
                </a:lnTo>
                <a:lnTo>
                  <a:pt x="2024981" y="0"/>
                </a:lnTo>
                <a:lnTo>
                  <a:pt x="2025353" y="0"/>
                </a:lnTo>
                <a:lnTo>
                  <a:pt x="2026473" y="0"/>
                </a:lnTo>
                <a:lnTo>
                  <a:pt x="2031619" y="0"/>
                </a:lnTo>
                <a:lnTo>
                  <a:pt x="2033110" y="0"/>
                </a:lnTo>
                <a:lnTo>
                  <a:pt x="2038787" y="0"/>
                </a:lnTo>
                <a:lnTo>
                  <a:pt x="2039282" y="0"/>
                </a:lnTo>
                <a:lnTo>
                  <a:pt x="2047755" y="0"/>
                </a:lnTo>
                <a:lnTo>
                  <a:pt x="2051230" y="0"/>
                </a:lnTo>
                <a:lnTo>
                  <a:pt x="2054893" y="0"/>
                </a:lnTo>
                <a:lnTo>
                  <a:pt x="2055046" y="0"/>
                </a:lnTo>
                <a:lnTo>
                  <a:pt x="2055258" y="0"/>
                </a:lnTo>
                <a:lnTo>
                  <a:pt x="2055680" y="0"/>
                </a:lnTo>
                <a:lnTo>
                  <a:pt x="2057171" y="0"/>
                </a:lnTo>
                <a:lnTo>
                  <a:pt x="2061683" y="0"/>
                </a:lnTo>
                <a:lnTo>
                  <a:pt x="2067702" y="0"/>
                </a:lnTo>
                <a:lnTo>
                  <a:pt x="2074495" y="0"/>
                </a:lnTo>
                <a:lnTo>
                  <a:pt x="2077294" y="0"/>
                </a:lnTo>
                <a:lnTo>
                  <a:pt x="2084504" y="0"/>
                </a:lnTo>
                <a:lnTo>
                  <a:pt x="2085323" y="0"/>
                </a:lnTo>
                <a:lnTo>
                  <a:pt x="2085744" y="0"/>
                </a:lnTo>
                <a:lnTo>
                  <a:pt x="2097766" y="0"/>
                </a:lnTo>
                <a:lnTo>
                  <a:pt x="2106289" y="0"/>
                </a:lnTo>
                <a:lnTo>
                  <a:pt x="2107781" y="0"/>
                </a:lnTo>
                <a:lnTo>
                  <a:pt x="2128956" y="0"/>
                </a:lnTo>
                <a:lnTo>
                  <a:pt x="2129514" y="0"/>
                </a:lnTo>
                <a:lnTo>
                  <a:pt x="2136354" y="0"/>
                </a:lnTo>
                <a:lnTo>
                  <a:pt x="2136987" y="0"/>
                </a:lnTo>
                <a:lnTo>
                  <a:pt x="2138478" y="0"/>
                </a:lnTo>
                <a:lnTo>
                  <a:pt x="2151916" y="0"/>
                </a:lnTo>
                <a:lnTo>
                  <a:pt x="2152750" y="0"/>
                </a:lnTo>
                <a:lnTo>
                  <a:pt x="2153122" y="0"/>
                </a:lnTo>
                <a:lnTo>
                  <a:pt x="2154242" y="0"/>
                </a:lnTo>
                <a:lnTo>
                  <a:pt x="2156597" y="0"/>
                </a:lnTo>
                <a:lnTo>
                  <a:pt x="2159388" y="0"/>
                </a:lnTo>
                <a:lnTo>
                  <a:pt x="2160879" y="0"/>
                </a:lnTo>
                <a:lnTo>
                  <a:pt x="2161633" y="0"/>
                </a:lnTo>
                <a:lnTo>
                  <a:pt x="2167051" y="0"/>
                </a:lnTo>
                <a:lnTo>
                  <a:pt x="2178999" y="0"/>
                </a:lnTo>
                <a:lnTo>
                  <a:pt x="2182158" y="0"/>
                </a:lnTo>
                <a:lnTo>
                  <a:pt x="2182815" y="0"/>
                </a:lnTo>
                <a:lnTo>
                  <a:pt x="2188666" y="0"/>
                </a:lnTo>
                <a:lnTo>
                  <a:pt x="2189452" y="0"/>
                </a:lnTo>
                <a:lnTo>
                  <a:pt x="2191697" y="0"/>
                </a:lnTo>
                <a:lnTo>
                  <a:pt x="2195471" y="0"/>
                </a:lnTo>
                <a:lnTo>
                  <a:pt x="2201759" y="0"/>
                </a:lnTo>
                <a:lnTo>
                  <a:pt x="2203100" y="0"/>
                </a:lnTo>
                <a:lnTo>
                  <a:pt x="2204559" y="0"/>
                </a:lnTo>
                <a:lnTo>
                  <a:pt x="2204591" y="0"/>
                </a:lnTo>
                <a:lnTo>
                  <a:pt x="2212273" y="0"/>
                </a:lnTo>
                <a:lnTo>
                  <a:pt x="2225535" y="0"/>
                </a:lnTo>
                <a:lnTo>
                  <a:pt x="2231674" y="0"/>
                </a:lnTo>
                <a:lnTo>
                  <a:pt x="2232096" y="0"/>
                </a:lnTo>
                <a:lnTo>
                  <a:pt x="2232220" y="0"/>
                </a:lnTo>
                <a:lnTo>
                  <a:pt x="2233118" y="0"/>
                </a:lnTo>
                <a:lnTo>
                  <a:pt x="2233165" y="0"/>
                </a:lnTo>
                <a:lnTo>
                  <a:pt x="2256725" y="0"/>
                </a:lnTo>
                <a:lnTo>
                  <a:pt x="2257283" y="0"/>
                </a:lnTo>
                <a:lnTo>
                  <a:pt x="2262285" y="0"/>
                </a:lnTo>
                <a:lnTo>
                  <a:pt x="2284366" y="0"/>
                </a:lnTo>
                <a:lnTo>
                  <a:pt x="2289402" y="0"/>
                </a:lnTo>
                <a:lnTo>
                  <a:pt x="2292052" y="0"/>
                </a:lnTo>
                <a:lnTo>
                  <a:pt x="2299271" y="0"/>
                </a:lnTo>
                <a:lnTo>
                  <a:pt x="2308721" y="0"/>
                </a:lnTo>
                <a:lnTo>
                  <a:pt x="2309927" y="0"/>
                </a:lnTo>
                <a:lnTo>
                  <a:pt x="2316435" y="0"/>
                </a:lnTo>
                <a:lnTo>
                  <a:pt x="2316703" y="0"/>
                </a:lnTo>
                <a:lnTo>
                  <a:pt x="2319466" y="0"/>
                </a:lnTo>
                <a:lnTo>
                  <a:pt x="2322840" y="0"/>
                </a:lnTo>
                <a:lnTo>
                  <a:pt x="2329528" y="0"/>
                </a:lnTo>
                <a:lnTo>
                  <a:pt x="2330869" y="0"/>
                </a:lnTo>
                <a:lnTo>
                  <a:pt x="2332328" y="0"/>
                </a:lnTo>
                <a:lnTo>
                  <a:pt x="2332360" y="0"/>
                </a:lnTo>
                <a:lnTo>
                  <a:pt x="2335803" y="0"/>
                </a:lnTo>
                <a:lnTo>
                  <a:pt x="2343312" y="0"/>
                </a:lnTo>
                <a:lnTo>
                  <a:pt x="2344804" y="0"/>
                </a:lnTo>
                <a:lnTo>
                  <a:pt x="2346768" y="0"/>
                </a:lnTo>
                <a:lnTo>
                  <a:pt x="2347827" y="0"/>
                </a:lnTo>
                <a:lnTo>
                  <a:pt x="2352274" y="0"/>
                </a:lnTo>
                <a:lnTo>
                  <a:pt x="2359443" y="0"/>
                </a:lnTo>
                <a:lnTo>
                  <a:pt x="2359865" y="0"/>
                </a:lnTo>
                <a:lnTo>
                  <a:pt x="2359989" y="0"/>
                </a:lnTo>
                <a:lnTo>
                  <a:pt x="2360887" y="0"/>
                </a:lnTo>
                <a:lnTo>
                  <a:pt x="2360934" y="0"/>
                </a:lnTo>
                <a:lnTo>
                  <a:pt x="2371886" y="0"/>
                </a:lnTo>
                <a:lnTo>
                  <a:pt x="2373377" y="0"/>
                </a:lnTo>
                <a:lnTo>
                  <a:pt x="2377892" y="0"/>
                </a:lnTo>
                <a:cubicBezTo>
                  <a:pt x="2382339" y="0"/>
                  <a:pt x="2382339" y="0"/>
                  <a:pt x="2382339" y="0"/>
                </a:cubicBezTo>
                <a:lnTo>
                  <a:pt x="2390054" y="0"/>
                </a:lnTo>
                <a:lnTo>
                  <a:pt x="2419821" y="0"/>
                </a:lnTo>
                <a:lnTo>
                  <a:pt x="2427040" y="0"/>
                </a:lnTo>
                <a:lnTo>
                  <a:pt x="2436490" y="0"/>
                </a:lnTo>
                <a:lnTo>
                  <a:pt x="2444472" y="0"/>
                </a:lnTo>
                <a:lnTo>
                  <a:pt x="2448678" y="0"/>
                </a:lnTo>
                <a:lnTo>
                  <a:pt x="2450171" y="0"/>
                </a:lnTo>
                <a:lnTo>
                  <a:pt x="2450609" y="0"/>
                </a:lnTo>
                <a:lnTo>
                  <a:pt x="2463572" y="0"/>
                </a:lnTo>
                <a:lnTo>
                  <a:pt x="2471081" y="0"/>
                </a:lnTo>
                <a:lnTo>
                  <a:pt x="2472573" y="0"/>
                </a:lnTo>
                <a:lnTo>
                  <a:pt x="2474537" y="0"/>
                </a:lnTo>
                <a:lnTo>
                  <a:pt x="2475596" y="0"/>
                </a:lnTo>
                <a:lnTo>
                  <a:pt x="2477252" y="0"/>
                </a:lnTo>
                <a:lnTo>
                  <a:pt x="2478712" y="0"/>
                </a:lnTo>
                <a:lnTo>
                  <a:pt x="2478743" y="0"/>
                </a:lnTo>
                <a:lnTo>
                  <a:pt x="2480043" y="0"/>
                </a:lnTo>
                <a:lnTo>
                  <a:pt x="2499655" y="0"/>
                </a:lnTo>
                <a:lnTo>
                  <a:pt x="2501146" y="0"/>
                </a:lnTo>
                <a:lnTo>
                  <a:pt x="2505661" y="0"/>
                </a:lnTo>
                <a:lnTo>
                  <a:pt x="2508776" y="0"/>
                </a:lnTo>
                <a:lnTo>
                  <a:pt x="2510108" y="0"/>
                </a:lnTo>
                <a:lnTo>
                  <a:pt x="2524178" y="0"/>
                </a:lnTo>
                <a:lnTo>
                  <a:pt x="2525248" y="0"/>
                </a:lnTo>
                <a:lnTo>
                  <a:pt x="2525669" y="0"/>
                </a:lnTo>
                <a:lnTo>
                  <a:pt x="2552329" y="0"/>
                </a:lnTo>
                <a:lnTo>
                  <a:pt x="2552751" y="0"/>
                </a:lnTo>
                <a:lnTo>
                  <a:pt x="2554242" y="0"/>
                </a:lnTo>
                <a:lnTo>
                  <a:pt x="2574787" y="0"/>
                </a:lnTo>
                <a:lnTo>
                  <a:pt x="2576279" y="0"/>
                </a:lnTo>
                <a:lnTo>
                  <a:pt x="2576447" y="0"/>
                </a:lnTo>
                <a:lnTo>
                  <a:pt x="2577940" y="0"/>
                </a:lnTo>
                <a:lnTo>
                  <a:pt x="2603360" y="0"/>
                </a:lnTo>
                <a:lnTo>
                  <a:pt x="2604852" y="0"/>
                </a:lnTo>
                <a:lnTo>
                  <a:pt x="2605021" y="0"/>
                </a:lnTo>
                <a:lnTo>
                  <a:pt x="2605484" y="0"/>
                </a:lnTo>
                <a:lnTo>
                  <a:pt x="2606481" y="0"/>
                </a:lnTo>
                <a:lnTo>
                  <a:pt x="2606512" y="0"/>
                </a:lnTo>
                <a:lnTo>
                  <a:pt x="2606976" y="0"/>
                </a:lnTo>
                <a:lnTo>
                  <a:pt x="2618923" y="0"/>
                </a:lnTo>
                <a:lnTo>
                  <a:pt x="2621248" y="0"/>
                </a:lnTo>
                <a:lnTo>
                  <a:pt x="2622740" y="0"/>
                </a:lnTo>
                <a:lnTo>
                  <a:pt x="2627885" y="0"/>
                </a:lnTo>
                <a:lnTo>
                  <a:pt x="2629377" y="0"/>
                </a:lnTo>
                <a:lnTo>
                  <a:pt x="2634058" y="0"/>
                </a:lnTo>
                <a:lnTo>
                  <a:pt x="2635549" y="0"/>
                </a:lnTo>
                <a:lnTo>
                  <a:pt x="2636545" y="0"/>
                </a:lnTo>
                <a:lnTo>
                  <a:pt x="2648987" y="0"/>
                </a:lnTo>
                <a:lnTo>
                  <a:pt x="2649821" y="0"/>
                </a:lnTo>
                <a:lnTo>
                  <a:pt x="2651313" y="0"/>
                </a:lnTo>
                <a:lnTo>
                  <a:pt x="2651947" y="0"/>
                </a:lnTo>
                <a:lnTo>
                  <a:pt x="2653017" y="0"/>
                </a:lnTo>
                <a:lnTo>
                  <a:pt x="2653438" y="0"/>
                </a:lnTo>
                <a:lnTo>
                  <a:pt x="2656459" y="0"/>
                </a:lnTo>
                <a:lnTo>
                  <a:pt x="2657950" y="0"/>
                </a:lnTo>
                <a:lnTo>
                  <a:pt x="2665460" y="0"/>
                </a:lnTo>
                <a:lnTo>
                  <a:pt x="2680098" y="0"/>
                </a:lnTo>
                <a:lnTo>
                  <a:pt x="2680520" y="0"/>
                </a:lnTo>
                <a:lnTo>
                  <a:pt x="2682011" y="0"/>
                </a:lnTo>
                <a:lnTo>
                  <a:pt x="2692542" y="0"/>
                </a:lnTo>
                <a:lnTo>
                  <a:pt x="2702556" y="0"/>
                </a:lnTo>
                <a:lnTo>
                  <a:pt x="2704048" y="0"/>
                </a:lnTo>
                <a:lnTo>
                  <a:pt x="2724289" y="0"/>
                </a:lnTo>
                <a:lnTo>
                  <a:pt x="2731129" y="0"/>
                </a:lnTo>
                <a:lnTo>
                  <a:pt x="2732621" y="0"/>
                </a:lnTo>
                <a:lnTo>
                  <a:pt x="2733253" y="0"/>
                </a:lnTo>
                <a:lnTo>
                  <a:pt x="2734745" y="0"/>
                </a:lnTo>
                <a:lnTo>
                  <a:pt x="2746692" y="0"/>
                </a:lnTo>
                <a:lnTo>
                  <a:pt x="2749017" y="0"/>
                </a:lnTo>
                <a:lnTo>
                  <a:pt x="2750509" y="0"/>
                </a:lnTo>
                <a:lnTo>
                  <a:pt x="2754354" y="0"/>
                </a:lnTo>
                <a:lnTo>
                  <a:pt x="2755654" y="0"/>
                </a:lnTo>
                <a:lnTo>
                  <a:pt x="2757146" y="0"/>
                </a:lnTo>
                <a:lnTo>
                  <a:pt x="2761827" y="0"/>
                </a:lnTo>
                <a:lnTo>
                  <a:pt x="2763318" y="0"/>
                </a:lnTo>
                <a:lnTo>
                  <a:pt x="2776756" y="0"/>
                </a:lnTo>
                <a:lnTo>
                  <a:pt x="2777590" y="0"/>
                </a:lnTo>
                <a:lnTo>
                  <a:pt x="2779082" y="0"/>
                </a:lnTo>
                <a:lnTo>
                  <a:pt x="2783442" y="0"/>
                </a:lnTo>
                <a:lnTo>
                  <a:pt x="2784228" y="0"/>
                </a:lnTo>
                <a:lnTo>
                  <a:pt x="2785719" y="0"/>
                </a:lnTo>
                <a:lnTo>
                  <a:pt x="2786473" y="0"/>
                </a:lnTo>
                <a:lnTo>
                  <a:pt x="2793229" y="0"/>
                </a:lnTo>
                <a:lnTo>
                  <a:pt x="2799367" y="0"/>
                </a:lnTo>
                <a:lnTo>
                  <a:pt x="2813506" y="0"/>
                </a:lnTo>
                <a:lnTo>
                  <a:pt x="2820311" y="0"/>
                </a:lnTo>
                <a:lnTo>
                  <a:pt x="2827893" y="0"/>
                </a:lnTo>
                <a:lnTo>
                  <a:pt x="2827940" y="0"/>
                </a:lnTo>
                <a:lnTo>
                  <a:pt x="2829431" y="0"/>
                </a:lnTo>
                <a:lnTo>
                  <a:pt x="2829978" y="0"/>
                </a:lnTo>
                <a:lnTo>
                  <a:pt x="2852058" y="0"/>
                </a:lnTo>
                <a:lnTo>
                  <a:pt x="2857060" y="0"/>
                </a:lnTo>
                <a:lnTo>
                  <a:pt x="2857958" y="0"/>
                </a:lnTo>
                <a:lnTo>
                  <a:pt x="2871601" y="0"/>
                </a:lnTo>
                <a:lnTo>
                  <a:pt x="2882123" y="0"/>
                </a:lnTo>
                <a:lnTo>
                  <a:pt x="2894046" y="0"/>
                </a:lnTo>
                <a:lnTo>
                  <a:pt x="2903496" y="0"/>
                </a:lnTo>
                <a:lnTo>
                  <a:pt x="2911211" y="0"/>
                </a:lnTo>
                <a:lnTo>
                  <a:pt x="2914242" y="0"/>
                </a:lnTo>
                <a:lnTo>
                  <a:pt x="2914461" y="0"/>
                </a:lnTo>
                <a:lnTo>
                  <a:pt x="2924111" y="0"/>
                </a:lnTo>
                <a:lnTo>
                  <a:pt x="2927136" y="0"/>
                </a:lnTo>
                <a:lnTo>
                  <a:pt x="2933561" y="0"/>
                </a:lnTo>
                <a:lnTo>
                  <a:pt x="2939580" y="0"/>
                </a:lnTo>
                <a:lnTo>
                  <a:pt x="2941275" y="0"/>
                </a:lnTo>
                <a:lnTo>
                  <a:pt x="2941543" y="0"/>
                </a:lnTo>
                <a:lnTo>
                  <a:pt x="2945586" y="0"/>
                </a:lnTo>
                <a:lnTo>
                  <a:pt x="2950032" y="0"/>
                </a:lnTo>
                <a:lnTo>
                  <a:pt x="2955662" y="0"/>
                </a:lnTo>
                <a:lnTo>
                  <a:pt x="2955709" y="0"/>
                </a:lnTo>
                <a:lnTo>
                  <a:pt x="2957200" y="0"/>
                </a:lnTo>
                <a:lnTo>
                  <a:pt x="2957747" y="0"/>
                </a:lnTo>
                <a:lnTo>
                  <a:pt x="2968152" y="0"/>
                </a:lnTo>
                <a:lnTo>
                  <a:pt x="2969644" y="0"/>
                </a:lnTo>
                <a:lnTo>
                  <a:pt x="2972667" y="0"/>
                </a:lnTo>
                <a:lnTo>
                  <a:pt x="2977114" y="0"/>
                </a:lnTo>
                <a:lnTo>
                  <a:pt x="2984829" y="0"/>
                </a:lnTo>
                <a:lnTo>
                  <a:pt x="2985727" y="0"/>
                </a:lnTo>
                <a:lnTo>
                  <a:pt x="2999370" y="0"/>
                </a:lnTo>
                <a:lnTo>
                  <a:pt x="3021815" y="0"/>
                </a:lnTo>
                <a:lnTo>
                  <a:pt x="3031265" y="0"/>
                </a:lnTo>
                <a:lnTo>
                  <a:pt x="3042230" y="0"/>
                </a:lnTo>
                <a:lnTo>
                  <a:pt x="3044946" y="0"/>
                </a:lnTo>
                <a:lnTo>
                  <a:pt x="3051880" y="0"/>
                </a:lnTo>
                <a:lnTo>
                  <a:pt x="3061330" y="0"/>
                </a:lnTo>
                <a:lnTo>
                  <a:pt x="3067349" y="0"/>
                </a:lnTo>
                <a:lnTo>
                  <a:pt x="3069312" y="0"/>
                </a:lnTo>
                <a:lnTo>
                  <a:pt x="3073355" y="0"/>
                </a:lnTo>
                <a:lnTo>
                  <a:pt x="3073518" y="0"/>
                </a:lnTo>
                <a:lnTo>
                  <a:pt x="3075011" y="0"/>
                </a:lnTo>
                <a:lnTo>
                  <a:pt x="3077801" y="0"/>
                </a:lnTo>
                <a:lnTo>
                  <a:pt x="3095921" y="0"/>
                </a:lnTo>
                <a:lnTo>
                  <a:pt x="3097413" y="0"/>
                </a:lnTo>
                <a:lnTo>
                  <a:pt x="3100436" y="0"/>
                </a:lnTo>
                <a:lnTo>
                  <a:pt x="3103552" y="0"/>
                </a:lnTo>
                <a:lnTo>
                  <a:pt x="3104883" y="0"/>
                </a:lnTo>
                <a:lnTo>
                  <a:pt x="3120023" y="0"/>
                </a:lnTo>
                <a:lnTo>
                  <a:pt x="3120445" y="0"/>
                </a:lnTo>
                <a:lnTo>
                  <a:pt x="3149018" y="0"/>
                </a:lnTo>
                <a:lnTo>
                  <a:pt x="3150088" y="0"/>
                </a:lnTo>
                <a:lnTo>
                  <a:pt x="3150509" y="0"/>
                </a:lnTo>
                <a:lnTo>
                  <a:pt x="3171054" y="0"/>
                </a:lnTo>
                <a:lnTo>
                  <a:pt x="3172715" y="0"/>
                </a:lnTo>
                <a:lnTo>
                  <a:pt x="3199627" y="0"/>
                </a:lnTo>
                <a:lnTo>
                  <a:pt x="3201119" y="0"/>
                </a:lnTo>
                <a:lnTo>
                  <a:pt x="3201287" y="0"/>
                </a:lnTo>
                <a:lnTo>
                  <a:pt x="3201751" y="0"/>
                </a:lnTo>
                <a:lnTo>
                  <a:pt x="3202780" y="0"/>
                </a:lnTo>
                <a:lnTo>
                  <a:pt x="3217515" y="0"/>
                </a:lnTo>
                <a:lnTo>
                  <a:pt x="3224152" y="0"/>
                </a:lnTo>
                <a:lnTo>
                  <a:pt x="3230324" y="0"/>
                </a:lnTo>
                <a:lnTo>
                  <a:pt x="3231321" y="0"/>
                </a:lnTo>
                <a:lnTo>
                  <a:pt x="3231816" y="0"/>
                </a:lnTo>
                <a:lnTo>
                  <a:pt x="3243763" y="0"/>
                </a:lnTo>
                <a:lnTo>
                  <a:pt x="3246088" y="0"/>
                </a:lnTo>
                <a:lnTo>
                  <a:pt x="3247580" y="0"/>
                </a:lnTo>
                <a:lnTo>
                  <a:pt x="3247792" y="0"/>
                </a:lnTo>
                <a:lnTo>
                  <a:pt x="3248214" y="0"/>
                </a:lnTo>
                <a:lnTo>
                  <a:pt x="3252725" y="0"/>
                </a:lnTo>
                <a:lnTo>
                  <a:pt x="3254217" y="0"/>
                </a:lnTo>
                <a:lnTo>
                  <a:pt x="3260235" y="0"/>
                </a:lnTo>
                <a:lnTo>
                  <a:pt x="3276787" y="0"/>
                </a:lnTo>
                <a:lnTo>
                  <a:pt x="3277857" y="0"/>
                </a:lnTo>
                <a:lnTo>
                  <a:pt x="3278278" y="0"/>
                </a:lnTo>
                <a:lnTo>
                  <a:pt x="3290300" y="0"/>
                </a:lnTo>
                <a:lnTo>
                  <a:pt x="3298823" y="0"/>
                </a:lnTo>
                <a:lnTo>
                  <a:pt x="3327396" y="0"/>
                </a:lnTo>
                <a:lnTo>
                  <a:pt x="3328888" y="0"/>
                </a:lnTo>
                <a:lnTo>
                  <a:pt x="3329520" y="0"/>
                </a:lnTo>
                <a:lnTo>
                  <a:pt x="3345284" y="0"/>
                </a:lnTo>
                <a:lnTo>
                  <a:pt x="3349129" y="0"/>
                </a:lnTo>
                <a:lnTo>
                  <a:pt x="3351921" y="0"/>
                </a:lnTo>
                <a:lnTo>
                  <a:pt x="3358093" y="0"/>
                </a:lnTo>
                <a:lnTo>
                  <a:pt x="3359585" y="0"/>
                </a:lnTo>
                <a:lnTo>
                  <a:pt x="3371532" y="0"/>
                </a:lnTo>
                <a:lnTo>
                  <a:pt x="3373857" y="0"/>
                </a:lnTo>
                <a:lnTo>
                  <a:pt x="3375349" y="0"/>
                </a:lnTo>
                <a:lnTo>
                  <a:pt x="3380494" y="0"/>
                </a:lnTo>
                <a:lnTo>
                  <a:pt x="3381986" y="0"/>
                </a:lnTo>
                <a:lnTo>
                  <a:pt x="3388004" y="0"/>
                </a:lnTo>
                <a:lnTo>
                  <a:pt x="3408282" y="0"/>
                </a:lnTo>
                <a:lnTo>
                  <a:pt x="3418069" y="0"/>
                </a:lnTo>
                <a:lnTo>
                  <a:pt x="3424207" y="0"/>
                </a:lnTo>
                <a:lnTo>
                  <a:pt x="3424753" y="0"/>
                </a:lnTo>
                <a:lnTo>
                  <a:pt x="3452733" y="0"/>
                </a:lnTo>
                <a:lnTo>
                  <a:pt x="3454818" y="0"/>
                </a:lnTo>
                <a:lnTo>
                  <a:pt x="3476898" y="0"/>
                </a:lnTo>
                <a:lnTo>
                  <a:pt x="3496441" y="0"/>
                </a:lnTo>
                <a:lnTo>
                  <a:pt x="3509236" y="0"/>
                </a:lnTo>
                <a:lnTo>
                  <a:pt x="3518886" y="0"/>
                </a:lnTo>
                <a:lnTo>
                  <a:pt x="3528336" y="0"/>
                </a:lnTo>
                <a:lnTo>
                  <a:pt x="3536051" y="0"/>
                </a:lnTo>
                <a:lnTo>
                  <a:pt x="3539301" y="0"/>
                </a:lnTo>
                <a:lnTo>
                  <a:pt x="3540361" y="0"/>
                </a:lnTo>
                <a:lnTo>
                  <a:pt x="3544807" y="0"/>
                </a:lnTo>
                <a:lnTo>
                  <a:pt x="3551976" y="0"/>
                </a:lnTo>
                <a:lnTo>
                  <a:pt x="3552522" y="0"/>
                </a:lnTo>
                <a:lnTo>
                  <a:pt x="3564420" y="0"/>
                </a:lnTo>
                <a:lnTo>
                  <a:pt x="3570426" y="0"/>
                </a:lnTo>
                <a:cubicBezTo>
                  <a:pt x="3574872" y="0"/>
                  <a:pt x="3574872" y="0"/>
                  <a:pt x="3574872" y="0"/>
                </a:cubicBezTo>
                <a:lnTo>
                  <a:pt x="3580502" y="0"/>
                </a:lnTo>
                <a:lnTo>
                  <a:pt x="3582587" y="0"/>
                </a:lnTo>
                <a:lnTo>
                  <a:pt x="3624210" y="0"/>
                </a:lnTo>
                <a:lnTo>
                  <a:pt x="3637005" y="0"/>
                </a:lnTo>
                <a:lnTo>
                  <a:pt x="3646655" y="0"/>
                </a:lnTo>
                <a:lnTo>
                  <a:pt x="3656105" y="0"/>
                </a:lnTo>
                <a:lnTo>
                  <a:pt x="3667070" y="0"/>
                </a:lnTo>
                <a:lnTo>
                  <a:pt x="3668130" y="0"/>
                </a:lnTo>
                <a:lnTo>
                  <a:pt x="3669786" y="0"/>
                </a:lnTo>
                <a:lnTo>
                  <a:pt x="3672576" y="0"/>
                </a:lnTo>
                <a:lnTo>
                  <a:pt x="3692189" y="0"/>
                </a:lnTo>
                <a:lnTo>
                  <a:pt x="3698195" y="0"/>
                </a:lnTo>
                <a:lnTo>
                  <a:pt x="3702641" y="0"/>
                </a:lnTo>
                <a:lnTo>
                  <a:pt x="3744863" y="0"/>
                </a:lnTo>
                <a:lnTo>
                  <a:pt x="3745285" y="0"/>
                </a:lnTo>
                <a:lnTo>
                  <a:pt x="3795894" y="0"/>
                </a:lnTo>
                <a:lnTo>
                  <a:pt x="3797555" y="0"/>
                </a:lnTo>
                <a:lnTo>
                  <a:pt x="3826591" y="0"/>
                </a:lnTo>
                <a:lnTo>
                  <a:pt x="3842355" y="0"/>
                </a:lnTo>
                <a:lnTo>
                  <a:pt x="3848992" y="0"/>
                </a:lnTo>
                <a:lnTo>
                  <a:pt x="3872632" y="0"/>
                </a:lnTo>
                <a:lnTo>
                  <a:pt x="3873054" y="0"/>
                </a:lnTo>
                <a:lnTo>
                  <a:pt x="3885075" y="0"/>
                </a:lnTo>
                <a:lnTo>
                  <a:pt x="3923663" y="0"/>
                </a:lnTo>
                <a:lnTo>
                  <a:pt x="3954360" y="0"/>
                </a:lnTo>
                <a:lnTo>
                  <a:pt x="3970124" y="0"/>
                </a:lnTo>
                <a:lnTo>
                  <a:pt x="3976761" y="0"/>
                </a:lnTo>
                <a:lnTo>
                  <a:pt x="4012844" y="0"/>
                </a:lnTo>
                <a:lnTo>
                  <a:pt x="4049593" y="0"/>
                </a:lnTo>
                <a:cubicBezTo>
                  <a:pt x="4169647" y="0"/>
                  <a:pt x="4169647" y="0"/>
                  <a:pt x="4169647" y="0"/>
                </a:cubicBezTo>
                <a:lnTo>
                  <a:pt x="4177362" y="0"/>
                </a:lnTo>
                <a:cubicBezTo>
                  <a:pt x="4297416" y="0"/>
                  <a:pt x="4297416" y="0"/>
                  <a:pt x="4297416" y="0"/>
                </a:cubicBezTo>
                <a:cubicBezTo>
                  <a:pt x="4327758" y="0"/>
                  <a:pt x="4364168" y="21251"/>
                  <a:pt x="4379339" y="47054"/>
                </a:cubicBezTo>
                <a:cubicBezTo>
                  <a:pt x="4591731" y="415146"/>
                  <a:pt x="4591731" y="415146"/>
                  <a:pt x="4591731" y="415146"/>
                </a:cubicBezTo>
                <a:cubicBezTo>
                  <a:pt x="4606902" y="440951"/>
                  <a:pt x="4606902" y="483452"/>
                  <a:pt x="4591731" y="509257"/>
                </a:cubicBezTo>
                <a:cubicBezTo>
                  <a:pt x="4379339" y="877348"/>
                  <a:pt x="4379339" y="877348"/>
                  <a:pt x="4379339" y="877348"/>
                </a:cubicBezTo>
                <a:cubicBezTo>
                  <a:pt x="4364168" y="903151"/>
                  <a:pt x="4327758" y="924402"/>
                  <a:pt x="4297416" y="924402"/>
                </a:cubicBezTo>
                <a:lnTo>
                  <a:pt x="4169647" y="924402"/>
                </a:lnTo>
                <a:lnTo>
                  <a:pt x="3976761" y="924402"/>
                </a:lnTo>
                <a:lnTo>
                  <a:pt x="3872632" y="924402"/>
                </a:lnTo>
                <a:lnTo>
                  <a:pt x="3848992" y="924402"/>
                </a:lnTo>
                <a:lnTo>
                  <a:pt x="3744863" y="924402"/>
                </a:lnTo>
                <a:lnTo>
                  <a:pt x="3702641" y="924402"/>
                </a:lnTo>
                <a:lnTo>
                  <a:pt x="3672576" y="924402"/>
                </a:lnTo>
                <a:lnTo>
                  <a:pt x="3656105" y="924402"/>
                </a:lnTo>
                <a:lnTo>
                  <a:pt x="3574872" y="924402"/>
                </a:lnTo>
                <a:lnTo>
                  <a:pt x="3551976" y="924402"/>
                </a:lnTo>
                <a:lnTo>
                  <a:pt x="3544807" y="924402"/>
                </a:lnTo>
                <a:lnTo>
                  <a:pt x="3528336" y="924402"/>
                </a:lnTo>
                <a:lnTo>
                  <a:pt x="3424207" y="924402"/>
                </a:lnTo>
                <a:lnTo>
                  <a:pt x="3381986" y="924402"/>
                </a:lnTo>
                <a:lnTo>
                  <a:pt x="3380494" y="924402"/>
                </a:lnTo>
                <a:lnTo>
                  <a:pt x="3351921" y="924402"/>
                </a:lnTo>
                <a:lnTo>
                  <a:pt x="3277857" y="924402"/>
                </a:lnTo>
                <a:lnTo>
                  <a:pt x="3254217" y="924402"/>
                </a:lnTo>
                <a:lnTo>
                  <a:pt x="3252725" y="924402"/>
                </a:lnTo>
                <a:lnTo>
                  <a:pt x="3247792" y="924402"/>
                </a:lnTo>
                <a:lnTo>
                  <a:pt x="3231321" y="924402"/>
                </a:lnTo>
                <a:lnTo>
                  <a:pt x="3224152" y="924402"/>
                </a:lnTo>
                <a:lnTo>
                  <a:pt x="3150088" y="924402"/>
                </a:lnTo>
                <a:lnTo>
                  <a:pt x="3120023" y="924402"/>
                </a:lnTo>
                <a:lnTo>
                  <a:pt x="3104883" y="924402"/>
                </a:lnTo>
                <a:lnTo>
                  <a:pt x="3103552" y="924402"/>
                </a:lnTo>
                <a:lnTo>
                  <a:pt x="3077801" y="924402"/>
                </a:lnTo>
                <a:lnTo>
                  <a:pt x="3061330" y="924402"/>
                </a:lnTo>
                <a:lnTo>
                  <a:pt x="3031265" y="924402"/>
                </a:lnTo>
                <a:lnTo>
                  <a:pt x="2977114" y="924402"/>
                </a:lnTo>
                <a:lnTo>
                  <a:pt x="2957200" y="924402"/>
                </a:lnTo>
                <a:lnTo>
                  <a:pt x="2955709" y="924402"/>
                </a:lnTo>
                <a:lnTo>
                  <a:pt x="2950032" y="924402"/>
                </a:lnTo>
                <a:lnTo>
                  <a:pt x="2933561" y="924402"/>
                </a:lnTo>
                <a:lnTo>
                  <a:pt x="2927136" y="924402"/>
                </a:lnTo>
                <a:lnTo>
                  <a:pt x="2903496" y="924402"/>
                </a:lnTo>
                <a:lnTo>
                  <a:pt x="2829431" y="924402"/>
                </a:lnTo>
                <a:lnTo>
                  <a:pt x="2827940" y="924402"/>
                </a:lnTo>
                <a:lnTo>
                  <a:pt x="2799367" y="924402"/>
                </a:lnTo>
                <a:lnTo>
                  <a:pt x="2785719" y="924402"/>
                </a:lnTo>
                <a:lnTo>
                  <a:pt x="2784228" y="924402"/>
                </a:lnTo>
                <a:lnTo>
                  <a:pt x="2757146" y="924402"/>
                </a:lnTo>
                <a:lnTo>
                  <a:pt x="2755654" y="924402"/>
                </a:lnTo>
                <a:lnTo>
                  <a:pt x="2680098" y="924402"/>
                </a:lnTo>
                <a:lnTo>
                  <a:pt x="2657950" y="924402"/>
                </a:lnTo>
                <a:lnTo>
                  <a:pt x="2656459" y="924402"/>
                </a:lnTo>
                <a:lnTo>
                  <a:pt x="2653017" y="924402"/>
                </a:lnTo>
                <a:lnTo>
                  <a:pt x="2636545" y="924402"/>
                </a:lnTo>
                <a:lnTo>
                  <a:pt x="2629377" y="924402"/>
                </a:lnTo>
                <a:lnTo>
                  <a:pt x="2627885" y="924402"/>
                </a:lnTo>
                <a:lnTo>
                  <a:pt x="2606481" y="924402"/>
                </a:lnTo>
                <a:lnTo>
                  <a:pt x="2552329" y="924402"/>
                </a:lnTo>
                <a:lnTo>
                  <a:pt x="2525248" y="924402"/>
                </a:lnTo>
                <a:lnTo>
                  <a:pt x="2510108" y="924402"/>
                </a:lnTo>
                <a:lnTo>
                  <a:pt x="2508776" y="924402"/>
                </a:lnTo>
                <a:lnTo>
                  <a:pt x="2480043" y="924402"/>
                </a:lnTo>
                <a:lnTo>
                  <a:pt x="2478712" y="924402"/>
                </a:lnTo>
                <a:lnTo>
                  <a:pt x="2463572" y="924402"/>
                </a:lnTo>
                <a:lnTo>
                  <a:pt x="2436490" y="924402"/>
                </a:lnTo>
                <a:lnTo>
                  <a:pt x="2382339" y="924402"/>
                </a:lnTo>
                <a:lnTo>
                  <a:pt x="2360934" y="924402"/>
                </a:lnTo>
                <a:lnTo>
                  <a:pt x="2359443" y="924402"/>
                </a:lnTo>
                <a:lnTo>
                  <a:pt x="2352274" y="924402"/>
                </a:lnTo>
                <a:lnTo>
                  <a:pt x="2335803" y="924402"/>
                </a:lnTo>
                <a:lnTo>
                  <a:pt x="2332360" y="924402"/>
                </a:lnTo>
                <a:lnTo>
                  <a:pt x="2332328" y="924402"/>
                </a:lnTo>
                <a:lnTo>
                  <a:pt x="2330869" y="924402"/>
                </a:lnTo>
                <a:lnTo>
                  <a:pt x="2308721" y="924402"/>
                </a:lnTo>
                <a:lnTo>
                  <a:pt x="2233165" y="924402"/>
                </a:lnTo>
                <a:lnTo>
                  <a:pt x="2231674" y="924402"/>
                </a:lnTo>
                <a:lnTo>
                  <a:pt x="2204591" y="924402"/>
                </a:lnTo>
                <a:lnTo>
                  <a:pt x="2204559" y="924402"/>
                </a:lnTo>
                <a:lnTo>
                  <a:pt x="2203100" y="924402"/>
                </a:lnTo>
                <a:lnTo>
                  <a:pt x="2189452" y="924402"/>
                </a:lnTo>
                <a:lnTo>
                  <a:pt x="2160879" y="924402"/>
                </a:lnTo>
                <a:lnTo>
                  <a:pt x="2159388" y="924402"/>
                </a:lnTo>
                <a:lnTo>
                  <a:pt x="2085323" y="924402"/>
                </a:lnTo>
                <a:lnTo>
                  <a:pt x="2077294" y="924402"/>
                </a:lnTo>
                <a:lnTo>
                  <a:pt x="2061683" y="924402"/>
                </a:lnTo>
                <a:lnTo>
                  <a:pt x="2055258" y="924402"/>
                </a:lnTo>
                <a:lnTo>
                  <a:pt x="2038787" y="924402"/>
                </a:lnTo>
                <a:lnTo>
                  <a:pt x="2033110" y="924402"/>
                </a:lnTo>
                <a:lnTo>
                  <a:pt x="2031619" y="924402"/>
                </a:lnTo>
                <a:lnTo>
                  <a:pt x="2011705" y="924402"/>
                </a:lnTo>
                <a:lnTo>
                  <a:pt x="1957554" y="924402"/>
                </a:lnTo>
                <a:lnTo>
                  <a:pt x="1949525" y="924402"/>
                </a:lnTo>
                <a:lnTo>
                  <a:pt x="1927489" y="924402"/>
                </a:lnTo>
                <a:lnTo>
                  <a:pt x="1911018" y="924402"/>
                </a:lnTo>
                <a:lnTo>
                  <a:pt x="1907543" y="924402"/>
                </a:lnTo>
                <a:lnTo>
                  <a:pt x="1885268" y="924402"/>
                </a:lnTo>
                <a:lnTo>
                  <a:pt x="1883936" y="924402"/>
                </a:lnTo>
                <a:lnTo>
                  <a:pt x="1868796" y="924402"/>
                </a:lnTo>
                <a:lnTo>
                  <a:pt x="1838732" y="924402"/>
                </a:lnTo>
                <a:lnTo>
                  <a:pt x="1779774" y="924402"/>
                </a:lnTo>
                <a:lnTo>
                  <a:pt x="1764668" y="924402"/>
                </a:lnTo>
                <a:lnTo>
                  <a:pt x="1757499" y="924402"/>
                </a:lnTo>
                <a:lnTo>
                  <a:pt x="1741027" y="924402"/>
                </a:lnTo>
                <a:lnTo>
                  <a:pt x="1737552" y="924402"/>
                </a:lnTo>
                <a:lnTo>
                  <a:pt x="1736094" y="924402"/>
                </a:lnTo>
                <a:lnTo>
                  <a:pt x="1734603" y="924402"/>
                </a:lnTo>
                <a:lnTo>
                  <a:pt x="1710963" y="924402"/>
                </a:lnTo>
                <a:lnTo>
                  <a:pt x="1707488" y="924402"/>
                </a:lnTo>
                <a:lnTo>
                  <a:pt x="1652509" y="924402"/>
                </a:lnTo>
                <a:lnTo>
                  <a:pt x="1636899" y="924402"/>
                </a:lnTo>
                <a:lnTo>
                  <a:pt x="1609783" y="924402"/>
                </a:lnTo>
                <a:lnTo>
                  <a:pt x="1608325" y="924402"/>
                </a:lnTo>
                <a:lnTo>
                  <a:pt x="1606834" y="924402"/>
                </a:lnTo>
                <a:lnTo>
                  <a:pt x="1579719" y="924402"/>
                </a:lnTo>
                <a:lnTo>
                  <a:pt x="1564612" y="924402"/>
                </a:lnTo>
                <a:lnTo>
                  <a:pt x="1524740" y="924402"/>
                </a:lnTo>
                <a:lnTo>
                  <a:pt x="1482518" y="924402"/>
                </a:lnTo>
                <a:lnTo>
                  <a:pt x="1460483" y="924402"/>
                </a:lnTo>
                <a:lnTo>
                  <a:pt x="1452454" y="924402"/>
                </a:lnTo>
                <a:lnTo>
                  <a:pt x="1444011" y="924402"/>
                </a:lnTo>
                <a:lnTo>
                  <a:pt x="1436843" y="924402"/>
                </a:lnTo>
                <a:lnTo>
                  <a:pt x="1413947" y="924402"/>
                </a:lnTo>
                <a:lnTo>
                  <a:pt x="1354749" y="924402"/>
                </a:lnTo>
                <a:lnTo>
                  <a:pt x="1332714" y="924402"/>
                </a:lnTo>
                <a:lnTo>
                  <a:pt x="1324685" y="924402"/>
                </a:lnTo>
                <a:lnTo>
                  <a:pt x="1316242" y="924402"/>
                </a:lnTo>
                <a:lnTo>
                  <a:pt x="1312767" y="924402"/>
                </a:lnTo>
                <a:lnTo>
                  <a:pt x="1286178" y="924402"/>
                </a:lnTo>
                <a:lnTo>
                  <a:pt x="1282703" y="924402"/>
                </a:lnTo>
                <a:lnTo>
                  <a:pt x="1243956" y="924402"/>
                </a:lnTo>
                <a:lnTo>
                  <a:pt x="1184998" y="924402"/>
                </a:lnTo>
                <a:lnTo>
                  <a:pt x="1154934" y="924402"/>
                </a:lnTo>
                <a:lnTo>
                  <a:pt x="1139828" y="924402"/>
                </a:lnTo>
                <a:lnTo>
                  <a:pt x="1116187" y="924402"/>
                </a:lnTo>
                <a:lnTo>
                  <a:pt x="1112712" y="924402"/>
                </a:lnTo>
                <a:lnTo>
                  <a:pt x="1057734" y="924402"/>
                </a:lnTo>
                <a:lnTo>
                  <a:pt x="1027669" y="924402"/>
                </a:lnTo>
                <a:lnTo>
                  <a:pt x="1012059" y="924402"/>
                </a:lnTo>
                <a:lnTo>
                  <a:pt x="984943" y="924402"/>
                </a:lnTo>
                <a:lnTo>
                  <a:pt x="929965" y="924402"/>
                </a:lnTo>
                <a:lnTo>
                  <a:pt x="899900" y="924402"/>
                </a:lnTo>
                <a:lnTo>
                  <a:pt x="857678" y="924402"/>
                </a:lnTo>
                <a:lnTo>
                  <a:pt x="819171" y="924402"/>
                </a:lnTo>
                <a:lnTo>
                  <a:pt x="729909" y="924402"/>
                </a:lnTo>
                <a:lnTo>
                  <a:pt x="691402" y="924402"/>
                </a:lnTo>
                <a:lnTo>
                  <a:pt x="687927" y="924402"/>
                </a:lnTo>
                <a:lnTo>
                  <a:pt x="560158" y="924402"/>
                </a:lnTo>
                <a:lnTo>
                  <a:pt x="432894" y="924402"/>
                </a:lnTo>
                <a:lnTo>
                  <a:pt x="305125" y="924402"/>
                </a:lnTo>
                <a:cubicBezTo>
                  <a:pt x="275541" y="924402"/>
                  <a:pt x="238373" y="903151"/>
                  <a:pt x="223202" y="877348"/>
                </a:cubicBezTo>
                <a:cubicBezTo>
                  <a:pt x="10809" y="509257"/>
                  <a:pt x="10809" y="509257"/>
                  <a:pt x="10809" y="509257"/>
                </a:cubicBezTo>
                <a:cubicBezTo>
                  <a:pt x="-3603" y="483452"/>
                  <a:pt x="-3603" y="440951"/>
                  <a:pt x="10809" y="415146"/>
                </a:cubicBezTo>
                <a:cubicBezTo>
                  <a:pt x="223202" y="47054"/>
                  <a:pt x="223202" y="47054"/>
                  <a:pt x="223202" y="47054"/>
                </a:cubicBezTo>
                <a:cubicBezTo>
                  <a:pt x="238373" y="21251"/>
                  <a:pt x="275541" y="0"/>
                  <a:pt x="305125" y="0"/>
                </a:cubicBezTo>
                <a:close/>
              </a:path>
            </a:pathLst>
          </a:custGeom>
          <a:solidFill>
            <a:srgbClr val="C00000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83639" tIns="41819" rIns="83639" bIns="41819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7"/>
          <p:cNvGrpSpPr/>
          <p:nvPr/>
        </p:nvGrpSpPr>
        <p:grpSpPr>
          <a:xfrm rot="16200000">
            <a:off x="2219181" y="1388396"/>
            <a:ext cx="1266080" cy="1357274"/>
            <a:chOff x="8439634" y="3544648"/>
            <a:chExt cx="1611146" cy="1817848"/>
          </a:xfrm>
        </p:grpSpPr>
        <p:sp>
          <p:nvSpPr>
            <p:cNvPr id="42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7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032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5"/>
            <p:cNvSpPr/>
            <p:nvPr/>
          </p:nvSpPr>
          <p:spPr bwMode="auto">
            <a:xfrm rot="5400000">
              <a:off x="8582835" y="3866516"/>
              <a:ext cx="1324744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C00000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椭圆 70"/>
          <p:cNvSpPr/>
          <p:nvPr/>
        </p:nvSpPr>
        <p:spPr>
          <a:xfrm>
            <a:off x="2652334" y="1817924"/>
            <a:ext cx="399775" cy="507162"/>
          </a:xfrm>
          <a:custGeom>
            <a:avLst/>
            <a:gdLst/>
            <a:ahLst/>
            <a:cxnLst/>
            <a:rect l="l" t="t" r="r" b="b"/>
            <a:pathLst>
              <a:path w="1674290" h="2018114">
                <a:moveTo>
                  <a:pt x="307141" y="691642"/>
                </a:moveTo>
                <a:lnTo>
                  <a:pt x="1378912" y="691642"/>
                </a:lnTo>
                <a:lnTo>
                  <a:pt x="1369387" y="1458335"/>
                </a:lnTo>
                <a:cubicBezTo>
                  <a:pt x="1369387" y="1541769"/>
                  <a:pt x="1301750" y="1609406"/>
                  <a:pt x="1218316" y="1609406"/>
                </a:cubicBezTo>
                <a:lnTo>
                  <a:pt x="1158892" y="1609406"/>
                </a:lnTo>
                <a:lnTo>
                  <a:pt x="1158892" y="1898352"/>
                </a:lnTo>
                <a:cubicBezTo>
                  <a:pt x="1158892" y="1964495"/>
                  <a:pt x="1105273" y="2018114"/>
                  <a:pt x="1039130" y="2018114"/>
                </a:cubicBezTo>
                <a:cubicBezTo>
                  <a:pt x="972987" y="2018114"/>
                  <a:pt x="919368" y="1964495"/>
                  <a:pt x="919368" y="1898352"/>
                </a:cubicBezTo>
                <a:lnTo>
                  <a:pt x="919368" y="1609406"/>
                </a:lnTo>
                <a:lnTo>
                  <a:pt x="765901" y="1609406"/>
                </a:lnTo>
                <a:lnTo>
                  <a:pt x="765901" y="1898351"/>
                </a:lnTo>
                <a:cubicBezTo>
                  <a:pt x="765901" y="1964494"/>
                  <a:pt x="712282" y="2018113"/>
                  <a:pt x="646139" y="2018113"/>
                </a:cubicBezTo>
                <a:cubicBezTo>
                  <a:pt x="579996" y="2018113"/>
                  <a:pt x="526377" y="1964494"/>
                  <a:pt x="526377" y="1898351"/>
                </a:cubicBezTo>
                <a:lnTo>
                  <a:pt x="526377" y="1609406"/>
                </a:lnTo>
                <a:lnTo>
                  <a:pt x="458213" y="1609406"/>
                </a:lnTo>
                <a:cubicBezTo>
                  <a:pt x="374779" y="1609406"/>
                  <a:pt x="307141" y="1541769"/>
                  <a:pt x="307141" y="1458335"/>
                </a:cubicBezTo>
                <a:lnTo>
                  <a:pt x="307141" y="1156202"/>
                </a:lnTo>
                <a:lnTo>
                  <a:pt x="307141" y="854070"/>
                </a:lnTo>
                <a:close/>
                <a:moveTo>
                  <a:pt x="1554528" y="683951"/>
                </a:moveTo>
                <a:cubicBezTo>
                  <a:pt x="1620671" y="683951"/>
                  <a:pt x="1674290" y="737570"/>
                  <a:pt x="1674290" y="803713"/>
                </a:cubicBezTo>
                <a:lnTo>
                  <a:pt x="1674290" y="1299148"/>
                </a:lnTo>
                <a:cubicBezTo>
                  <a:pt x="1674290" y="1365291"/>
                  <a:pt x="1620671" y="1418910"/>
                  <a:pt x="1554528" y="1418910"/>
                </a:cubicBezTo>
                <a:cubicBezTo>
                  <a:pt x="1488385" y="1418910"/>
                  <a:pt x="1434766" y="1365291"/>
                  <a:pt x="1434766" y="1299148"/>
                </a:cubicBezTo>
                <a:lnTo>
                  <a:pt x="1434766" y="803713"/>
                </a:lnTo>
                <a:cubicBezTo>
                  <a:pt x="1434766" y="737570"/>
                  <a:pt x="1488385" y="683951"/>
                  <a:pt x="1554528" y="683951"/>
                </a:cubicBezTo>
                <a:close/>
                <a:moveTo>
                  <a:pt x="119762" y="683950"/>
                </a:moveTo>
                <a:cubicBezTo>
                  <a:pt x="185905" y="683950"/>
                  <a:pt x="239524" y="737569"/>
                  <a:pt x="239524" y="803712"/>
                </a:cubicBezTo>
                <a:lnTo>
                  <a:pt x="239524" y="1299147"/>
                </a:lnTo>
                <a:cubicBezTo>
                  <a:pt x="239524" y="1365290"/>
                  <a:pt x="185905" y="1418909"/>
                  <a:pt x="119762" y="1418909"/>
                </a:cubicBezTo>
                <a:cubicBezTo>
                  <a:pt x="53619" y="1418909"/>
                  <a:pt x="0" y="1365290"/>
                  <a:pt x="0" y="1299147"/>
                </a:cubicBezTo>
                <a:lnTo>
                  <a:pt x="0" y="803712"/>
                </a:lnTo>
                <a:cubicBezTo>
                  <a:pt x="0" y="737569"/>
                  <a:pt x="53619" y="683950"/>
                  <a:pt x="119762" y="683950"/>
                </a:cubicBezTo>
                <a:close/>
                <a:moveTo>
                  <a:pt x="1058285" y="381191"/>
                </a:moveTo>
                <a:cubicBezTo>
                  <a:pt x="1028091" y="381191"/>
                  <a:pt x="1003614" y="405668"/>
                  <a:pt x="1003614" y="435862"/>
                </a:cubicBezTo>
                <a:cubicBezTo>
                  <a:pt x="1003614" y="466056"/>
                  <a:pt x="1028091" y="490533"/>
                  <a:pt x="1058285" y="490533"/>
                </a:cubicBezTo>
                <a:cubicBezTo>
                  <a:pt x="1088479" y="490533"/>
                  <a:pt x="1112956" y="466056"/>
                  <a:pt x="1112956" y="435862"/>
                </a:cubicBezTo>
                <a:cubicBezTo>
                  <a:pt x="1112956" y="405668"/>
                  <a:pt x="1088479" y="381191"/>
                  <a:pt x="1058285" y="381191"/>
                </a:cubicBezTo>
                <a:close/>
                <a:moveTo>
                  <a:pt x="620445" y="381191"/>
                </a:moveTo>
                <a:cubicBezTo>
                  <a:pt x="590251" y="381191"/>
                  <a:pt x="565774" y="405668"/>
                  <a:pt x="565774" y="435862"/>
                </a:cubicBezTo>
                <a:cubicBezTo>
                  <a:pt x="565774" y="466056"/>
                  <a:pt x="590251" y="490533"/>
                  <a:pt x="620445" y="490533"/>
                </a:cubicBezTo>
                <a:cubicBezTo>
                  <a:pt x="650639" y="490533"/>
                  <a:pt x="675116" y="466056"/>
                  <a:pt x="675116" y="435862"/>
                </a:cubicBezTo>
                <a:cubicBezTo>
                  <a:pt x="675116" y="405668"/>
                  <a:pt x="650639" y="381191"/>
                  <a:pt x="620445" y="381191"/>
                </a:cubicBezTo>
                <a:close/>
                <a:moveTo>
                  <a:pt x="508384" y="1373"/>
                </a:moveTo>
                <a:cubicBezTo>
                  <a:pt x="515956" y="3701"/>
                  <a:pt x="522639" y="8917"/>
                  <a:pt x="526639" y="16470"/>
                </a:cubicBezTo>
                <a:lnTo>
                  <a:pt x="615978" y="185144"/>
                </a:lnTo>
                <a:cubicBezTo>
                  <a:pt x="687009" y="148129"/>
                  <a:pt x="767930" y="128483"/>
                  <a:pt x="853439" y="128483"/>
                </a:cubicBezTo>
                <a:cubicBezTo>
                  <a:pt x="932860" y="128483"/>
                  <a:pt x="1008322" y="145431"/>
                  <a:pt x="1075718" y="177325"/>
                </a:cubicBezTo>
                <a:lnTo>
                  <a:pt x="1150798" y="40824"/>
                </a:lnTo>
                <a:cubicBezTo>
                  <a:pt x="1154917" y="33335"/>
                  <a:pt x="1161682" y="28224"/>
                  <a:pt x="1169289" y="26016"/>
                </a:cubicBezTo>
                <a:cubicBezTo>
                  <a:pt x="1176896" y="23808"/>
                  <a:pt x="1185346" y="24501"/>
                  <a:pt x="1192835" y="28621"/>
                </a:cubicBezTo>
                <a:cubicBezTo>
                  <a:pt x="1207813" y="36859"/>
                  <a:pt x="1213277" y="55680"/>
                  <a:pt x="1205038" y="70658"/>
                </a:cubicBezTo>
                <a:lnTo>
                  <a:pt x="1130773" y="205677"/>
                </a:lnTo>
                <a:cubicBezTo>
                  <a:pt x="1280708" y="293097"/>
                  <a:pt x="1383706" y="450928"/>
                  <a:pt x="1395615" y="633899"/>
                </a:cubicBezTo>
                <a:lnTo>
                  <a:pt x="311263" y="633899"/>
                </a:lnTo>
                <a:cubicBezTo>
                  <a:pt x="322782" y="456918"/>
                  <a:pt x="419524" y="303459"/>
                  <a:pt x="560939" y="213488"/>
                </a:cubicBezTo>
                <a:lnTo>
                  <a:pt x="471935" y="45445"/>
                </a:lnTo>
                <a:cubicBezTo>
                  <a:pt x="463934" y="30339"/>
                  <a:pt x="469694" y="11606"/>
                  <a:pt x="484800" y="3605"/>
                </a:cubicBezTo>
                <a:cubicBezTo>
                  <a:pt x="492353" y="-395"/>
                  <a:pt x="500812" y="-955"/>
                  <a:pt x="508384" y="1373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639" tIns="41819" rIns="83639" bIns="41819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grpSp>
        <p:nvGrpSpPr>
          <p:cNvPr id="3" name="组合 59"/>
          <p:cNvGrpSpPr/>
          <p:nvPr/>
        </p:nvGrpSpPr>
        <p:grpSpPr>
          <a:xfrm>
            <a:off x="3536090" y="1636455"/>
            <a:ext cx="4617796" cy="892552"/>
            <a:chOff x="4072808" y="2957004"/>
            <a:chExt cx="4191023" cy="944592"/>
          </a:xfrm>
        </p:grpSpPr>
        <p:sp>
          <p:nvSpPr>
            <p:cNvPr id="46" name="文本框 61"/>
            <p:cNvSpPr txBox="1"/>
            <p:nvPr/>
          </p:nvSpPr>
          <p:spPr>
            <a:xfrm>
              <a:off x="4072808" y="2957004"/>
              <a:ext cx="4191023" cy="944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执行力就是按照公司的要求不择不扣的把事情执行到底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62"/>
            <p:cNvSpPr txBox="1"/>
            <p:nvPr/>
          </p:nvSpPr>
          <p:spPr>
            <a:xfrm>
              <a:off x="4504155" y="3338543"/>
              <a:ext cx="2360215" cy="276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任意多边形 47"/>
          <p:cNvSpPr/>
          <p:nvPr/>
        </p:nvSpPr>
        <p:spPr bwMode="auto">
          <a:xfrm>
            <a:off x="2767782" y="3166703"/>
            <a:ext cx="6326766" cy="1124756"/>
          </a:xfrm>
          <a:custGeom>
            <a:avLst/>
            <a:gdLst>
              <a:gd name="connsiteX0" fmla="*/ 352810 w 4452260"/>
              <a:gd name="connsiteY0" fmla="*/ 0 h 1068867"/>
              <a:gd name="connsiteX1" fmla="*/ 636768 w 4452260"/>
              <a:gd name="connsiteY1" fmla="*/ 0 h 1068867"/>
              <a:gd name="connsiteX2" fmla="*/ 647700 w 4452260"/>
              <a:gd name="connsiteY2" fmla="*/ 0 h 1068867"/>
              <a:gd name="connsiteX3" fmla="*/ 724065 w 4452260"/>
              <a:gd name="connsiteY3" fmla="*/ 0 h 1068867"/>
              <a:gd name="connsiteX4" fmla="*/ 782584 w 4452260"/>
              <a:gd name="connsiteY4" fmla="*/ 0 h 1068867"/>
              <a:gd name="connsiteX5" fmla="*/ 799455 w 4452260"/>
              <a:gd name="connsiteY5" fmla="*/ 0 h 1068867"/>
              <a:gd name="connsiteX6" fmla="*/ 809825 w 4452260"/>
              <a:gd name="connsiteY6" fmla="*/ 0 h 1068867"/>
              <a:gd name="connsiteX7" fmla="*/ 818078 w 4452260"/>
              <a:gd name="connsiteY7" fmla="*/ 0 h 1068867"/>
              <a:gd name="connsiteX8" fmla="*/ 843980 w 4452260"/>
              <a:gd name="connsiteY8" fmla="*/ 0 h 1068867"/>
              <a:gd name="connsiteX9" fmla="*/ 931658 w 4452260"/>
              <a:gd name="connsiteY9" fmla="*/ 0 h 1068867"/>
              <a:gd name="connsiteX10" fmla="*/ 961580 w 4452260"/>
              <a:gd name="connsiteY10" fmla="*/ 0 h 1068867"/>
              <a:gd name="connsiteX11" fmla="*/ 1000055 w 4452260"/>
              <a:gd name="connsiteY11" fmla="*/ 0 h 1068867"/>
              <a:gd name="connsiteX12" fmla="*/ 1040537 w 4452260"/>
              <a:gd name="connsiteY12" fmla="*/ 0 h 1068867"/>
              <a:gd name="connsiteX13" fmla="*/ 1051453 w 4452260"/>
              <a:gd name="connsiteY13" fmla="*/ 0 h 1068867"/>
              <a:gd name="connsiteX14" fmla="*/ 1083414 w 4452260"/>
              <a:gd name="connsiteY14" fmla="*/ 0 h 1068867"/>
              <a:gd name="connsiteX15" fmla="*/ 1112969 w 4452260"/>
              <a:gd name="connsiteY15" fmla="*/ 0 h 1068867"/>
              <a:gd name="connsiteX16" fmla="*/ 1138871 w 4452260"/>
              <a:gd name="connsiteY16" fmla="*/ 0 h 1068867"/>
              <a:gd name="connsiteX17" fmla="*/ 1170224 w 4452260"/>
              <a:gd name="connsiteY17" fmla="*/ 0 h 1068867"/>
              <a:gd name="connsiteX18" fmla="*/ 1170711 w 4452260"/>
              <a:gd name="connsiteY18" fmla="*/ 0 h 1068867"/>
              <a:gd name="connsiteX19" fmla="*/ 1202662 w 4452260"/>
              <a:gd name="connsiteY19" fmla="*/ 0 h 1068867"/>
              <a:gd name="connsiteX20" fmla="*/ 1240037 w 4452260"/>
              <a:gd name="connsiteY20" fmla="*/ 0 h 1068867"/>
              <a:gd name="connsiteX21" fmla="*/ 1290626 w 4452260"/>
              <a:gd name="connsiteY21" fmla="*/ 0 h 1068867"/>
              <a:gd name="connsiteX22" fmla="*/ 1324496 w 4452260"/>
              <a:gd name="connsiteY22" fmla="*/ 0 h 1068867"/>
              <a:gd name="connsiteX23" fmla="*/ 1332348 w 4452260"/>
              <a:gd name="connsiteY23" fmla="*/ 0 h 1068867"/>
              <a:gd name="connsiteX24" fmla="*/ 1335428 w 4452260"/>
              <a:gd name="connsiteY24" fmla="*/ 0 h 1068867"/>
              <a:gd name="connsiteX25" fmla="*/ 1411793 w 4452260"/>
              <a:gd name="connsiteY25" fmla="*/ 0 h 1068867"/>
              <a:gd name="connsiteX26" fmla="*/ 1454182 w 4452260"/>
              <a:gd name="connsiteY26" fmla="*/ 0 h 1068867"/>
              <a:gd name="connsiteX27" fmla="*/ 1470312 w 4452260"/>
              <a:gd name="connsiteY27" fmla="*/ 0 h 1068867"/>
              <a:gd name="connsiteX28" fmla="*/ 1487183 w 4452260"/>
              <a:gd name="connsiteY28" fmla="*/ 0 h 1068867"/>
              <a:gd name="connsiteX29" fmla="*/ 1497552 w 4452260"/>
              <a:gd name="connsiteY29" fmla="*/ 0 h 1068867"/>
              <a:gd name="connsiteX30" fmla="*/ 1505806 w 4452260"/>
              <a:gd name="connsiteY30" fmla="*/ 0 h 1068867"/>
              <a:gd name="connsiteX31" fmla="*/ 1528471 w 4452260"/>
              <a:gd name="connsiteY31" fmla="*/ 0 h 1068867"/>
              <a:gd name="connsiteX32" fmla="*/ 1531708 w 4452260"/>
              <a:gd name="connsiteY32" fmla="*/ 0 h 1068867"/>
              <a:gd name="connsiteX33" fmla="*/ 1540992 w 4452260"/>
              <a:gd name="connsiteY33" fmla="*/ 0 h 1068867"/>
              <a:gd name="connsiteX34" fmla="*/ 1541479 w 4452260"/>
              <a:gd name="connsiteY34" fmla="*/ 0 h 1068867"/>
              <a:gd name="connsiteX35" fmla="*/ 1599998 w 4452260"/>
              <a:gd name="connsiteY35" fmla="*/ 0 h 1068867"/>
              <a:gd name="connsiteX36" fmla="*/ 1619386 w 4452260"/>
              <a:gd name="connsiteY36" fmla="*/ 0 h 1068867"/>
              <a:gd name="connsiteX37" fmla="*/ 1635492 w 4452260"/>
              <a:gd name="connsiteY37" fmla="*/ 0 h 1068867"/>
              <a:gd name="connsiteX38" fmla="*/ 1649308 w 4452260"/>
              <a:gd name="connsiteY38" fmla="*/ 0 h 1068867"/>
              <a:gd name="connsiteX39" fmla="*/ 1653720 w 4452260"/>
              <a:gd name="connsiteY39" fmla="*/ 0 h 1068867"/>
              <a:gd name="connsiteX40" fmla="*/ 1661394 w 4452260"/>
              <a:gd name="connsiteY40" fmla="*/ 0 h 1068867"/>
              <a:gd name="connsiteX41" fmla="*/ 1687782 w 4452260"/>
              <a:gd name="connsiteY41" fmla="*/ 0 h 1068867"/>
              <a:gd name="connsiteX42" fmla="*/ 1703116 w 4452260"/>
              <a:gd name="connsiteY42" fmla="*/ 0 h 1068867"/>
              <a:gd name="connsiteX43" fmla="*/ 1739181 w 4452260"/>
              <a:gd name="connsiteY43" fmla="*/ 0 h 1068867"/>
              <a:gd name="connsiteX44" fmla="*/ 1771141 w 4452260"/>
              <a:gd name="connsiteY44" fmla="*/ 0 h 1068867"/>
              <a:gd name="connsiteX45" fmla="*/ 1800697 w 4452260"/>
              <a:gd name="connsiteY45" fmla="*/ 0 h 1068867"/>
              <a:gd name="connsiteX46" fmla="*/ 1811727 w 4452260"/>
              <a:gd name="connsiteY46" fmla="*/ 0 h 1068867"/>
              <a:gd name="connsiteX47" fmla="*/ 1823361 w 4452260"/>
              <a:gd name="connsiteY47" fmla="*/ 0 h 1068867"/>
              <a:gd name="connsiteX48" fmla="*/ 1826599 w 4452260"/>
              <a:gd name="connsiteY48" fmla="*/ 0 h 1068867"/>
              <a:gd name="connsiteX49" fmla="*/ 1857951 w 4452260"/>
              <a:gd name="connsiteY49" fmla="*/ 0 h 1068867"/>
              <a:gd name="connsiteX50" fmla="*/ 1858439 w 4452260"/>
              <a:gd name="connsiteY50" fmla="*/ 0 h 1068867"/>
              <a:gd name="connsiteX51" fmla="*/ 1859676 w 4452260"/>
              <a:gd name="connsiteY51" fmla="*/ 0 h 1068867"/>
              <a:gd name="connsiteX52" fmla="*/ 1893346 w 4452260"/>
              <a:gd name="connsiteY52" fmla="*/ 0 h 1068867"/>
              <a:gd name="connsiteX53" fmla="*/ 1927765 w 4452260"/>
              <a:gd name="connsiteY53" fmla="*/ 0 h 1068867"/>
              <a:gd name="connsiteX54" fmla="*/ 1963365 w 4452260"/>
              <a:gd name="connsiteY54" fmla="*/ 0 h 1068867"/>
              <a:gd name="connsiteX55" fmla="*/ 1978354 w 4452260"/>
              <a:gd name="connsiteY55" fmla="*/ 0 h 1068867"/>
              <a:gd name="connsiteX56" fmla="*/ 1991032 w 4452260"/>
              <a:gd name="connsiteY56" fmla="*/ 0 h 1068867"/>
              <a:gd name="connsiteX57" fmla="*/ 2020076 w 4452260"/>
              <a:gd name="connsiteY57" fmla="*/ 0 h 1068867"/>
              <a:gd name="connsiteX58" fmla="*/ 2021800 w 4452260"/>
              <a:gd name="connsiteY58" fmla="*/ 0 h 1068867"/>
              <a:gd name="connsiteX59" fmla="*/ 2027021 w 4452260"/>
              <a:gd name="connsiteY59" fmla="*/ 0 h 1068867"/>
              <a:gd name="connsiteX60" fmla="*/ 2032162 w 4452260"/>
              <a:gd name="connsiteY60" fmla="*/ 0 h 1068867"/>
              <a:gd name="connsiteX61" fmla="*/ 2141909 w 4452260"/>
              <a:gd name="connsiteY61" fmla="*/ 0 h 1068867"/>
              <a:gd name="connsiteX62" fmla="*/ 2143633 w 4452260"/>
              <a:gd name="connsiteY62" fmla="*/ 0 h 1068867"/>
              <a:gd name="connsiteX63" fmla="*/ 2178359 w 4452260"/>
              <a:gd name="connsiteY63" fmla="*/ 0 h 1068867"/>
              <a:gd name="connsiteX64" fmla="*/ 2228719 w 4452260"/>
              <a:gd name="connsiteY64" fmla="*/ 0 h 1068867"/>
              <a:gd name="connsiteX65" fmla="*/ 2229207 w 4452260"/>
              <a:gd name="connsiteY65" fmla="*/ 0 h 1068867"/>
              <a:gd name="connsiteX66" fmla="*/ 2230931 w 4452260"/>
              <a:gd name="connsiteY66" fmla="*/ 0 h 1068867"/>
              <a:gd name="connsiteX67" fmla="*/ 2287725 w 4452260"/>
              <a:gd name="connsiteY67" fmla="*/ 0 h 1068867"/>
              <a:gd name="connsiteX68" fmla="*/ 2289450 w 4452260"/>
              <a:gd name="connsiteY68" fmla="*/ 0 h 1068867"/>
              <a:gd name="connsiteX69" fmla="*/ 2323220 w 4452260"/>
              <a:gd name="connsiteY69" fmla="*/ 0 h 1068867"/>
              <a:gd name="connsiteX70" fmla="*/ 2324944 w 4452260"/>
              <a:gd name="connsiteY70" fmla="*/ 0 h 1068867"/>
              <a:gd name="connsiteX71" fmla="*/ 2340483 w 4452260"/>
              <a:gd name="connsiteY71" fmla="*/ 0 h 1068867"/>
              <a:gd name="connsiteX72" fmla="*/ 2341447 w 4452260"/>
              <a:gd name="connsiteY72" fmla="*/ 0 h 1068867"/>
              <a:gd name="connsiteX73" fmla="*/ 2343172 w 4452260"/>
              <a:gd name="connsiteY73" fmla="*/ 0 h 1068867"/>
              <a:gd name="connsiteX74" fmla="*/ 2349122 w 4452260"/>
              <a:gd name="connsiteY74" fmla="*/ 0 h 1068867"/>
              <a:gd name="connsiteX75" fmla="*/ 2350846 w 4452260"/>
              <a:gd name="connsiteY75" fmla="*/ 0 h 1068867"/>
              <a:gd name="connsiteX76" fmla="*/ 2390844 w 4452260"/>
              <a:gd name="connsiteY76" fmla="*/ 0 h 1068867"/>
              <a:gd name="connsiteX77" fmla="*/ 2462317 w 4452260"/>
              <a:gd name="connsiteY77" fmla="*/ 0 h 1068867"/>
              <a:gd name="connsiteX78" fmla="*/ 2499455 w 4452260"/>
              <a:gd name="connsiteY78" fmla="*/ 0 h 1068867"/>
              <a:gd name="connsiteX79" fmla="*/ 2530713 w 4452260"/>
              <a:gd name="connsiteY79" fmla="*/ 0 h 1068867"/>
              <a:gd name="connsiteX80" fmla="*/ 2547403 w 4452260"/>
              <a:gd name="connsiteY80" fmla="*/ 0 h 1068867"/>
              <a:gd name="connsiteX81" fmla="*/ 2549127 w 4452260"/>
              <a:gd name="connsiteY81" fmla="*/ 0 h 1068867"/>
              <a:gd name="connsiteX82" fmla="*/ 2581074 w 4452260"/>
              <a:gd name="connsiteY82" fmla="*/ 0 h 1068867"/>
              <a:gd name="connsiteX83" fmla="*/ 2582112 w 4452260"/>
              <a:gd name="connsiteY83" fmla="*/ 0 h 1068867"/>
              <a:gd name="connsiteX84" fmla="*/ 2669530 w 4452260"/>
              <a:gd name="connsiteY84" fmla="*/ 0 h 1068867"/>
              <a:gd name="connsiteX85" fmla="*/ 2678759 w 4452260"/>
              <a:gd name="connsiteY85" fmla="*/ 0 h 1068867"/>
              <a:gd name="connsiteX86" fmla="*/ 2709527 w 4452260"/>
              <a:gd name="connsiteY86" fmla="*/ 0 h 1068867"/>
              <a:gd name="connsiteX87" fmla="*/ 2711252 w 4452260"/>
              <a:gd name="connsiteY87" fmla="*/ 0 h 1068867"/>
              <a:gd name="connsiteX88" fmla="*/ 2714748 w 4452260"/>
              <a:gd name="connsiteY88" fmla="*/ 0 h 1068867"/>
              <a:gd name="connsiteX89" fmla="*/ 2719890 w 4452260"/>
              <a:gd name="connsiteY89" fmla="*/ 0 h 1068867"/>
              <a:gd name="connsiteX90" fmla="*/ 2831360 w 4452260"/>
              <a:gd name="connsiteY90" fmla="*/ 0 h 1068867"/>
              <a:gd name="connsiteX91" fmla="*/ 2833086 w 4452260"/>
              <a:gd name="connsiteY91" fmla="*/ 0 h 1068867"/>
              <a:gd name="connsiteX92" fmla="*/ 2866087 w 4452260"/>
              <a:gd name="connsiteY92" fmla="*/ 0 h 1068867"/>
              <a:gd name="connsiteX93" fmla="*/ 2918659 w 4452260"/>
              <a:gd name="connsiteY93" fmla="*/ 0 h 1068867"/>
              <a:gd name="connsiteX94" fmla="*/ 2919896 w 4452260"/>
              <a:gd name="connsiteY94" fmla="*/ 0 h 1068867"/>
              <a:gd name="connsiteX95" fmla="*/ 2920383 w 4452260"/>
              <a:gd name="connsiteY95" fmla="*/ 0 h 1068867"/>
              <a:gd name="connsiteX96" fmla="*/ 2977177 w 4452260"/>
              <a:gd name="connsiteY96" fmla="*/ 0 h 1068867"/>
              <a:gd name="connsiteX97" fmla="*/ 2978902 w 4452260"/>
              <a:gd name="connsiteY97" fmla="*/ 0 h 1068867"/>
              <a:gd name="connsiteX98" fmla="*/ 3012671 w 4452260"/>
              <a:gd name="connsiteY98" fmla="*/ 0 h 1068867"/>
              <a:gd name="connsiteX99" fmla="*/ 3014397 w 4452260"/>
              <a:gd name="connsiteY99" fmla="*/ 0 h 1068867"/>
              <a:gd name="connsiteX100" fmla="*/ 3028211 w 4452260"/>
              <a:gd name="connsiteY100" fmla="*/ 0 h 1068867"/>
              <a:gd name="connsiteX101" fmla="*/ 3030899 w 4452260"/>
              <a:gd name="connsiteY101" fmla="*/ 0 h 1068867"/>
              <a:gd name="connsiteX102" fmla="*/ 3032624 w 4452260"/>
              <a:gd name="connsiteY102" fmla="*/ 0 h 1068867"/>
              <a:gd name="connsiteX103" fmla="*/ 3038573 w 4452260"/>
              <a:gd name="connsiteY103" fmla="*/ 0 h 1068867"/>
              <a:gd name="connsiteX104" fmla="*/ 3040298 w 4452260"/>
              <a:gd name="connsiteY104" fmla="*/ 0 h 1068867"/>
              <a:gd name="connsiteX105" fmla="*/ 3082021 w 4452260"/>
              <a:gd name="connsiteY105" fmla="*/ 0 h 1068867"/>
              <a:gd name="connsiteX106" fmla="*/ 3150044 w 4452260"/>
              <a:gd name="connsiteY106" fmla="*/ 0 h 1068867"/>
              <a:gd name="connsiteX107" fmla="*/ 3218441 w 4452260"/>
              <a:gd name="connsiteY107" fmla="*/ 0 h 1068867"/>
              <a:gd name="connsiteX108" fmla="*/ 3236855 w 4452260"/>
              <a:gd name="connsiteY108" fmla="*/ 0 h 1068867"/>
              <a:gd name="connsiteX109" fmla="*/ 3269839 w 4452260"/>
              <a:gd name="connsiteY109" fmla="*/ 0 h 1068867"/>
              <a:gd name="connsiteX110" fmla="*/ 3272250 w 4452260"/>
              <a:gd name="connsiteY110" fmla="*/ 0 h 1068867"/>
              <a:gd name="connsiteX111" fmla="*/ 3320378 w 4452260"/>
              <a:gd name="connsiteY111" fmla="*/ 0 h 1068867"/>
              <a:gd name="connsiteX112" fmla="*/ 3346330 w 4452260"/>
              <a:gd name="connsiteY112" fmla="*/ 0 h 1068867"/>
              <a:gd name="connsiteX113" fmla="*/ 3357257 w 4452260"/>
              <a:gd name="connsiteY113" fmla="*/ 0 h 1068867"/>
              <a:gd name="connsiteX114" fmla="*/ 3369936 w 4452260"/>
              <a:gd name="connsiteY114" fmla="*/ 0 h 1068867"/>
              <a:gd name="connsiteX115" fmla="*/ 3398980 w 4452260"/>
              <a:gd name="connsiteY115" fmla="*/ 0 h 1068867"/>
              <a:gd name="connsiteX116" fmla="*/ 3405925 w 4452260"/>
              <a:gd name="connsiteY116" fmla="*/ 0 h 1068867"/>
              <a:gd name="connsiteX117" fmla="*/ 3411066 w 4452260"/>
              <a:gd name="connsiteY117" fmla="*/ 0 h 1068867"/>
              <a:gd name="connsiteX118" fmla="*/ 3520813 w 4452260"/>
              <a:gd name="connsiteY118" fmla="*/ 0 h 1068867"/>
              <a:gd name="connsiteX119" fmla="*/ 3607623 w 4452260"/>
              <a:gd name="connsiteY119" fmla="*/ 0 h 1068867"/>
              <a:gd name="connsiteX120" fmla="*/ 3608111 w 4452260"/>
              <a:gd name="connsiteY120" fmla="*/ 0 h 1068867"/>
              <a:gd name="connsiteX121" fmla="*/ 3666629 w 4452260"/>
              <a:gd name="connsiteY121" fmla="*/ 0 h 1068867"/>
              <a:gd name="connsiteX122" fmla="*/ 3702124 w 4452260"/>
              <a:gd name="connsiteY122" fmla="*/ 0 h 1068867"/>
              <a:gd name="connsiteX123" fmla="*/ 3720351 w 4452260"/>
              <a:gd name="connsiteY123" fmla="*/ 0 h 1068867"/>
              <a:gd name="connsiteX124" fmla="*/ 3728025 w 4452260"/>
              <a:gd name="connsiteY124" fmla="*/ 0 h 1068867"/>
              <a:gd name="connsiteX125" fmla="*/ 3769748 w 4452260"/>
              <a:gd name="connsiteY125" fmla="*/ 0 h 1068867"/>
              <a:gd name="connsiteX126" fmla="*/ 4098793 w 4452260"/>
              <a:gd name="connsiteY126" fmla="*/ 0 h 1068867"/>
              <a:gd name="connsiteX127" fmla="*/ 4193519 w 4452260"/>
              <a:gd name="connsiteY127" fmla="*/ 54408 h 1068867"/>
              <a:gd name="connsiteX128" fmla="*/ 4439104 w 4452260"/>
              <a:gd name="connsiteY128" fmla="*/ 480025 h 1068867"/>
              <a:gd name="connsiteX129" fmla="*/ 4439104 w 4452260"/>
              <a:gd name="connsiteY129" fmla="*/ 588843 h 1068867"/>
              <a:gd name="connsiteX130" fmla="*/ 4193519 w 4452260"/>
              <a:gd name="connsiteY130" fmla="*/ 1014459 h 1068867"/>
              <a:gd name="connsiteX131" fmla="*/ 4098793 w 4452260"/>
              <a:gd name="connsiteY131" fmla="*/ 1068867 h 1068867"/>
              <a:gd name="connsiteX132" fmla="*/ 3728025 w 4452260"/>
              <a:gd name="connsiteY132" fmla="*/ 1068867 h 1068867"/>
              <a:gd name="connsiteX133" fmla="*/ 3607623 w 4452260"/>
              <a:gd name="connsiteY133" fmla="*/ 1068867 h 1068867"/>
              <a:gd name="connsiteX134" fmla="*/ 3411066 w 4452260"/>
              <a:gd name="connsiteY134" fmla="*/ 1068867 h 1068867"/>
              <a:gd name="connsiteX135" fmla="*/ 3357257 w 4452260"/>
              <a:gd name="connsiteY135" fmla="*/ 1068867 h 1068867"/>
              <a:gd name="connsiteX136" fmla="*/ 3236855 w 4452260"/>
              <a:gd name="connsiteY136" fmla="*/ 1068867 h 1068867"/>
              <a:gd name="connsiteX137" fmla="*/ 3040298 w 4452260"/>
              <a:gd name="connsiteY137" fmla="*/ 1068867 h 1068867"/>
              <a:gd name="connsiteX138" fmla="*/ 3038573 w 4452260"/>
              <a:gd name="connsiteY138" fmla="*/ 1068867 h 1068867"/>
              <a:gd name="connsiteX139" fmla="*/ 2919896 w 4452260"/>
              <a:gd name="connsiteY139" fmla="*/ 1068867 h 1068867"/>
              <a:gd name="connsiteX140" fmla="*/ 2866087 w 4452260"/>
              <a:gd name="connsiteY140" fmla="*/ 1068867 h 1068867"/>
              <a:gd name="connsiteX141" fmla="*/ 2719890 w 4452260"/>
              <a:gd name="connsiteY141" fmla="*/ 1068867 h 1068867"/>
              <a:gd name="connsiteX142" fmla="*/ 2669530 w 4452260"/>
              <a:gd name="connsiteY142" fmla="*/ 1068867 h 1068867"/>
              <a:gd name="connsiteX143" fmla="*/ 2549127 w 4452260"/>
              <a:gd name="connsiteY143" fmla="*/ 1068867 h 1068867"/>
              <a:gd name="connsiteX144" fmla="*/ 2547403 w 4452260"/>
              <a:gd name="connsiteY144" fmla="*/ 1068867 h 1068867"/>
              <a:gd name="connsiteX145" fmla="*/ 2350846 w 4452260"/>
              <a:gd name="connsiteY145" fmla="*/ 1068867 h 1068867"/>
              <a:gd name="connsiteX146" fmla="*/ 2349122 w 4452260"/>
              <a:gd name="connsiteY146" fmla="*/ 1068867 h 1068867"/>
              <a:gd name="connsiteX147" fmla="*/ 2228719 w 4452260"/>
              <a:gd name="connsiteY147" fmla="*/ 1068867 h 1068867"/>
              <a:gd name="connsiteX148" fmla="*/ 2178359 w 4452260"/>
              <a:gd name="connsiteY148" fmla="*/ 1068867 h 1068867"/>
              <a:gd name="connsiteX149" fmla="*/ 2032162 w 4452260"/>
              <a:gd name="connsiteY149" fmla="*/ 1068867 h 1068867"/>
              <a:gd name="connsiteX150" fmla="*/ 1978354 w 4452260"/>
              <a:gd name="connsiteY150" fmla="*/ 1068867 h 1068867"/>
              <a:gd name="connsiteX151" fmla="*/ 1859676 w 4452260"/>
              <a:gd name="connsiteY151" fmla="*/ 1068867 h 1068867"/>
              <a:gd name="connsiteX152" fmla="*/ 1857951 w 4452260"/>
              <a:gd name="connsiteY152" fmla="*/ 1068867 h 1068867"/>
              <a:gd name="connsiteX153" fmla="*/ 1826599 w 4452260"/>
              <a:gd name="connsiteY153" fmla="*/ 1068867 h 1068867"/>
              <a:gd name="connsiteX154" fmla="*/ 1661394 w 4452260"/>
              <a:gd name="connsiteY154" fmla="*/ 1068867 h 1068867"/>
              <a:gd name="connsiteX155" fmla="*/ 1540992 w 4452260"/>
              <a:gd name="connsiteY155" fmla="*/ 1068867 h 1068867"/>
              <a:gd name="connsiteX156" fmla="*/ 1531708 w 4452260"/>
              <a:gd name="connsiteY156" fmla="*/ 1068867 h 1068867"/>
              <a:gd name="connsiteX157" fmla="*/ 1487183 w 4452260"/>
              <a:gd name="connsiteY157" fmla="*/ 1068867 h 1068867"/>
              <a:gd name="connsiteX158" fmla="*/ 1335428 w 4452260"/>
              <a:gd name="connsiteY158" fmla="*/ 1068867 h 1068867"/>
              <a:gd name="connsiteX159" fmla="*/ 1290626 w 4452260"/>
              <a:gd name="connsiteY159" fmla="*/ 1068867 h 1068867"/>
              <a:gd name="connsiteX160" fmla="*/ 1170224 w 4452260"/>
              <a:gd name="connsiteY160" fmla="*/ 1068867 h 1068867"/>
              <a:gd name="connsiteX161" fmla="*/ 1138871 w 4452260"/>
              <a:gd name="connsiteY161" fmla="*/ 1068867 h 1068867"/>
              <a:gd name="connsiteX162" fmla="*/ 1040537 w 4452260"/>
              <a:gd name="connsiteY162" fmla="*/ 1068867 h 1068867"/>
              <a:gd name="connsiteX163" fmla="*/ 843980 w 4452260"/>
              <a:gd name="connsiteY163" fmla="*/ 1068867 h 1068867"/>
              <a:gd name="connsiteX164" fmla="*/ 799455 w 4452260"/>
              <a:gd name="connsiteY164" fmla="*/ 1068867 h 1068867"/>
              <a:gd name="connsiteX165" fmla="*/ 647700 w 4452260"/>
              <a:gd name="connsiteY165" fmla="*/ 1068867 h 1068867"/>
              <a:gd name="connsiteX166" fmla="*/ 352810 w 4452260"/>
              <a:gd name="connsiteY166" fmla="*/ 1068867 h 1068867"/>
              <a:gd name="connsiteX167" fmla="*/ 258084 w 4452260"/>
              <a:gd name="connsiteY167" fmla="*/ 1014459 h 1068867"/>
              <a:gd name="connsiteX168" fmla="*/ 12498 w 4452260"/>
              <a:gd name="connsiteY168" fmla="*/ 588843 h 1068867"/>
              <a:gd name="connsiteX169" fmla="*/ 12498 w 4452260"/>
              <a:gd name="connsiteY169" fmla="*/ 480025 h 1068867"/>
              <a:gd name="connsiteX170" fmla="*/ 258084 w 4452260"/>
              <a:gd name="connsiteY170" fmla="*/ 54408 h 1068867"/>
              <a:gd name="connsiteX171" fmla="*/ 352810 w 4452260"/>
              <a:gd name="connsiteY171" fmla="*/ 0 h 1068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</a:cxnLst>
            <a:rect l="l" t="t" r="r" b="b"/>
            <a:pathLst>
              <a:path w="4452260" h="1068867">
                <a:moveTo>
                  <a:pt x="352810" y="0"/>
                </a:moveTo>
                <a:cubicBezTo>
                  <a:pt x="475602" y="0"/>
                  <a:pt x="567696" y="0"/>
                  <a:pt x="636768" y="0"/>
                </a:cubicBezTo>
                <a:lnTo>
                  <a:pt x="647700" y="0"/>
                </a:lnTo>
                <a:lnTo>
                  <a:pt x="724065" y="0"/>
                </a:lnTo>
                <a:cubicBezTo>
                  <a:pt x="748048" y="0"/>
                  <a:pt x="767235" y="0"/>
                  <a:pt x="782584" y="0"/>
                </a:cubicBezTo>
                <a:lnTo>
                  <a:pt x="799455" y="0"/>
                </a:lnTo>
                <a:lnTo>
                  <a:pt x="809825" y="0"/>
                </a:lnTo>
                <a:lnTo>
                  <a:pt x="818078" y="0"/>
                </a:lnTo>
                <a:cubicBezTo>
                  <a:pt x="843980" y="0"/>
                  <a:pt x="843980" y="0"/>
                  <a:pt x="843980" y="0"/>
                </a:cubicBezTo>
                <a:lnTo>
                  <a:pt x="931658" y="0"/>
                </a:lnTo>
                <a:lnTo>
                  <a:pt x="961580" y="0"/>
                </a:lnTo>
                <a:lnTo>
                  <a:pt x="1000055" y="0"/>
                </a:lnTo>
                <a:lnTo>
                  <a:pt x="1040537" y="0"/>
                </a:lnTo>
                <a:lnTo>
                  <a:pt x="1051453" y="0"/>
                </a:lnTo>
                <a:lnTo>
                  <a:pt x="1083414" y="0"/>
                </a:lnTo>
                <a:lnTo>
                  <a:pt x="1112969" y="0"/>
                </a:lnTo>
                <a:cubicBezTo>
                  <a:pt x="1138871" y="0"/>
                  <a:pt x="1138871" y="0"/>
                  <a:pt x="1138871" y="0"/>
                </a:cubicBezTo>
                <a:lnTo>
                  <a:pt x="1170224" y="0"/>
                </a:lnTo>
                <a:lnTo>
                  <a:pt x="1170711" y="0"/>
                </a:lnTo>
                <a:lnTo>
                  <a:pt x="1202662" y="0"/>
                </a:lnTo>
                <a:lnTo>
                  <a:pt x="1240037" y="0"/>
                </a:lnTo>
                <a:cubicBezTo>
                  <a:pt x="1290626" y="0"/>
                  <a:pt x="1290626" y="0"/>
                  <a:pt x="1290626" y="0"/>
                </a:cubicBezTo>
                <a:lnTo>
                  <a:pt x="1324496" y="0"/>
                </a:lnTo>
                <a:lnTo>
                  <a:pt x="1332348" y="0"/>
                </a:lnTo>
                <a:lnTo>
                  <a:pt x="1335428" y="0"/>
                </a:lnTo>
                <a:lnTo>
                  <a:pt x="1411793" y="0"/>
                </a:lnTo>
                <a:lnTo>
                  <a:pt x="1454182" y="0"/>
                </a:lnTo>
                <a:lnTo>
                  <a:pt x="1470312" y="0"/>
                </a:lnTo>
                <a:lnTo>
                  <a:pt x="1487183" y="0"/>
                </a:lnTo>
                <a:lnTo>
                  <a:pt x="1497552" y="0"/>
                </a:lnTo>
                <a:lnTo>
                  <a:pt x="1505806" y="0"/>
                </a:lnTo>
                <a:lnTo>
                  <a:pt x="1528471" y="0"/>
                </a:lnTo>
                <a:lnTo>
                  <a:pt x="1531708" y="0"/>
                </a:lnTo>
                <a:lnTo>
                  <a:pt x="1540992" y="0"/>
                </a:lnTo>
                <a:lnTo>
                  <a:pt x="1541479" y="0"/>
                </a:lnTo>
                <a:lnTo>
                  <a:pt x="1599998" y="0"/>
                </a:lnTo>
                <a:lnTo>
                  <a:pt x="1619386" y="0"/>
                </a:lnTo>
                <a:lnTo>
                  <a:pt x="1635492" y="0"/>
                </a:lnTo>
                <a:lnTo>
                  <a:pt x="1649308" y="0"/>
                </a:lnTo>
                <a:lnTo>
                  <a:pt x="1653720" y="0"/>
                </a:lnTo>
                <a:lnTo>
                  <a:pt x="1661394" y="0"/>
                </a:lnTo>
                <a:lnTo>
                  <a:pt x="1687782" y="0"/>
                </a:lnTo>
                <a:lnTo>
                  <a:pt x="1703116" y="0"/>
                </a:lnTo>
                <a:lnTo>
                  <a:pt x="1739181" y="0"/>
                </a:lnTo>
                <a:lnTo>
                  <a:pt x="1771141" y="0"/>
                </a:lnTo>
                <a:lnTo>
                  <a:pt x="1800697" y="0"/>
                </a:lnTo>
                <a:lnTo>
                  <a:pt x="1811727" y="0"/>
                </a:lnTo>
                <a:lnTo>
                  <a:pt x="1823361" y="0"/>
                </a:lnTo>
                <a:lnTo>
                  <a:pt x="1826599" y="0"/>
                </a:lnTo>
                <a:lnTo>
                  <a:pt x="1857951" y="0"/>
                </a:lnTo>
                <a:lnTo>
                  <a:pt x="1858439" y="0"/>
                </a:lnTo>
                <a:lnTo>
                  <a:pt x="1859676" y="0"/>
                </a:lnTo>
                <a:lnTo>
                  <a:pt x="1893346" y="0"/>
                </a:lnTo>
                <a:lnTo>
                  <a:pt x="1927765" y="0"/>
                </a:lnTo>
                <a:lnTo>
                  <a:pt x="1963365" y="0"/>
                </a:lnTo>
                <a:lnTo>
                  <a:pt x="1978354" y="0"/>
                </a:lnTo>
                <a:lnTo>
                  <a:pt x="1991032" y="0"/>
                </a:lnTo>
                <a:lnTo>
                  <a:pt x="2020076" y="0"/>
                </a:lnTo>
                <a:lnTo>
                  <a:pt x="2021800" y="0"/>
                </a:lnTo>
                <a:lnTo>
                  <a:pt x="2027021" y="0"/>
                </a:lnTo>
                <a:cubicBezTo>
                  <a:pt x="2032162" y="0"/>
                  <a:pt x="2032162" y="0"/>
                  <a:pt x="2032162" y="0"/>
                </a:cubicBezTo>
                <a:lnTo>
                  <a:pt x="2141909" y="0"/>
                </a:lnTo>
                <a:lnTo>
                  <a:pt x="2143633" y="0"/>
                </a:lnTo>
                <a:lnTo>
                  <a:pt x="2178359" y="0"/>
                </a:lnTo>
                <a:lnTo>
                  <a:pt x="2228719" y="0"/>
                </a:lnTo>
                <a:lnTo>
                  <a:pt x="2229207" y="0"/>
                </a:lnTo>
                <a:lnTo>
                  <a:pt x="2230931" y="0"/>
                </a:lnTo>
                <a:lnTo>
                  <a:pt x="2287725" y="0"/>
                </a:lnTo>
                <a:lnTo>
                  <a:pt x="2289450" y="0"/>
                </a:lnTo>
                <a:lnTo>
                  <a:pt x="2323220" y="0"/>
                </a:lnTo>
                <a:lnTo>
                  <a:pt x="2324944" y="0"/>
                </a:lnTo>
                <a:lnTo>
                  <a:pt x="2340483" y="0"/>
                </a:lnTo>
                <a:lnTo>
                  <a:pt x="2341447" y="0"/>
                </a:lnTo>
                <a:lnTo>
                  <a:pt x="2343172" y="0"/>
                </a:lnTo>
                <a:lnTo>
                  <a:pt x="2349122" y="0"/>
                </a:lnTo>
                <a:lnTo>
                  <a:pt x="2350846" y="0"/>
                </a:lnTo>
                <a:lnTo>
                  <a:pt x="2390844" y="0"/>
                </a:lnTo>
                <a:lnTo>
                  <a:pt x="2462317" y="0"/>
                </a:lnTo>
                <a:lnTo>
                  <a:pt x="2499455" y="0"/>
                </a:lnTo>
                <a:lnTo>
                  <a:pt x="2530713" y="0"/>
                </a:lnTo>
                <a:lnTo>
                  <a:pt x="2547403" y="0"/>
                </a:lnTo>
                <a:lnTo>
                  <a:pt x="2549127" y="0"/>
                </a:lnTo>
                <a:lnTo>
                  <a:pt x="2581074" y="0"/>
                </a:lnTo>
                <a:lnTo>
                  <a:pt x="2582112" y="0"/>
                </a:lnTo>
                <a:cubicBezTo>
                  <a:pt x="2669530" y="0"/>
                  <a:pt x="2669530" y="0"/>
                  <a:pt x="2669530" y="0"/>
                </a:cubicBezTo>
                <a:lnTo>
                  <a:pt x="2678759" y="0"/>
                </a:lnTo>
                <a:lnTo>
                  <a:pt x="2709527" y="0"/>
                </a:lnTo>
                <a:lnTo>
                  <a:pt x="2711252" y="0"/>
                </a:lnTo>
                <a:lnTo>
                  <a:pt x="2714748" y="0"/>
                </a:lnTo>
                <a:lnTo>
                  <a:pt x="2719890" y="0"/>
                </a:lnTo>
                <a:lnTo>
                  <a:pt x="2831360" y="0"/>
                </a:lnTo>
                <a:lnTo>
                  <a:pt x="2833086" y="0"/>
                </a:lnTo>
                <a:lnTo>
                  <a:pt x="2866087" y="0"/>
                </a:lnTo>
                <a:lnTo>
                  <a:pt x="2918659" y="0"/>
                </a:lnTo>
                <a:lnTo>
                  <a:pt x="2919896" y="0"/>
                </a:lnTo>
                <a:lnTo>
                  <a:pt x="2920383" y="0"/>
                </a:lnTo>
                <a:lnTo>
                  <a:pt x="2977177" y="0"/>
                </a:lnTo>
                <a:lnTo>
                  <a:pt x="2978902" y="0"/>
                </a:lnTo>
                <a:lnTo>
                  <a:pt x="3012671" y="0"/>
                </a:lnTo>
                <a:lnTo>
                  <a:pt x="3014397" y="0"/>
                </a:lnTo>
                <a:lnTo>
                  <a:pt x="3028211" y="0"/>
                </a:lnTo>
                <a:lnTo>
                  <a:pt x="3030899" y="0"/>
                </a:lnTo>
                <a:lnTo>
                  <a:pt x="3032624" y="0"/>
                </a:lnTo>
                <a:lnTo>
                  <a:pt x="3038573" y="0"/>
                </a:lnTo>
                <a:lnTo>
                  <a:pt x="3040298" y="0"/>
                </a:lnTo>
                <a:lnTo>
                  <a:pt x="3082021" y="0"/>
                </a:lnTo>
                <a:lnTo>
                  <a:pt x="3150044" y="0"/>
                </a:lnTo>
                <a:lnTo>
                  <a:pt x="3218441" y="0"/>
                </a:lnTo>
                <a:lnTo>
                  <a:pt x="3236855" y="0"/>
                </a:lnTo>
                <a:lnTo>
                  <a:pt x="3269839" y="0"/>
                </a:lnTo>
                <a:lnTo>
                  <a:pt x="3272250" y="0"/>
                </a:lnTo>
                <a:lnTo>
                  <a:pt x="3320378" y="0"/>
                </a:lnTo>
                <a:lnTo>
                  <a:pt x="3346330" y="0"/>
                </a:lnTo>
                <a:lnTo>
                  <a:pt x="3357257" y="0"/>
                </a:lnTo>
                <a:lnTo>
                  <a:pt x="3369936" y="0"/>
                </a:lnTo>
                <a:lnTo>
                  <a:pt x="3398980" y="0"/>
                </a:lnTo>
                <a:lnTo>
                  <a:pt x="3405925" y="0"/>
                </a:lnTo>
                <a:cubicBezTo>
                  <a:pt x="3411066" y="0"/>
                  <a:pt x="3411066" y="0"/>
                  <a:pt x="3411066" y="0"/>
                </a:cubicBezTo>
                <a:lnTo>
                  <a:pt x="3520813" y="0"/>
                </a:lnTo>
                <a:lnTo>
                  <a:pt x="3607623" y="0"/>
                </a:lnTo>
                <a:lnTo>
                  <a:pt x="3608111" y="0"/>
                </a:lnTo>
                <a:lnTo>
                  <a:pt x="3666629" y="0"/>
                </a:lnTo>
                <a:lnTo>
                  <a:pt x="3702124" y="0"/>
                </a:lnTo>
                <a:lnTo>
                  <a:pt x="3720351" y="0"/>
                </a:lnTo>
                <a:lnTo>
                  <a:pt x="3728025" y="0"/>
                </a:lnTo>
                <a:lnTo>
                  <a:pt x="3769748" y="0"/>
                </a:lnTo>
                <a:cubicBezTo>
                  <a:pt x="4098793" y="0"/>
                  <a:pt x="4098793" y="0"/>
                  <a:pt x="4098793" y="0"/>
                </a:cubicBezTo>
                <a:cubicBezTo>
                  <a:pt x="4133877" y="0"/>
                  <a:pt x="4175977" y="24572"/>
                  <a:pt x="4193519" y="54408"/>
                </a:cubicBezTo>
                <a:cubicBezTo>
                  <a:pt x="4439104" y="480025"/>
                  <a:pt x="4439104" y="480025"/>
                  <a:pt x="4439104" y="480025"/>
                </a:cubicBezTo>
                <a:cubicBezTo>
                  <a:pt x="4456646" y="509862"/>
                  <a:pt x="4456646" y="559005"/>
                  <a:pt x="4439104" y="588843"/>
                </a:cubicBezTo>
                <a:cubicBezTo>
                  <a:pt x="4193519" y="1014459"/>
                  <a:pt x="4193519" y="1014459"/>
                  <a:pt x="4193519" y="1014459"/>
                </a:cubicBezTo>
                <a:cubicBezTo>
                  <a:pt x="4175977" y="1044295"/>
                  <a:pt x="4133877" y="1068867"/>
                  <a:pt x="4098793" y="1068867"/>
                </a:cubicBezTo>
                <a:lnTo>
                  <a:pt x="3728025" y="1068867"/>
                </a:lnTo>
                <a:lnTo>
                  <a:pt x="3607623" y="1068867"/>
                </a:lnTo>
                <a:lnTo>
                  <a:pt x="3411066" y="1068867"/>
                </a:lnTo>
                <a:lnTo>
                  <a:pt x="3357257" y="1068867"/>
                </a:lnTo>
                <a:lnTo>
                  <a:pt x="3236855" y="1068867"/>
                </a:lnTo>
                <a:lnTo>
                  <a:pt x="3040298" y="1068867"/>
                </a:lnTo>
                <a:lnTo>
                  <a:pt x="3038573" y="1068867"/>
                </a:lnTo>
                <a:lnTo>
                  <a:pt x="2919896" y="1068867"/>
                </a:lnTo>
                <a:lnTo>
                  <a:pt x="2866087" y="1068867"/>
                </a:lnTo>
                <a:lnTo>
                  <a:pt x="2719890" y="1068867"/>
                </a:lnTo>
                <a:lnTo>
                  <a:pt x="2669530" y="1068867"/>
                </a:lnTo>
                <a:lnTo>
                  <a:pt x="2549127" y="1068867"/>
                </a:lnTo>
                <a:lnTo>
                  <a:pt x="2547403" y="1068867"/>
                </a:lnTo>
                <a:lnTo>
                  <a:pt x="2350846" y="1068867"/>
                </a:lnTo>
                <a:lnTo>
                  <a:pt x="2349122" y="1068867"/>
                </a:lnTo>
                <a:lnTo>
                  <a:pt x="2228719" y="1068867"/>
                </a:lnTo>
                <a:lnTo>
                  <a:pt x="2178359" y="1068867"/>
                </a:lnTo>
                <a:lnTo>
                  <a:pt x="2032162" y="1068867"/>
                </a:lnTo>
                <a:lnTo>
                  <a:pt x="1978354" y="1068867"/>
                </a:lnTo>
                <a:lnTo>
                  <a:pt x="1859676" y="1068867"/>
                </a:lnTo>
                <a:lnTo>
                  <a:pt x="1857951" y="1068867"/>
                </a:lnTo>
                <a:lnTo>
                  <a:pt x="1826599" y="1068867"/>
                </a:lnTo>
                <a:lnTo>
                  <a:pt x="1661394" y="1068867"/>
                </a:lnTo>
                <a:lnTo>
                  <a:pt x="1540992" y="1068867"/>
                </a:lnTo>
                <a:lnTo>
                  <a:pt x="1531708" y="1068867"/>
                </a:lnTo>
                <a:lnTo>
                  <a:pt x="1487183" y="1068867"/>
                </a:lnTo>
                <a:lnTo>
                  <a:pt x="1335428" y="1068867"/>
                </a:lnTo>
                <a:lnTo>
                  <a:pt x="1290626" y="1068867"/>
                </a:lnTo>
                <a:lnTo>
                  <a:pt x="1170224" y="1068867"/>
                </a:lnTo>
                <a:lnTo>
                  <a:pt x="1138871" y="1068867"/>
                </a:lnTo>
                <a:lnTo>
                  <a:pt x="1040537" y="1068867"/>
                </a:lnTo>
                <a:lnTo>
                  <a:pt x="843980" y="1068867"/>
                </a:lnTo>
                <a:lnTo>
                  <a:pt x="799455" y="1068867"/>
                </a:lnTo>
                <a:lnTo>
                  <a:pt x="647700" y="1068867"/>
                </a:lnTo>
                <a:lnTo>
                  <a:pt x="352810" y="1068867"/>
                </a:lnTo>
                <a:cubicBezTo>
                  <a:pt x="318603" y="1068867"/>
                  <a:pt x="275626" y="1044295"/>
                  <a:pt x="258084" y="1014459"/>
                </a:cubicBezTo>
                <a:cubicBezTo>
                  <a:pt x="12498" y="588843"/>
                  <a:pt x="12498" y="588843"/>
                  <a:pt x="12498" y="588843"/>
                </a:cubicBezTo>
                <a:cubicBezTo>
                  <a:pt x="-4166" y="559005"/>
                  <a:pt x="-4166" y="509862"/>
                  <a:pt x="12498" y="480025"/>
                </a:cubicBezTo>
                <a:cubicBezTo>
                  <a:pt x="258084" y="54408"/>
                  <a:pt x="258084" y="54408"/>
                  <a:pt x="258084" y="54408"/>
                </a:cubicBezTo>
                <a:cubicBezTo>
                  <a:pt x="275626" y="24572"/>
                  <a:pt x="318603" y="0"/>
                  <a:pt x="35281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</a:schemeClr>
              </a:gs>
              <a:gs pos="0">
                <a:srgbClr val="D3D3D3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83639" tIns="41819" rIns="83639" bIns="41819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任意多边形 48"/>
          <p:cNvSpPr/>
          <p:nvPr/>
        </p:nvSpPr>
        <p:spPr bwMode="auto">
          <a:xfrm>
            <a:off x="2936655" y="3292342"/>
            <a:ext cx="5901349" cy="873475"/>
          </a:xfrm>
          <a:custGeom>
            <a:avLst/>
            <a:gdLst>
              <a:gd name="connsiteX0" fmla="*/ 305125 w 4603109"/>
              <a:gd name="connsiteY0" fmla="*/ 0 h 924402"/>
              <a:gd name="connsiteX1" fmla="*/ 432894 w 4603109"/>
              <a:gd name="connsiteY1" fmla="*/ 0 h 924402"/>
              <a:gd name="connsiteX2" fmla="*/ 445336 w 4603109"/>
              <a:gd name="connsiteY2" fmla="*/ 0 h 924402"/>
              <a:gd name="connsiteX3" fmla="*/ 550703 w 4603109"/>
              <a:gd name="connsiteY3" fmla="*/ 0 h 924402"/>
              <a:gd name="connsiteX4" fmla="*/ 560158 w 4603109"/>
              <a:gd name="connsiteY4" fmla="*/ 0 h 924402"/>
              <a:gd name="connsiteX5" fmla="*/ 573105 w 4603109"/>
              <a:gd name="connsiteY5" fmla="*/ 0 h 924402"/>
              <a:gd name="connsiteX6" fmla="*/ 626202 w 4603109"/>
              <a:gd name="connsiteY6" fmla="*/ 0 h 924402"/>
              <a:gd name="connsiteX7" fmla="*/ 676811 w 4603109"/>
              <a:gd name="connsiteY7" fmla="*/ 0 h 924402"/>
              <a:gd name="connsiteX8" fmla="*/ 678472 w 4603109"/>
              <a:gd name="connsiteY8" fmla="*/ 0 h 924402"/>
              <a:gd name="connsiteX9" fmla="*/ 687927 w 4603109"/>
              <a:gd name="connsiteY9" fmla="*/ 0 h 924402"/>
              <a:gd name="connsiteX10" fmla="*/ 691402 w 4603109"/>
              <a:gd name="connsiteY10" fmla="*/ 0 h 924402"/>
              <a:gd name="connsiteX11" fmla="*/ 700371 w 4603109"/>
              <a:gd name="connsiteY11" fmla="*/ 0 h 924402"/>
              <a:gd name="connsiteX12" fmla="*/ 707508 w 4603109"/>
              <a:gd name="connsiteY12" fmla="*/ 0 h 924402"/>
              <a:gd name="connsiteX13" fmla="*/ 729909 w 4603109"/>
              <a:gd name="connsiteY13" fmla="*/ 0 h 924402"/>
              <a:gd name="connsiteX14" fmla="*/ 753971 w 4603109"/>
              <a:gd name="connsiteY14" fmla="*/ 0 h 924402"/>
              <a:gd name="connsiteX15" fmla="*/ 804580 w 4603109"/>
              <a:gd name="connsiteY15" fmla="*/ 0 h 924402"/>
              <a:gd name="connsiteX16" fmla="*/ 805737 w 4603109"/>
              <a:gd name="connsiteY16" fmla="*/ 0 h 924402"/>
              <a:gd name="connsiteX17" fmla="*/ 819171 w 4603109"/>
              <a:gd name="connsiteY17" fmla="*/ 0 h 924402"/>
              <a:gd name="connsiteX18" fmla="*/ 828140 w 4603109"/>
              <a:gd name="connsiteY18" fmla="*/ 0 h 924402"/>
              <a:gd name="connsiteX19" fmla="*/ 831615 w 4603109"/>
              <a:gd name="connsiteY19" fmla="*/ 0 h 924402"/>
              <a:gd name="connsiteX20" fmla="*/ 835277 w 4603109"/>
              <a:gd name="connsiteY20" fmla="*/ 0 h 924402"/>
              <a:gd name="connsiteX21" fmla="*/ 857678 w 4603109"/>
              <a:gd name="connsiteY21" fmla="*/ 0 h 924402"/>
              <a:gd name="connsiteX22" fmla="*/ 864889 w 4603109"/>
              <a:gd name="connsiteY22" fmla="*/ 0 h 924402"/>
              <a:gd name="connsiteX23" fmla="*/ 899900 w 4603109"/>
              <a:gd name="connsiteY23" fmla="*/ 0 h 924402"/>
              <a:gd name="connsiteX24" fmla="*/ 909341 w 4603109"/>
              <a:gd name="connsiteY24" fmla="*/ 0 h 924402"/>
              <a:gd name="connsiteX25" fmla="*/ 929965 w 4603109"/>
              <a:gd name="connsiteY25" fmla="*/ 0 h 924402"/>
              <a:gd name="connsiteX26" fmla="*/ 933506 w 4603109"/>
              <a:gd name="connsiteY26" fmla="*/ 0 h 924402"/>
              <a:gd name="connsiteX27" fmla="*/ 936982 w 4603109"/>
              <a:gd name="connsiteY27" fmla="*/ 0 h 924402"/>
              <a:gd name="connsiteX28" fmla="*/ 959384 w 4603109"/>
              <a:gd name="connsiteY28" fmla="*/ 0 h 924402"/>
              <a:gd name="connsiteX29" fmla="*/ 962542 w 4603109"/>
              <a:gd name="connsiteY29" fmla="*/ 0 h 924402"/>
              <a:gd name="connsiteX30" fmla="*/ 984943 w 4603109"/>
              <a:gd name="connsiteY30" fmla="*/ 0 h 924402"/>
              <a:gd name="connsiteX31" fmla="*/ 992658 w 4603109"/>
              <a:gd name="connsiteY31" fmla="*/ 0 h 924402"/>
              <a:gd name="connsiteX32" fmla="*/ 1012059 w 4603109"/>
              <a:gd name="connsiteY32" fmla="*/ 0 h 924402"/>
              <a:gd name="connsiteX33" fmla="*/ 1012480 w 4603109"/>
              <a:gd name="connsiteY33" fmla="*/ 0 h 924402"/>
              <a:gd name="connsiteX34" fmla="*/ 1027669 w 4603109"/>
              <a:gd name="connsiteY34" fmla="*/ 0 h 924402"/>
              <a:gd name="connsiteX35" fmla="*/ 1037110 w 4603109"/>
              <a:gd name="connsiteY35" fmla="*/ 0 h 924402"/>
              <a:gd name="connsiteX36" fmla="*/ 1040112 w 4603109"/>
              <a:gd name="connsiteY36" fmla="*/ 0 h 924402"/>
              <a:gd name="connsiteX37" fmla="*/ 1057734 w 4603109"/>
              <a:gd name="connsiteY37" fmla="*/ 0 h 924402"/>
              <a:gd name="connsiteX38" fmla="*/ 1064751 w 4603109"/>
              <a:gd name="connsiteY38" fmla="*/ 0 h 924402"/>
              <a:gd name="connsiteX39" fmla="*/ 1070177 w 4603109"/>
              <a:gd name="connsiteY39" fmla="*/ 0 h 924402"/>
              <a:gd name="connsiteX40" fmla="*/ 1072436 w 4603109"/>
              <a:gd name="connsiteY40" fmla="*/ 0 h 924402"/>
              <a:gd name="connsiteX41" fmla="*/ 1090311 w 4603109"/>
              <a:gd name="connsiteY41" fmla="*/ 0 h 924402"/>
              <a:gd name="connsiteX42" fmla="*/ 1110718 w 4603109"/>
              <a:gd name="connsiteY42" fmla="*/ 0 h 924402"/>
              <a:gd name="connsiteX43" fmla="*/ 1112712 w 4603109"/>
              <a:gd name="connsiteY43" fmla="*/ 0 h 924402"/>
              <a:gd name="connsiteX44" fmla="*/ 1116187 w 4603109"/>
              <a:gd name="connsiteY44" fmla="*/ 0 h 924402"/>
              <a:gd name="connsiteX45" fmla="*/ 1139828 w 4603109"/>
              <a:gd name="connsiteY45" fmla="*/ 0 h 924402"/>
              <a:gd name="connsiteX46" fmla="*/ 1140249 w 4603109"/>
              <a:gd name="connsiteY46" fmla="*/ 0 h 924402"/>
              <a:gd name="connsiteX47" fmla="*/ 1145480 w 4603109"/>
              <a:gd name="connsiteY47" fmla="*/ 0 h 924402"/>
              <a:gd name="connsiteX48" fmla="*/ 1152270 w 4603109"/>
              <a:gd name="connsiteY48" fmla="*/ 0 h 924402"/>
              <a:gd name="connsiteX49" fmla="*/ 1154934 w 4603109"/>
              <a:gd name="connsiteY49" fmla="*/ 0 h 924402"/>
              <a:gd name="connsiteX50" fmla="*/ 1167881 w 4603109"/>
              <a:gd name="connsiteY50" fmla="*/ 0 h 924402"/>
              <a:gd name="connsiteX51" fmla="*/ 1175544 w 4603109"/>
              <a:gd name="connsiteY51" fmla="*/ 0 h 924402"/>
              <a:gd name="connsiteX52" fmla="*/ 1184998 w 4603109"/>
              <a:gd name="connsiteY52" fmla="*/ 0 h 924402"/>
              <a:gd name="connsiteX53" fmla="*/ 1197946 w 4603109"/>
              <a:gd name="connsiteY53" fmla="*/ 0 h 924402"/>
              <a:gd name="connsiteX54" fmla="*/ 1200205 w 4603109"/>
              <a:gd name="connsiteY54" fmla="*/ 0 h 924402"/>
              <a:gd name="connsiteX55" fmla="*/ 1220978 w 4603109"/>
              <a:gd name="connsiteY55" fmla="*/ 0 h 924402"/>
              <a:gd name="connsiteX56" fmla="*/ 1238487 w 4603109"/>
              <a:gd name="connsiteY56" fmla="*/ 0 h 924402"/>
              <a:gd name="connsiteX57" fmla="*/ 1243956 w 4603109"/>
              <a:gd name="connsiteY57" fmla="*/ 0 h 924402"/>
              <a:gd name="connsiteX58" fmla="*/ 1251042 w 4603109"/>
              <a:gd name="connsiteY58" fmla="*/ 0 h 924402"/>
              <a:gd name="connsiteX59" fmla="*/ 1257637 w 4603109"/>
              <a:gd name="connsiteY59" fmla="*/ 0 h 924402"/>
              <a:gd name="connsiteX60" fmla="*/ 1271587 w 4603109"/>
              <a:gd name="connsiteY60" fmla="*/ 0 h 924402"/>
              <a:gd name="connsiteX61" fmla="*/ 1273249 w 4603109"/>
              <a:gd name="connsiteY61" fmla="*/ 0 h 924402"/>
              <a:gd name="connsiteX62" fmla="*/ 1280039 w 4603109"/>
              <a:gd name="connsiteY62" fmla="*/ 0 h 924402"/>
              <a:gd name="connsiteX63" fmla="*/ 1282703 w 4603109"/>
              <a:gd name="connsiteY63" fmla="*/ 0 h 924402"/>
              <a:gd name="connsiteX64" fmla="*/ 1286178 w 4603109"/>
              <a:gd name="connsiteY64" fmla="*/ 0 h 924402"/>
              <a:gd name="connsiteX65" fmla="*/ 1295146 w 4603109"/>
              <a:gd name="connsiteY65" fmla="*/ 0 h 924402"/>
              <a:gd name="connsiteX66" fmla="*/ 1301651 w 4603109"/>
              <a:gd name="connsiteY66" fmla="*/ 0 h 924402"/>
              <a:gd name="connsiteX67" fmla="*/ 1302284 w 4603109"/>
              <a:gd name="connsiteY67" fmla="*/ 0 h 924402"/>
              <a:gd name="connsiteX68" fmla="*/ 1303313 w 4603109"/>
              <a:gd name="connsiteY68" fmla="*/ 0 h 924402"/>
              <a:gd name="connsiteX69" fmla="*/ 1312767 w 4603109"/>
              <a:gd name="connsiteY69" fmla="*/ 0 h 924402"/>
              <a:gd name="connsiteX70" fmla="*/ 1316242 w 4603109"/>
              <a:gd name="connsiteY70" fmla="*/ 0 h 924402"/>
              <a:gd name="connsiteX71" fmla="*/ 1321886 w 4603109"/>
              <a:gd name="connsiteY71" fmla="*/ 0 h 924402"/>
              <a:gd name="connsiteX72" fmla="*/ 1324685 w 4603109"/>
              <a:gd name="connsiteY72" fmla="*/ 0 h 924402"/>
              <a:gd name="connsiteX73" fmla="*/ 1325211 w 4603109"/>
              <a:gd name="connsiteY73" fmla="*/ 0 h 924402"/>
              <a:gd name="connsiteX74" fmla="*/ 1332348 w 4603109"/>
              <a:gd name="connsiteY74" fmla="*/ 0 h 924402"/>
              <a:gd name="connsiteX75" fmla="*/ 1332714 w 4603109"/>
              <a:gd name="connsiteY75" fmla="*/ 0 h 924402"/>
              <a:gd name="connsiteX76" fmla="*/ 1333135 w 4603109"/>
              <a:gd name="connsiteY76" fmla="*/ 0 h 924402"/>
              <a:gd name="connsiteX77" fmla="*/ 1348747 w 4603109"/>
              <a:gd name="connsiteY77" fmla="*/ 0 h 924402"/>
              <a:gd name="connsiteX78" fmla="*/ 1354749 w 4603109"/>
              <a:gd name="connsiteY78" fmla="*/ 0 h 924402"/>
              <a:gd name="connsiteX79" fmla="*/ 1378811 w 4603109"/>
              <a:gd name="connsiteY79" fmla="*/ 0 h 924402"/>
              <a:gd name="connsiteX80" fmla="*/ 1383745 w 4603109"/>
              <a:gd name="connsiteY80" fmla="*/ 0 h 924402"/>
              <a:gd name="connsiteX81" fmla="*/ 1385406 w 4603109"/>
              <a:gd name="connsiteY81" fmla="*/ 0 h 924402"/>
              <a:gd name="connsiteX82" fmla="*/ 1399356 w 4603109"/>
              <a:gd name="connsiteY82" fmla="*/ 0 h 924402"/>
              <a:gd name="connsiteX83" fmla="*/ 1400513 w 4603109"/>
              <a:gd name="connsiteY83" fmla="*/ 0 h 924402"/>
              <a:gd name="connsiteX84" fmla="*/ 1413947 w 4603109"/>
              <a:gd name="connsiteY84" fmla="*/ 0 h 924402"/>
              <a:gd name="connsiteX85" fmla="*/ 1414442 w 4603109"/>
              <a:gd name="connsiteY85" fmla="*/ 0 h 924402"/>
              <a:gd name="connsiteX86" fmla="*/ 1422915 w 4603109"/>
              <a:gd name="connsiteY86" fmla="*/ 0 h 924402"/>
              <a:gd name="connsiteX87" fmla="*/ 1426390 w 4603109"/>
              <a:gd name="connsiteY87" fmla="*/ 0 h 924402"/>
              <a:gd name="connsiteX88" fmla="*/ 1429420 w 4603109"/>
              <a:gd name="connsiteY88" fmla="*/ 0 h 924402"/>
              <a:gd name="connsiteX89" fmla="*/ 1430053 w 4603109"/>
              <a:gd name="connsiteY89" fmla="*/ 0 h 924402"/>
              <a:gd name="connsiteX90" fmla="*/ 1430206 w 4603109"/>
              <a:gd name="connsiteY90" fmla="*/ 0 h 924402"/>
              <a:gd name="connsiteX91" fmla="*/ 1430577 w 4603109"/>
              <a:gd name="connsiteY91" fmla="*/ 0 h 924402"/>
              <a:gd name="connsiteX92" fmla="*/ 1436843 w 4603109"/>
              <a:gd name="connsiteY92" fmla="*/ 0 h 924402"/>
              <a:gd name="connsiteX93" fmla="*/ 1444011 w 4603109"/>
              <a:gd name="connsiteY93" fmla="*/ 0 h 924402"/>
              <a:gd name="connsiteX94" fmla="*/ 1449655 w 4603109"/>
              <a:gd name="connsiteY94" fmla="*/ 0 h 924402"/>
              <a:gd name="connsiteX95" fmla="*/ 1452454 w 4603109"/>
              <a:gd name="connsiteY95" fmla="*/ 0 h 924402"/>
              <a:gd name="connsiteX96" fmla="*/ 1452980 w 4603109"/>
              <a:gd name="connsiteY96" fmla="*/ 0 h 924402"/>
              <a:gd name="connsiteX97" fmla="*/ 1456455 w 4603109"/>
              <a:gd name="connsiteY97" fmla="*/ 0 h 924402"/>
              <a:gd name="connsiteX98" fmla="*/ 1459664 w 4603109"/>
              <a:gd name="connsiteY98" fmla="*/ 0 h 924402"/>
              <a:gd name="connsiteX99" fmla="*/ 1460117 w 4603109"/>
              <a:gd name="connsiteY99" fmla="*/ 0 h 924402"/>
              <a:gd name="connsiteX100" fmla="*/ 1460483 w 4603109"/>
              <a:gd name="connsiteY100" fmla="*/ 0 h 924402"/>
              <a:gd name="connsiteX101" fmla="*/ 1460904 w 4603109"/>
              <a:gd name="connsiteY101" fmla="*/ 0 h 924402"/>
              <a:gd name="connsiteX102" fmla="*/ 1472926 w 4603109"/>
              <a:gd name="connsiteY102" fmla="*/ 0 h 924402"/>
              <a:gd name="connsiteX103" fmla="*/ 1482518 w 4603109"/>
              <a:gd name="connsiteY103" fmla="*/ 0 h 924402"/>
              <a:gd name="connsiteX104" fmla="*/ 1489729 w 4603109"/>
              <a:gd name="connsiteY104" fmla="*/ 0 h 924402"/>
              <a:gd name="connsiteX105" fmla="*/ 1504116 w 4603109"/>
              <a:gd name="connsiteY105" fmla="*/ 0 h 924402"/>
              <a:gd name="connsiteX106" fmla="*/ 1511514 w 4603109"/>
              <a:gd name="connsiteY106" fmla="*/ 0 h 924402"/>
              <a:gd name="connsiteX107" fmla="*/ 1524740 w 4603109"/>
              <a:gd name="connsiteY107" fmla="*/ 0 h 924402"/>
              <a:gd name="connsiteX108" fmla="*/ 1528282 w 4603109"/>
              <a:gd name="connsiteY108" fmla="*/ 0 h 924402"/>
              <a:gd name="connsiteX109" fmla="*/ 1531757 w 4603109"/>
              <a:gd name="connsiteY109" fmla="*/ 0 h 924402"/>
              <a:gd name="connsiteX110" fmla="*/ 1534181 w 4603109"/>
              <a:gd name="connsiteY110" fmla="*/ 0 h 924402"/>
              <a:gd name="connsiteX111" fmla="*/ 1542211 w 4603109"/>
              <a:gd name="connsiteY111" fmla="*/ 0 h 924402"/>
              <a:gd name="connsiteX112" fmla="*/ 1554159 w 4603109"/>
              <a:gd name="connsiteY112" fmla="*/ 0 h 924402"/>
              <a:gd name="connsiteX113" fmla="*/ 1557318 w 4603109"/>
              <a:gd name="connsiteY113" fmla="*/ 0 h 924402"/>
              <a:gd name="connsiteX114" fmla="*/ 1557975 w 4603109"/>
              <a:gd name="connsiteY114" fmla="*/ 0 h 924402"/>
              <a:gd name="connsiteX115" fmla="*/ 1558346 w 4603109"/>
              <a:gd name="connsiteY115" fmla="*/ 0 h 924402"/>
              <a:gd name="connsiteX116" fmla="*/ 1561822 w 4603109"/>
              <a:gd name="connsiteY116" fmla="*/ 0 h 924402"/>
              <a:gd name="connsiteX117" fmla="*/ 1564612 w 4603109"/>
              <a:gd name="connsiteY117" fmla="*/ 0 h 924402"/>
              <a:gd name="connsiteX118" fmla="*/ 1566857 w 4603109"/>
              <a:gd name="connsiteY118" fmla="*/ 0 h 924402"/>
              <a:gd name="connsiteX119" fmla="*/ 1576919 w 4603109"/>
              <a:gd name="connsiteY119" fmla="*/ 0 h 924402"/>
              <a:gd name="connsiteX120" fmla="*/ 1579719 w 4603109"/>
              <a:gd name="connsiteY120" fmla="*/ 0 h 924402"/>
              <a:gd name="connsiteX121" fmla="*/ 1584224 w 4603109"/>
              <a:gd name="connsiteY121" fmla="*/ 0 h 924402"/>
              <a:gd name="connsiteX122" fmla="*/ 1587382 w 4603109"/>
              <a:gd name="connsiteY122" fmla="*/ 0 h 924402"/>
              <a:gd name="connsiteX123" fmla="*/ 1587433 w 4603109"/>
              <a:gd name="connsiteY123" fmla="*/ 0 h 924402"/>
              <a:gd name="connsiteX124" fmla="*/ 1600695 w 4603109"/>
              <a:gd name="connsiteY124" fmla="*/ 0 h 924402"/>
              <a:gd name="connsiteX125" fmla="*/ 1606834 w 4603109"/>
              <a:gd name="connsiteY125" fmla="*/ 0 h 924402"/>
              <a:gd name="connsiteX126" fmla="*/ 1607256 w 4603109"/>
              <a:gd name="connsiteY126" fmla="*/ 0 h 924402"/>
              <a:gd name="connsiteX127" fmla="*/ 1608325 w 4603109"/>
              <a:gd name="connsiteY127" fmla="*/ 0 h 924402"/>
              <a:gd name="connsiteX128" fmla="*/ 1609783 w 4603109"/>
              <a:gd name="connsiteY128" fmla="*/ 0 h 924402"/>
              <a:gd name="connsiteX129" fmla="*/ 1617498 w 4603109"/>
              <a:gd name="connsiteY129" fmla="*/ 0 h 924402"/>
              <a:gd name="connsiteX130" fmla="*/ 1631885 w 4603109"/>
              <a:gd name="connsiteY130" fmla="*/ 0 h 924402"/>
              <a:gd name="connsiteX131" fmla="*/ 1636899 w 4603109"/>
              <a:gd name="connsiteY131" fmla="*/ 0 h 924402"/>
              <a:gd name="connsiteX132" fmla="*/ 1637320 w 4603109"/>
              <a:gd name="connsiteY132" fmla="*/ 0 h 924402"/>
              <a:gd name="connsiteX133" fmla="*/ 1637445 w 4603109"/>
              <a:gd name="connsiteY133" fmla="*/ 0 h 924402"/>
              <a:gd name="connsiteX134" fmla="*/ 1652509 w 4603109"/>
              <a:gd name="connsiteY134" fmla="*/ 0 h 924402"/>
              <a:gd name="connsiteX135" fmla="*/ 1659526 w 4603109"/>
              <a:gd name="connsiteY135" fmla="*/ 0 h 924402"/>
              <a:gd name="connsiteX136" fmla="*/ 1661950 w 4603109"/>
              <a:gd name="connsiteY136" fmla="*/ 0 h 924402"/>
              <a:gd name="connsiteX137" fmla="*/ 1664952 w 4603109"/>
              <a:gd name="connsiteY137" fmla="*/ 0 h 924402"/>
              <a:gd name="connsiteX138" fmla="*/ 1667212 w 4603109"/>
              <a:gd name="connsiteY138" fmla="*/ 0 h 924402"/>
              <a:gd name="connsiteX139" fmla="*/ 1685087 w 4603109"/>
              <a:gd name="connsiteY139" fmla="*/ 0 h 924402"/>
              <a:gd name="connsiteX140" fmla="*/ 1689591 w 4603109"/>
              <a:gd name="connsiteY140" fmla="*/ 0 h 924402"/>
              <a:gd name="connsiteX141" fmla="*/ 1694626 w 4603109"/>
              <a:gd name="connsiteY141" fmla="*/ 0 h 924402"/>
              <a:gd name="connsiteX142" fmla="*/ 1697276 w 4603109"/>
              <a:gd name="connsiteY142" fmla="*/ 0 h 924402"/>
              <a:gd name="connsiteX143" fmla="*/ 1698000 w 4603109"/>
              <a:gd name="connsiteY143" fmla="*/ 0 h 924402"/>
              <a:gd name="connsiteX144" fmla="*/ 1704688 w 4603109"/>
              <a:gd name="connsiteY144" fmla="*/ 0 h 924402"/>
              <a:gd name="connsiteX145" fmla="*/ 1707488 w 4603109"/>
              <a:gd name="connsiteY145" fmla="*/ 0 h 924402"/>
              <a:gd name="connsiteX146" fmla="*/ 1710963 w 4603109"/>
              <a:gd name="connsiteY146" fmla="*/ 0 h 924402"/>
              <a:gd name="connsiteX147" fmla="*/ 1715151 w 4603109"/>
              <a:gd name="connsiteY147" fmla="*/ 0 h 924402"/>
              <a:gd name="connsiteX148" fmla="*/ 1721928 w 4603109"/>
              <a:gd name="connsiteY148" fmla="*/ 0 h 924402"/>
              <a:gd name="connsiteX149" fmla="*/ 1734603 w 4603109"/>
              <a:gd name="connsiteY149" fmla="*/ 0 h 924402"/>
              <a:gd name="connsiteX150" fmla="*/ 1735025 w 4603109"/>
              <a:gd name="connsiteY150" fmla="*/ 0 h 924402"/>
              <a:gd name="connsiteX151" fmla="*/ 1735558 w 4603109"/>
              <a:gd name="connsiteY151" fmla="*/ 0 h 924402"/>
              <a:gd name="connsiteX152" fmla="*/ 1736094 w 4603109"/>
              <a:gd name="connsiteY152" fmla="*/ 0 h 924402"/>
              <a:gd name="connsiteX153" fmla="*/ 1737552 w 4603109"/>
              <a:gd name="connsiteY153" fmla="*/ 0 h 924402"/>
              <a:gd name="connsiteX154" fmla="*/ 1741027 w 4603109"/>
              <a:gd name="connsiteY154" fmla="*/ 0 h 924402"/>
              <a:gd name="connsiteX155" fmla="*/ 1747046 w 4603109"/>
              <a:gd name="connsiteY155" fmla="*/ 0 h 924402"/>
              <a:gd name="connsiteX156" fmla="*/ 1748537 w 4603109"/>
              <a:gd name="connsiteY156" fmla="*/ 0 h 924402"/>
              <a:gd name="connsiteX157" fmla="*/ 1753052 w 4603109"/>
              <a:gd name="connsiteY157" fmla="*/ 0 h 924402"/>
              <a:gd name="connsiteX158" fmla="*/ 1757499 w 4603109"/>
              <a:gd name="connsiteY158" fmla="*/ 0 h 924402"/>
              <a:gd name="connsiteX159" fmla="*/ 1764668 w 4603109"/>
              <a:gd name="connsiteY159" fmla="*/ 0 h 924402"/>
              <a:gd name="connsiteX160" fmla="*/ 1765089 w 4603109"/>
              <a:gd name="connsiteY160" fmla="*/ 0 h 924402"/>
              <a:gd name="connsiteX161" fmla="*/ 1765214 w 4603109"/>
              <a:gd name="connsiteY161" fmla="*/ 0 h 924402"/>
              <a:gd name="connsiteX162" fmla="*/ 1770320 w 4603109"/>
              <a:gd name="connsiteY162" fmla="*/ 0 h 924402"/>
              <a:gd name="connsiteX163" fmla="*/ 1777110 w 4603109"/>
              <a:gd name="connsiteY163" fmla="*/ 0 h 924402"/>
              <a:gd name="connsiteX164" fmla="*/ 1779774 w 4603109"/>
              <a:gd name="connsiteY164" fmla="*/ 0 h 924402"/>
              <a:gd name="connsiteX165" fmla="*/ 1792721 w 4603109"/>
              <a:gd name="connsiteY165" fmla="*/ 0 h 924402"/>
              <a:gd name="connsiteX166" fmla="*/ 1794981 w 4603109"/>
              <a:gd name="connsiteY166" fmla="*/ 0 h 924402"/>
              <a:gd name="connsiteX167" fmla="*/ 1825045 w 4603109"/>
              <a:gd name="connsiteY167" fmla="*/ 0 h 924402"/>
              <a:gd name="connsiteX168" fmla="*/ 1825769 w 4603109"/>
              <a:gd name="connsiteY168" fmla="*/ 0 h 924402"/>
              <a:gd name="connsiteX169" fmla="*/ 1838732 w 4603109"/>
              <a:gd name="connsiteY169" fmla="*/ 0 h 924402"/>
              <a:gd name="connsiteX170" fmla="*/ 1845818 w 4603109"/>
              <a:gd name="connsiteY170" fmla="*/ 0 h 924402"/>
              <a:gd name="connsiteX171" fmla="*/ 1849697 w 4603109"/>
              <a:gd name="connsiteY171" fmla="*/ 0 h 924402"/>
              <a:gd name="connsiteX172" fmla="*/ 1852412 w 4603109"/>
              <a:gd name="connsiteY172" fmla="*/ 0 h 924402"/>
              <a:gd name="connsiteX173" fmla="*/ 1853903 w 4603109"/>
              <a:gd name="connsiteY173" fmla="*/ 0 h 924402"/>
              <a:gd name="connsiteX174" fmla="*/ 1863327 w 4603109"/>
              <a:gd name="connsiteY174" fmla="*/ 0 h 924402"/>
              <a:gd name="connsiteX175" fmla="*/ 1868796 w 4603109"/>
              <a:gd name="connsiteY175" fmla="*/ 0 h 924402"/>
              <a:gd name="connsiteX176" fmla="*/ 1874815 w 4603109"/>
              <a:gd name="connsiteY176" fmla="*/ 0 h 924402"/>
              <a:gd name="connsiteX177" fmla="*/ 1876306 w 4603109"/>
              <a:gd name="connsiteY177" fmla="*/ 0 h 924402"/>
              <a:gd name="connsiteX178" fmla="*/ 1880821 w 4603109"/>
              <a:gd name="connsiteY178" fmla="*/ 0 h 924402"/>
              <a:gd name="connsiteX179" fmla="*/ 1882477 w 4603109"/>
              <a:gd name="connsiteY179" fmla="*/ 0 h 924402"/>
              <a:gd name="connsiteX180" fmla="*/ 1883936 w 4603109"/>
              <a:gd name="connsiteY180" fmla="*/ 0 h 924402"/>
              <a:gd name="connsiteX181" fmla="*/ 1885268 w 4603109"/>
              <a:gd name="connsiteY181" fmla="*/ 0 h 924402"/>
              <a:gd name="connsiteX182" fmla="*/ 1896427 w 4603109"/>
              <a:gd name="connsiteY182" fmla="*/ 0 h 924402"/>
              <a:gd name="connsiteX183" fmla="*/ 1898089 w 4603109"/>
              <a:gd name="connsiteY183" fmla="*/ 0 h 924402"/>
              <a:gd name="connsiteX184" fmla="*/ 1904879 w 4603109"/>
              <a:gd name="connsiteY184" fmla="*/ 0 h 924402"/>
              <a:gd name="connsiteX185" fmla="*/ 1907543 w 4603109"/>
              <a:gd name="connsiteY185" fmla="*/ 0 h 924402"/>
              <a:gd name="connsiteX186" fmla="*/ 1911018 w 4603109"/>
              <a:gd name="connsiteY186" fmla="*/ 0 h 924402"/>
              <a:gd name="connsiteX187" fmla="*/ 1919986 w 4603109"/>
              <a:gd name="connsiteY187" fmla="*/ 0 h 924402"/>
              <a:gd name="connsiteX188" fmla="*/ 1927124 w 4603109"/>
              <a:gd name="connsiteY188" fmla="*/ 0 h 924402"/>
              <a:gd name="connsiteX189" fmla="*/ 1927489 w 4603109"/>
              <a:gd name="connsiteY189" fmla="*/ 0 h 924402"/>
              <a:gd name="connsiteX190" fmla="*/ 1927911 w 4603109"/>
              <a:gd name="connsiteY190" fmla="*/ 0 h 924402"/>
              <a:gd name="connsiteX191" fmla="*/ 1929402 w 4603109"/>
              <a:gd name="connsiteY191" fmla="*/ 0 h 924402"/>
              <a:gd name="connsiteX192" fmla="*/ 1946726 w 4603109"/>
              <a:gd name="connsiteY192" fmla="*/ 0 h 924402"/>
              <a:gd name="connsiteX193" fmla="*/ 1949525 w 4603109"/>
              <a:gd name="connsiteY193" fmla="*/ 0 h 924402"/>
              <a:gd name="connsiteX194" fmla="*/ 1957554 w 4603109"/>
              <a:gd name="connsiteY194" fmla="*/ 0 h 924402"/>
              <a:gd name="connsiteX195" fmla="*/ 1957975 w 4603109"/>
              <a:gd name="connsiteY195" fmla="*/ 0 h 924402"/>
              <a:gd name="connsiteX196" fmla="*/ 1973587 w 4603109"/>
              <a:gd name="connsiteY196" fmla="*/ 0 h 924402"/>
              <a:gd name="connsiteX197" fmla="*/ 1978520 w 4603109"/>
              <a:gd name="connsiteY197" fmla="*/ 0 h 924402"/>
              <a:gd name="connsiteX198" fmla="*/ 1980012 w 4603109"/>
              <a:gd name="connsiteY198" fmla="*/ 0 h 924402"/>
              <a:gd name="connsiteX199" fmla="*/ 1980181 w 4603109"/>
              <a:gd name="connsiteY199" fmla="*/ 0 h 924402"/>
              <a:gd name="connsiteX200" fmla="*/ 1981672 w 4603109"/>
              <a:gd name="connsiteY200" fmla="*/ 0 h 924402"/>
              <a:gd name="connsiteX201" fmla="*/ 2008585 w 4603109"/>
              <a:gd name="connsiteY201" fmla="*/ 0 h 924402"/>
              <a:gd name="connsiteX202" fmla="*/ 2009218 w 4603109"/>
              <a:gd name="connsiteY202" fmla="*/ 0 h 924402"/>
              <a:gd name="connsiteX203" fmla="*/ 2010246 w 4603109"/>
              <a:gd name="connsiteY203" fmla="*/ 0 h 924402"/>
              <a:gd name="connsiteX204" fmla="*/ 2010709 w 4603109"/>
              <a:gd name="connsiteY204" fmla="*/ 0 h 924402"/>
              <a:gd name="connsiteX205" fmla="*/ 2011705 w 4603109"/>
              <a:gd name="connsiteY205" fmla="*/ 0 h 924402"/>
              <a:gd name="connsiteX206" fmla="*/ 2024147 w 4603109"/>
              <a:gd name="connsiteY206" fmla="*/ 0 h 924402"/>
              <a:gd name="connsiteX207" fmla="*/ 2024196 w 4603109"/>
              <a:gd name="connsiteY207" fmla="*/ 0 h 924402"/>
              <a:gd name="connsiteX208" fmla="*/ 2024981 w 4603109"/>
              <a:gd name="connsiteY208" fmla="*/ 0 h 924402"/>
              <a:gd name="connsiteX209" fmla="*/ 2025353 w 4603109"/>
              <a:gd name="connsiteY209" fmla="*/ 0 h 924402"/>
              <a:gd name="connsiteX210" fmla="*/ 2026473 w 4603109"/>
              <a:gd name="connsiteY210" fmla="*/ 0 h 924402"/>
              <a:gd name="connsiteX211" fmla="*/ 2031619 w 4603109"/>
              <a:gd name="connsiteY211" fmla="*/ 0 h 924402"/>
              <a:gd name="connsiteX212" fmla="*/ 2033110 w 4603109"/>
              <a:gd name="connsiteY212" fmla="*/ 0 h 924402"/>
              <a:gd name="connsiteX213" fmla="*/ 2038787 w 4603109"/>
              <a:gd name="connsiteY213" fmla="*/ 0 h 924402"/>
              <a:gd name="connsiteX214" fmla="*/ 2039282 w 4603109"/>
              <a:gd name="connsiteY214" fmla="*/ 0 h 924402"/>
              <a:gd name="connsiteX215" fmla="*/ 2047755 w 4603109"/>
              <a:gd name="connsiteY215" fmla="*/ 0 h 924402"/>
              <a:gd name="connsiteX216" fmla="*/ 2051230 w 4603109"/>
              <a:gd name="connsiteY216" fmla="*/ 0 h 924402"/>
              <a:gd name="connsiteX217" fmla="*/ 2054893 w 4603109"/>
              <a:gd name="connsiteY217" fmla="*/ 0 h 924402"/>
              <a:gd name="connsiteX218" fmla="*/ 2055046 w 4603109"/>
              <a:gd name="connsiteY218" fmla="*/ 0 h 924402"/>
              <a:gd name="connsiteX219" fmla="*/ 2055258 w 4603109"/>
              <a:gd name="connsiteY219" fmla="*/ 0 h 924402"/>
              <a:gd name="connsiteX220" fmla="*/ 2055680 w 4603109"/>
              <a:gd name="connsiteY220" fmla="*/ 0 h 924402"/>
              <a:gd name="connsiteX221" fmla="*/ 2057171 w 4603109"/>
              <a:gd name="connsiteY221" fmla="*/ 0 h 924402"/>
              <a:gd name="connsiteX222" fmla="*/ 2061683 w 4603109"/>
              <a:gd name="connsiteY222" fmla="*/ 0 h 924402"/>
              <a:gd name="connsiteX223" fmla="*/ 2067702 w 4603109"/>
              <a:gd name="connsiteY223" fmla="*/ 0 h 924402"/>
              <a:gd name="connsiteX224" fmla="*/ 2074495 w 4603109"/>
              <a:gd name="connsiteY224" fmla="*/ 0 h 924402"/>
              <a:gd name="connsiteX225" fmla="*/ 2077294 w 4603109"/>
              <a:gd name="connsiteY225" fmla="*/ 0 h 924402"/>
              <a:gd name="connsiteX226" fmla="*/ 2084504 w 4603109"/>
              <a:gd name="connsiteY226" fmla="*/ 0 h 924402"/>
              <a:gd name="connsiteX227" fmla="*/ 2085323 w 4603109"/>
              <a:gd name="connsiteY227" fmla="*/ 0 h 924402"/>
              <a:gd name="connsiteX228" fmla="*/ 2085744 w 4603109"/>
              <a:gd name="connsiteY228" fmla="*/ 0 h 924402"/>
              <a:gd name="connsiteX229" fmla="*/ 2097766 w 4603109"/>
              <a:gd name="connsiteY229" fmla="*/ 0 h 924402"/>
              <a:gd name="connsiteX230" fmla="*/ 2106289 w 4603109"/>
              <a:gd name="connsiteY230" fmla="*/ 0 h 924402"/>
              <a:gd name="connsiteX231" fmla="*/ 2107781 w 4603109"/>
              <a:gd name="connsiteY231" fmla="*/ 0 h 924402"/>
              <a:gd name="connsiteX232" fmla="*/ 2128956 w 4603109"/>
              <a:gd name="connsiteY232" fmla="*/ 0 h 924402"/>
              <a:gd name="connsiteX233" fmla="*/ 2129514 w 4603109"/>
              <a:gd name="connsiteY233" fmla="*/ 0 h 924402"/>
              <a:gd name="connsiteX234" fmla="*/ 2136354 w 4603109"/>
              <a:gd name="connsiteY234" fmla="*/ 0 h 924402"/>
              <a:gd name="connsiteX235" fmla="*/ 2136987 w 4603109"/>
              <a:gd name="connsiteY235" fmla="*/ 0 h 924402"/>
              <a:gd name="connsiteX236" fmla="*/ 2138478 w 4603109"/>
              <a:gd name="connsiteY236" fmla="*/ 0 h 924402"/>
              <a:gd name="connsiteX237" fmla="*/ 2151916 w 4603109"/>
              <a:gd name="connsiteY237" fmla="*/ 0 h 924402"/>
              <a:gd name="connsiteX238" fmla="*/ 2152750 w 4603109"/>
              <a:gd name="connsiteY238" fmla="*/ 0 h 924402"/>
              <a:gd name="connsiteX239" fmla="*/ 2153122 w 4603109"/>
              <a:gd name="connsiteY239" fmla="*/ 0 h 924402"/>
              <a:gd name="connsiteX240" fmla="*/ 2154242 w 4603109"/>
              <a:gd name="connsiteY240" fmla="*/ 0 h 924402"/>
              <a:gd name="connsiteX241" fmla="*/ 2156597 w 4603109"/>
              <a:gd name="connsiteY241" fmla="*/ 0 h 924402"/>
              <a:gd name="connsiteX242" fmla="*/ 2159388 w 4603109"/>
              <a:gd name="connsiteY242" fmla="*/ 0 h 924402"/>
              <a:gd name="connsiteX243" fmla="*/ 2160879 w 4603109"/>
              <a:gd name="connsiteY243" fmla="*/ 0 h 924402"/>
              <a:gd name="connsiteX244" fmla="*/ 2161633 w 4603109"/>
              <a:gd name="connsiteY244" fmla="*/ 0 h 924402"/>
              <a:gd name="connsiteX245" fmla="*/ 2167051 w 4603109"/>
              <a:gd name="connsiteY245" fmla="*/ 0 h 924402"/>
              <a:gd name="connsiteX246" fmla="*/ 2178999 w 4603109"/>
              <a:gd name="connsiteY246" fmla="*/ 0 h 924402"/>
              <a:gd name="connsiteX247" fmla="*/ 2182158 w 4603109"/>
              <a:gd name="connsiteY247" fmla="*/ 0 h 924402"/>
              <a:gd name="connsiteX248" fmla="*/ 2182815 w 4603109"/>
              <a:gd name="connsiteY248" fmla="*/ 0 h 924402"/>
              <a:gd name="connsiteX249" fmla="*/ 2188666 w 4603109"/>
              <a:gd name="connsiteY249" fmla="*/ 0 h 924402"/>
              <a:gd name="connsiteX250" fmla="*/ 2189452 w 4603109"/>
              <a:gd name="connsiteY250" fmla="*/ 0 h 924402"/>
              <a:gd name="connsiteX251" fmla="*/ 2191697 w 4603109"/>
              <a:gd name="connsiteY251" fmla="*/ 0 h 924402"/>
              <a:gd name="connsiteX252" fmla="*/ 2195471 w 4603109"/>
              <a:gd name="connsiteY252" fmla="*/ 0 h 924402"/>
              <a:gd name="connsiteX253" fmla="*/ 2201759 w 4603109"/>
              <a:gd name="connsiteY253" fmla="*/ 0 h 924402"/>
              <a:gd name="connsiteX254" fmla="*/ 2203100 w 4603109"/>
              <a:gd name="connsiteY254" fmla="*/ 0 h 924402"/>
              <a:gd name="connsiteX255" fmla="*/ 2204559 w 4603109"/>
              <a:gd name="connsiteY255" fmla="*/ 0 h 924402"/>
              <a:gd name="connsiteX256" fmla="*/ 2204591 w 4603109"/>
              <a:gd name="connsiteY256" fmla="*/ 0 h 924402"/>
              <a:gd name="connsiteX257" fmla="*/ 2212273 w 4603109"/>
              <a:gd name="connsiteY257" fmla="*/ 0 h 924402"/>
              <a:gd name="connsiteX258" fmla="*/ 2225535 w 4603109"/>
              <a:gd name="connsiteY258" fmla="*/ 0 h 924402"/>
              <a:gd name="connsiteX259" fmla="*/ 2231674 w 4603109"/>
              <a:gd name="connsiteY259" fmla="*/ 0 h 924402"/>
              <a:gd name="connsiteX260" fmla="*/ 2232096 w 4603109"/>
              <a:gd name="connsiteY260" fmla="*/ 0 h 924402"/>
              <a:gd name="connsiteX261" fmla="*/ 2232220 w 4603109"/>
              <a:gd name="connsiteY261" fmla="*/ 0 h 924402"/>
              <a:gd name="connsiteX262" fmla="*/ 2233118 w 4603109"/>
              <a:gd name="connsiteY262" fmla="*/ 0 h 924402"/>
              <a:gd name="connsiteX263" fmla="*/ 2233165 w 4603109"/>
              <a:gd name="connsiteY263" fmla="*/ 0 h 924402"/>
              <a:gd name="connsiteX264" fmla="*/ 2256725 w 4603109"/>
              <a:gd name="connsiteY264" fmla="*/ 0 h 924402"/>
              <a:gd name="connsiteX265" fmla="*/ 2257283 w 4603109"/>
              <a:gd name="connsiteY265" fmla="*/ 0 h 924402"/>
              <a:gd name="connsiteX266" fmla="*/ 2262285 w 4603109"/>
              <a:gd name="connsiteY266" fmla="*/ 0 h 924402"/>
              <a:gd name="connsiteX267" fmla="*/ 2284366 w 4603109"/>
              <a:gd name="connsiteY267" fmla="*/ 0 h 924402"/>
              <a:gd name="connsiteX268" fmla="*/ 2289402 w 4603109"/>
              <a:gd name="connsiteY268" fmla="*/ 0 h 924402"/>
              <a:gd name="connsiteX269" fmla="*/ 2292052 w 4603109"/>
              <a:gd name="connsiteY269" fmla="*/ 0 h 924402"/>
              <a:gd name="connsiteX270" fmla="*/ 2299271 w 4603109"/>
              <a:gd name="connsiteY270" fmla="*/ 0 h 924402"/>
              <a:gd name="connsiteX271" fmla="*/ 2308721 w 4603109"/>
              <a:gd name="connsiteY271" fmla="*/ 0 h 924402"/>
              <a:gd name="connsiteX272" fmla="*/ 2309927 w 4603109"/>
              <a:gd name="connsiteY272" fmla="*/ 0 h 924402"/>
              <a:gd name="connsiteX273" fmla="*/ 2316435 w 4603109"/>
              <a:gd name="connsiteY273" fmla="*/ 0 h 924402"/>
              <a:gd name="connsiteX274" fmla="*/ 2316703 w 4603109"/>
              <a:gd name="connsiteY274" fmla="*/ 0 h 924402"/>
              <a:gd name="connsiteX275" fmla="*/ 2319466 w 4603109"/>
              <a:gd name="connsiteY275" fmla="*/ 0 h 924402"/>
              <a:gd name="connsiteX276" fmla="*/ 2322840 w 4603109"/>
              <a:gd name="connsiteY276" fmla="*/ 0 h 924402"/>
              <a:gd name="connsiteX277" fmla="*/ 2329528 w 4603109"/>
              <a:gd name="connsiteY277" fmla="*/ 0 h 924402"/>
              <a:gd name="connsiteX278" fmla="*/ 2330869 w 4603109"/>
              <a:gd name="connsiteY278" fmla="*/ 0 h 924402"/>
              <a:gd name="connsiteX279" fmla="*/ 2332328 w 4603109"/>
              <a:gd name="connsiteY279" fmla="*/ 0 h 924402"/>
              <a:gd name="connsiteX280" fmla="*/ 2332360 w 4603109"/>
              <a:gd name="connsiteY280" fmla="*/ 0 h 924402"/>
              <a:gd name="connsiteX281" fmla="*/ 2335803 w 4603109"/>
              <a:gd name="connsiteY281" fmla="*/ 0 h 924402"/>
              <a:gd name="connsiteX282" fmla="*/ 2343312 w 4603109"/>
              <a:gd name="connsiteY282" fmla="*/ 0 h 924402"/>
              <a:gd name="connsiteX283" fmla="*/ 2344804 w 4603109"/>
              <a:gd name="connsiteY283" fmla="*/ 0 h 924402"/>
              <a:gd name="connsiteX284" fmla="*/ 2346768 w 4603109"/>
              <a:gd name="connsiteY284" fmla="*/ 0 h 924402"/>
              <a:gd name="connsiteX285" fmla="*/ 2347827 w 4603109"/>
              <a:gd name="connsiteY285" fmla="*/ 0 h 924402"/>
              <a:gd name="connsiteX286" fmla="*/ 2352274 w 4603109"/>
              <a:gd name="connsiteY286" fmla="*/ 0 h 924402"/>
              <a:gd name="connsiteX287" fmla="*/ 2359443 w 4603109"/>
              <a:gd name="connsiteY287" fmla="*/ 0 h 924402"/>
              <a:gd name="connsiteX288" fmla="*/ 2359865 w 4603109"/>
              <a:gd name="connsiteY288" fmla="*/ 0 h 924402"/>
              <a:gd name="connsiteX289" fmla="*/ 2359989 w 4603109"/>
              <a:gd name="connsiteY289" fmla="*/ 0 h 924402"/>
              <a:gd name="connsiteX290" fmla="*/ 2360887 w 4603109"/>
              <a:gd name="connsiteY290" fmla="*/ 0 h 924402"/>
              <a:gd name="connsiteX291" fmla="*/ 2360934 w 4603109"/>
              <a:gd name="connsiteY291" fmla="*/ 0 h 924402"/>
              <a:gd name="connsiteX292" fmla="*/ 2371886 w 4603109"/>
              <a:gd name="connsiteY292" fmla="*/ 0 h 924402"/>
              <a:gd name="connsiteX293" fmla="*/ 2373377 w 4603109"/>
              <a:gd name="connsiteY293" fmla="*/ 0 h 924402"/>
              <a:gd name="connsiteX294" fmla="*/ 2377892 w 4603109"/>
              <a:gd name="connsiteY294" fmla="*/ 0 h 924402"/>
              <a:gd name="connsiteX295" fmla="*/ 2382339 w 4603109"/>
              <a:gd name="connsiteY295" fmla="*/ 0 h 924402"/>
              <a:gd name="connsiteX296" fmla="*/ 2390054 w 4603109"/>
              <a:gd name="connsiteY296" fmla="*/ 0 h 924402"/>
              <a:gd name="connsiteX297" fmla="*/ 2419821 w 4603109"/>
              <a:gd name="connsiteY297" fmla="*/ 0 h 924402"/>
              <a:gd name="connsiteX298" fmla="*/ 2427040 w 4603109"/>
              <a:gd name="connsiteY298" fmla="*/ 0 h 924402"/>
              <a:gd name="connsiteX299" fmla="*/ 2436490 w 4603109"/>
              <a:gd name="connsiteY299" fmla="*/ 0 h 924402"/>
              <a:gd name="connsiteX300" fmla="*/ 2444472 w 4603109"/>
              <a:gd name="connsiteY300" fmla="*/ 0 h 924402"/>
              <a:gd name="connsiteX301" fmla="*/ 2448678 w 4603109"/>
              <a:gd name="connsiteY301" fmla="*/ 0 h 924402"/>
              <a:gd name="connsiteX302" fmla="*/ 2450171 w 4603109"/>
              <a:gd name="connsiteY302" fmla="*/ 0 h 924402"/>
              <a:gd name="connsiteX303" fmla="*/ 2450609 w 4603109"/>
              <a:gd name="connsiteY303" fmla="*/ 0 h 924402"/>
              <a:gd name="connsiteX304" fmla="*/ 2463572 w 4603109"/>
              <a:gd name="connsiteY304" fmla="*/ 0 h 924402"/>
              <a:gd name="connsiteX305" fmla="*/ 2471081 w 4603109"/>
              <a:gd name="connsiteY305" fmla="*/ 0 h 924402"/>
              <a:gd name="connsiteX306" fmla="*/ 2472573 w 4603109"/>
              <a:gd name="connsiteY306" fmla="*/ 0 h 924402"/>
              <a:gd name="connsiteX307" fmla="*/ 2474537 w 4603109"/>
              <a:gd name="connsiteY307" fmla="*/ 0 h 924402"/>
              <a:gd name="connsiteX308" fmla="*/ 2475596 w 4603109"/>
              <a:gd name="connsiteY308" fmla="*/ 0 h 924402"/>
              <a:gd name="connsiteX309" fmla="*/ 2477252 w 4603109"/>
              <a:gd name="connsiteY309" fmla="*/ 0 h 924402"/>
              <a:gd name="connsiteX310" fmla="*/ 2478712 w 4603109"/>
              <a:gd name="connsiteY310" fmla="*/ 0 h 924402"/>
              <a:gd name="connsiteX311" fmla="*/ 2478743 w 4603109"/>
              <a:gd name="connsiteY311" fmla="*/ 0 h 924402"/>
              <a:gd name="connsiteX312" fmla="*/ 2480043 w 4603109"/>
              <a:gd name="connsiteY312" fmla="*/ 0 h 924402"/>
              <a:gd name="connsiteX313" fmla="*/ 2499655 w 4603109"/>
              <a:gd name="connsiteY313" fmla="*/ 0 h 924402"/>
              <a:gd name="connsiteX314" fmla="*/ 2501146 w 4603109"/>
              <a:gd name="connsiteY314" fmla="*/ 0 h 924402"/>
              <a:gd name="connsiteX315" fmla="*/ 2505661 w 4603109"/>
              <a:gd name="connsiteY315" fmla="*/ 0 h 924402"/>
              <a:gd name="connsiteX316" fmla="*/ 2508776 w 4603109"/>
              <a:gd name="connsiteY316" fmla="*/ 0 h 924402"/>
              <a:gd name="connsiteX317" fmla="*/ 2510108 w 4603109"/>
              <a:gd name="connsiteY317" fmla="*/ 0 h 924402"/>
              <a:gd name="connsiteX318" fmla="*/ 2524178 w 4603109"/>
              <a:gd name="connsiteY318" fmla="*/ 0 h 924402"/>
              <a:gd name="connsiteX319" fmla="*/ 2525248 w 4603109"/>
              <a:gd name="connsiteY319" fmla="*/ 0 h 924402"/>
              <a:gd name="connsiteX320" fmla="*/ 2525669 w 4603109"/>
              <a:gd name="connsiteY320" fmla="*/ 0 h 924402"/>
              <a:gd name="connsiteX321" fmla="*/ 2552329 w 4603109"/>
              <a:gd name="connsiteY321" fmla="*/ 0 h 924402"/>
              <a:gd name="connsiteX322" fmla="*/ 2552751 w 4603109"/>
              <a:gd name="connsiteY322" fmla="*/ 0 h 924402"/>
              <a:gd name="connsiteX323" fmla="*/ 2554242 w 4603109"/>
              <a:gd name="connsiteY323" fmla="*/ 0 h 924402"/>
              <a:gd name="connsiteX324" fmla="*/ 2574787 w 4603109"/>
              <a:gd name="connsiteY324" fmla="*/ 0 h 924402"/>
              <a:gd name="connsiteX325" fmla="*/ 2576279 w 4603109"/>
              <a:gd name="connsiteY325" fmla="*/ 0 h 924402"/>
              <a:gd name="connsiteX326" fmla="*/ 2576447 w 4603109"/>
              <a:gd name="connsiteY326" fmla="*/ 0 h 924402"/>
              <a:gd name="connsiteX327" fmla="*/ 2577940 w 4603109"/>
              <a:gd name="connsiteY327" fmla="*/ 0 h 924402"/>
              <a:gd name="connsiteX328" fmla="*/ 2603360 w 4603109"/>
              <a:gd name="connsiteY328" fmla="*/ 0 h 924402"/>
              <a:gd name="connsiteX329" fmla="*/ 2604852 w 4603109"/>
              <a:gd name="connsiteY329" fmla="*/ 0 h 924402"/>
              <a:gd name="connsiteX330" fmla="*/ 2605021 w 4603109"/>
              <a:gd name="connsiteY330" fmla="*/ 0 h 924402"/>
              <a:gd name="connsiteX331" fmla="*/ 2605484 w 4603109"/>
              <a:gd name="connsiteY331" fmla="*/ 0 h 924402"/>
              <a:gd name="connsiteX332" fmla="*/ 2606481 w 4603109"/>
              <a:gd name="connsiteY332" fmla="*/ 0 h 924402"/>
              <a:gd name="connsiteX333" fmla="*/ 2606512 w 4603109"/>
              <a:gd name="connsiteY333" fmla="*/ 0 h 924402"/>
              <a:gd name="connsiteX334" fmla="*/ 2606976 w 4603109"/>
              <a:gd name="connsiteY334" fmla="*/ 0 h 924402"/>
              <a:gd name="connsiteX335" fmla="*/ 2618923 w 4603109"/>
              <a:gd name="connsiteY335" fmla="*/ 0 h 924402"/>
              <a:gd name="connsiteX336" fmla="*/ 2621248 w 4603109"/>
              <a:gd name="connsiteY336" fmla="*/ 0 h 924402"/>
              <a:gd name="connsiteX337" fmla="*/ 2622740 w 4603109"/>
              <a:gd name="connsiteY337" fmla="*/ 0 h 924402"/>
              <a:gd name="connsiteX338" fmla="*/ 2627885 w 4603109"/>
              <a:gd name="connsiteY338" fmla="*/ 0 h 924402"/>
              <a:gd name="connsiteX339" fmla="*/ 2629377 w 4603109"/>
              <a:gd name="connsiteY339" fmla="*/ 0 h 924402"/>
              <a:gd name="connsiteX340" fmla="*/ 2634058 w 4603109"/>
              <a:gd name="connsiteY340" fmla="*/ 0 h 924402"/>
              <a:gd name="connsiteX341" fmla="*/ 2635549 w 4603109"/>
              <a:gd name="connsiteY341" fmla="*/ 0 h 924402"/>
              <a:gd name="connsiteX342" fmla="*/ 2636545 w 4603109"/>
              <a:gd name="connsiteY342" fmla="*/ 0 h 924402"/>
              <a:gd name="connsiteX343" fmla="*/ 2648987 w 4603109"/>
              <a:gd name="connsiteY343" fmla="*/ 0 h 924402"/>
              <a:gd name="connsiteX344" fmla="*/ 2649821 w 4603109"/>
              <a:gd name="connsiteY344" fmla="*/ 0 h 924402"/>
              <a:gd name="connsiteX345" fmla="*/ 2651313 w 4603109"/>
              <a:gd name="connsiteY345" fmla="*/ 0 h 924402"/>
              <a:gd name="connsiteX346" fmla="*/ 2651947 w 4603109"/>
              <a:gd name="connsiteY346" fmla="*/ 0 h 924402"/>
              <a:gd name="connsiteX347" fmla="*/ 2653017 w 4603109"/>
              <a:gd name="connsiteY347" fmla="*/ 0 h 924402"/>
              <a:gd name="connsiteX348" fmla="*/ 2653438 w 4603109"/>
              <a:gd name="connsiteY348" fmla="*/ 0 h 924402"/>
              <a:gd name="connsiteX349" fmla="*/ 2656459 w 4603109"/>
              <a:gd name="connsiteY349" fmla="*/ 0 h 924402"/>
              <a:gd name="connsiteX350" fmla="*/ 2657950 w 4603109"/>
              <a:gd name="connsiteY350" fmla="*/ 0 h 924402"/>
              <a:gd name="connsiteX351" fmla="*/ 2665460 w 4603109"/>
              <a:gd name="connsiteY351" fmla="*/ 0 h 924402"/>
              <a:gd name="connsiteX352" fmla="*/ 2680098 w 4603109"/>
              <a:gd name="connsiteY352" fmla="*/ 0 h 924402"/>
              <a:gd name="connsiteX353" fmla="*/ 2680520 w 4603109"/>
              <a:gd name="connsiteY353" fmla="*/ 0 h 924402"/>
              <a:gd name="connsiteX354" fmla="*/ 2682011 w 4603109"/>
              <a:gd name="connsiteY354" fmla="*/ 0 h 924402"/>
              <a:gd name="connsiteX355" fmla="*/ 2692542 w 4603109"/>
              <a:gd name="connsiteY355" fmla="*/ 0 h 924402"/>
              <a:gd name="connsiteX356" fmla="*/ 2702556 w 4603109"/>
              <a:gd name="connsiteY356" fmla="*/ 0 h 924402"/>
              <a:gd name="connsiteX357" fmla="*/ 2704048 w 4603109"/>
              <a:gd name="connsiteY357" fmla="*/ 0 h 924402"/>
              <a:gd name="connsiteX358" fmla="*/ 2724289 w 4603109"/>
              <a:gd name="connsiteY358" fmla="*/ 0 h 924402"/>
              <a:gd name="connsiteX359" fmla="*/ 2731129 w 4603109"/>
              <a:gd name="connsiteY359" fmla="*/ 0 h 924402"/>
              <a:gd name="connsiteX360" fmla="*/ 2732621 w 4603109"/>
              <a:gd name="connsiteY360" fmla="*/ 0 h 924402"/>
              <a:gd name="connsiteX361" fmla="*/ 2733253 w 4603109"/>
              <a:gd name="connsiteY361" fmla="*/ 0 h 924402"/>
              <a:gd name="connsiteX362" fmla="*/ 2734745 w 4603109"/>
              <a:gd name="connsiteY362" fmla="*/ 0 h 924402"/>
              <a:gd name="connsiteX363" fmla="*/ 2746692 w 4603109"/>
              <a:gd name="connsiteY363" fmla="*/ 0 h 924402"/>
              <a:gd name="connsiteX364" fmla="*/ 2749017 w 4603109"/>
              <a:gd name="connsiteY364" fmla="*/ 0 h 924402"/>
              <a:gd name="connsiteX365" fmla="*/ 2750509 w 4603109"/>
              <a:gd name="connsiteY365" fmla="*/ 0 h 924402"/>
              <a:gd name="connsiteX366" fmla="*/ 2754354 w 4603109"/>
              <a:gd name="connsiteY366" fmla="*/ 0 h 924402"/>
              <a:gd name="connsiteX367" fmla="*/ 2755654 w 4603109"/>
              <a:gd name="connsiteY367" fmla="*/ 0 h 924402"/>
              <a:gd name="connsiteX368" fmla="*/ 2757146 w 4603109"/>
              <a:gd name="connsiteY368" fmla="*/ 0 h 924402"/>
              <a:gd name="connsiteX369" fmla="*/ 2761827 w 4603109"/>
              <a:gd name="connsiteY369" fmla="*/ 0 h 924402"/>
              <a:gd name="connsiteX370" fmla="*/ 2763318 w 4603109"/>
              <a:gd name="connsiteY370" fmla="*/ 0 h 924402"/>
              <a:gd name="connsiteX371" fmla="*/ 2776756 w 4603109"/>
              <a:gd name="connsiteY371" fmla="*/ 0 h 924402"/>
              <a:gd name="connsiteX372" fmla="*/ 2777590 w 4603109"/>
              <a:gd name="connsiteY372" fmla="*/ 0 h 924402"/>
              <a:gd name="connsiteX373" fmla="*/ 2779082 w 4603109"/>
              <a:gd name="connsiteY373" fmla="*/ 0 h 924402"/>
              <a:gd name="connsiteX374" fmla="*/ 2783442 w 4603109"/>
              <a:gd name="connsiteY374" fmla="*/ 0 h 924402"/>
              <a:gd name="connsiteX375" fmla="*/ 2784228 w 4603109"/>
              <a:gd name="connsiteY375" fmla="*/ 0 h 924402"/>
              <a:gd name="connsiteX376" fmla="*/ 2785719 w 4603109"/>
              <a:gd name="connsiteY376" fmla="*/ 0 h 924402"/>
              <a:gd name="connsiteX377" fmla="*/ 2786473 w 4603109"/>
              <a:gd name="connsiteY377" fmla="*/ 0 h 924402"/>
              <a:gd name="connsiteX378" fmla="*/ 2793229 w 4603109"/>
              <a:gd name="connsiteY378" fmla="*/ 0 h 924402"/>
              <a:gd name="connsiteX379" fmla="*/ 2799367 w 4603109"/>
              <a:gd name="connsiteY379" fmla="*/ 0 h 924402"/>
              <a:gd name="connsiteX380" fmla="*/ 2813506 w 4603109"/>
              <a:gd name="connsiteY380" fmla="*/ 0 h 924402"/>
              <a:gd name="connsiteX381" fmla="*/ 2820311 w 4603109"/>
              <a:gd name="connsiteY381" fmla="*/ 0 h 924402"/>
              <a:gd name="connsiteX382" fmla="*/ 2827893 w 4603109"/>
              <a:gd name="connsiteY382" fmla="*/ 0 h 924402"/>
              <a:gd name="connsiteX383" fmla="*/ 2827940 w 4603109"/>
              <a:gd name="connsiteY383" fmla="*/ 0 h 924402"/>
              <a:gd name="connsiteX384" fmla="*/ 2829431 w 4603109"/>
              <a:gd name="connsiteY384" fmla="*/ 0 h 924402"/>
              <a:gd name="connsiteX385" fmla="*/ 2829978 w 4603109"/>
              <a:gd name="connsiteY385" fmla="*/ 0 h 924402"/>
              <a:gd name="connsiteX386" fmla="*/ 2852058 w 4603109"/>
              <a:gd name="connsiteY386" fmla="*/ 0 h 924402"/>
              <a:gd name="connsiteX387" fmla="*/ 2857060 w 4603109"/>
              <a:gd name="connsiteY387" fmla="*/ 0 h 924402"/>
              <a:gd name="connsiteX388" fmla="*/ 2857958 w 4603109"/>
              <a:gd name="connsiteY388" fmla="*/ 0 h 924402"/>
              <a:gd name="connsiteX389" fmla="*/ 2871601 w 4603109"/>
              <a:gd name="connsiteY389" fmla="*/ 0 h 924402"/>
              <a:gd name="connsiteX390" fmla="*/ 2882123 w 4603109"/>
              <a:gd name="connsiteY390" fmla="*/ 0 h 924402"/>
              <a:gd name="connsiteX391" fmla="*/ 2894046 w 4603109"/>
              <a:gd name="connsiteY391" fmla="*/ 0 h 924402"/>
              <a:gd name="connsiteX392" fmla="*/ 2903496 w 4603109"/>
              <a:gd name="connsiteY392" fmla="*/ 0 h 924402"/>
              <a:gd name="connsiteX393" fmla="*/ 2911211 w 4603109"/>
              <a:gd name="connsiteY393" fmla="*/ 0 h 924402"/>
              <a:gd name="connsiteX394" fmla="*/ 2914242 w 4603109"/>
              <a:gd name="connsiteY394" fmla="*/ 0 h 924402"/>
              <a:gd name="connsiteX395" fmla="*/ 2914461 w 4603109"/>
              <a:gd name="connsiteY395" fmla="*/ 0 h 924402"/>
              <a:gd name="connsiteX396" fmla="*/ 2924111 w 4603109"/>
              <a:gd name="connsiteY396" fmla="*/ 0 h 924402"/>
              <a:gd name="connsiteX397" fmla="*/ 2927136 w 4603109"/>
              <a:gd name="connsiteY397" fmla="*/ 0 h 924402"/>
              <a:gd name="connsiteX398" fmla="*/ 2933561 w 4603109"/>
              <a:gd name="connsiteY398" fmla="*/ 0 h 924402"/>
              <a:gd name="connsiteX399" fmla="*/ 2939580 w 4603109"/>
              <a:gd name="connsiteY399" fmla="*/ 0 h 924402"/>
              <a:gd name="connsiteX400" fmla="*/ 2941275 w 4603109"/>
              <a:gd name="connsiteY400" fmla="*/ 0 h 924402"/>
              <a:gd name="connsiteX401" fmla="*/ 2941543 w 4603109"/>
              <a:gd name="connsiteY401" fmla="*/ 0 h 924402"/>
              <a:gd name="connsiteX402" fmla="*/ 2945586 w 4603109"/>
              <a:gd name="connsiteY402" fmla="*/ 0 h 924402"/>
              <a:gd name="connsiteX403" fmla="*/ 2950032 w 4603109"/>
              <a:gd name="connsiteY403" fmla="*/ 0 h 924402"/>
              <a:gd name="connsiteX404" fmla="*/ 2955662 w 4603109"/>
              <a:gd name="connsiteY404" fmla="*/ 0 h 924402"/>
              <a:gd name="connsiteX405" fmla="*/ 2955709 w 4603109"/>
              <a:gd name="connsiteY405" fmla="*/ 0 h 924402"/>
              <a:gd name="connsiteX406" fmla="*/ 2957200 w 4603109"/>
              <a:gd name="connsiteY406" fmla="*/ 0 h 924402"/>
              <a:gd name="connsiteX407" fmla="*/ 2957747 w 4603109"/>
              <a:gd name="connsiteY407" fmla="*/ 0 h 924402"/>
              <a:gd name="connsiteX408" fmla="*/ 2968152 w 4603109"/>
              <a:gd name="connsiteY408" fmla="*/ 0 h 924402"/>
              <a:gd name="connsiteX409" fmla="*/ 2969644 w 4603109"/>
              <a:gd name="connsiteY409" fmla="*/ 0 h 924402"/>
              <a:gd name="connsiteX410" fmla="*/ 2972667 w 4603109"/>
              <a:gd name="connsiteY410" fmla="*/ 0 h 924402"/>
              <a:gd name="connsiteX411" fmla="*/ 2977114 w 4603109"/>
              <a:gd name="connsiteY411" fmla="*/ 0 h 924402"/>
              <a:gd name="connsiteX412" fmla="*/ 2984829 w 4603109"/>
              <a:gd name="connsiteY412" fmla="*/ 0 h 924402"/>
              <a:gd name="connsiteX413" fmla="*/ 2985727 w 4603109"/>
              <a:gd name="connsiteY413" fmla="*/ 0 h 924402"/>
              <a:gd name="connsiteX414" fmla="*/ 2999370 w 4603109"/>
              <a:gd name="connsiteY414" fmla="*/ 0 h 924402"/>
              <a:gd name="connsiteX415" fmla="*/ 3021815 w 4603109"/>
              <a:gd name="connsiteY415" fmla="*/ 0 h 924402"/>
              <a:gd name="connsiteX416" fmla="*/ 3031265 w 4603109"/>
              <a:gd name="connsiteY416" fmla="*/ 0 h 924402"/>
              <a:gd name="connsiteX417" fmla="*/ 3042230 w 4603109"/>
              <a:gd name="connsiteY417" fmla="*/ 0 h 924402"/>
              <a:gd name="connsiteX418" fmla="*/ 3044946 w 4603109"/>
              <a:gd name="connsiteY418" fmla="*/ 0 h 924402"/>
              <a:gd name="connsiteX419" fmla="*/ 3051880 w 4603109"/>
              <a:gd name="connsiteY419" fmla="*/ 0 h 924402"/>
              <a:gd name="connsiteX420" fmla="*/ 3061330 w 4603109"/>
              <a:gd name="connsiteY420" fmla="*/ 0 h 924402"/>
              <a:gd name="connsiteX421" fmla="*/ 3067349 w 4603109"/>
              <a:gd name="connsiteY421" fmla="*/ 0 h 924402"/>
              <a:gd name="connsiteX422" fmla="*/ 3069312 w 4603109"/>
              <a:gd name="connsiteY422" fmla="*/ 0 h 924402"/>
              <a:gd name="connsiteX423" fmla="*/ 3073355 w 4603109"/>
              <a:gd name="connsiteY423" fmla="*/ 0 h 924402"/>
              <a:gd name="connsiteX424" fmla="*/ 3073518 w 4603109"/>
              <a:gd name="connsiteY424" fmla="*/ 0 h 924402"/>
              <a:gd name="connsiteX425" fmla="*/ 3075011 w 4603109"/>
              <a:gd name="connsiteY425" fmla="*/ 0 h 924402"/>
              <a:gd name="connsiteX426" fmla="*/ 3077801 w 4603109"/>
              <a:gd name="connsiteY426" fmla="*/ 0 h 924402"/>
              <a:gd name="connsiteX427" fmla="*/ 3095921 w 4603109"/>
              <a:gd name="connsiteY427" fmla="*/ 0 h 924402"/>
              <a:gd name="connsiteX428" fmla="*/ 3097413 w 4603109"/>
              <a:gd name="connsiteY428" fmla="*/ 0 h 924402"/>
              <a:gd name="connsiteX429" fmla="*/ 3100436 w 4603109"/>
              <a:gd name="connsiteY429" fmla="*/ 0 h 924402"/>
              <a:gd name="connsiteX430" fmla="*/ 3103552 w 4603109"/>
              <a:gd name="connsiteY430" fmla="*/ 0 h 924402"/>
              <a:gd name="connsiteX431" fmla="*/ 3104883 w 4603109"/>
              <a:gd name="connsiteY431" fmla="*/ 0 h 924402"/>
              <a:gd name="connsiteX432" fmla="*/ 3120023 w 4603109"/>
              <a:gd name="connsiteY432" fmla="*/ 0 h 924402"/>
              <a:gd name="connsiteX433" fmla="*/ 3120445 w 4603109"/>
              <a:gd name="connsiteY433" fmla="*/ 0 h 924402"/>
              <a:gd name="connsiteX434" fmla="*/ 3149018 w 4603109"/>
              <a:gd name="connsiteY434" fmla="*/ 0 h 924402"/>
              <a:gd name="connsiteX435" fmla="*/ 3150088 w 4603109"/>
              <a:gd name="connsiteY435" fmla="*/ 0 h 924402"/>
              <a:gd name="connsiteX436" fmla="*/ 3150509 w 4603109"/>
              <a:gd name="connsiteY436" fmla="*/ 0 h 924402"/>
              <a:gd name="connsiteX437" fmla="*/ 3171054 w 4603109"/>
              <a:gd name="connsiteY437" fmla="*/ 0 h 924402"/>
              <a:gd name="connsiteX438" fmla="*/ 3172715 w 4603109"/>
              <a:gd name="connsiteY438" fmla="*/ 0 h 924402"/>
              <a:gd name="connsiteX439" fmla="*/ 3199627 w 4603109"/>
              <a:gd name="connsiteY439" fmla="*/ 0 h 924402"/>
              <a:gd name="connsiteX440" fmla="*/ 3201119 w 4603109"/>
              <a:gd name="connsiteY440" fmla="*/ 0 h 924402"/>
              <a:gd name="connsiteX441" fmla="*/ 3201287 w 4603109"/>
              <a:gd name="connsiteY441" fmla="*/ 0 h 924402"/>
              <a:gd name="connsiteX442" fmla="*/ 3201751 w 4603109"/>
              <a:gd name="connsiteY442" fmla="*/ 0 h 924402"/>
              <a:gd name="connsiteX443" fmla="*/ 3202780 w 4603109"/>
              <a:gd name="connsiteY443" fmla="*/ 0 h 924402"/>
              <a:gd name="connsiteX444" fmla="*/ 3217515 w 4603109"/>
              <a:gd name="connsiteY444" fmla="*/ 0 h 924402"/>
              <a:gd name="connsiteX445" fmla="*/ 3224152 w 4603109"/>
              <a:gd name="connsiteY445" fmla="*/ 0 h 924402"/>
              <a:gd name="connsiteX446" fmla="*/ 3230324 w 4603109"/>
              <a:gd name="connsiteY446" fmla="*/ 0 h 924402"/>
              <a:gd name="connsiteX447" fmla="*/ 3231321 w 4603109"/>
              <a:gd name="connsiteY447" fmla="*/ 0 h 924402"/>
              <a:gd name="connsiteX448" fmla="*/ 3231816 w 4603109"/>
              <a:gd name="connsiteY448" fmla="*/ 0 h 924402"/>
              <a:gd name="connsiteX449" fmla="*/ 3243763 w 4603109"/>
              <a:gd name="connsiteY449" fmla="*/ 0 h 924402"/>
              <a:gd name="connsiteX450" fmla="*/ 3246088 w 4603109"/>
              <a:gd name="connsiteY450" fmla="*/ 0 h 924402"/>
              <a:gd name="connsiteX451" fmla="*/ 3247580 w 4603109"/>
              <a:gd name="connsiteY451" fmla="*/ 0 h 924402"/>
              <a:gd name="connsiteX452" fmla="*/ 3247792 w 4603109"/>
              <a:gd name="connsiteY452" fmla="*/ 0 h 924402"/>
              <a:gd name="connsiteX453" fmla="*/ 3248214 w 4603109"/>
              <a:gd name="connsiteY453" fmla="*/ 0 h 924402"/>
              <a:gd name="connsiteX454" fmla="*/ 3252725 w 4603109"/>
              <a:gd name="connsiteY454" fmla="*/ 0 h 924402"/>
              <a:gd name="connsiteX455" fmla="*/ 3254217 w 4603109"/>
              <a:gd name="connsiteY455" fmla="*/ 0 h 924402"/>
              <a:gd name="connsiteX456" fmla="*/ 3260235 w 4603109"/>
              <a:gd name="connsiteY456" fmla="*/ 0 h 924402"/>
              <a:gd name="connsiteX457" fmla="*/ 3276787 w 4603109"/>
              <a:gd name="connsiteY457" fmla="*/ 0 h 924402"/>
              <a:gd name="connsiteX458" fmla="*/ 3277857 w 4603109"/>
              <a:gd name="connsiteY458" fmla="*/ 0 h 924402"/>
              <a:gd name="connsiteX459" fmla="*/ 3278278 w 4603109"/>
              <a:gd name="connsiteY459" fmla="*/ 0 h 924402"/>
              <a:gd name="connsiteX460" fmla="*/ 3290300 w 4603109"/>
              <a:gd name="connsiteY460" fmla="*/ 0 h 924402"/>
              <a:gd name="connsiteX461" fmla="*/ 3298823 w 4603109"/>
              <a:gd name="connsiteY461" fmla="*/ 0 h 924402"/>
              <a:gd name="connsiteX462" fmla="*/ 3327396 w 4603109"/>
              <a:gd name="connsiteY462" fmla="*/ 0 h 924402"/>
              <a:gd name="connsiteX463" fmla="*/ 3328888 w 4603109"/>
              <a:gd name="connsiteY463" fmla="*/ 0 h 924402"/>
              <a:gd name="connsiteX464" fmla="*/ 3329520 w 4603109"/>
              <a:gd name="connsiteY464" fmla="*/ 0 h 924402"/>
              <a:gd name="connsiteX465" fmla="*/ 3345284 w 4603109"/>
              <a:gd name="connsiteY465" fmla="*/ 0 h 924402"/>
              <a:gd name="connsiteX466" fmla="*/ 3349129 w 4603109"/>
              <a:gd name="connsiteY466" fmla="*/ 0 h 924402"/>
              <a:gd name="connsiteX467" fmla="*/ 3351921 w 4603109"/>
              <a:gd name="connsiteY467" fmla="*/ 0 h 924402"/>
              <a:gd name="connsiteX468" fmla="*/ 3358093 w 4603109"/>
              <a:gd name="connsiteY468" fmla="*/ 0 h 924402"/>
              <a:gd name="connsiteX469" fmla="*/ 3359585 w 4603109"/>
              <a:gd name="connsiteY469" fmla="*/ 0 h 924402"/>
              <a:gd name="connsiteX470" fmla="*/ 3371532 w 4603109"/>
              <a:gd name="connsiteY470" fmla="*/ 0 h 924402"/>
              <a:gd name="connsiteX471" fmla="*/ 3373857 w 4603109"/>
              <a:gd name="connsiteY471" fmla="*/ 0 h 924402"/>
              <a:gd name="connsiteX472" fmla="*/ 3375349 w 4603109"/>
              <a:gd name="connsiteY472" fmla="*/ 0 h 924402"/>
              <a:gd name="connsiteX473" fmla="*/ 3380494 w 4603109"/>
              <a:gd name="connsiteY473" fmla="*/ 0 h 924402"/>
              <a:gd name="connsiteX474" fmla="*/ 3381986 w 4603109"/>
              <a:gd name="connsiteY474" fmla="*/ 0 h 924402"/>
              <a:gd name="connsiteX475" fmla="*/ 3388004 w 4603109"/>
              <a:gd name="connsiteY475" fmla="*/ 0 h 924402"/>
              <a:gd name="connsiteX476" fmla="*/ 3408282 w 4603109"/>
              <a:gd name="connsiteY476" fmla="*/ 0 h 924402"/>
              <a:gd name="connsiteX477" fmla="*/ 3418069 w 4603109"/>
              <a:gd name="connsiteY477" fmla="*/ 0 h 924402"/>
              <a:gd name="connsiteX478" fmla="*/ 3424207 w 4603109"/>
              <a:gd name="connsiteY478" fmla="*/ 0 h 924402"/>
              <a:gd name="connsiteX479" fmla="*/ 3424753 w 4603109"/>
              <a:gd name="connsiteY479" fmla="*/ 0 h 924402"/>
              <a:gd name="connsiteX480" fmla="*/ 3452733 w 4603109"/>
              <a:gd name="connsiteY480" fmla="*/ 0 h 924402"/>
              <a:gd name="connsiteX481" fmla="*/ 3454818 w 4603109"/>
              <a:gd name="connsiteY481" fmla="*/ 0 h 924402"/>
              <a:gd name="connsiteX482" fmla="*/ 3476898 w 4603109"/>
              <a:gd name="connsiteY482" fmla="*/ 0 h 924402"/>
              <a:gd name="connsiteX483" fmla="*/ 3496441 w 4603109"/>
              <a:gd name="connsiteY483" fmla="*/ 0 h 924402"/>
              <a:gd name="connsiteX484" fmla="*/ 3509236 w 4603109"/>
              <a:gd name="connsiteY484" fmla="*/ 0 h 924402"/>
              <a:gd name="connsiteX485" fmla="*/ 3518886 w 4603109"/>
              <a:gd name="connsiteY485" fmla="*/ 0 h 924402"/>
              <a:gd name="connsiteX486" fmla="*/ 3528336 w 4603109"/>
              <a:gd name="connsiteY486" fmla="*/ 0 h 924402"/>
              <a:gd name="connsiteX487" fmla="*/ 3536051 w 4603109"/>
              <a:gd name="connsiteY487" fmla="*/ 0 h 924402"/>
              <a:gd name="connsiteX488" fmla="*/ 3539301 w 4603109"/>
              <a:gd name="connsiteY488" fmla="*/ 0 h 924402"/>
              <a:gd name="connsiteX489" fmla="*/ 3540361 w 4603109"/>
              <a:gd name="connsiteY489" fmla="*/ 0 h 924402"/>
              <a:gd name="connsiteX490" fmla="*/ 3544807 w 4603109"/>
              <a:gd name="connsiteY490" fmla="*/ 0 h 924402"/>
              <a:gd name="connsiteX491" fmla="*/ 3551976 w 4603109"/>
              <a:gd name="connsiteY491" fmla="*/ 0 h 924402"/>
              <a:gd name="connsiteX492" fmla="*/ 3552522 w 4603109"/>
              <a:gd name="connsiteY492" fmla="*/ 0 h 924402"/>
              <a:gd name="connsiteX493" fmla="*/ 3564420 w 4603109"/>
              <a:gd name="connsiteY493" fmla="*/ 0 h 924402"/>
              <a:gd name="connsiteX494" fmla="*/ 3570426 w 4603109"/>
              <a:gd name="connsiteY494" fmla="*/ 0 h 924402"/>
              <a:gd name="connsiteX495" fmla="*/ 3574872 w 4603109"/>
              <a:gd name="connsiteY495" fmla="*/ 0 h 924402"/>
              <a:gd name="connsiteX496" fmla="*/ 3580502 w 4603109"/>
              <a:gd name="connsiteY496" fmla="*/ 0 h 924402"/>
              <a:gd name="connsiteX497" fmla="*/ 3582587 w 4603109"/>
              <a:gd name="connsiteY497" fmla="*/ 0 h 924402"/>
              <a:gd name="connsiteX498" fmla="*/ 3624210 w 4603109"/>
              <a:gd name="connsiteY498" fmla="*/ 0 h 924402"/>
              <a:gd name="connsiteX499" fmla="*/ 3637005 w 4603109"/>
              <a:gd name="connsiteY499" fmla="*/ 0 h 924402"/>
              <a:gd name="connsiteX500" fmla="*/ 3646655 w 4603109"/>
              <a:gd name="connsiteY500" fmla="*/ 0 h 924402"/>
              <a:gd name="connsiteX501" fmla="*/ 3656105 w 4603109"/>
              <a:gd name="connsiteY501" fmla="*/ 0 h 924402"/>
              <a:gd name="connsiteX502" fmla="*/ 3667070 w 4603109"/>
              <a:gd name="connsiteY502" fmla="*/ 0 h 924402"/>
              <a:gd name="connsiteX503" fmla="*/ 3668130 w 4603109"/>
              <a:gd name="connsiteY503" fmla="*/ 0 h 924402"/>
              <a:gd name="connsiteX504" fmla="*/ 3669786 w 4603109"/>
              <a:gd name="connsiteY504" fmla="*/ 0 h 924402"/>
              <a:gd name="connsiteX505" fmla="*/ 3672576 w 4603109"/>
              <a:gd name="connsiteY505" fmla="*/ 0 h 924402"/>
              <a:gd name="connsiteX506" fmla="*/ 3692189 w 4603109"/>
              <a:gd name="connsiteY506" fmla="*/ 0 h 924402"/>
              <a:gd name="connsiteX507" fmla="*/ 3698195 w 4603109"/>
              <a:gd name="connsiteY507" fmla="*/ 0 h 924402"/>
              <a:gd name="connsiteX508" fmla="*/ 3702641 w 4603109"/>
              <a:gd name="connsiteY508" fmla="*/ 0 h 924402"/>
              <a:gd name="connsiteX509" fmla="*/ 3744863 w 4603109"/>
              <a:gd name="connsiteY509" fmla="*/ 0 h 924402"/>
              <a:gd name="connsiteX510" fmla="*/ 3745285 w 4603109"/>
              <a:gd name="connsiteY510" fmla="*/ 0 h 924402"/>
              <a:gd name="connsiteX511" fmla="*/ 3795894 w 4603109"/>
              <a:gd name="connsiteY511" fmla="*/ 0 h 924402"/>
              <a:gd name="connsiteX512" fmla="*/ 3797555 w 4603109"/>
              <a:gd name="connsiteY512" fmla="*/ 0 h 924402"/>
              <a:gd name="connsiteX513" fmla="*/ 3826591 w 4603109"/>
              <a:gd name="connsiteY513" fmla="*/ 0 h 924402"/>
              <a:gd name="connsiteX514" fmla="*/ 3842355 w 4603109"/>
              <a:gd name="connsiteY514" fmla="*/ 0 h 924402"/>
              <a:gd name="connsiteX515" fmla="*/ 3848992 w 4603109"/>
              <a:gd name="connsiteY515" fmla="*/ 0 h 924402"/>
              <a:gd name="connsiteX516" fmla="*/ 3872632 w 4603109"/>
              <a:gd name="connsiteY516" fmla="*/ 0 h 924402"/>
              <a:gd name="connsiteX517" fmla="*/ 3873054 w 4603109"/>
              <a:gd name="connsiteY517" fmla="*/ 0 h 924402"/>
              <a:gd name="connsiteX518" fmla="*/ 3885075 w 4603109"/>
              <a:gd name="connsiteY518" fmla="*/ 0 h 924402"/>
              <a:gd name="connsiteX519" fmla="*/ 3923663 w 4603109"/>
              <a:gd name="connsiteY519" fmla="*/ 0 h 924402"/>
              <a:gd name="connsiteX520" fmla="*/ 3954360 w 4603109"/>
              <a:gd name="connsiteY520" fmla="*/ 0 h 924402"/>
              <a:gd name="connsiteX521" fmla="*/ 3970124 w 4603109"/>
              <a:gd name="connsiteY521" fmla="*/ 0 h 924402"/>
              <a:gd name="connsiteX522" fmla="*/ 3976761 w 4603109"/>
              <a:gd name="connsiteY522" fmla="*/ 0 h 924402"/>
              <a:gd name="connsiteX523" fmla="*/ 4012844 w 4603109"/>
              <a:gd name="connsiteY523" fmla="*/ 0 h 924402"/>
              <a:gd name="connsiteX524" fmla="*/ 4049593 w 4603109"/>
              <a:gd name="connsiteY524" fmla="*/ 0 h 924402"/>
              <a:gd name="connsiteX525" fmla="*/ 4169647 w 4603109"/>
              <a:gd name="connsiteY525" fmla="*/ 0 h 924402"/>
              <a:gd name="connsiteX526" fmla="*/ 4177362 w 4603109"/>
              <a:gd name="connsiteY526" fmla="*/ 0 h 924402"/>
              <a:gd name="connsiteX527" fmla="*/ 4297416 w 4603109"/>
              <a:gd name="connsiteY527" fmla="*/ 0 h 924402"/>
              <a:gd name="connsiteX528" fmla="*/ 4379339 w 4603109"/>
              <a:gd name="connsiteY528" fmla="*/ 47054 h 924402"/>
              <a:gd name="connsiteX529" fmla="*/ 4591731 w 4603109"/>
              <a:gd name="connsiteY529" fmla="*/ 415146 h 924402"/>
              <a:gd name="connsiteX530" fmla="*/ 4591731 w 4603109"/>
              <a:gd name="connsiteY530" fmla="*/ 509257 h 924402"/>
              <a:gd name="connsiteX531" fmla="*/ 4379339 w 4603109"/>
              <a:gd name="connsiteY531" fmla="*/ 877348 h 924402"/>
              <a:gd name="connsiteX532" fmla="*/ 4297416 w 4603109"/>
              <a:gd name="connsiteY532" fmla="*/ 924402 h 924402"/>
              <a:gd name="connsiteX533" fmla="*/ 4169647 w 4603109"/>
              <a:gd name="connsiteY533" fmla="*/ 924402 h 924402"/>
              <a:gd name="connsiteX534" fmla="*/ 3976761 w 4603109"/>
              <a:gd name="connsiteY534" fmla="*/ 924402 h 924402"/>
              <a:gd name="connsiteX535" fmla="*/ 3872632 w 4603109"/>
              <a:gd name="connsiteY535" fmla="*/ 924402 h 924402"/>
              <a:gd name="connsiteX536" fmla="*/ 3848992 w 4603109"/>
              <a:gd name="connsiteY536" fmla="*/ 924402 h 924402"/>
              <a:gd name="connsiteX537" fmla="*/ 3744863 w 4603109"/>
              <a:gd name="connsiteY537" fmla="*/ 924402 h 924402"/>
              <a:gd name="connsiteX538" fmla="*/ 3702641 w 4603109"/>
              <a:gd name="connsiteY538" fmla="*/ 924402 h 924402"/>
              <a:gd name="connsiteX539" fmla="*/ 3672576 w 4603109"/>
              <a:gd name="connsiteY539" fmla="*/ 924402 h 924402"/>
              <a:gd name="connsiteX540" fmla="*/ 3656105 w 4603109"/>
              <a:gd name="connsiteY540" fmla="*/ 924402 h 924402"/>
              <a:gd name="connsiteX541" fmla="*/ 3574872 w 4603109"/>
              <a:gd name="connsiteY541" fmla="*/ 924402 h 924402"/>
              <a:gd name="connsiteX542" fmla="*/ 3551976 w 4603109"/>
              <a:gd name="connsiteY542" fmla="*/ 924402 h 924402"/>
              <a:gd name="connsiteX543" fmla="*/ 3544807 w 4603109"/>
              <a:gd name="connsiteY543" fmla="*/ 924402 h 924402"/>
              <a:gd name="connsiteX544" fmla="*/ 3528336 w 4603109"/>
              <a:gd name="connsiteY544" fmla="*/ 924402 h 924402"/>
              <a:gd name="connsiteX545" fmla="*/ 3424207 w 4603109"/>
              <a:gd name="connsiteY545" fmla="*/ 924402 h 924402"/>
              <a:gd name="connsiteX546" fmla="*/ 3381986 w 4603109"/>
              <a:gd name="connsiteY546" fmla="*/ 924402 h 924402"/>
              <a:gd name="connsiteX547" fmla="*/ 3380494 w 4603109"/>
              <a:gd name="connsiteY547" fmla="*/ 924402 h 924402"/>
              <a:gd name="connsiteX548" fmla="*/ 3351921 w 4603109"/>
              <a:gd name="connsiteY548" fmla="*/ 924402 h 924402"/>
              <a:gd name="connsiteX549" fmla="*/ 3277857 w 4603109"/>
              <a:gd name="connsiteY549" fmla="*/ 924402 h 924402"/>
              <a:gd name="connsiteX550" fmla="*/ 3254217 w 4603109"/>
              <a:gd name="connsiteY550" fmla="*/ 924402 h 924402"/>
              <a:gd name="connsiteX551" fmla="*/ 3252725 w 4603109"/>
              <a:gd name="connsiteY551" fmla="*/ 924402 h 924402"/>
              <a:gd name="connsiteX552" fmla="*/ 3247792 w 4603109"/>
              <a:gd name="connsiteY552" fmla="*/ 924402 h 924402"/>
              <a:gd name="connsiteX553" fmla="*/ 3231321 w 4603109"/>
              <a:gd name="connsiteY553" fmla="*/ 924402 h 924402"/>
              <a:gd name="connsiteX554" fmla="*/ 3224152 w 4603109"/>
              <a:gd name="connsiteY554" fmla="*/ 924402 h 924402"/>
              <a:gd name="connsiteX555" fmla="*/ 3150088 w 4603109"/>
              <a:gd name="connsiteY555" fmla="*/ 924402 h 924402"/>
              <a:gd name="connsiteX556" fmla="*/ 3120023 w 4603109"/>
              <a:gd name="connsiteY556" fmla="*/ 924402 h 924402"/>
              <a:gd name="connsiteX557" fmla="*/ 3104883 w 4603109"/>
              <a:gd name="connsiteY557" fmla="*/ 924402 h 924402"/>
              <a:gd name="connsiteX558" fmla="*/ 3103552 w 4603109"/>
              <a:gd name="connsiteY558" fmla="*/ 924402 h 924402"/>
              <a:gd name="connsiteX559" fmla="*/ 3077801 w 4603109"/>
              <a:gd name="connsiteY559" fmla="*/ 924402 h 924402"/>
              <a:gd name="connsiteX560" fmla="*/ 3061330 w 4603109"/>
              <a:gd name="connsiteY560" fmla="*/ 924402 h 924402"/>
              <a:gd name="connsiteX561" fmla="*/ 3031265 w 4603109"/>
              <a:gd name="connsiteY561" fmla="*/ 924402 h 924402"/>
              <a:gd name="connsiteX562" fmla="*/ 2977114 w 4603109"/>
              <a:gd name="connsiteY562" fmla="*/ 924402 h 924402"/>
              <a:gd name="connsiteX563" fmla="*/ 2957200 w 4603109"/>
              <a:gd name="connsiteY563" fmla="*/ 924402 h 924402"/>
              <a:gd name="connsiteX564" fmla="*/ 2955709 w 4603109"/>
              <a:gd name="connsiteY564" fmla="*/ 924402 h 924402"/>
              <a:gd name="connsiteX565" fmla="*/ 2950032 w 4603109"/>
              <a:gd name="connsiteY565" fmla="*/ 924402 h 924402"/>
              <a:gd name="connsiteX566" fmla="*/ 2933561 w 4603109"/>
              <a:gd name="connsiteY566" fmla="*/ 924402 h 924402"/>
              <a:gd name="connsiteX567" fmla="*/ 2927136 w 4603109"/>
              <a:gd name="connsiteY567" fmla="*/ 924402 h 924402"/>
              <a:gd name="connsiteX568" fmla="*/ 2903496 w 4603109"/>
              <a:gd name="connsiteY568" fmla="*/ 924402 h 924402"/>
              <a:gd name="connsiteX569" fmla="*/ 2829431 w 4603109"/>
              <a:gd name="connsiteY569" fmla="*/ 924402 h 924402"/>
              <a:gd name="connsiteX570" fmla="*/ 2827940 w 4603109"/>
              <a:gd name="connsiteY570" fmla="*/ 924402 h 924402"/>
              <a:gd name="connsiteX571" fmla="*/ 2799367 w 4603109"/>
              <a:gd name="connsiteY571" fmla="*/ 924402 h 924402"/>
              <a:gd name="connsiteX572" fmla="*/ 2785719 w 4603109"/>
              <a:gd name="connsiteY572" fmla="*/ 924402 h 924402"/>
              <a:gd name="connsiteX573" fmla="*/ 2784228 w 4603109"/>
              <a:gd name="connsiteY573" fmla="*/ 924402 h 924402"/>
              <a:gd name="connsiteX574" fmla="*/ 2757146 w 4603109"/>
              <a:gd name="connsiteY574" fmla="*/ 924402 h 924402"/>
              <a:gd name="connsiteX575" fmla="*/ 2755654 w 4603109"/>
              <a:gd name="connsiteY575" fmla="*/ 924402 h 924402"/>
              <a:gd name="connsiteX576" fmla="*/ 2680098 w 4603109"/>
              <a:gd name="connsiteY576" fmla="*/ 924402 h 924402"/>
              <a:gd name="connsiteX577" fmla="*/ 2657950 w 4603109"/>
              <a:gd name="connsiteY577" fmla="*/ 924402 h 924402"/>
              <a:gd name="connsiteX578" fmla="*/ 2656459 w 4603109"/>
              <a:gd name="connsiteY578" fmla="*/ 924402 h 924402"/>
              <a:gd name="connsiteX579" fmla="*/ 2653017 w 4603109"/>
              <a:gd name="connsiteY579" fmla="*/ 924402 h 924402"/>
              <a:gd name="connsiteX580" fmla="*/ 2636545 w 4603109"/>
              <a:gd name="connsiteY580" fmla="*/ 924402 h 924402"/>
              <a:gd name="connsiteX581" fmla="*/ 2629377 w 4603109"/>
              <a:gd name="connsiteY581" fmla="*/ 924402 h 924402"/>
              <a:gd name="connsiteX582" fmla="*/ 2627885 w 4603109"/>
              <a:gd name="connsiteY582" fmla="*/ 924402 h 924402"/>
              <a:gd name="connsiteX583" fmla="*/ 2606481 w 4603109"/>
              <a:gd name="connsiteY583" fmla="*/ 924402 h 924402"/>
              <a:gd name="connsiteX584" fmla="*/ 2552329 w 4603109"/>
              <a:gd name="connsiteY584" fmla="*/ 924402 h 924402"/>
              <a:gd name="connsiteX585" fmla="*/ 2525248 w 4603109"/>
              <a:gd name="connsiteY585" fmla="*/ 924402 h 924402"/>
              <a:gd name="connsiteX586" fmla="*/ 2510108 w 4603109"/>
              <a:gd name="connsiteY586" fmla="*/ 924402 h 924402"/>
              <a:gd name="connsiteX587" fmla="*/ 2508776 w 4603109"/>
              <a:gd name="connsiteY587" fmla="*/ 924402 h 924402"/>
              <a:gd name="connsiteX588" fmla="*/ 2480043 w 4603109"/>
              <a:gd name="connsiteY588" fmla="*/ 924402 h 924402"/>
              <a:gd name="connsiteX589" fmla="*/ 2478712 w 4603109"/>
              <a:gd name="connsiteY589" fmla="*/ 924402 h 924402"/>
              <a:gd name="connsiteX590" fmla="*/ 2463572 w 4603109"/>
              <a:gd name="connsiteY590" fmla="*/ 924402 h 924402"/>
              <a:gd name="connsiteX591" fmla="*/ 2436490 w 4603109"/>
              <a:gd name="connsiteY591" fmla="*/ 924402 h 924402"/>
              <a:gd name="connsiteX592" fmla="*/ 2382339 w 4603109"/>
              <a:gd name="connsiteY592" fmla="*/ 924402 h 924402"/>
              <a:gd name="connsiteX593" fmla="*/ 2360934 w 4603109"/>
              <a:gd name="connsiteY593" fmla="*/ 924402 h 924402"/>
              <a:gd name="connsiteX594" fmla="*/ 2359443 w 4603109"/>
              <a:gd name="connsiteY594" fmla="*/ 924402 h 924402"/>
              <a:gd name="connsiteX595" fmla="*/ 2352274 w 4603109"/>
              <a:gd name="connsiteY595" fmla="*/ 924402 h 924402"/>
              <a:gd name="connsiteX596" fmla="*/ 2335803 w 4603109"/>
              <a:gd name="connsiteY596" fmla="*/ 924402 h 924402"/>
              <a:gd name="connsiteX597" fmla="*/ 2332360 w 4603109"/>
              <a:gd name="connsiteY597" fmla="*/ 924402 h 924402"/>
              <a:gd name="connsiteX598" fmla="*/ 2332328 w 4603109"/>
              <a:gd name="connsiteY598" fmla="*/ 924402 h 924402"/>
              <a:gd name="connsiteX599" fmla="*/ 2330869 w 4603109"/>
              <a:gd name="connsiteY599" fmla="*/ 924402 h 924402"/>
              <a:gd name="connsiteX600" fmla="*/ 2308721 w 4603109"/>
              <a:gd name="connsiteY600" fmla="*/ 924402 h 924402"/>
              <a:gd name="connsiteX601" fmla="*/ 2233165 w 4603109"/>
              <a:gd name="connsiteY601" fmla="*/ 924402 h 924402"/>
              <a:gd name="connsiteX602" fmla="*/ 2231674 w 4603109"/>
              <a:gd name="connsiteY602" fmla="*/ 924402 h 924402"/>
              <a:gd name="connsiteX603" fmla="*/ 2204591 w 4603109"/>
              <a:gd name="connsiteY603" fmla="*/ 924402 h 924402"/>
              <a:gd name="connsiteX604" fmla="*/ 2204559 w 4603109"/>
              <a:gd name="connsiteY604" fmla="*/ 924402 h 924402"/>
              <a:gd name="connsiteX605" fmla="*/ 2203100 w 4603109"/>
              <a:gd name="connsiteY605" fmla="*/ 924402 h 924402"/>
              <a:gd name="connsiteX606" fmla="*/ 2189452 w 4603109"/>
              <a:gd name="connsiteY606" fmla="*/ 924402 h 924402"/>
              <a:gd name="connsiteX607" fmla="*/ 2160879 w 4603109"/>
              <a:gd name="connsiteY607" fmla="*/ 924402 h 924402"/>
              <a:gd name="connsiteX608" fmla="*/ 2159388 w 4603109"/>
              <a:gd name="connsiteY608" fmla="*/ 924402 h 924402"/>
              <a:gd name="connsiteX609" fmla="*/ 2085323 w 4603109"/>
              <a:gd name="connsiteY609" fmla="*/ 924402 h 924402"/>
              <a:gd name="connsiteX610" fmla="*/ 2077294 w 4603109"/>
              <a:gd name="connsiteY610" fmla="*/ 924402 h 924402"/>
              <a:gd name="connsiteX611" fmla="*/ 2061683 w 4603109"/>
              <a:gd name="connsiteY611" fmla="*/ 924402 h 924402"/>
              <a:gd name="connsiteX612" fmla="*/ 2055258 w 4603109"/>
              <a:gd name="connsiteY612" fmla="*/ 924402 h 924402"/>
              <a:gd name="connsiteX613" fmla="*/ 2038787 w 4603109"/>
              <a:gd name="connsiteY613" fmla="*/ 924402 h 924402"/>
              <a:gd name="connsiteX614" fmla="*/ 2033110 w 4603109"/>
              <a:gd name="connsiteY614" fmla="*/ 924402 h 924402"/>
              <a:gd name="connsiteX615" fmla="*/ 2031619 w 4603109"/>
              <a:gd name="connsiteY615" fmla="*/ 924402 h 924402"/>
              <a:gd name="connsiteX616" fmla="*/ 2011705 w 4603109"/>
              <a:gd name="connsiteY616" fmla="*/ 924402 h 924402"/>
              <a:gd name="connsiteX617" fmla="*/ 1957554 w 4603109"/>
              <a:gd name="connsiteY617" fmla="*/ 924402 h 924402"/>
              <a:gd name="connsiteX618" fmla="*/ 1949525 w 4603109"/>
              <a:gd name="connsiteY618" fmla="*/ 924402 h 924402"/>
              <a:gd name="connsiteX619" fmla="*/ 1927489 w 4603109"/>
              <a:gd name="connsiteY619" fmla="*/ 924402 h 924402"/>
              <a:gd name="connsiteX620" fmla="*/ 1911018 w 4603109"/>
              <a:gd name="connsiteY620" fmla="*/ 924402 h 924402"/>
              <a:gd name="connsiteX621" fmla="*/ 1907543 w 4603109"/>
              <a:gd name="connsiteY621" fmla="*/ 924402 h 924402"/>
              <a:gd name="connsiteX622" fmla="*/ 1885268 w 4603109"/>
              <a:gd name="connsiteY622" fmla="*/ 924402 h 924402"/>
              <a:gd name="connsiteX623" fmla="*/ 1883936 w 4603109"/>
              <a:gd name="connsiteY623" fmla="*/ 924402 h 924402"/>
              <a:gd name="connsiteX624" fmla="*/ 1868796 w 4603109"/>
              <a:gd name="connsiteY624" fmla="*/ 924402 h 924402"/>
              <a:gd name="connsiteX625" fmla="*/ 1838732 w 4603109"/>
              <a:gd name="connsiteY625" fmla="*/ 924402 h 924402"/>
              <a:gd name="connsiteX626" fmla="*/ 1779774 w 4603109"/>
              <a:gd name="connsiteY626" fmla="*/ 924402 h 924402"/>
              <a:gd name="connsiteX627" fmla="*/ 1764668 w 4603109"/>
              <a:gd name="connsiteY627" fmla="*/ 924402 h 924402"/>
              <a:gd name="connsiteX628" fmla="*/ 1757499 w 4603109"/>
              <a:gd name="connsiteY628" fmla="*/ 924402 h 924402"/>
              <a:gd name="connsiteX629" fmla="*/ 1741027 w 4603109"/>
              <a:gd name="connsiteY629" fmla="*/ 924402 h 924402"/>
              <a:gd name="connsiteX630" fmla="*/ 1737552 w 4603109"/>
              <a:gd name="connsiteY630" fmla="*/ 924402 h 924402"/>
              <a:gd name="connsiteX631" fmla="*/ 1736094 w 4603109"/>
              <a:gd name="connsiteY631" fmla="*/ 924402 h 924402"/>
              <a:gd name="connsiteX632" fmla="*/ 1734603 w 4603109"/>
              <a:gd name="connsiteY632" fmla="*/ 924402 h 924402"/>
              <a:gd name="connsiteX633" fmla="*/ 1710963 w 4603109"/>
              <a:gd name="connsiteY633" fmla="*/ 924402 h 924402"/>
              <a:gd name="connsiteX634" fmla="*/ 1707488 w 4603109"/>
              <a:gd name="connsiteY634" fmla="*/ 924402 h 924402"/>
              <a:gd name="connsiteX635" fmla="*/ 1652509 w 4603109"/>
              <a:gd name="connsiteY635" fmla="*/ 924402 h 924402"/>
              <a:gd name="connsiteX636" fmla="*/ 1636899 w 4603109"/>
              <a:gd name="connsiteY636" fmla="*/ 924402 h 924402"/>
              <a:gd name="connsiteX637" fmla="*/ 1609783 w 4603109"/>
              <a:gd name="connsiteY637" fmla="*/ 924402 h 924402"/>
              <a:gd name="connsiteX638" fmla="*/ 1608325 w 4603109"/>
              <a:gd name="connsiteY638" fmla="*/ 924402 h 924402"/>
              <a:gd name="connsiteX639" fmla="*/ 1606834 w 4603109"/>
              <a:gd name="connsiteY639" fmla="*/ 924402 h 924402"/>
              <a:gd name="connsiteX640" fmla="*/ 1579719 w 4603109"/>
              <a:gd name="connsiteY640" fmla="*/ 924402 h 924402"/>
              <a:gd name="connsiteX641" fmla="*/ 1564612 w 4603109"/>
              <a:gd name="connsiteY641" fmla="*/ 924402 h 924402"/>
              <a:gd name="connsiteX642" fmla="*/ 1524740 w 4603109"/>
              <a:gd name="connsiteY642" fmla="*/ 924402 h 924402"/>
              <a:gd name="connsiteX643" fmla="*/ 1482518 w 4603109"/>
              <a:gd name="connsiteY643" fmla="*/ 924402 h 924402"/>
              <a:gd name="connsiteX644" fmla="*/ 1460483 w 4603109"/>
              <a:gd name="connsiteY644" fmla="*/ 924402 h 924402"/>
              <a:gd name="connsiteX645" fmla="*/ 1452454 w 4603109"/>
              <a:gd name="connsiteY645" fmla="*/ 924402 h 924402"/>
              <a:gd name="connsiteX646" fmla="*/ 1444011 w 4603109"/>
              <a:gd name="connsiteY646" fmla="*/ 924402 h 924402"/>
              <a:gd name="connsiteX647" fmla="*/ 1436843 w 4603109"/>
              <a:gd name="connsiteY647" fmla="*/ 924402 h 924402"/>
              <a:gd name="connsiteX648" fmla="*/ 1413947 w 4603109"/>
              <a:gd name="connsiteY648" fmla="*/ 924402 h 924402"/>
              <a:gd name="connsiteX649" fmla="*/ 1354749 w 4603109"/>
              <a:gd name="connsiteY649" fmla="*/ 924402 h 924402"/>
              <a:gd name="connsiteX650" fmla="*/ 1332714 w 4603109"/>
              <a:gd name="connsiteY650" fmla="*/ 924402 h 924402"/>
              <a:gd name="connsiteX651" fmla="*/ 1324685 w 4603109"/>
              <a:gd name="connsiteY651" fmla="*/ 924402 h 924402"/>
              <a:gd name="connsiteX652" fmla="*/ 1316242 w 4603109"/>
              <a:gd name="connsiteY652" fmla="*/ 924402 h 924402"/>
              <a:gd name="connsiteX653" fmla="*/ 1312767 w 4603109"/>
              <a:gd name="connsiteY653" fmla="*/ 924402 h 924402"/>
              <a:gd name="connsiteX654" fmla="*/ 1286178 w 4603109"/>
              <a:gd name="connsiteY654" fmla="*/ 924402 h 924402"/>
              <a:gd name="connsiteX655" fmla="*/ 1282703 w 4603109"/>
              <a:gd name="connsiteY655" fmla="*/ 924402 h 924402"/>
              <a:gd name="connsiteX656" fmla="*/ 1243956 w 4603109"/>
              <a:gd name="connsiteY656" fmla="*/ 924402 h 924402"/>
              <a:gd name="connsiteX657" fmla="*/ 1184998 w 4603109"/>
              <a:gd name="connsiteY657" fmla="*/ 924402 h 924402"/>
              <a:gd name="connsiteX658" fmla="*/ 1154934 w 4603109"/>
              <a:gd name="connsiteY658" fmla="*/ 924402 h 924402"/>
              <a:gd name="connsiteX659" fmla="*/ 1139828 w 4603109"/>
              <a:gd name="connsiteY659" fmla="*/ 924402 h 924402"/>
              <a:gd name="connsiteX660" fmla="*/ 1116187 w 4603109"/>
              <a:gd name="connsiteY660" fmla="*/ 924402 h 924402"/>
              <a:gd name="connsiteX661" fmla="*/ 1112712 w 4603109"/>
              <a:gd name="connsiteY661" fmla="*/ 924402 h 924402"/>
              <a:gd name="connsiteX662" fmla="*/ 1057734 w 4603109"/>
              <a:gd name="connsiteY662" fmla="*/ 924402 h 924402"/>
              <a:gd name="connsiteX663" fmla="*/ 1027669 w 4603109"/>
              <a:gd name="connsiteY663" fmla="*/ 924402 h 924402"/>
              <a:gd name="connsiteX664" fmla="*/ 1012059 w 4603109"/>
              <a:gd name="connsiteY664" fmla="*/ 924402 h 924402"/>
              <a:gd name="connsiteX665" fmla="*/ 984943 w 4603109"/>
              <a:gd name="connsiteY665" fmla="*/ 924402 h 924402"/>
              <a:gd name="connsiteX666" fmla="*/ 929965 w 4603109"/>
              <a:gd name="connsiteY666" fmla="*/ 924402 h 924402"/>
              <a:gd name="connsiteX667" fmla="*/ 899900 w 4603109"/>
              <a:gd name="connsiteY667" fmla="*/ 924402 h 924402"/>
              <a:gd name="connsiteX668" fmla="*/ 857678 w 4603109"/>
              <a:gd name="connsiteY668" fmla="*/ 924402 h 924402"/>
              <a:gd name="connsiteX669" fmla="*/ 819171 w 4603109"/>
              <a:gd name="connsiteY669" fmla="*/ 924402 h 924402"/>
              <a:gd name="connsiteX670" fmla="*/ 729909 w 4603109"/>
              <a:gd name="connsiteY670" fmla="*/ 924402 h 924402"/>
              <a:gd name="connsiteX671" fmla="*/ 691402 w 4603109"/>
              <a:gd name="connsiteY671" fmla="*/ 924402 h 924402"/>
              <a:gd name="connsiteX672" fmla="*/ 687927 w 4603109"/>
              <a:gd name="connsiteY672" fmla="*/ 924402 h 924402"/>
              <a:gd name="connsiteX673" fmla="*/ 560158 w 4603109"/>
              <a:gd name="connsiteY673" fmla="*/ 924402 h 924402"/>
              <a:gd name="connsiteX674" fmla="*/ 432894 w 4603109"/>
              <a:gd name="connsiteY674" fmla="*/ 924402 h 924402"/>
              <a:gd name="connsiteX675" fmla="*/ 305125 w 4603109"/>
              <a:gd name="connsiteY675" fmla="*/ 924402 h 924402"/>
              <a:gd name="connsiteX676" fmla="*/ 223202 w 4603109"/>
              <a:gd name="connsiteY676" fmla="*/ 877348 h 924402"/>
              <a:gd name="connsiteX677" fmla="*/ 10809 w 4603109"/>
              <a:gd name="connsiteY677" fmla="*/ 509257 h 924402"/>
              <a:gd name="connsiteX678" fmla="*/ 10809 w 4603109"/>
              <a:gd name="connsiteY678" fmla="*/ 415146 h 924402"/>
              <a:gd name="connsiteX679" fmla="*/ 223202 w 4603109"/>
              <a:gd name="connsiteY679" fmla="*/ 47054 h 924402"/>
              <a:gd name="connsiteX680" fmla="*/ 305125 w 4603109"/>
              <a:gd name="connsiteY680" fmla="*/ 0 h 92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</a:cxnLst>
            <a:rect l="l" t="t" r="r" b="b"/>
            <a:pathLst>
              <a:path w="4603109" h="924402">
                <a:moveTo>
                  <a:pt x="305125" y="0"/>
                </a:moveTo>
                <a:lnTo>
                  <a:pt x="432894" y="0"/>
                </a:lnTo>
                <a:lnTo>
                  <a:pt x="445336" y="0"/>
                </a:lnTo>
                <a:cubicBezTo>
                  <a:pt x="485989" y="0"/>
                  <a:pt x="520835" y="0"/>
                  <a:pt x="550703" y="0"/>
                </a:cubicBezTo>
                <a:lnTo>
                  <a:pt x="560158" y="0"/>
                </a:lnTo>
                <a:lnTo>
                  <a:pt x="573105" y="0"/>
                </a:lnTo>
                <a:lnTo>
                  <a:pt x="626202" y="0"/>
                </a:lnTo>
                <a:cubicBezTo>
                  <a:pt x="646943" y="0"/>
                  <a:pt x="663537" y="0"/>
                  <a:pt x="676811" y="0"/>
                </a:cubicBezTo>
                <a:lnTo>
                  <a:pt x="678472" y="0"/>
                </a:lnTo>
                <a:lnTo>
                  <a:pt x="687927" y="0"/>
                </a:lnTo>
                <a:lnTo>
                  <a:pt x="691402" y="0"/>
                </a:lnTo>
                <a:lnTo>
                  <a:pt x="700371" y="0"/>
                </a:lnTo>
                <a:lnTo>
                  <a:pt x="707508" y="0"/>
                </a:lnTo>
                <a:cubicBezTo>
                  <a:pt x="729909" y="0"/>
                  <a:pt x="729909" y="0"/>
                  <a:pt x="729909" y="0"/>
                </a:cubicBezTo>
                <a:lnTo>
                  <a:pt x="753971" y="0"/>
                </a:lnTo>
                <a:lnTo>
                  <a:pt x="804580" y="0"/>
                </a:lnTo>
                <a:lnTo>
                  <a:pt x="805737" y="0"/>
                </a:lnTo>
                <a:lnTo>
                  <a:pt x="819171" y="0"/>
                </a:lnTo>
                <a:lnTo>
                  <a:pt x="828140" y="0"/>
                </a:lnTo>
                <a:lnTo>
                  <a:pt x="831615" y="0"/>
                </a:lnTo>
                <a:lnTo>
                  <a:pt x="835277" y="0"/>
                </a:lnTo>
                <a:lnTo>
                  <a:pt x="857678" y="0"/>
                </a:lnTo>
                <a:lnTo>
                  <a:pt x="864889" y="0"/>
                </a:lnTo>
                <a:lnTo>
                  <a:pt x="899900" y="0"/>
                </a:lnTo>
                <a:lnTo>
                  <a:pt x="909341" y="0"/>
                </a:lnTo>
                <a:lnTo>
                  <a:pt x="929965" y="0"/>
                </a:lnTo>
                <a:lnTo>
                  <a:pt x="933506" y="0"/>
                </a:lnTo>
                <a:lnTo>
                  <a:pt x="936982" y="0"/>
                </a:lnTo>
                <a:lnTo>
                  <a:pt x="959384" y="0"/>
                </a:lnTo>
                <a:lnTo>
                  <a:pt x="962542" y="0"/>
                </a:lnTo>
                <a:lnTo>
                  <a:pt x="984943" y="0"/>
                </a:lnTo>
                <a:lnTo>
                  <a:pt x="992658" y="0"/>
                </a:lnTo>
                <a:lnTo>
                  <a:pt x="1012059" y="0"/>
                </a:lnTo>
                <a:lnTo>
                  <a:pt x="1012480" y="0"/>
                </a:lnTo>
                <a:lnTo>
                  <a:pt x="1027669" y="0"/>
                </a:lnTo>
                <a:lnTo>
                  <a:pt x="1037110" y="0"/>
                </a:lnTo>
                <a:lnTo>
                  <a:pt x="1040112" y="0"/>
                </a:lnTo>
                <a:lnTo>
                  <a:pt x="1057734" y="0"/>
                </a:lnTo>
                <a:lnTo>
                  <a:pt x="1064751" y="0"/>
                </a:lnTo>
                <a:lnTo>
                  <a:pt x="1070177" y="0"/>
                </a:lnTo>
                <a:lnTo>
                  <a:pt x="1072436" y="0"/>
                </a:lnTo>
                <a:lnTo>
                  <a:pt x="1090311" y="0"/>
                </a:lnTo>
                <a:lnTo>
                  <a:pt x="1110718" y="0"/>
                </a:lnTo>
                <a:lnTo>
                  <a:pt x="1112712" y="0"/>
                </a:lnTo>
                <a:lnTo>
                  <a:pt x="1116187" y="0"/>
                </a:lnTo>
                <a:lnTo>
                  <a:pt x="1139828" y="0"/>
                </a:lnTo>
                <a:lnTo>
                  <a:pt x="1140249" y="0"/>
                </a:lnTo>
                <a:lnTo>
                  <a:pt x="1145480" y="0"/>
                </a:lnTo>
                <a:lnTo>
                  <a:pt x="1152270" y="0"/>
                </a:lnTo>
                <a:lnTo>
                  <a:pt x="1154934" y="0"/>
                </a:lnTo>
                <a:lnTo>
                  <a:pt x="1167881" y="0"/>
                </a:lnTo>
                <a:lnTo>
                  <a:pt x="1175544" y="0"/>
                </a:lnTo>
                <a:lnTo>
                  <a:pt x="1184998" y="0"/>
                </a:lnTo>
                <a:lnTo>
                  <a:pt x="1197946" y="0"/>
                </a:lnTo>
                <a:lnTo>
                  <a:pt x="1200205" y="0"/>
                </a:lnTo>
                <a:lnTo>
                  <a:pt x="1220978" y="0"/>
                </a:lnTo>
                <a:lnTo>
                  <a:pt x="1238487" y="0"/>
                </a:lnTo>
                <a:lnTo>
                  <a:pt x="1243956" y="0"/>
                </a:lnTo>
                <a:lnTo>
                  <a:pt x="1251042" y="0"/>
                </a:lnTo>
                <a:lnTo>
                  <a:pt x="1257637" y="0"/>
                </a:lnTo>
                <a:lnTo>
                  <a:pt x="1271587" y="0"/>
                </a:lnTo>
                <a:lnTo>
                  <a:pt x="1273249" y="0"/>
                </a:lnTo>
                <a:lnTo>
                  <a:pt x="1280039" y="0"/>
                </a:lnTo>
                <a:lnTo>
                  <a:pt x="1282703" y="0"/>
                </a:lnTo>
                <a:lnTo>
                  <a:pt x="1286178" y="0"/>
                </a:lnTo>
                <a:lnTo>
                  <a:pt x="1295146" y="0"/>
                </a:lnTo>
                <a:lnTo>
                  <a:pt x="1301651" y="0"/>
                </a:lnTo>
                <a:lnTo>
                  <a:pt x="1302284" y="0"/>
                </a:lnTo>
                <a:lnTo>
                  <a:pt x="1303313" y="0"/>
                </a:lnTo>
                <a:lnTo>
                  <a:pt x="1312767" y="0"/>
                </a:lnTo>
                <a:lnTo>
                  <a:pt x="1316242" y="0"/>
                </a:lnTo>
                <a:lnTo>
                  <a:pt x="1321886" y="0"/>
                </a:lnTo>
                <a:lnTo>
                  <a:pt x="1324685" y="0"/>
                </a:lnTo>
                <a:lnTo>
                  <a:pt x="1325211" y="0"/>
                </a:lnTo>
                <a:lnTo>
                  <a:pt x="1332348" y="0"/>
                </a:lnTo>
                <a:lnTo>
                  <a:pt x="1332714" y="0"/>
                </a:lnTo>
                <a:lnTo>
                  <a:pt x="1333135" y="0"/>
                </a:lnTo>
                <a:lnTo>
                  <a:pt x="1348747" y="0"/>
                </a:lnTo>
                <a:lnTo>
                  <a:pt x="1354749" y="0"/>
                </a:lnTo>
                <a:lnTo>
                  <a:pt x="1378811" y="0"/>
                </a:lnTo>
                <a:lnTo>
                  <a:pt x="1383745" y="0"/>
                </a:lnTo>
                <a:lnTo>
                  <a:pt x="1385406" y="0"/>
                </a:lnTo>
                <a:lnTo>
                  <a:pt x="1399356" y="0"/>
                </a:lnTo>
                <a:lnTo>
                  <a:pt x="1400513" y="0"/>
                </a:lnTo>
                <a:lnTo>
                  <a:pt x="1413947" y="0"/>
                </a:lnTo>
                <a:lnTo>
                  <a:pt x="1414442" y="0"/>
                </a:lnTo>
                <a:lnTo>
                  <a:pt x="1422915" y="0"/>
                </a:lnTo>
                <a:lnTo>
                  <a:pt x="1426390" y="0"/>
                </a:lnTo>
                <a:lnTo>
                  <a:pt x="1429420" y="0"/>
                </a:lnTo>
                <a:lnTo>
                  <a:pt x="1430053" y="0"/>
                </a:lnTo>
                <a:lnTo>
                  <a:pt x="1430206" y="0"/>
                </a:lnTo>
                <a:lnTo>
                  <a:pt x="1430577" y="0"/>
                </a:lnTo>
                <a:lnTo>
                  <a:pt x="1436843" y="0"/>
                </a:lnTo>
                <a:lnTo>
                  <a:pt x="1444011" y="0"/>
                </a:lnTo>
                <a:lnTo>
                  <a:pt x="1449655" y="0"/>
                </a:lnTo>
                <a:lnTo>
                  <a:pt x="1452454" y="0"/>
                </a:lnTo>
                <a:lnTo>
                  <a:pt x="1452980" y="0"/>
                </a:lnTo>
                <a:lnTo>
                  <a:pt x="1456455" y="0"/>
                </a:lnTo>
                <a:lnTo>
                  <a:pt x="1459664" y="0"/>
                </a:lnTo>
                <a:lnTo>
                  <a:pt x="1460117" y="0"/>
                </a:lnTo>
                <a:lnTo>
                  <a:pt x="1460483" y="0"/>
                </a:lnTo>
                <a:lnTo>
                  <a:pt x="1460904" y="0"/>
                </a:lnTo>
                <a:lnTo>
                  <a:pt x="1472926" y="0"/>
                </a:lnTo>
                <a:lnTo>
                  <a:pt x="1482518" y="0"/>
                </a:lnTo>
                <a:lnTo>
                  <a:pt x="1489729" y="0"/>
                </a:lnTo>
                <a:lnTo>
                  <a:pt x="1504116" y="0"/>
                </a:lnTo>
                <a:lnTo>
                  <a:pt x="1511514" y="0"/>
                </a:lnTo>
                <a:lnTo>
                  <a:pt x="1524740" y="0"/>
                </a:lnTo>
                <a:lnTo>
                  <a:pt x="1528282" y="0"/>
                </a:lnTo>
                <a:lnTo>
                  <a:pt x="1531757" y="0"/>
                </a:lnTo>
                <a:lnTo>
                  <a:pt x="1534181" y="0"/>
                </a:lnTo>
                <a:lnTo>
                  <a:pt x="1542211" y="0"/>
                </a:lnTo>
                <a:lnTo>
                  <a:pt x="1554159" y="0"/>
                </a:lnTo>
                <a:lnTo>
                  <a:pt x="1557318" y="0"/>
                </a:lnTo>
                <a:lnTo>
                  <a:pt x="1557975" y="0"/>
                </a:lnTo>
                <a:lnTo>
                  <a:pt x="1558346" y="0"/>
                </a:lnTo>
                <a:lnTo>
                  <a:pt x="1561822" y="0"/>
                </a:lnTo>
                <a:lnTo>
                  <a:pt x="1564612" y="0"/>
                </a:lnTo>
                <a:lnTo>
                  <a:pt x="1566857" y="0"/>
                </a:lnTo>
                <a:lnTo>
                  <a:pt x="1576919" y="0"/>
                </a:lnTo>
                <a:lnTo>
                  <a:pt x="1579719" y="0"/>
                </a:lnTo>
                <a:lnTo>
                  <a:pt x="1584224" y="0"/>
                </a:lnTo>
                <a:lnTo>
                  <a:pt x="1587382" y="0"/>
                </a:lnTo>
                <a:lnTo>
                  <a:pt x="1587433" y="0"/>
                </a:lnTo>
                <a:lnTo>
                  <a:pt x="1600695" y="0"/>
                </a:lnTo>
                <a:lnTo>
                  <a:pt x="1606834" y="0"/>
                </a:lnTo>
                <a:lnTo>
                  <a:pt x="1607256" y="0"/>
                </a:lnTo>
                <a:lnTo>
                  <a:pt x="1608325" y="0"/>
                </a:lnTo>
                <a:lnTo>
                  <a:pt x="1609783" y="0"/>
                </a:lnTo>
                <a:lnTo>
                  <a:pt x="1617498" y="0"/>
                </a:lnTo>
                <a:lnTo>
                  <a:pt x="1631885" y="0"/>
                </a:lnTo>
                <a:lnTo>
                  <a:pt x="1636899" y="0"/>
                </a:lnTo>
                <a:lnTo>
                  <a:pt x="1637320" y="0"/>
                </a:lnTo>
                <a:lnTo>
                  <a:pt x="1637445" y="0"/>
                </a:lnTo>
                <a:lnTo>
                  <a:pt x="1652509" y="0"/>
                </a:lnTo>
                <a:lnTo>
                  <a:pt x="1659526" y="0"/>
                </a:lnTo>
                <a:lnTo>
                  <a:pt x="1661950" y="0"/>
                </a:lnTo>
                <a:lnTo>
                  <a:pt x="1664952" y="0"/>
                </a:lnTo>
                <a:lnTo>
                  <a:pt x="1667212" y="0"/>
                </a:lnTo>
                <a:lnTo>
                  <a:pt x="1685087" y="0"/>
                </a:lnTo>
                <a:lnTo>
                  <a:pt x="1689591" y="0"/>
                </a:lnTo>
                <a:lnTo>
                  <a:pt x="1694626" y="0"/>
                </a:lnTo>
                <a:lnTo>
                  <a:pt x="1697276" y="0"/>
                </a:lnTo>
                <a:lnTo>
                  <a:pt x="1698000" y="0"/>
                </a:lnTo>
                <a:lnTo>
                  <a:pt x="1704688" y="0"/>
                </a:lnTo>
                <a:lnTo>
                  <a:pt x="1707488" y="0"/>
                </a:lnTo>
                <a:lnTo>
                  <a:pt x="1710963" y="0"/>
                </a:lnTo>
                <a:lnTo>
                  <a:pt x="1715151" y="0"/>
                </a:lnTo>
                <a:lnTo>
                  <a:pt x="1721928" y="0"/>
                </a:lnTo>
                <a:lnTo>
                  <a:pt x="1734603" y="0"/>
                </a:lnTo>
                <a:lnTo>
                  <a:pt x="1735025" y="0"/>
                </a:lnTo>
                <a:lnTo>
                  <a:pt x="1735558" y="0"/>
                </a:lnTo>
                <a:lnTo>
                  <a:pt x="1736094" y="0"/>
                </a:lnTo>
                <a:lnTo>
                  <a:pt x="1737552" y="0"/>
                </a:lnTo>
                <a:lnTo>
                  <a:pt x="1741027" y="0"/>
                </a:lnTo>
                <a:lnTo>
                  <a:pt x="1747046" y="0"/>
                </a:lnTo>
                <a:lnTo>
                  <a:pt x="1748537" y="0"/>
                </a:lnTo>
                <a:lnTo>
                  <a:pt x="1753052" y="0"/>
                </a:lnTo>
                <a:lnTo>
                  <a:pt x="1757499" y="0"/>
                </a:lnTo>
                <a:lnTo>
                  <a:pt x="1764668" y="0"/>
                </a:lnTo>
                <a:lnTo>
                  <a:pt x="1765089" y="0"/>
                </a:lnTo>
                <a:lnTo>
                  <a:pt x="1765214" y="0"/>
                </a:lnTo>
                <a:lnTo>
                  <a:pt x="1770320" y="0"/>
                </a:lnTo>
                <a:lnTo>
                  <a:pt x="1777110" y="0"/>
                </a:lnTo>
                <a:lnTo>
                  <a:pt x="1779774" y="0"/>
                </a:lnTo>
                <a:lnTo>
                  <a:pt x="1792721" y="0"/>
                </a:lnTo>
                <a:lnTo>
                  <a:pt x="1794981" y="0"/>
                </a:lnTo>
                <a:lnTo>
                  <a:pt x="1825045" y="0"/>
                </a:lnTo>
                <a:lnTo>
                  <a:pt x="1825769" y="0"/>
                </a:lnTo>
                <a:lnTo>
                  <a:pt x="1838732" y="0"/>
                </a:lnTo>
                <a:lnTo>
                  <a:pt x="1845818" y="0"/>
                </a:lnTo>
                <a:lnTo>
                  <a:pt x="1849697" y="0"/>
                </a:lnTo>
                <a:lnTo>
                  <a:pt x="1852412" y="0"/>
                </a:lnTo>
                <a:lnTo>
                  <a:pt x="1853903" y="0"/>
                </a:lnTo>
                <a:lnTo>
                  <a:pt x="1863327" y="0"/>
                </a:lnTo>
                <a:lnTo>
                  <a:pt x="1868796" y="0"/>
                </a:lnTo>
                <a:lnTo>
                  <a:pt x="1874815" y="0"/>
                </a:lnTo>
                <a:lnTo>
                  <a:pt x="1876306" y="0"/>
                </a:lnTo>
                <a:lnTo>
                  <a:pt x="1880821" y="0"/>
                </a:lnTo>
                <a:lnTo>
                  <a:pt x="1882477" y="0"/>
                </a:lnTo>
                <a:lnTo>
                  <a:pt x="1883936" y="0"/>
                </a:lnTo>
                <a:lnTo>
                  <a:pt x="1885268" y="0"/>
                </a:lnTo>
                <a:lnTo>
                  <a:pt x="1896427" y="0"/>
                </a:lnTo>
                <a:lnTo>
                  <a:pt x="1898089" y="0"/>
                </a:lnTo>
                <a:lnTo>
                  <a:pt x="1904879" y="0"/>
                </a:lnTo>
                <a:lnTo>
                  <a:pt x="1907543" y="0"/>
                </a:lnTo>
                <a:lnTo>
                  <a:pt x="1911018" y="0"/>
                </a:lnTo>
                <a:lnTo>
                  <a:pt x="1919986" y="0"/>
                </a:lnTo>
                <a:lnTo>
                  <a:pt x="1927124" y="0"/>
                </a:lnTo>
                <a:lnTo>
                  <a:pt x="1927489" y="0"/>
                </a:lnTo>
                <a:lnTo>
                  <a:pt x="1927911" y="0"/>
                </a:lnTo>
                <a:lnTo>
                  <a:pt x="1929402" y="0"/>
                </a:lnTo>
                <a:lnTo>
                  <a:pt x="1946726" y="0"/>
                </a:lnTo>
                <a:lnTo>
                  <a:pt x="1949525" y="0"/>
                </a:lnTo>
                <a:lnTo>
                  <a:pt x="1957554" y="0"/>
                </a:lnTo>
                <a:lnTo>
                  <a:pt x="1957975" y="0"/>
                </a:lnTo>
                <a:lnTo>
                  <a:pt x="1973587" y="0"/>
                </a:lnTo>
                <a:lnTo>
                  <a:pt x="1978520" y="0"/>
                </a:lnTo>
                <a:lnTo>
                  <a:pt x="1980012" y="0"/>
                </a:lnTo>
                <a:lnTo>
                  <a:pt x="1980181" y="0"/>
                </a:lnTo>
                <a:lnTo>
                  <a:pt x="1981672" y="0"/>
                </a:lnTo>
                <a:lnTo>
                  <a:pt x="2008585" y="0"/>
                </a:lnTo>
                <a:lnTo>
                  <a:pt x="2009218" y="0"/>
                </a:lnTo>
                <a:lnTo>
                  <a:pt x="2010246" y="0"/>
                </a:lnTo>
                <a:lnTo>
                  <a:pt x="2010709" y="0"/>
                </a:lnTo>
                <a:lnTo>
                  <a:pt x="2011705" y="0"/>
                </a:lnTo>
                <a:lnTo>
                  <a:pt x="2024147" y="0"/>
                </a:lnTo>
                <a:lnTo>
                  <a:pt x="2024196" y="0"/>
                </a:lnTo>
                <a:lnTo>
                  <a:pt x="2024981" y="0"/>
                </a:lnTo>
                <a:lnTo>
                  <a:pt x="2025353" y="0"/>
                </a:lnTo>
                <a:lnTo>
                  <a:pt x="2026473" y="0"/>
                </a:lnTo>
                <a:lnTo>
                  <a:pt x="2031619" y="0"/>
                </a:lnTo>
                <a:lnTo>
                  <a:pt x="2033110" y="0"/>
                </a:lnTo>
                <a:lnTo>
                  <a:pt x="2038787" y="0"/>
                </a:lnTo>
                <a:lnTo>
                  <a:pt x="2039282" y="0"/>
                </a:lnTo>
                <a:lnTo>
                  <a:pt x="2047755" y="0"/>
                </a:lnTo>
                <a:lnTo>
                  <a:pt x="2051230" y="0"/>
                </a:lnTo>
                <a:lnTo>
                  <a:pt x="2054893" y="0"/>
                </a:lnTo>
                <a:lnTo>
                  <a:pt x="2055046" y="0"/>
                </a:lnTo>
                <a:lnTo>
                  <a:pt x="2055258" y="0"/>
                </a:lnTo>
                <a:lnTo>
                  <a:pt x="2055680" y="0"/>
                </a:lnTo>
                <a:lnTo>
                  <a:pt x="2057171" y="0"/>
                </a:lnTo>
                <a:lnTo>
                  <a:pt x="2061683" y="0"/>
                </a:lnTo>
                <a:lnTo>
                  <a:pt x="2067702" y="0"/>
                </a:lnTo>
                <a:lnTo>
                  <a:pt x="2074495" y="0"/>
                </a:lnTo>
                <a:lnTo>
                  <a:pt x="2077294" y="0"/>
                </a:lnTo>
                <a:lnTo>
                  <a:pt x="2084504" y="0"/>
                </a:lnTo>
                <a:lnTo>
                  <a:pt x="2085323" y="0"/>
                </a:lnTo>
                <a:lnTo>
                  <a:pt x="2085744" y="0"/>
                </a:lnTo>
                <a:lnTo>
                  <a:pt x="2097766" y="0"/>
                </a:lnTo>
                <a:lnTo>
                  <a:pt x="2106289" y="0"/>
                </a:lnTo>
                <a:lnTo>
                  <a:pt x="2107781" y="0"/>
                </a:lnTo>
                <a:lnTo>
                  <a:pt x="2128956" y="0"/>
                </a:lnTo>
                <a:lnTo>
                  <a:pt x="2129514" y="0"/>
                </a:lnTo>
                <a:lnTo>
                  <a:pt x="2136354" y="0"/>
                </a:lnTo>
                <a:lnTo>
                  <a:pt x="2136987" y="0"/>
                </a:lnTo>
                <a:lnTo>
                  <a:pt x="2138478" y="0"/>
                </a:lnTo>
                <a:lnTo>
                  <a:pt x="2151916" y="0"/>
                </a:lnTo>
                <a:lnTo>
                  <a:pt x="2152750" y="0"/>
                </a:lnTo>
                <a:lnTo>
                  <a:pt x="2153122" y="0"/>
                </a:lnTo>
                <a:lnTo>
                  <a:pt x="2154242" y="0"/>
                </a:lnTo>
                <a:lnTo>
                  <a:pt x="2156597" y="0"/>
                </a:lnTo>
                <a:lnTo>
                  <a:pt x="2159388" y="0"/>
                </a:lnTo>
                <a:lnTo>
                  <a:pt x="2160879" y="0"/>
                </a:lnTo>
                <a:lnTo>
                  <a:pt x="2161633" y="0"/>
                </a:lnTo>
                <a:lnTo>
                  <a:pt x="2167051" y="0"/>
                </a:lnTo>
                <a:lnTo>
                  <a:pt x="2178999" y="0"/>
                </a:lnTo>
                <a:lnTo>
                  <a:pt x="2182158" y="0"/>
                </a:lnTo>
                <a:lnTo>
                  <a:pt x="2182815" y="0"/>
                </a:lnTo>
                <a:lnTo>
                  <a:pt x="2188666" y="0"/>
                </a:lnTo>
                <a:lnTo>
                  <a:pt x="2189452" y="0"/>
                </a:lnTo>
                <a:lnTo>
                  <a:pt x="2191697" y="0"/>
                </a:lnTo>
                <a:lnTo>
                  <a:pt x="2195471" y="0"/>
                </a:lnTo>
                <a:lnTo>
                  <a:pt x="2201759" y="0"/>
                </a:lnTo>
                <a:lnTo>
                  <a:pt x="2203100" y="0"/>
                </a:lnTo>
                <a:lnTo>
                  <a:pt x="2204559" y="0"/>
                </a:lnTo>
                <a:lnTo>
                  <a:pt x="2204591" y="0"/>
                </a:lnTo>
                <a:lnTo>
                  <a:pt x="2212273" y="0"/>
                </a:lnTo>
                <a:lnTo>
                  <a:pt x="2225535" y="0"/>
                </a:lnTo>
                <a:lnTo>
                  <a:pt x="2231674" y="0"/>
                </a:lnTo>
                <a:lnTo>
                  <a:pt x="2232096" y="0"/>
                </a:lnTo>
                <a:lnTo>
                  <a:pt x="2232220" y="0"/>
                </a:lnTo>
                <a:lnTo>
                  <a:pt x="2233118" y="0"/>
                </a:lnTo>
                <a:lnTo>
                  <a:pt x="2233165" y="0"/>
                </a:lnTo>
                <a:lnTo>
                  <a:pt x="2256725" y="0"/>
                </a:lnTo>
                <a:lnTo>
                  <a:pt x="2257283" y="0"/>
                </a:lnTo>
                <a:lnTo>
                  <a:pt x="2262285" y="0"/>
                </a:lnTo>
                <a:lnTo>
                  <a:pt x="2284366" y="0"/>
                </a:lnTo>
                <a:lnTo>
                  <a:pt x="2289402" y="0"/>
                </a:lnTo>
                <a:lnTo>
                  <a:pt x="2292052" y="0"/>
                </a:lnTo>
                <a:lnTo>
                  <a:pt x="2299271" y="0"/>
                </a:lnTo>
                <a:lnTo>
                  <a:pt x="2308721" y="0"/>
                </a:lnTo>
                <a:lnTo>
                  <a:pt x="2309927" y="0"/>
                </a:lnTo>
                <a:lnTo>
                  <a:pt x="2316435" y="0"/>
                </a:lnTo>
                <a:lnTo>
                  <a:pt x="2316703" y="0"/>
                </a:lnTo>
                <a:lnTo>
                  <a:pt x="2319466" y="0"/>
                </a:lnTo>
                <a:lnTo>
                  <a:pt x="2322840" y="0"/>
                </a:lnTo>
                <a:lnTo>
                  <a:pt x="2329528" y="0"/>
                </a:lnTo>
                <a:lnTo>
                  <a:pt x="2330869" y="0"/>
                </a:lnTo>
                <a:lnTo>
                  <a:pt x="2332328" y="0"/>
                </a:lnTo>
                <a:lnTo>
                  <a:pt x="2332360" y="0"/>
                </a:lnTo>
                <a:lnTo>
                  <a:pt x="2335803" y="0"/>
                </a:lnTo>
                <a:lnTo>
                  <a:pt x="2343312" y="0"/>
                </a:lnTo>
                <a:lnTo>
                  <a:pt x="2344804" y="0"/>
                </a:lnTo>
                <a:lnTo>
                  <a:pt x="2346768" y="0"/>
                </a:lnTo>
                <a:lnTo>
                  <a:pt x="2347827" y="0"/>
                </a:lnTo>
                <a:lnTo>
                  <a:pt x="2352274" y="0"/>
                </a:lnTo>
                <a:lnTo>
                  <a:pt x="2359443" y="0"/>
                </a:lnTo>
                <a:lnTo>
                  <a:pt x="2359865" y="0"/>
                </a:lnTo>
                <a:lnTo>
                  <a:pt x="2359989" y="0"/>
                </a:lnTo>
                <a:lnTo>
                  <a:pt x="2360887" y="0"/>
                </a:lnTo>
                <a:lnTo>
                  <a:pt x="2360934" y="0"/>
                </a:lnTo>
                <a:lnTo>
                  <a:pt x="2371886" y="0"/>
                </a:lnTo>
                <a:lnTo>
                  <a:pt x="2373377" y="0"/>
                </a:lnTo>
                <a:lnTo>
                  <a:pt x="2377892" y="0"/>
                </a:lnTo>
                <a:cubicBezTo>
                  <a:pt x="2382339" y="0"/>
                  <a:pt x="2382339" y="0"/>
                  <a:pt x="2382339" y="0"/>
                </a:cubicBezTo>
                <a:lnTo>
                  <a:pt x="2390054" y="0"/>
                </a:lnTo>
                <a:lnTo>
                  <a:pt x="2419821" y="0"/>
                </a:lnTo>
                <a:lnTo>
                  <a:pt x="2427040" y="0"/>
                </a:lnTo>
                <a:lnTo>
                  <a:pt x="2436490" y="0"/>
                </a:lnTo>
                <a:lnTo>
                  <a:pt x="2444472" y="0"/>
                </a:lnTo>
                <a:lnTo>
                  <a:pt x="2448678" y="0"/>
                </a:lnTo>
                <a:lnTo>
                  <a:pt x="2450171" y="0"/>
                </a:lnTo>
                <a:lnTo>
                  <a:pt x="2450609" y="0"/>
                </a:lnTo>
                <a:lnTo>
                  <a:pt x="2463572" y="0"/>
                </a:lnTo>
                <a:lnTo>
                  <a:pt x="2471081" y="0"/>
                </a:lnTo>
                <a:lnTo>
                  <a:pt x="2472573" y="0"/>
                </a:lnTo>
                <a:lnTo>
                  <a:pt x="2474537" y="0"/>
                </a:lnTo>
                <a:lnTo>
                  <a:pt x="2475596" y="0"/>
                </a:lnTo>
                <a:lnTo>
                  <a:pt x="2477252" y="0"/>
                </a:lnTo>
                <a:lnTo>
                  <a:pt x="2478712" y="0"/>
                </a:lnTo>
                <a:lnTo>
                  <a:pt x="2478743" y="0"/>
                </a:lnTo>
                <a:lnTo>
                  <a:pt x="2480043" y="0"/>
                </a:lnTo>
                <a:lnTo>
                  <a:pt x="2499655" y="0"/>
                </a:lnTo>
                <a:lnTo>
                  <a:pt x="2501146" y="0"/>
                </a:lnTo>
                <a:lnTo>
                  <a:pt x="2505661" y="0"/>
                </a:lnTo>
                <a:lnTo>
                  <a:pt x="2508776" y="0"/>
                </a:lnTo>
                <a:lnTo>
                  <a:pt x="2510108" y="0"/>
                </a:lnTo>
                <a:lnTo>
                  <a:pt x="2524178" y="0"/>
                </a:lnTo>
                <a:lnTo>
                  <a:pt x="2525248" y="0"/>
                </a:lnTo>
                <a:lnTo>
                  <a:pt x="2525669" y="0"/>
                </a:lnTo>
                <a:lnTo>
                  <a:pt x="2552329" y="0"/>
                </a:lnTo>
                <a:lnTo>
                  <a:pt x="2552751" y="0"/>
                </a:lnTo>
                <a:lnTo>
                  <a:pt x="2554242" y="0"/>
                </a:lnTo>
                <a:lnTo>
                  <a:pt x="2574787" y="0"/>
                </a:lnTo>
                <a:lnTo>
                  <a:pt x="2576279" y="0"/>
                </a:lnTo>
                <a:lnTo>
                  <a:pt x="2576447" y="0"/>
                </a:lnTo>
                <a:lnTo>
                  <a:pt x="2577940" y="0"/>
                </a:lnTo>
                <a:lnTo>
                  <a:pt x="2603360" y="0"/>
                </a:lnTo>
                <a:lnTo>
                  <a:pt x="2604852" y="0"/>
                </a:lnTo>
                <a:lnTo>
                  <a:pt x="2605021" y="0"/>
                </a:lnTo>
                <a:lnTo>
                  <a:pt x="2605484" y="0"/>
                </a:lnTo>
                <a:lnTo>
                  <a:pt x="2606481" y="0"/>
                </a:lnTo>
                <a:lnTo>
                  <a:pt x="2606512" y="0"/>
                </a:lnTo>
                <a:lnTo>
                  <a:pt x="2606976" y="0"/>
                </a:lnTo>
                <a:lnTo>
                  <a:pt x="2618923" y="0"/>
                </a:lnTo>
                <a:lnTo>
                  <a:pt x="2621248" y="0"/>
                </a:lnTo>
                <a:lnTo>
                  <a:pt x="2622740" y="0"/>
                </a:lnTo>
                <a:lnTo>
                  <a:pt x="2627885" y="0"/>
                </a:lnTo>
                <a:lnTo>
                  <a:pt x="2629377" y="0"/>
                </a:lnTo>
                <a:lnTo>
                  <a:pt x="2634058" y="0"/>
                </a:lnTo>
                <a:lnTo>
                  <a:pt x="2635549" y="0"/>
                </a:lnTo>
                <a:lnTo>
                  <a:pt x="2636545" y="0"/>
                </a:lnTo>
                <a:lnTo>
                  <a:pt x="2648987" y="0"/>
                </a:lnTo>
                <a:lnTo>
                  <a:pt x="2649821" y="0"/>
                </a:lnTo>
                <a:lnTo>
                  <a:pt x="2651313" y="0"/>
                </a:lnTo>
                <a:lnTo>
                  <a:pt x="2651947" y="0"/>
                </a:lnTo>
                <a:lnTo>
                  <a:pt x="2653017" y="0"/>
                </a:lnTo>
                <a:lnTo>
                  <a:pt x="2653438" y="0"/>
                </a:lnTo>
                <a:lnTo>
                  <a:pt x="2656459" y="0"/>
                </a:lnTo>
                <a:lnTo>
                  <a:pt x="2657950" y="0"/>
                </a:lnTo>
                <a:lnTo>
                  <a:pt x="2665460" y="0"/>
                </a:lnTo>
                <a:lnTo>
                  <a:pt x="2680098" y="0"/>
                </a:lnTo>
                <a:lnTo>
                  <a:pt x="2680520" y="0"/>
                </a:lnTo>
                <a:lnTo>
                  <a:pt x="2682011" y="0"/>
                </a:lnTo>
                <a:lnTo>
                  <a:pt x="2692542" y="0"/>
                </a:lnTo>
                <a:lnTo>
                  <a:pt x="2702556" y="0"/>
                </a:lnTo>
                <a:lnTo>
                  <a:pt x="2704048" y="0"/>
                </a:lnTo>
                <a:lnTo>
                  <a:pt x="2724289" y="0"/>
                </a:lnTo>
                <a:lnTo>
                  <a:pt x="2731129" y="0"/>
                </a:lnTo>
                <a:lnTo>
                  <a:pt x="2732621" y="0"/>
                </a:lnTo>
                <a:lnTo>
                  <a:pt x="2733253" y="0"/>
                </a:lnTo>
                <a:lnTo>
                  <a:pt x="2734745" y="0"/>
                </a:lnTo>
                <a:lnTo>
                  <a:pt x="2746692" y="0"/>
                </a:lnTo>
                <a:lnTo>
                  <a:pt x="2749017" y="0"/>
                </a:lnTo>
                <a:lnTo>
                  <a:pt x="2750509" y="0"/>
                </a:lnTo>
                <a:lnTo>
                  <a:pt x="2754354" y="0"/>
                </a:lnTo>
                <a:lnTo>
                  <a:pt x="2755654" y="0"/>
                </a:lnTo>
                <a:lnTo>
                  <a:pt x="2757146" y="0"/>
                </a:lnTo>
                <a:lnTo>
                  <a:pt x="2761827" y="0"/>
                </a:lnTo>
                <a:lnTo>
                  <a:pt x="2763318" y="0"/>
                </a:lnTo>
                <a:lnTo>
                  <a:pt x="2776756" y="0"/>
                </a:lnTo>
                <a:lnTo>
                  <a:pt x="2777590" y="0"/>
                </a:lnTo>
                <a:lnTo>
                  <a:pt x="2779082" y="0"/>
                </a:lnTo>
                <a:lnTo>
                  <a:pt x="2783442" y="0"/>
                </a:lnTo>
                <a:lnTo>
                  <a:pt x="2784228" y="0"/>
                </a:lnTo>
                <a:lnTo>
                  <a:pt x="2785719" y="0"/>
                </a:lnTo>
                <a:lnTo>
                  <a:pt x="2786473" y="0"/>
                </a:lnTo>
                <a:lnTo>
                  <a:pt x="2793229" y="0"/>
                </a:lnTo>
                <a:lnTo>
                  <a:pt x="2799367" y="0"/>
                </a:lnTo>
                <a:lnTo>
                  <a:pt x="2813506" y="0"/>
                </a:lnTo>
                <a:lnTo>
                  <a:pt x="2820311" y="0"/>
                </a:lnTo>
                <a:lnTo>
                  <a:pt x="2827893" y="0"/>
                </a:lnTo>
                <a:lnTo>
                  <a:pt x="2827940" y="0"/>
                </a:lnTo>
                <a:lnTo>
                  <a:pt x="2829431" y="0"/>
                </a:lnTo>
                <a:lnTo>
                  <a:pt x="2829978" y="0"/>
                </a:lnTo>
                <a:lnTo>
                  <a:pt x="2852058" y="0"/>
                </a:lnTo>
                <a:lnTo>
                  <a:pt x="2857060" y="0"/>
                </a:lnTo>
                <a:lnTo>
                  <a:pt x="2857958" y="0"/>
                </a:lnTo>
                <a:lnTo>
                  <a:pt x="2871601" y="0"/>
                </a:lnTo>
                <a:lnTo>
                  <a:pt x="2882123" y="0"/>
                </a:lnTo>
                <a:lnTo>
                  <a:pt x="2894046" y="0"/>
                </a:lnTo>
                <a:lnTo>
                  <a:pt x="2903496" y="0"/>
                </a:lnTo>
                <a:lnTo>
                  <a:pt x="2911211" y="0"/>
                </a:lnTo>
                <a:lnTo>
                  <a:pt x="2914242" y="0"/>
                </a:lnTo>
                <a:lnTo>
                  <a:pt x="2914461" y="0"/>
                </a:lnTo>
                <a:lnTo>
                  <a:pt x="2924111" y="0"/>
                </a:lnTo>
                <a:lnTo>
                  <a:pt x="2927136" y="0"/>
                </a:lnTo>
                <a:lnTo>
                  <a:pt x="2933561" y="0"/>
                </a:lnTo>
                <a:lnTo>
                  <a:pt x="2939580" y="0"/>
                </a:lnTo>
                <a:lnTo>
                  <a:pt x="2941275" y="0"/>
                </a:lnTo>
                <a:lnTo>
                  <a:pt x="2941543" y="0"/>
                </a:lnTo>
                <a:lnTo>
                  <a:pt x="2945586" y="0"/>
                </a:lnTo>
                <a:lnTo>
                  <a:pt x="2950032" y="0"/>
                </a:lnTo>
                <a:lnTo>
                  <a:pt x="2955662" y="0"/>
                </a:lnTo>
                <a:lnTo>
                  <a:pt x="2955709" y="0"/>
                </a:lnTo>
                <a:lnTo>
                  <a:pt x="2957200" y="0"/>
                </a:lnTo>
                <a:lnTo>
                  <a:pt x="2957747" y="0"/>
                </a:lnTo>
                <a:lnTo>
                  <a:pt x="2968152" y="0"/>
                </a:lnTo>
                <a:lnTo>
                  <a:pt x="2969644" y="0"/>
                </a:lnTo>
                <a:lnTo>
                  <a:pt x="2972667" y="0"/>
                </a:lnTo>
                <a:lnTo>
                  <a:pt x="2977114" y="0"/>
                </a:lnTo>
                <a:lnTo>
                  <a:pt x="2984829" y="0"/>
                </a:lnTo>
                <a:lnTo>
                  <a:pt x="2985727" y="0"/>
                </a:lnTo>
                <a:lnTo>
                  <a:pt x="2999370" y="0"/>
                </a:lnTo>
                <a:lnTo>
                  <a:pt x="3021815" y="0"/>
                </a:lnTo>
                <a:lnTo>
                  <a:pt x="3031265" y="0"/>
                </a:lnTo>
                <a:lnTo>
                  <a:pt x="3042230" y="0"/>
                </a:lnTo>
                <a:lnTo>
                  <a:pt x="3044946" y="0"/>
                </a:lnTo>
                <a:lnTo>
                  <a:pt x="3051880" y="0"/>
                </a:lnTo>
                <a:lnTo>
                  <a:pt x="3061330" y="0"/>
                </a:lnTo>
                <a:lnTo>
                  <a:pt x="3067349" y="0"/>
                </a:lnTo>
                <a:lnTo>
                  <a:pt x="3069312" y="0"/>
                </a:lnTo>
                <a:lnTo>
                  <a:pt x="3073355" y="0"/>
                </a:lnTo>
                <a:lnTo>
                  <a:pt x="3073518" y="0"/>
                </a:lnTo>
                <a:lnTo>
                  <a:pt x="3075011" y="0"/>
                </a:lnTo>
                <a:lnTo>
                  <a:pt x="3077801" y="0"/>
                </a:lnTo>
                <a:lnTo>
                  <a:pt x="3095921" y="0"/>
                </a:lnTo>
                <a:lnTo>
                  <a:pt x="3097413" y="0"/>
                </a:lnTo>
                <a:lnTo>
                  <a:pt x="3100436" y="0"/>
                </a:lnTo>
                <a:lnTo>
                  <a:pt x="3103552" y="0"/>
                </a:lnTo>
                <a:lnTo>
                  <a:pt x="3104883" y="0"/>
                </a:lnTo>
                <a:lnTo>
                  <a:pt x="3120023" y="0"/>
                </a:lnTo>
                <a:lnTo>
                  <a:pt x="3120445" y="0"/>
                </a:lnTo>
                <a:lnTo>
                  <a:pt x="3149018" y="0"/>
                </a:lnTo>
                <a:lnTo>
                  <a:pt x="3150088" y="0"/>
                </a:lnTo>
                <a:lnTo>
                  <a:pt x="3150509" y="0"/>
                </a:lnTo>
                <a:lnTo>
                  <a:pt x="3171054" y="0"/>
                </a:lnTo>
                <a:lnTo>
                  <a:pt x="3172715" y="0"/>
                </a:lnTo>
                <a:lnTo>
                  <a:pt x="3199627" y="0"/>
                </a:lnTo>
                <a:lnTo>
                  <a:pt x="3201119" y="0"/>
                </a:lnTo>
                <a:lnTo>
                  <a:pt x="3201287" y="0"/>
                </a:lnTo>
                <a:lnTo>
                  <a:pt x="3201751" y="0"/>
                </a:lnTo>
                <a:lnTo>
                  <a:pt x="3202780" y="0"/>
                </a:lnTo>
                <a:lnTo>
                  <a:pt x="3217515" y="0"/>
                </a:lnTo>
                <a:lnTo>
                  <a:pt x="3224152" y="0"/>
                </a:lnTo>
                <a:lnTo>
                  <a:pt x="3230324" y="0"/>
                </a:lnTo>
                <a:lnTo>
                  <a:pt x="3231321" y="0"/>
                </a:lnTo>
                <a:lnTo>
                  <a:pt x="3231816" y="0"/>
                </a:lnTo>
                <a:lnTo>
                  <a:pt x="3243763" y="0"/>
                </a:lnTo>
                <a:lnTo>
                  <a:pt x="3246088" y="0"/>
                </a:lnTo>
                <a:lnTo>
                  <a:pt x="3247580" y="0"/>
                </a:lnTo>
                <a:lnTo>
                  <a:pt x="3247792" y="0"/>
                </a:lnTo>
                <a:lnTo>
                  <a:pt x="3248214" y="0"/>
                </a:lnTo>
                <a:lnTo>
                  <a:pt x="3252725" y="0"/>
                </a:lnTo>
                <a:lnTo>
                  <a:pt x="3254217" y="0"/>
                </a:lnTo>
                <a:lnTo>
                  <a:pt x="3260235" y="0"/>
                </a:lnTo>
                <a:lnTo>
                  <a:pt x="3276787" y="0"/>
                </a:lnTo>
                <a:lnTo>
                  <a:pt x="3277857" y="0"/>
                </a:lnTo>
                <a:lnTo>
                  <a:pt x="3278278" y="0"/>
                </a:lnTo>
                <a:lnTo>
                  <a:pt x="3290300" y="0"/>
                </a:lnTo>
                <a:lnTo>
                  <a:pt x="3298823" y="0"/>
                </a:lnTo>
                <a:lnTo>
                  <a:pt x="3327396" y="0"/>
                </a:lnTo>
                <a:lnTo>
                  <a:pt x="3328888" y="0"/>
                </a:lnTo>
                <a:lnTo>
                  <a:pt x="3329520" y="0"/>
                </a:lnTo>
                <a:lnTo>
                  <a:pt x="3345284" y="0"/>
                </a:lnTo>
                <a:lnTo>
                  <a:pt x="3349129" y="0"/>
                </a:lnTo>
                <a:lnTo>
                  <a:pt x="3351921" y="0"/>
                </a:lnTo>
                <a:lnTo>
                  <a:pt x="3358093" y="0"/>
                </a:lnTo>
                <a:lnTo>
                  <a:pt x="3359585" y="0"/>
                </a:lnTo>
                <a:lnTo>
                  <a:pt x="3371532" y="0"/>
                </a:lnTo>
                <a:lnTo>
                  <a:pt x="3373857" y="0"/>
                </a:lnTo>
                <a:lnTo>
                  <a:pt x="3375349" y="0"/>
                </a:lnTo>
                <a:lnTo>
                  <a:pt x="3380494" y="0"/>
                </a:lnTo>
                <a:lnTo>
                  <a:pt x="3381986" y="0"/>
                </a:lnTo>
                <a:lnTo>
                  <a:pt x="3388004" y="0"/>
                </a:lnTo>
                <a:lnTo>
                  <a:pt x="3408282" y="0"/>
                </a:lnTo>
                <a:lnTo>
                  <a:pt x="3418069" y="0"/>
                </a:lnTo>
                <a:lnTo>
                  <a:pt x="3424207" y="0"/>
                </a:lnTo>
                <a:lnTo>
                  <a:pt x="3424753" y="0"/>
                </a:lnTo>
                <a:lnTo>
                  <a:pt x="3452733" y="0"/>
                </a:lnTo>
                <a:lnTo>
                  <a:pt x="3454818" y="0"/>
                </a:lnTo>
                <a:lnTo>
                  <a:pt x="3476898" y="0"/>
                </a:lnTo>
                <a:lnTo>
                  <a:pt x="3496441" y="0"/>
                </a:lnTo>
                <a:lnTo>
                  <a:pt x="3509236" y="0"/>
                </a:lnTo>
                <a:lnTo>
                  <a:pt x="3518886" y="0"/>
                </a:lnTo>
                <a:lnTo>
                  <a:pt x="3528336" y="0"/>
                </a:lnTo>
                <a:lnTo>
                  <a:pt x="3536051" y="0"/>
                </a:lnTo>
                <a:lnTo>
                  <a:pt x="3539301" y="0"/>
                </a:lnTo>
                <a:lnTo>
                  <a:pt x="3540361" y="0"/>
                </a:lnTo>
                <a:lnTo>
                  <a:pt x="3544807" y="0"/>
                </a:lnTo>
                <a:lnTo>
                  <a:pt x="3551976" y="0"/>
                </a:lnTo>
                <a:lnTo>
                  <a:pt x="3552522" y="0"/>
                </a:lnTo>
                <a:lnTo>
                  <a:pt x="3564420" y="0"/>
                </a:lnTo>
                <a:lnTo>
                  <a:pt x="3570426" y="0"/>
                </a:lnTo>
                <a:cubicBezTo>
                  <a:pt x="3574872" y="0"/>
                  <a:pt x="3574872" y="0"/>
                  <a:pt x="3574872" y="0"/>
                </a:cubicBezTo>
                <a:lnTo>
                  <a:pt x="3580502" y="0"/>
                </a:lnTo>
                <a:lnTo>
                  <a:pt x="3582587" y="0"/>
                </a:lnTo>
                <a:lnTo>
                  <a:pt x="3624210" y="0"/>
                </a:lnTo>
                <a:lnTo>
                  <a:pt x="3637005" y="0"/>
                </a:lnTo>
                <a:lnTo>
                  <a:pt x="3646655" y="0"/>
                </a:lnTo>
                <a:lnTo>
                  <a:pt x="3656105" y="0"/>
                </a:lnTo>
                <a:lnTo>
                  <a:pt x="3667070" y="0"/>
                </a:lnTo>
                <a:lnTo>
                  <a:pt x="3668130" y="0"/>
                </a:lnTo>
                <a:lnTo>
                  <a:pt x="3669786" y="0"/>
                </a:lnTo>
                <a:lnTo>
                  <a:pt x="3672576" y="0"/>
                </a:lnTo>
                <a:lnTo>
                  <a:pt x="3692189" y="0"/>
                </a:lnTo>
                <a:lnTo>
                  <a:pt x="3698195" y="0"/>
                </a:lnTo>
                <a:lnTo>
                  <a:pt x="3702641" y="0"/>
                </a:lnTo>
                <a:lnTo>
                  <a:pt x="3744863" y="0"/>
                </a:lnTo>
                <a:lnTo>
                  <a:pt x="3745285" y="0"/>
                </a:lnTo>
                <a:lnTo>
                  <a:pt x="3795894" y="0"/>
                </a:lnTo>
                <a:lnTo>
                  <a:pt x="3797555" y="0"/>
                </a:lnTo>
                <a:lnTo>
                  <a:pt x="3826591" y="0"/>
                </a:lnTo>
                <a:lnTo>
                  <a:pt x="3842355" y="0"/>
                </a:lnTo>
                <a:lnTo>
                  <a:pt x="3848992" y="0"/>
                </a:lnTo>
                <a:lnTo>
                  <a:pt x="3872632" y="0"/>
                </a:lnTo>
                <a:lnTo>
                  <a:pt x="3873054" y="0"/>
                </a:lnTo>
                <a:lnTo>
                  <a:pt x="3885075" y="0"/>
                </a:lnTo>
                <a:lnTo>
                  <a:pt x="3923663" y="0"/>
                </a:lnTo>
                <a:lnTo>
                  <a:pt x="3954360" y="0"/>
                </a:lnTo>
                <a:lnTo>
                  <a:pt x="3970124" y="0"/>
                </a:lnTo>
                <a:lnTo>
                  <a:pt x="3976761" y="0"/>
                </a:lnTo>
                <a:lnTo>
                  <a:pt x="4012844" y="0"/>
                </a:lnTo>
                <a:lnTo>
                  <a:pt x="4049593" y="0"/>
                </a:lnTo>
                <a:cubicBezTo>
                  <a:pt x="4169647" y="0"/>
                  <a:pt x="4169647" y="0"/>
                  <a:pt x="4169647" y="0"/>
                </a:cubicBezTo>
                <a:lnTo>
                  <a:pt x="4177362" y="0"/>
                </a:lnTo>
                <a:cubicBezTo>
                  <a:pt x="4297416" y="0"/>
                  <a:pt x="4297416" y="0"/>
                  <a:pt x="4297416" y="0"/>
                </a:cubicBezTo>
                <a:cubicBezTo>
                  <a:pt x="4327758" y="0"/>
                  <a:pt x="4364168" y="21251"/>
                  <a:pt x="4379339" y="47054"/>
                </a:cubicBezTo>
                <a:cubicBezTo>
                  <a:pt x="4591731" y="415146"/>
                  <a:pt x="4591731" y="415146"/>
                  <a:pt x="4591731" y="415146"/>
                </a:cubicBezTo>
                <a:cubicBezTo>
                  <a:pt x="4606902" y="440951"/>
                  <a:pt x="4606902" y="483452"/>
                  <a:pt x="4591731" y="509257"/>
                </a:cubicBezTo>
                <a:cubicBezTo>
                  <a:pt x="4379339" y="877348"/>
                  <a:pt x="4379339" y="877348"/>
                  <a:pt x="4379339" y="877348"/>
                </a:cubicBezTo>
                <a:cubicBezTo>
                  <a:pt x="4364168" y="903151"/>
                  <a:pt x="4327758" y="924402"/>
                  <a:pt x="4297416" y="924402"/>
                </a:cubicBezTo>
                <a:lnTo>
                  <a:pt x="4169647" y="924402"/>
                </a:lnTo>
                <a:lnTo>
                  <a:pt x="3976761" y="924402"/>
                </a:lnTo>
                <a:lnTo>
                  <a:pt x="3872632" y="924402"/>
                </a:lnTo>
                <a:lnTo>
                  <a:pt x="3848992" y="924402"/>
                </a:lnTo>
                <a:lnTo>
                  <a:pt x="3744863" y="924402"/>
                </a:lnTo>
                <a:lnTo>
                  <a:pt x="3702641" y="924402"/>
                </a:lnTo>
                <a:lnTo>
                  <a:pt x="3672576" y="924402"/>
                </a:lnTo>
                <a:lnTo>
                  <a:pt x="3656105" y="924402"/>
                </a:lnTo>
                <a:lnTo>
                  <a:pt x="3574872" y="924402"/>
                </a:lnTo>
                <a:lnTo>
                  <a:pt x="3551976" y="924402"/>
                </a:lnTo>
                <a:lnTo>
                  <a:pt x="3544807" y="924402"/>
                </a:lnTo>
                <a:lnTo>
                  <a:pt x="3528336" y="924402"/>
                </a:lnTo>
                <a:lnTo>
                  <a:pt x="3424207" y="924402"/>
                </a:lnTo>
                <a:lnTo>
                  <a:pt x="3381986" y="924402"/>
                </a:lnTo>
                <a:lnTo>
                  <a:pt x="3380494" y="924402"/>
                </a:lnTo>
                <a:lnTo>
                  <a:pt x="3351921" y="924402"/>
                </a:lnTo>
                <a:lnTo>
                  <a:pt x="3277857" y="924402"/>
                </a:lnTo>
                <a:lnTo>
                  <a:pt x="3254217" y="924402"/>
                </a:lnTo>
                <a:lnTo>
                  <a:pt x="3252725" y="924402"/>
                </a:lnTo>
                <a:lnTo>
                  <a:pt x="3247792" y="924402"/>
                </a:lnTo>
                <a:lnTo>
                  <a:pt x="3231321" y="924402"/>
                </a:lnTo>
                <a:lnTo>
                  <a:pt x="3224152" y="924402"/>
                </a:lnTo>
                <a:lnTo>
                  <a:pt x="3150088" y="924402"/>
                </a:lnTo>
                <a:lnTo>
                  <a:pt x="3120023" y="924402"/>
                </a:lnTo>
                <a:lnTo>
                  <a:pt x="3104883" y="924402"/>
                </a:lnTo>
                <a:lnTo>
                  <a:pt x="3103552" y="924402"/>
                </a:lnTo>
                <a:lnTo>
                  <a:pt x="3077801" y="924402"/>
                </a:lnTo>
                <a:lnTo>
                  <a:pt x="3061330" y="924402"/>
                </a:lnTo>
                <a:lnTo>
                  <a:pt x="3031265" y="924402"/>
                </a:lnTo>
                <a:lnTo>
                  <a:pt x="2977114" y="924402"/>
                </a:lnTo>
                <a:lnTo>
                  <a:pt x="2957200" y="924402"/>
                </a:lnTo>
                <a:lnTo>
                  <a:pt x="2955709" y="924402"/>
                </a:lnTo>
                <a:lnTo>
                  <a:pt x="2950032" y="924402"/>
                </a:lnTo>
                <a:lnTo>
                  <a:pt x="2933561" y="924402"/>
                </a:lnTo>
                <a:lnTo>
                  <a:pt x="2927136" y="924402"/>
                </a:lnTo>
                <a:lnTo>
                  <a:pt x="2903496" y="924402"/>
                </a:lnTo>
                <a:lnTo>
                  <a:pt x="2829431" y="924402"/>
                </a:lnTo>
                <a:lnTo>
                  <a:pt x="2827940" y="924402"/>
                </a:lnTo>
                <a:lnTo>
                  <a:pt x="2799367" y="924402"/>
                </a:lnTo>
                <a:lnTo>
                  <a:pt x="2785719" y="924402"/>
                </a:lnTo>
                <a:lnTo>
                  <a:pt x="2784228" y="924402"/>
                </a:lnTo>
                <a:lnTo>
                  <a:pt x="2757146" y="924402"/>
                </a:lnTo>
                <a:lnTo>
                  <a:pt x="2755654" y="924402"/>
                </a:lnTo>
                <a:lnTo>
                  <a:pt x="2680098" y="924402"/>
                </a:lnTo>
                <a:lnTo>
                  <a:pt x="2657950" y="924402"/>
                </a:lnTo>
                <a:lnTo>
                  <a:pt x="2656459" y="924402"/>
                </a:lnTo>
                <a:lnTo>
                  <a:pt x="2653017" y="924402"/>
                </a:lnTo>
                <a:lnTo>
                  <a:pt x="2636545" y="924402"/>
                </a:lnTo>
                <a:lnTo>
                  <a:pt x="2629377" y="924402"/>
                </a:lnTo>
                <a:lnTo>
                  <a:pt x="2627885" y="924402"/>
                </a:lnTo>
                <a:lnTo>
                  <a:pt x="2606481" y="924402"/>
                </a:lnTo>
                <a:lnTo>
                  <a:pt x="2552329" y="924402"/>
                </a:lnTo>
                <a:lnTo>
                  <a:pt x="2525248" y="924402"/>
                </a:lnTo>
                <a:lnTo>
                  <a:pt x="2510108" y="924402"/>
                </a:lnTo>
                <a:lnTo>
                  <a:pt x="2508776" y="924402"/>
                </a:lnTo>
                <a:lnTo>
                  <a:pt x="2480043" y="924402"/>
                </a:lnTo>
                <a:lnTo>
                  <a:pt x="2478712" y="924402"/>
                </a:lnTo>
                <a:lnTo>
                  <a:pt x="2463572" y="924402"/>
                </a:lnTo>
                <a:lnTo>
                  <a:pt x="2436490" y="924402"/>
                </a:lnTo>
                <a:lnTo>
                  <a:pt x="2382339" y="924402"/>
                </a:lnTo>
                <a:lnTo>
                  <a:pt x="2360934" y="924402"/>
                </a:lnTo>
                <a:lnTo>
                  <a:pt x="2359443" y="924402"/>
                </a:lnTo>
                <a:lnTo>
                  <a:pt x="2352274" y="924402"/>
                </a:lnTo>
                <a:lnTo>
                  <a:pt x="2335803" y="924402"/>
                </a:lnTo>
                <a:lnTo>
                  <a:pt x="2332360" y="924402"/>
                </a:lnTo>
                <a:lnTo>
                  <a:pt x="2332328" y="924402"/>
                </a:lnTo>
                <a:lnTo>
                  <a:pt x="2330869" y="924402"/>
                </a:lnTo>
                <a:lnTo>
                  <a:pt x="2308721" y="924402"/>
                </a:lnTo>
                <a:lnTo>
                  <a:pt x="2233165" y="924402"/>
                </a:lnTo>
                <a:lnTo>
                  <a:pt x="2231674" y="924402"/>
                </a:lnTo>
                <a:lnTo>
                  <a:pt x="2204591" y="924402"/>
                </a:lnTo>
                <a:lnTo>
                  <a:pt x="2204559" y="924402"/>
                </a:lnTo>
                <a:lnTo>
                  <a:pt x="2203100" y="924402"/>
                </a:lnTo>
                <a:lnTo>
                  <a:pt x="2189452" y="924402"/>
                </a:lnTo>
                <a:lnTo>
                  <a:pt x="2160879" y="924402"/>
                </a:lnTo>
                <a:lnTo>
                  <a:pt x="2159388" y="924402"/>
                </a:lnTo>
                <a:lnTo>
                  <a:pt x="2085323" y="924402"/>
                </a:lnTo>
                <a:lnTo>
                  <a:pt x="2077294" y="924402"/>
                </a:lnTo>
                <a:lnTo>
                  <a:pt x="2061683" y="924402"/>
                </a:lnTo>
                <a:lnTo>
                  <a:pt x="2055258" y="924402"/>
                </a:lnTo>
                <a:lnTo>
                  <a:pt x="2038787" y="924402"/>
                </a:lnTo>
                <a:lnTo>
                  <a:pt x="2033110" y="924402"/>
                </a:lnTo>
                <a:lnTo>
                  <a:pt x="2031619" y="924402"/>
                </a:lnTo>
                <a:lnTo>
                  <a:pt x="2011705" y="924402"/>
                </a:lnTo>
                <a:lnTo>
                  <a:pt x="1957554" y="924402"/>
                </a:lnTo>
                <a:lnTo>
                  <a:pt x="1949525" y="924402"/>
                </a:lnTo>
                <a:lnTo>
                  <a:pt x="1927489" y="924402"/>
                </a:lnTo>
                <a:lnTo>
                  <a:pt x="1911018" y="924402"/>
                </a:lnTo>
                <a:lnTo>
                  <a:pt x="1907543" y="924402"/>
                </a:lnTo>
                <a:lnTo>
                  <a:pt x="1885268" y="924402"/>
                </a:lnTo>
                <a:lnTo>
                  <a:pt x="1883936" y="924402"/>
                </a:lnTo>
                <a:lnTo>
                  <a:pt x="1868796" y="924402"/>
                </a:lnTo>
                <a:lnTo>
                  <a:pt x="1838732" y="924402"/>
                </a:lnTo>
                <a:lnTo>
                  <a:pt x="1779774" y="924402"/>
                </a:lnTo>
                <a:lnTo>
                  <a:pt x="1764668" y="924402"/>
                </a:lnTo>
                <a:lnTo>
                  <a:pt x="1757499" y="924402"/>
                </a:lnTo>
                <a:lnTo>
                  <a:pt x="1741027" y="924402"/>
                </a:lnTo>
                <a:lnTo>
                  <a:pt x="1737552" y="924402"/>
                </a:lnTo>
                <a:lnTo>
                  <a:pt x="1736094" y="924402"/>
                </a:lnTo>
                <a:lnTo>
                  <a:pt x="1734603" y="924402"/>
                </a:lnTo>
                <a:lnTo>
                  <a:pt x="1710963" y="924402"/>
                </a:lnTo>
                <a:lnTo>
                  <a:pt x="1707488" y="924402"/>
                </a:lnTo>
                <a:lnTo>
                  <a:pt x="1652509" y="924402"/>
                </a:lnTo>
                <a:lnTo>
                  <a:pt x="1636899" y="924402"/>
                </a:lnTo>
                <a:lnTo>
                  <a:pt x="1609783" y="924402"/>
                </a:lnTo>
                <a:lnTo>
                  <a:pt x="1608325" y="924402"/>
                </a:lnTo>
                <a:lnTo>
                  <a:pt x="1606834" y="924402"/>
                </a:lnTo>
                <a:lnTo>
                  <a:pt x="1579719" y="924402"/>
                </a:lnTo>
                <a:lnTo>
                  <a:pt x="1564612" y="924402"/>
                </a:lnTo>
                <a:lnTo>
                  <a:pt x="1524740" y="924402"/>
                </a:lnTo>
                <a:lnTo>
                  <a:pt x="1482518" y="924402"/>
                </a:lnTo>
                <a:lnTo>
                  <a:pt x="1460483" y="924402"/>
                </a:lnTo>
                <a:lnTo>
                  <a:pt x="1452454" y="924402"/>
                </a:lnTo>
                <a:lnTo>
                  <a:pt x="1444011" y="924402"/>
                </a:lnTo>
                <a:lnTo>
                  <a:pt x="1436843" y="924402"/>
                </a:lnTo>
                <a:lnTo>
                  <a:pt x="1413947" y="924402"/>
                </a:lnTo>
                <a:lnTo>
                  <a:pt x="1354749" y="924402"/>
                </a:lnTo>
                <a:lnTo>
                  <a:pt x="1332714" y="924402"/>
                </a:lnTo>
                <a:lnTo>
                  <a:pt x="1324685" y="924402"/>
                </a:lnTo>
                <a:lnTo>
                  <a:pt x="1316242" y="924402"/>
                </a:lnTo>
                <a:lnTo>
                  <a:pt x="1312767" y="924402"/>
                </a:lnTo>
                <a:lnTo>
                  <a:pt x="1286178" y="924402"/>
                </a:lnTo>
                <a:lnTo>
                  <a:pt x="1282703" y="924402"/>
                </a:lnTo>
                <a:lnTo>
                  <a:pt x="1243956" y="924402"/>
                </a:lnTo>
                <a:lnTo>
                  <a:pt x="1184998" y="924402"/>
                </a:lnTo>
                <a:lnTo>
                  <a:pt x="1154934" y="924402"/>
                </a:lnTo>
                <a:lnTo>
                  <a:pt x="1139828" y="924402"/>
                </a:lnTo>
                <a:lnTo>
                  <a:pt x="1116187" y="924402"/>
                </a:lnTo>
                <a:lnTo>
                  <a:pt x="1112712" y="924402"/>
                </a:lnTo>
                <a:lnTo>
                  <a:pt x="1057734" y="924402"/>
                </a:lnTo>
                <a:lnTo>
                  <a:pt x="1027669" y="924402"/>
                </a:lnTo>
                <a:lnTo>
                  <a:pt x="1012059" y="924402"/>
                </a:lnTo>
                <a:lnTo>
                  <a:pt x="984943" y="924402"/>
                </a:lnTo>
                <a:lnTo>
                  <a:pt x="929965" y="924402"/>
                </a:lnTo>
                <a:lnTo>
                  <a:pt x="899900" y="924402"/>
                </a:lnTo>
                <a:lnTo>
                  <a:pt x="857678" y="924402"/>
                </a:lnTo>
                <a:lnTo>
                  <a:pt x="819171" y="924402"/>
                </a:lnTo>
                <a:lnTo>
                  <a:pt x="729909" y="924402"/>
                </a:lnTo>
                <a:lnTo>
                  <a:pt x="691402" y="924402"/>
                </a:lnTo>
                <a:lnTo>
                  <a:pt x="687927" y="924402"/>
                </a:lnTo>
                <a:lnTo>
                  <a:pt x="560158" y="924402"/>
                </a:lnTo>
                <a:lnTo>
                  <a:pt x="432894" y="924402"/>
                </a:lnTo>
                <a:lnTo>
                  <a:pt x="305125" y="924402"/>
                </a:lnTo>
                <a:cubicBezTo>
                  <a:pt x="275541" y="924402"/>
                  <a:pt x="238373" y="903151"/>
                  <a:pt x="223202" y="877348"/>
                </a:cubicBezTo>
                <a:cubicBezTo>
                  <a:pt x="10809" y="509257"/>
                  <a:pt x="10809" y="509257"/>
                  <a:pt x="10809" y="509257"/>
                </a:cubicBezTo>
                <a:cubicBezTo>
                  <a:pt x="-3603" y="483452"/>
                  <a:pt x="-3603" y="440951"/>
                  <a:pt x="10809" y="415146"/>
                </a:cubicBezTo>
                <a:cubicBezTo>
                  <a:pt x="223202" y="47054"/>
                  <a:pt x="223202" y="47054"/>
                  <a:pt x="223202" y="47054"/>
                </a:cubicBezTo>
                <a:cubicBezTo>
                  <a:pt x="238373" y="21251"/>
                  <a:pt x="275541" y="0"/>
                  <a:pt x="305125" y="0"/>
                </a:cubicBezTo>
                <a:close/>
              </a:path>
            </a:pathLst>
          </a:custGeom>
          <a:solidFill>
            <a:srgbClr val="C00000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83639" tIns="41819" rIns="83639" bIns="41819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" name="组合 68"/>
          <p:cNvGrpSpPr/>
          <p:nvPr/>
        </p:nvGrpSpPr>
        <p:grpSpPr>
          <a:xfrm rot="16200000">
            <a:off x="2219181" y="3050441"/>
            <a:ext cx="1266080" cy="1357274"/>
            <a:chOff x="8439634" y="3544648"/>
            <a:chExt cx="1611146" cy="1817848"/>
          </a:xfrm>
        </p:grpSpPr>
        <p:sp>
          <p:nvSpPr>
            <p:cNvPr id="51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7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032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"/>
            <p:cNvSpPr/>
            <p:nvPr/>
          </p:nvSpPr>
          <p:spPr bwMode="auto">
            <a:xfrm rot="5400000">
              <a:off x="8582835" y="3866516"/>
              <a:ext cx="1324744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C00000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组合 70"/>
          <p:cNvGrpSpPr/>
          <p:nvPr/>
        </p:nvGrpSpPr>
        <p:grpSpPr>
          <a:xfrm>
            <a:off x="3621604" y="3256510"/>
            <a:ext cx="4532282" cy="892552"/>
            <a:chOff x="4150419" y="2912564"/>
            <a:chExt cx="4113412" cy="944589"/>
          </a:xfrm>
        </p:grpSpPr>
        <p:sp>
          <p:nvSpPr>
            <p:cNvPr id="54" name="文本框 72"/>
            <p:cNvSpPr txBox="1"/>
            <p:nvPr/>
          </p:nvSpPr>
          <p:spPr>
            <a:xfrm>
              <a:off x="4150419" y="2912564"/>
              <a:ext cx="4113412" cy="9445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执行力就是贯彻公司战略意图，完成预定目标的操作能力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73"/>
            <p:cNvSpPr txBox="1"/>
            <p:nvPr/>
          </p:nvSpPr>
          <p:spPr>
            <a:xfrm>
              <a:off x="4504155" y="3338544"/>
              <a:ext cx="2360215" cy="276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任意多边形 55"/>
          <p:cNvSpPr/>
          <p:nvPr/>
        </p:nvSpPr>
        <p:spPr bwMode="auto">
          <a:xfrm>
            <a:off x="2767782" y="4828747"/>
            <a:ext cx="6497796" cy="1124756"/>
          </a:xfrm>
          <a:custGeom>
            <a:avLst/>
            <a:gdLst>
              <a:gd name="connsiteX0" fmla="*/ 352810 w 4452260"/>
              <a:gd name="connsiteY0" fmla="*/ 0 h 1068867"/>
              <a:gd name="connsiteX1" fmla="*/ 636768 w 4452260"/>
              <a:gd name="connsiteY1" fmla="*/ 0 h 1068867"/>
              <a:gd name="connsiteX2" fmla="*/ 647700 w 4452260"/>
              <a:gd name="connsiteY2" fmla="*/ 0 h 1068867"/>
              <a:gd name="connsiteX3" fmla="*/ 724065 w 4452260"/>
              <a:gd name="connsiteY3" fmla="*/ 0 h 1068867"/>
              <a:gd name="connsiteX4" fmla="*/ 782584 w 4452260"/>
              <a:gd name="connsiteY4" fmla="*/ 0 h 1068867"/>
              <a:gd name="connsiteX5" fmla="*/ 799455 w 4452260"/>
              <a:gd name="connsiteY5" fmla="*/ 0 h 1068867"/>
              <a:gd name="connsiteX6" fmla="*/ 809825 w 4452260"/>
              <a:gd name="connsiteY6" fmla="*/ 0 h 1068867"/>
              <a:gd name="connsiteX7" fmla="*/ 818078 w 4452260"/>
              <a:gd name="connsiteY7" fmla="*/ 0 h 1068867"/>
              <a:gd name="connsiteX8" fmla="*/ 843980 w 4452260"/>
              <a:gd name="connsiteY8" fmla="*/ 0 h 1068867"/>
              <a:gd name="connsiteX9" fmla="*/ 931658 w 4452260"/>
              <a:gd name="connsiteY9" fmla="*/ 0 h 1068867"/>
              <a:gd name="connsiteX10" fmla="*/ 961580 w 4452260"/>
              <a:gd name="connsiteY10" fmla="*/ 0 h 1068867"/>
              <a:gd name="connsiteX11" fmla="*/ 1000055 w 4452260"/>
              <a:gd name="connsiteY11" fmla="*/ 0 h 1068867"/>
              <a:gd name="connsiteX12" fmla="*/ 1040537 w 4452260"/>
              <a:gd name="connsiteY12" fmla="*/ 0 h 1068867"/>
              <a:gd name="connsiteX13" fmla="*/ 1051453 w 4452260"/>
              <a:gd name="connsiteY13" fmla="*/ 0 h 1068867"/>
              <a:gd name="connsiteX14" fmla="*/ 1083414 w 4452260"/>
              <a:gd name="connsiteY14" fmla="*/ 0 h 1068867"/>
              <a:gd name="connsiteX15" fmla="*/ 1112969 w 4452260"/>
              <a:gd name="connsiteY15" fmla="*/ 0 h 1068867"/>
              <a:gd name="connsiteX16" fmla="*/ 1138871 w 4452260"/>
              <a:gd name="connsiteY16" fmla="*/ 0 h 1068867"/>
              <a:gd name="connsiteX17" fmla="*/ 1170224 w 4452260"/>
              <a:gd name="connsiteY17" fmla="*/ 0 h 1068867"/>
              <a:gd name="connsiteX18" fmla="*/ 1170711 w 4452260"/>
              <a:gd name="connsiteY18" fmla="*/ 0 h 1068867"/>
              <a:gd name="connsiteX19" fmla="*/ 1202662 w 4452260"/>
              <a:gd name="connsiteY19" fmla="*/ 0 h 1068867"/>
              <a:gd name="connsiteX20" fmla="*/ 1240037 w 4452260"/>
              <a:gd name="connsiteY20" fmla="*/ 0 h 1068867"/>
              <a:gd name="connsiteX21" fmla="*/ 1290626 w 4452260"/>
              <a:gd name="connsiteY21" fmla="*/ 0 h 1068867"/>
              <a:gd name="connsiteX22" fmla="*/ 1324496 w 4452260"/>
              <a:gd name="connsiteY22" fmla="*/ 0 h 1068867"/>
              <a:gd name="connsiteX23" fmla="*/ 1332348 w 4452260"/>
              <a:gd name="connsiteY23" fmla="*/ 0 h 1068867"/>
              <a:gd name="connsiteX24" fmla="*/ 1335428 w 4452260"/>
              <a:gd name="connsiteY24" fmla="*/ 0 h 1068867"/>
              <a:gd name="connsiteX25" fmla="*/ 1411793 w 4452260"/>
              <a:gd name="connsiteY25" fmla="*/ 0 h 1068867"/>
              <a:gd name="connsiteX26" fmla="*/ 1454182 w 4452260"/>
              <a:gd name="connsiteY26" fmla="*/ 0 h 1068867"/>
              <a:gd name="connsiteX27" fmla="*/ 1470312 w 4452260"/>
              <a:gd name="connsiteY27" fmla="*/ 0 h 1068867"/>
              <a:gd name="connsiteX28" fmla="*/ 1487183 w 4452260"/>
              <a:gd name="connsiteY28" fmla="*/ 0 h 1068867"/>
              <a:gd name="connsiteX29" fmla="*/ 1497552 w 4452260"/>
              <a:gd name="connsiteY29" fmla="*/ 0 h 1068867"/>
              <a:gd name="connsiteX30" fmla="*/ 1505806 w 4452260"/>
              <a:gd name="connsiteY30" fmla="*/ 0 h 1068867"/>
              <a:gd name="connsiteX31" fmla="*/ 1528471 w 4452260"/>
              <a:gd name="connsiteY31" fmla="*/ 0 h 1068867"/>
              <a:gd name="connsiteX32" fmla="*/ 1531708 w 4452260"/>
              <a:gd name="connsiteY32" fmla="*/ 0 h 1068867"/>
              <a:gd name="connsiteX33" fmla="*/ 1540992 w 4452260"/>
              <a:gd name="connsiteY33" fmla="*/ 0 h 1068867"/>
              <a:gd name="connsiteX34" fmla="*/ 1541479 w 4452260"/>
              <a:gd name="connsiteY34" fmla="*/ 0 h 1068867"/>
              <a:gd name="connsiteX35" fmla="*/ 1599998 w 4452260"/>
              <a:gd name="connsiteY35" fmla="*/ 0 h 1068867"/>
              <a:gd name="connsiteX36" fmla="*/ 1619386 w 4452260"/>
              <a:gd name="connsiteY36" fmla="*/ 0 h 1068867"/>
              <a:gd name="connsiteX37" fmla="*/ 1635492 w 4452260"/>
              <a:gd name="connsiteY37" fmla="*/ 0 h 1068867"/>
              <a:gd name="connsiteX38" fmla="*/ 1649308 w 4452260"/>
              <a:gd name="connsiteY38" fmla="*/ 0 h 1068867"/>
              <a:gd name="connsiteX39" fmla="*/ 1653720 w 4452260"/>
              <a:gd name="connsiteY39" fmla="*/ 0 h 1068867"/>
              <a:gd name="connsiteX40" fmla="*/ 1661394 w 4452260"/>
              <a:gd name="connsiteY40" fmla="*/ 0 h 1068867"/>
              <a:gd name="connsiteX41" fmla="*/ 1687782 w 4452260"/>
              <a:gd name="connsiteY41" fmla="*/ 0 h 1068867"/>
              <a:gd name="connsiteX42" fmla="*/ 1703116 w 4452260"/>
              <a:gd name="connsiteY42" fmla="*/ 0 h 1068867"/>
              <a:gd name="connsiteX43" fmla="*/ 1739181 w 4452260"/>
              <a:gd name="connsiteY43" fmla="*/ 0 h 1068867"/>
              <a:gd name="connsiteX44" fmla="*/ 1771141 w 4452260"/>
              <a:gd name="connsiteY44" fmla="*/ 0 h 1068867"/>
              <a:gd name="connsiteX45" fmla="*/ 1800697 w 4452260"/>
              <a:gd name="connsiteY45" fmla="*/ 0 h 1068867"/>
              <a:gd name="connsiteX46" fmla="*/ 1811727 w 4452260"/>
              <a:gd name="connsiteY46" fmla="*/ 0 h 1068867"/>
              <a:gd name="connsiteX47" fmla="*/ 1823361 w 4452260"/>
              <a:gd name="connsiteY47" fmla="*/ 0 h 1068867"/>
              <a:gd name="connsiteX48" fmla="*/ 1826599 w 4452260"/>
              <a:gd name="connsiteY48" fmla="*/ 0 h 1068867"/>
              <a:gd name="connsiteX49" fmla="*/ 1857951 w 4452260"/>
              <a:gd name="connsiteY49" fmla="*/ 0 h 1068867"/>
              <a:gd name="connsiteX50" fmla="*/ 1858439 w 4452260"/>
              <a:gd name="connsiteY50" fmla="*/ 0 h 1068867"/>
              <a:gd name="connsiteX51" fmla="*/ 1859676 w 4452260"/>
              <a:gd name="connsiteY51" fmla="*/ 0 h 1068867"/>
              <a:gd name="connsiteX52" fmla="*/ 1893346 w 4452260"/>
              <a:gd name="connsiteY52" fmla="*/ 0 h 1068867"/>
              <a:gd name="connsiteX53" fmla="*/ 1927765 w 4452260"/>
              <a:gd name="connsiteY53" fmla="*/ 0 h 1068867"/>
              <a:gd name="connsiteX54" fmla="*/ 1963365 w 4452260"/>
              <a:gd name="connsiteY54" fmla="*/ 0 h 1068867"/>
              <a:gd name="connsiteX55" fmla="*/ 1978354 w 4452260"/>
              <a:gd name="connsiteY55" fmla="*/ 0 h 1068867"/>
              <a:gd name="connsiteX56" fmla="*/ 1991032 w 4452260"/>
              <a:gd name="connsiteY56" fmla="*/ 0 h 1068867"/>
              <a:gd name="connsiteX57" fmla="*/ 2020076 w 4452260"/>
              <a:gd name="connsiteY57" fmla="*/ 0 h 1068867"/>
              <a:gd name="connsiteX58" fmla="*/ 2021800 w 4452260"/>
              <a:gd name="connsiteY58" fmla="*/ 0 h 1068867"/>
              <a:gd name="connsiteX59" fmla="*/ 2027021 w 4452260"/>
              <a:gd name="connsiteY59" fmla="*/ 0 h 1068867"/>
              <a:gd name="connsiteX60" fmla="*/ 2032162 w 4452260"/>
              <a:gd name="connsiteY60" fmla="*/ 0 h 1068867"/>
              <a:gd name="connsiteX61" fmla="*/ 2141909 w 4452260"/>
              <a:gd name="connsiteY61" fmla="*/ 0 h 1068867"/>
              <a:gd name="connsiteX62" fmla="*/ 2143633 w 4452260"/>
              <a:gd name="connsiteY62" fmla="*/ 0 h 1068867"/>
              <a:gd name="connsiteX63" fmla="*/ 2178359 w 4452260"/>
              <a:gd name="connsiteY63" fmla="*/ 0 h 1068867"/>
              <a:gd name="connsiteX64" fmla="*/ 2228719 w 4452260"/>
              <a:gd name="connsiteY64" fmla="*/ 0 h 1068867"/>
              <a:gd name="connsiteX65" fmla="*/ 2229207 w 4452260"/>
              <a:gd name="connsiteY65" fmla="*/ 0 h 1068867"/>
              <a:gd name="connsiteX66" fmla="*/ 2230931 w 4452260"/>
              <a:gd name="connsiteY66" fmla="*/ 0 h 1068867"/>
              <a:gd name="connsiteX67" fmla="*/ 2287725 w 4452260"/>
              <a:gd name="connsiteY67" fmla="*/ 0 h 1068867"/>
              <a:gd name="connsiteX68" fmla="*/ 2289450 w 4452260"/>
              <a:gd name="connsiteY68" fmla="*/ 0 h 1068867"/>
              <a:gd name="connsiteX69" fmla="*/ 2323220 w 4452260"/>
              <a:gd name="connsiteY69" fmla="*/ 0 h 1068867"/>
              <a:gd name="connsiteX70" fmla="*/ 2324944 w 4452260"/>
              <a:gd name="connsiteY70" fmla="*/ 0 h 1068867"/>
              <a:gd name="connsiteX71" fmla="*/ 2340483 w 4452260"/>
              <a:gd name="connsiteY71" fmla="*/ 0 h 1068867"/>
              <a:gd name="connsiteX72" fmla="*/ 2341447 w 4452260"/>
              <a:gd name="connsiteY72" fmla="*/ 0 h 1068867"/>
              <a:gd name="connsiteX73" fmla="*/ 2343172 w 4452260"/>
              <a:gd name="connsiteY73" fmla="*/ 0 h 1068867"/>
              <a:gd name="connsiteX74" fmla="*/ 2349122 w 4452260"/>
              <a:gd name="connsiteY74" fmla="*/ 0 h 1068867"/>
              <a:gd name="connsiteX75" fmla="*/ 2350846 w 4452260"/>
              <a:gd name="connsiteY75" fmla="*/ 0 h 1068867"/>
              <a:gd name="connsiteX76" fmla="*/ 2390844 w 4452260"/>
              <a:gd name="connsiteY76" fmla="*/ 0 h 1068867"/>
              <a:gd name="connsiteX77" fmla="*/ 2462317 w 4452260"/>
              <a:gd name="connsiteY77" fmla="*/ 0 h 1068867"/>
              <a:gd name="connsiteX78" fmla="*/ 2499455 w 4452260"/>
              <a:gd name="connsiteY78" fmla="*/ 0 h 1068867"/>
              <a:gd name="connsiteX79" fmla="*/ 2530713 w 4452260"/>
              <a:gd name="connsiteY79" fmla="*/ 0 h 1068867"/>
              <a:gd name="connsiteX80" fmla="*/ 2547403 w 4452260"/>
              <a:gd name="connsiteY80" fmla="*/ 0 h 1068867"/>
              <a:gd name="connsiteX81" fmla="*/ 2549127 w 4452260"/>
              <a:gd name="connsiteY81" fmla="*/ 0 h 1068867"/>
              <a:gd name="connsiteX82" fmla="*/ 2581074 w 4452260"/>
              <a:gd name="connsiteY82" fmla="*/ 0 h 1068867"/>
              <a:gd name="connsiteX83" fmla="*/ 2582112 w 4452260"/>
              <a:gd name="connsiteY83" fmla="*/ 0 h 1068867"/>
              <a:gd name="connsiteX84" fmla="*/ 2669530 w 4452260"/>
              <a:gd name="connsiteY84" fmla="*/ 0 h 1068867"/>
              <a:gd name="connsiteX85" fmla="*/ 2678759 w 4452260"/>
              <a:gd name="connsiteY85" fmla="*/ 0 h 1068867"/>
              <a:gd name="connsiteX86" fmla="*/ 2709527 w 4452260"/>
              <a:gd name="connsiteY86" fmla="*/ 0 h 1068867"/>
              <a:gd name="connsiteX87" fmla="*/ 2711252 w 4452260"/>
              <a:gd name="connsiteY87" fmla="*/ 0 h 1068867"/>
              <a:gd name="connsiteX88" fmla="*/ 2714748 w 4452260"/>
              <a:gd name="connsiteY88" fmla="*/ 0 h 1068867"/>
              <a:gd name="connsiteX89" fmla="*/ 2719890 w 4452260"/>
              <a:gd name="connsiteY89" fmla="*/ 0 h 1068867"/>
              <a:gd name="connsiteX90" fmla="*/ 2831360 w 4452260"/>
              <a:gd name="connsiteY90" fmla="*/ 0 h 1068867"/>
              <a:gd name="connsiteX91" fmla="*/ 2833086 w 4452260"/>
              <a:gd name="connsiteY91" fmla="*/ 0 h 1068867"/>
              <a:gd name="connsiteX92" fmla="*/ 2866087 w 4452260"/>
              <a:gd name="connsiteY92" fmla="*/ 0 h 1068867"/>
              <a:gd name="connsiteX93" fmla="*/ 2918659 w 4452260"/>
              <a:gd name="connsiteY93" fmla="*/ 0 h 1068867"/>
              <a:gd name="connsiteX94" fmla="*/ 2919896 w 4452260"/>
              <a:gd name="connsiteY94" fmla="*/ 0 h 1068867"/>
              <a:gd name="connsiteX95" fmla="*/ 2920383 w 4452260"/>
              <a:gd name="connsiteY95" fmla="*/ 0 h 1068867"/>
              <a:gd name="connsiteX96" fmla="*/ 2977177 w 4452260"/>
              <a:gd name="connsiteY96" fmla="*/ 0 h 1068867"/>
              <a:gd name="connsiteX97" fmla="*/ 2978902 w 4452260"/>
              <a:gd name="connsiteY97" fmla="*/ 0 h 1068867"/>
              <a:gd name="connsiteX98" fmla="*/ 3012671 w 4452260"/>
              <a:gd name="connsiteY98" fmla="*/ 0 h 1068867"/>
              <a:gd name="connsiteX99" fmla="*/ 3014397 w 4452260"/>
              <a:gd name="connsiteY99" fmla="*/ 0 h 1068867"/>
              <a:gd name="connsiteX100" fmla="*/ 3028211 w 4452260"/>
              <a:gd name="connsiteY100" fmla="*/ 0 h 1068867"/>
              <a:gd name="connsiteX101" fmla="*/ 3030899 w 4452260"/>
              <a:gd name="connsiteY101" fmla="*/ 0 h 1068867"/>
              <a:gd name="connsiteX102" fmla="*/ 3032624 w 4452260"/>
              <a:gd name="connsiteY102" fmla="*/ 0 h 1068867"/>
              <a:gd name="connsiteX103" fmla="*/ 3038573 w 4452260"/>
              <a:gd name="connsiteY103" fmla="*/ 0 h 1068867"/>
              <a:gd name="connsiteX104" fmla="*/ 3040298 w 4452260"/>
              <a:gd name="connsiteY104" fmla="*/ 0 h 1068867"/>
              <a:gd name="connsiteX105" fmla="*/ 3082021 w 4452260"/>
              <a:gd name="connsiteY105" fmla="*/ 0 h 1068867"/>
              <a:gd name="connsiteX106" fmla="*/ 3150044 w 4452260"/>
              <a:gd name="connsiteY106" fmla="*/ 0 h 1068867"/>
              <a:gd name="connsiteX107" fmla="*/ 3218441 w 4452260"/>
              <a:gd name="connsiteY107" fmla="*/ 0 h 1068867"/>
              <a:gd name="connsiteX108" fmla="*/ 3236855 w 4452260"/>
              <a:gd name="connsiteY108" fmla="*/ 0 h 1068867"/>
              <a:gd name="connsiteX109" fmla="*/ 3269839 w 4452260"/>
              <a:gd name="connsiteY109" fmla="*/ 0 h 1068867"/>
              <a:gd name="connsiteX110" fmla="*/ 3272250 w 4452260"/>
              <a:gd name="connsiteY110" fmla="*/ 0 h 1068867"/>
              <a:gd name="connsiteX111" fmla="*/ 3320378 w 4452260"/>
              <a:gd name="connsiteY111" fmla="*/ 0 h 1068867"/>
              <a:gd name="connsiteX112" fmla="*/ 3346330 w 4452260"/>
              <a:gd name="connsiteY112" fmla="*/ 0 h 1068867"/>
              <a:gd name="connsiteX113" fmla="*/ 3357257 w 4452260"/>
              <a:gd name="connsiteY113" fmla="*/ 0 h 1068867"/>
              <a:gd name="connsiteX114" fmla="*/ 3369936 w 4452260"/>
              <a:gd name="connsiteY114" fmla="*/ 0 h 1068867"/>
              <a:gd name="connsiteX115" fmla="*/ 3398980 w 4452260"/>
              <a:gd name="connsiteY115" fmla="*/ 0 h 1068867"/>
              <a:gd name="connsiteX116" fmla="*/ 3405925 w 4452260"/>
              <a:gd name="connsiteY116" fmla="*/ 0 h 1068867"/>
              <a:gd name="connsiteX117" fmla="*/ 3411066 w 4452260"/>
              <a:gd name="connsiteY117" fmla="*/ 0 h 1068867"/>
              <a:gd name="connsiteX118" fmla="*/ 3520813 w 4452260"/>
              <a:gd name="connsiteY118" fmla="*/ 0 h 1068867"/>
              <a:gd name="connsiteX119" fmla="*/ 3607623 w 4452260"/>
              <a:gd name="connsiteY119" fmla="*/ 0 h 1068867"/>
              <a:gd name="connsiteX120" fmla="*/ 3608111 w 4452260"/>
              <a:gd name="connsiteY120" fmla="*/ 0 h 1068867"/>
              <a:gd name="connsiteX121" fmla="*/ 3666629 w 4452260"/>
              <a:gd name="connsiteY121" fmla="*/ 0 h 1068867"/>
              <a:gd name="connsiteX122" fmla="*/ 3702124 w 4452260"/>
              <a:gd name="connsiteY122" fmla="*/ 0 h 1068867"/>
              <a:gd name="connsiteX123" fmla="*/ 3720351 w 4452260"/>
              <a:gd name="connsiteY123" fmla="*/ 0 h 1068867"/>
              <a:gd name="connsiteX124" fmla="*/ 3728025 w 4452260"/>
              <a:gd name="connsiteY124" fmla="*/ 0 h 1068867"/>
              <a:gd name="connsiteX125" fmla="*/ 3769748 w 4452260"/>
              <a:gd name="connsiteY125" fmla="*/ 0 h 1068867"/>
              <a:gd name="connsiteX126" fmla="*/ 4098793 w 4452260"/>
              <a:gd name="connsiteY126" fmla="*/ 0 h 1068867"/>
              <a:gd name="connsiteX127" fmla="*/ 4193519 w 4452260"/>
              <a:gd name="connsiteY127" fmla="*/ 54408 h 1068867"/>
              <a:gd name="connsiteX128" fmla="*/ 4439104 w 4452260"/>
              <a:gd name="connsiteY128" fmla="*/ 480025 h 1068867"/>
              <a:gd name="connsiteX129" fmla="*/ 4439104 w 4452260"/>
              <a:gd name="connsiteY129" fmla="*/ 588843 h 1068867"/>
              <a:gd name="connsiteX130" fmla="*/ 4193519 w 4452260"/>
              <a:gd name="connsiteY130" fmla="*/ 1014459 h 1068867"/>
              <a:gd name="connsiteX131" fmla="*/ 4098793 w 4452260"/>
              <a:gd name="connsiteY131" fmla="*/ 1068867 h 1068867"/>
              <a:gd name="connsiteX132" fmla="*/ 3728025 w 4452260"/>
              <a:gd name="connsiteY132" fmla="*/ 1068867 h 1068867"/>
              <a:gd name="connsiteX133" fmla="*/ 3607623 w 4452260"/>
              <a:gd name="connsiteY133" fmla="*/ 1068867 h 1068867"/>
              <a:gd name="connsiteX134" fmla="*/ 3411066 w 4452260"/>
              <a:gd name="connsiteY134" fmla="*/ 1068867 h 1068867"/>
              <a:gd name="connsiteX135" fmla="*/ 3357257 w 4452260"/>
              <a:gd name="connsiteY135" fmla="*/ 1068867 h 1068867"/>
              <a:gd name="connsiteX136" fmla="*/ 3236855 w 4452260"/>
              <a:gd name="connsiteY136" fmla="*/ 1068867 h 1068867"/>
              <a:gd name="connsiteX137" fmla="*/ 3040298 w 4452260"/>
              <a:gd name="connsiteY137" fmla="*/ 1068867 h 1068867"/>
              <a:gd name="connsiteX138" fmla="*/ 3038573 w 4452260"/>
              <a:gd name="connsiteY138" fmla="*/ 1068867 h 1068867"/>
              <a:gd name="connsiteX139" fmla="*/ 2919896 w 4452260"/>
              <a:gd name="connsiteY139" fmla="*/ 1068867 h 1068867"/>
              <a:gd name="connsiteX140" fmla="*/ 2866087 w 4452260"/>
              <a:gd name="connsiteY140" fmla="*/ 1068867 h 1068867"/>
              <a:gd name="connsiteX141" fmla="*/ 2719890 w 4452260"/>
              <a:gd name="connsiteY141" fmla="*/ 1068867 h 1068867"/>
              <a:gd name="connsiteX142" fmla="*/ 2669530 w 4452260"/>
              <a:gd name="connsiteY142" fmla="*/ 1068867 h 1068867"/>
              <a:gd name="connsiteX143" fmla="*/ 2549127 w 4452260"/>
              <a:gd name="connsiteY143" fmla="*/ 1068867 h 1068867"/>
              <a:gd name="connsiteX144" fmla="*/ 2547403 w 4452260"/>
              <a:gd name="connsiteY144" fmla="*/ 1068867 h 1068867"/>
              <a:gd name="connsiteX145" fmla="*/ 2350846 w 4452260"/>
              <a:gd name="connsiteY145" fmla="*/ 1068867 h 1068867"/>
              <a:gd name="connsiteX146" fmla="*/ 2349122 w 4452260"/>
              <a:gd name="connsiteY146" fmla="*/ 1068867 h 1068867"/>
              <a:gd name="connsiteX147" fmla="*/ 2228719 w 4452260"/>
              <a:gd name="connsiteY147" fmla="*/ 1068867 h 1068867"/>
              <a:gd name="connsiteX148" fmla="*/ 2178359 w 4452260"/>
              <a:gd name="connsiteY148" fmla="*/ 1068867 h 1068867"/>
              <a:gd name="connsiteX149" fmla="*/ 2032162 w 4452260"/>
              <a:gd name="connsiteY149" fmla="*/ 1068867 h 1068867"/>
              <a:gd name="connsiteX150" fmla="*/ 1978354 w 4452260"/>
              <a:gd name="connsiteY150" fmla="*/ 1068867 h 1068867"/>
              <a:gd name="connsiteX151" fmla="*/ 1859676 w 4452260"/>
              <a:gd name="connsiteY151" fmla="*/ 1068867 h 1068867"/>
              <a:gd name="connsiteX152" fmla="*/ 1857951 w 4452260"/>
              <a:gd name="connsiteY152" fmla="*/ 1068867 h 1068867"/>
              <a:gd name="connsiteX153" fmla="*/ 1826599 w 4452260"/>
              <a:gd name="connsiteY153" fmla="*/ 1068867 h 1068867"/>
              <a:gd name="connsiteX154" fmla="*/ 1661394 w 4452260"/>
              <a:gd name="connsiteY154" fmla="*/ 1068867 h 1068867"/>
              <a:gd name="connsiteX155" fmla="*/ 1540992 w 4452260"/>
              <a:gd name="connsiteY155" fmla="*/ 1068867 h 1068867"/>
              <a:gd name="connsiteX156" fmla="*/ 1531708 w 4452260"/>
              <a:gd name="connsiteY156" fmla="*/ 1068867 h 1068867"/>
              <a:gd name="connsiteX157" fmla="*/ 1487183 w 4452260"/>
              <a:gd name="connsiteY157" fmla="*/ 1068867 h 1068867"/>
              <a:gd name="connsiteX158" fmla="*/ 1335428 w 4452260"/>
              <a:gd name="connsiteY158" fmla="*/ 1068867 h 1068867"/>
              <a:gd name="connsiteX159" fmla="*/ 1290626 w 4452260"/>
              <a:gd name="connsiteY159" fmla="*/ 1068867 h 1068867"/>
              <a:gd name="connsiteX160" fmla="*/ 1170224 w 4452260"/>
              <a:gd name="connsiteY160" fmla="*/ 1068867 h 1068867"/>
              <a:gd name="connsiteX161" fmla="*/ 1138871 w 4452260"/>
              <a:gd name="connsiteY161" fmla="*/ 1068867 h 1068867"/>
              <a:gd name="connsiteX162" fmla="*/ 1040537 w 4452260"/>
              <a:gd name="connsiteY162" fmla="*/ 1068867 h 1068867"/>
              <a:gd name="connsiteX163" fmla="*/ 843980 w 4452260"/>
              <a:gd name="connsiteY163" fmla="*/ 1068867 h 1068867"/>
              <a:gd name="connsiteX164" fmla="*/ 799455 w 4452260"/>
              <a:gd name="connsiteY164" fmla="*/ 1068867 h 1068867"/>
              <a:gd name="connsiteX165" fmla="*/ 647700 w 4452260"/>
              <a:gd name="connsiteY165" fmla="*/ 1068867 h 1068867"/>
              <a:gd name="connsiteX166" fmla="*/ 352810 w 4452260"/>
              <a:gd name="connsiteY166" fmla="*/ 1068867 h 1068867"/>
              <a:gd name="connsiteX167" fmla="*/ 258084 w 4452260"/>
              <a:gd name="connsiteY167" fmla="*/ 1014459 h 1068867"/>
              <a:gd name="connsiteX168" fmla="*/ 12498 w 4452260"/>
              <a:gd name="connsiteY168" fmla="*/ 588843 h 1068867"/>
              <a:gd name="connsiteX169" fmla="*/ 12498 w 4452260"/>
              <a:gd name="connsiteY169" fmla="*/ 480025 h 1068867"/>
              <a:gd name="connsiteX170" fmla="*/ 258084 w 4452260"/>
              <a:gd name="connsiteY170" fmla="*/ 54408 h 1068867"/>
              <a:gd name="connsiteX171" fmla="*/ 352810 w 4452260"/>
              <a:gd name="connsiteY171" fmla="*/ 0 h 1068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</a:cxnLst>
            <a:rect l="l" t="t" r="r" b="b"/>
            <a:pathLst>
              <a:path w="4452260" h="1068867">
                <a:moveTo>
                  <a:pt x="352810" y="0"/>
                </a:moveTo>
                <a:cubicBezTo>
                  <a:pt x="475602" y="0"/>
                  <a:pt x="567696" y="0"/>
                  <a:pt x="636768" y="0"/>
                </a:cubicBezTo>
                <a:lnTo>
                  <a:pt x="647700" y="0"/>
                </a:lnTo>
                <a:lnTo>
                  <a:pt x="724065" y="0"/>
                </a:lnTo>
                <a:cubicBezTo>
                  <a:pt x="748048" y="0"/>
                  <a:pt x="767235" y="0"/>
                  <a:pt x="782584" y="0"/>
                </a:cubicBezTo>
                <a:lnTo>
                  <a:pt x="799455" y="0"/>
                </a:lnTo>
                <a:lnTo>
                  <a:pt x="809825" y="0"/>
                </a:lnTo>
                <a:lnTo>
                  <a:pt x="818078" y="0"/>
                </a:lnTo>
                <a:cubicBezTo>
                  <a:pt x="843980" y="0"/>
                  <a:pt x="843980" y="0"/>
                  <a:pt x="843980" y="0"/>
                </a:cubicBezTo>
                <a:lnTo>
                  <a:pt x="931658" y="0"/>
                </a:lnTo>
                <a:lnTo>
                  <a:pt x="961580" y="0"/>
                </a:lnTo>
                <a:lnTo>
                  <a:pt x="1000055" y="0"/>
                </a:lnTo>
                <a:lnTo>
                  <a:pt x="1040537" y="0"/>
                </a:lnTo>
                <a:lnTo>
                  <a:pt x="1051453" y="0"/>
                </a:lnTo>
                <a:lnTo>
                  <a:pt x="1083414" y="0"/>
                </a:lnTo>
                <a:lnTo>
                  <a:pt x="1112969" y="0"/>
                </a:lnTo>
                <a:cubicBezTo>
                  <a:pt x="1138871" y="0"/>
                  <a:pt x="1138871" y="0"/>
                  <a:pt x="1138871" y="0"/>
                </a:cubicBezTo>
                <a:lnTo>
                  <a:pt x="1170224" y="0"/>
                </a:lnTo>
                <a:lnTo>
                  <a:pt x="1170711" y="0"/>
                </a:lnTo>
                <a:lnTo>
                  <a:pt x="1202662" y="0"/>
                </a:lnTo>
                <a:lnTo>
                  <a:pt x="1240037" y="0"/>
                </a:lnTo>
                <a:cubicBezTo>
                  <a:pt x="1290626" y="0"/>
                  <a:pt x="1290626" y="0"/>
                  <a:pt x="1290626" y="0"/>
                </a:cubicBezTo>
                <a:lnTo>
                  <a:pt x="1324496" y="0"/>
                </a:lnTo>
                <a:lnTo>
                  <a:pt x="1332348" y="0"/>
                </a:lnTo>
                <a:lnTo>
                  <a:pt x="1335428" y="0"/>
                </a:lnTo>
                <a:lnTo>
                  <a:pt x="1411793" y="0"/>
                </a:lnTo>
                <a:lnTo>
                  <a:pt x="1454182" y="0"/>
                </a:lnTo>
                <a:lnTo>
                  <a:pt x="1470312" y="0"/>
                </a:lnTo>
                <a:lnTo>
                  <a:pt x="1487183" y="0"/>
                </a:lnTo>
                <a:lnTo>
                  <a:pt x="1497552" y="0"/>
                </a:lnTo>
                <a:lnTo>
                  <a:pt x="1505806" y="0"/>
                </a:lnTo>
                <a:lnTo>
                  <a:pt x="1528471" y="0"/>
                </a:lnTo>
                <a:lnTo>
                  <a:pt x="1531708" y="0"/>
                </a:lnTo>
                <a:lnTo>
                  <a:pt x="1540992" y="0"/>
                </a:lnTo>
                <a:lnTo>
                  <a:pt x="1541479" y="0"/>
                </a:lnTo>
                <a:lnTo>
                  <a:pt x="1599998" y="0"/>
                </a:lnTo>
                <a:lnTo>
                  <a:pt x="1619386" y="0"/>
                </a:lnTo>
                <a:lnTo>
                  <a:pt x="1635492" y="0"/>
                </a:lnTo>
                <a:lnTo>
                  <a:pt x="1649308" y="0"/>
                </a:lnTo>
                <a:lnTo>
                  <a:pt x="1653720" y="0"/>
                </a:lnTo>
                <a:lnTo>
                  <a:pt x="1661394" y="0"/>
                </a:lnTo>
                <a:lnTo>
                  <a:pt x="1687782" y="0"/>
                </a:lnTo>
                <a:lnTo>
                  <a:pt x="1703116" y="0"/>
                </a:lnTo>
                <a:lnTo>
                  <a:pt x="1739181" y="0"/>
                </a:lnTo>
                <a:lnTo>
                  <a:pt x="1771141" y="0"/>
                </a:lnTo>
                <a:lnTo>
                  <a:pt x="1800697" y="0"/>
                </a:lnTo>
                <a:lnTo>
                  <a:pt x="1811727" y="0"/>
                </a:lnTo>
                <a:lnTo>
                  <a:pt x="1823361" y="0"/>
                </a:lnTo>
                <a:lnTo>
                  <a:pt x="1826599" y="0"/>
                </a:lnTo>
                <a:lnTo>
                  <a:pt x="1857951" y="0"/>
                </a:lnTo>
                <a:lnTo>
                  <a:pt x="1858439" y="0"/>
                </a:lnTo>
                <a:lnTo>
                  <a:pt x="1859676" y="0"/>
                </a:lnTo>
                <a:lnTo>
                  <a:pt x="1893346" y="0"/>
                </a:lnTo>
                <a:lnTo>
                  <a:pt x="1927765" y="0"/>
                </a:lnTo>
                <a:lnTo>
                  <a:pt x="1963365" y="0"/>
                </a:lnTo>
                <a:lnTo>
                  <a:pt x="1978354" y="0"/>
                </a:lnTo>
                <a:lnTo>
                  <a:pt x="1991032" y="0"/>
                </a:lnTo>
                <a:lnTo>
                  <a:pt x="2020076" y="0"/>
                </a:lnTo>
                <a:lnTo>
                  <a:pt x="2021800" y="0"/>
                </a:lnTo>
                <a:lnTo>
                  <a:pt x="2027021" y="0"/>
                </a:lnTo>
                <a:cubicBezTo>
                  <a:pt x="2032162" y="0"/>
                  <a:pt x="2032162" y="0"/>
                  <a:pt x="2032162" y="0"/>
                </a:cubicBezTo>
                <a:lnTo>
                  <a:pt x="2141909" y="0"/>
                </a:lnTo>
                <a:lnTo>
                  <a:pt x="2143633" y="0"/>
                </a:lnTo>
                <a:lnTo>
                  <a:pt x="2178359" y="0"/>
                </a:lnTo>
                <a:lnTo>
                  <a:pt x="2228719" y="0"/>
                </a:lnTo>
                <a:lnTo>
                  <a:pt x="2229207" y="0"/>
                </a:lnTo>
                <a:lnTo>
                  <a:pt x="2230931" y="0"/>
                </a:lnTo>
                <a:lnTo>
                  <a:pt x="2287725" y="0"/>
                </a:lnTo>
                <a:lnTo>
                  <a:pt x="2289450" y="0"/>
                </a:lnTo>
                <a:lnTo>
                  <a:pt x="2323220" y="0"/>
                </a:lnTo>
                <a:lnTo>
                  <a:pt x="2324944" y="0"/>
                </a:lnTo>
                <a:lnTo>
                  <a:pt x="2340483" y="0"/>
                </a:lnTo>
                <a:lnTo>
                  <a:pt x="2341447" y="0"/>
                </a:lnTo>
                <a:lnTo>
                  <a:pt x="2343172" y="0"/>
                </a:lnTo>
                <a:lnTo>
                  <a:pt x="2349122" y="0"/>
                </a:lnTo>
                <a:lnTo>
                  <a:pt x="2350846" y="0"/>
                </a:lnTo>
                <a:lnTo>
                  <a:pt x="2390844" y="0"/>
                </a:lnTo>
                <a:lnTo>
                  <a:pt x="2462317" y="0"/>
                </a:lnTo>
                <a:lnTo>
                  <a:pt x="2499455" y="0"/>
                </a:lnTo>
                <a:lnTo>
                  <a:pt x="2530713" y="0"/>
                </a:lnTo>
                <a:lnTo>
                  <a:pt x="2547403" y="0"/>
                </a:lnTo>
                <a:lnTo>
                  <a:pt x="2549127" y="0"/>
                </a:lnTo>
                <a:lnTo>
                  <a:pt x="2581074" y="0"/>
                </a:lnTo>
                <a:lnTo>
                  <a:pt x="2582112" y="0"/>
                </a:lnTo>
                <a:cubicBezTo>
                  <a:pt x="2669530" y="0"/>
                  <a:pt x="2669530" y="0"/>
                  <a:pt x="2669530" y="0"/>
                </a:cubicBezTo>
                <a:lnTo>
                  <a:pt x="2678759" y="0"/>
                </a:lnTo>
                <a:lnTo>
                  <a:pt x="2709527" y="0"/>
                </a:lnTo>
                <a:lnTo>
                  <a:pt x="2711252" y="0"/>
                </a:lnTo>
                <a:lnTo>
                  <a:pt x="2714748" y="0"/>
                </a:lnTo>
                <a:lnTo>
                  <a:pt x="2719890" y="0"/>
                </a:lnTo>
                <a:lnTo>
                  <a:pt x="2831360" y="0"/>
                </a:lnTo>
                <a:lnTo>
                  <a:pt x="2833086" y="0"/>
                </a:lnTo>
                <a:lnTo>
                  <a:pt x="2866087" y="0"/>
                </a:lnTo>
                <a:lnTo>
                  <a:pt x="2918659" y="0"/>
                </a:lnTo>
                <a:lnTo>
                  <a:pt x="2919896" y="0"/>
                </a:lnTo>
                <a:lnTo>
                  <a:pt x="2920383" y="0"/>
                </a:lnTo>
                <a:lnTo>
                  <a:pt x="2977177" y="0"/>
                </a:lnTo>
                <a:lnTo>
                  <a:pt x="2978902" y="0"/>
                </a:lnTo>
                <a:lnTo>
                  <a:pt x="3012671" y="0"/>
                </a:lnTo>
                <a:lnTo>
                  <a:pt x="3014397" y="0"/>
                </a:lnTo>
                <a:lnTo>
                  <a:pt x="3028211" y="0"/>
                </a:lnTo>
                <a:lnTo>
                  <a:pt x="3030899" y="0"/>
                </a:lnTo>
                <a:lnTo>
                  <a:pt x="3032624" y="0"/>
                </a:lnTo>
                <a:lnTo>
                  <a:pt x="3038573" y="0"/>
                </a:lnTo>
                <a:lnTo>
                  <a:pt x="3040298" y="0"/>
                </a:lnTo>
                <a:lnTo>
                  <a:pt x="3082021" y="0"/>
                </a:lnTo>
                <a:lnTo>
                  <a:pt x="3150044" y="0"/>
                </a:lnTo>
                <a:lnTo>
                  <a:pt x="3218441" y="0"/>
                </a:lnTo>
                <a:lnTo>
                  <a:pt x="3236855" y="0"/>
                </a:lnTo>
                <a:lnTo>
                  <a:pt x="3269839" y="0"/>
                </a:lnTo>
                <a:lnTo>
                  <a:pt x="3272250" y="0"/>
                </a:lnTo>
                <a:lnTo>
                  <a:pt x="3320378" y="0"/>
                </a:lnTo>
                <a:lnTo>
                  <a:pt x="3346330" y="0"/>
                </a:lnTo>
                <a:lnTo>
                  <a:pt x="3357257" y="0"/>
                </a:lnTo>
                <a:lnTo>
                  <a:pt x="3369936" y="0"/>
                </a:lnTo>
                <a:lnTo>
                  <a:pt x="3398980" y="0"/>
                </a:lnTo>
                <a:lnTo>
                  <a:pt x="3405925" y="0"/>
                </a:lnTo>
                <a:cubicBezTo>
                  <a:pt x="3411066" y="0"/>
                  <a:pt x="3411066" y="0"/>
                  <a:pt x="3411066" y="0"/>
                </a:cubicBezTo>
                <a:lnTo>
                  <a:pt x="3520813" y="0"/>
                </a:lnTo>
                <a:lnTo>
                  <a:pt x="3607623" y="0"/>
                </a:lnTo>
                <a:lnTo>
                  <a:pt x="3608111" y="0"/>
                </a:lnTo>
                <a:lnTo>
                  <a:pt x="3666629" y="0"/>
                </a:lnTo>
                <a:lnTo>
                  <a:pt x="3702124" y="0"/>
                </a:lnTo>
                <a:lnTo>
                  <a:pt x="3720351" y="0"/>
                </a:lnTo>
                <a:lnTo>
                  <a:pt x="3728025" y="0"/>
                </a:lnTo>
                <a:lnTo>
                  <a:pt x="3769748" y="0"/>
                </a:lnTo>
                <a:cubicBezTo>
                  <a:pt x="4098793" y="0"/>
                  <a:pt x="4098793" y="0"/>
                  <a:pt x="4098793" y="0"/>
                </a:cubicBezTo>
                <a:cubicBezTo>
                  <a:pt x="4133877" y="0"/>
                  <a:pt x="4175977" y="24572"/>
                  <a:pt x="4193519" y="54408"/>
                </a:cubicBezTo>
                <a:cubicBezTo>
                  <a:pt x="4439104" y="480025"/>
                  <a:pt x="4439104" y="480025"/>
                  <a:pt x="4439104" y="480025"/>
                </a:cubicBezTo>
                <a:cubicBezTo>
                  <a:pt x="4456646" y="509862"/>
                  <a:pt x="4456646" y="559005"/>
                  <a:pt x="4439104" y="588843"/>
                </a:cubicBezTo>
                <a:cubicBezTo>
                  <a:pt x="4193519" y="1014459"/>
                  <a:pt x="4193519" y="1014459"/>
                  <a:pt x="4193519" y="1014459"/>
                </a:cubicBezTo>
                <a:cubicBezTo>
                  <a:pt x="4175977" y="1044295"/>
                  <a:pt x="4133877" y="1068867"/>
                  <a:pt x="4098793" y="1068867"/>
                </a:cubicBezTo>
                <a:lnTo>
                  <a:pt x="3728025" y="1068867"/>
                </a:lnTo>
                <a:lnTo>
                  <a:pt x="3607623" y="1068867"/>
                </a:lnTo>
                <a:lnTo>
                  <a:pt x="3411066" y="1068867"/>
                </a:lnTo>
                <a:lnTo>
                  <a:pt x="3357257" y="1068867"/>
                </a:lnTo>
                <a:lnTo>
                  <a:pt x="3236855" y="1068867"/>
                </a:lnTo>
                <a:lnTo>
                  <a:pt x="3040298" y="1068867"/>
                </a:lnTo>
                <a:lnTo>
                  <a:pt x="3038573" y="1068867"/>
                </a:lnTo>
                <a:lnTo>
                  <a:pt x="2919896" y="1068867"/>
                </a:lnTo>
                <a:lnTo>
                  <a:pt x="2866087" y="1068867"/>
                </a:lnTo>
                <a:lnTo>
                  <a:pt x="2719890" y="1068867"/>
                </a:lnTo>
                <a:lnTo>
                  <a:pt x="2669530" y="1068867"/>
                </a:lnTo>
                <a:lnTo>
                  <a:pt x="2549127" y="1068867"/>
                </a:lnTo>
                <a:lnTo>
                  <a:pt x="2547403" y="1068867"/>
                </a:lnTo>
                <a:lnTo>
                  <a:pt x="2350846" y="1068867"/>
                </a:lnTo>
                <a:lnTo>
                  <a:pt x="2349122" y="1068867"/>
                </a:lnTo>
                <a:lnTo>
                  <a:pt x="2228719" y="1068867"/>
                </a:lnTo>
                <a:lnTo>
                  <a:pt x="2178359" y="1068867"/>
                </a:lnTo>
                <a:lnTo>
                  <a:pt x="2032162" y="1068867"/>
                </a:lnTo>
                <a:lnTo>
                  <a:pt x="1978354" y="1068867"/>
                </a:lnTo>
                <a:lnTo>
                  <a:pt x="1859676" y="1068867"/>
                </a:lnTo>
                <a:lnTo>
                  <a:pt x="1857951" y="1068867"/>
                </a:lnTo>
                <a:lnTo>
                  <a:pt x="1826599" y="1068867"/>
                </a:lnTo>
                <a:lnTo>
                  <a:pt x="1661394" y="1068867"/>
                </a:lnTo>
                <a:lnTo>
                  <a:pt x="1540992" y="1068867"/>
                </a:lnTo>
                <a:lnTo>
                  <a:pt x="1531708" y="1068867"/>
                </a:lnTo>
                <a:lnTo>
                  <a:pt x="1487183" y="1068867"/>
                </a:lnTo>
                <a:lnTo>
                  <a:pt x="1335428" y="1068867"/>
                </a:lnTo>
                <a:lnTo>
                  <a:pt x="1290626" y="1068867"/>
                </a:lnTo>
                <a:lnTo>
                  <a:pt x="1170224" y="1068867"/>
                </a:lnTo>
                <a:lnTo>
                  <a:pt x="1138871" y="1068867"/>
                </a:lnTo>
                <a:lnTo>
                  <a:pt x="1040537" y="1068867"/>
                </a:lnTo>
                <a:lnTo>
                  <a:pt x="843980" y="1068867"/>
                </a:lnTo>
                <a:lnTo>
                  <a:pt x="799455" y="1068867"/>
                </a:lnTo>
                <a:lnTo>
                  <a:pt x="647700" y="1068867"/>
                </a:lnTo>
                <a:lnTo>
                  <a:pt x="352810" y="1068867"/>
                </a:lnTo>
                <a:cubicBezTo>
                  <a:pt x="318603" y="1068867"/>
                  <a:pt x="275626" y="1044295"/>
                  <a:pt x="258084" y="1014459"/>
                </a:cubicBezTo>
                <a:cubicBezTo>
                  <a:pt x="12498" y="588843"/>
                  <a:pt x="12498" y="588843"/>
                  <a:pt x="12498" y="588843"/>
                </a:cubicBezTo>
                <a:cubicBezTo>
                  <a:pt x="-4166" y="559005"/>
                  <a:pt x="-4166" y="509862"/>
                  <a:pt x="12498" y="480025"/>
                </a:cubicBezTo>
                <a:cubicBezTo>
                  <a:pt x="258084" y="54408"/>
                  <a:pt x="258084" y="54408"/>
                  <a:pt x="258084" y="54408"/>
                </a:cubicBezTo>
                <a:cubicBezTo>
                  <a:pt x="275626" y="24572"/>
                  <a:pt x="318603" y="0"/>
                  <a:pt x="352810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</a:schemeClr>
              </a:gs>
              <a:gs pos="0">
                <a:srgbClr val="D3D3D3"/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83639" tIns="41819" rIns="83639" bIns="41819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7" name="任意多边形 56"/>
          <p:cNvSpPr/>
          <p:nvPr/>
        </p:nvSpPr>
        <p:spPr bwMode="auto">
          <a:xfrm>
            <a:off x="2936655" y="4954385"/>
            <a:ext cx="5986863" cy="873475"/>
          </a:xfrm>
          <a:custGeom>
            <a:avLst/>
            <a:gdLst>
              <a:gd name="connsiteX0" fmla="*/ 305125 w 4603109"/>
              <a:gd name="connsiteY0" fmla="*/ 0 h 924402"/>
              <a:gd name="connsiteX1" fmla="*/ 432894 w 4603109"/>
              <a:gd name="connsiteY1" fmla="*/ 0 h 924402"/>
              <a:gd name="connsiteX2" fmla="*/ 445336 w 4603109"/>
              <a:gd name="connsiteY2" fmla="*/ 0 h 924402"/>
              <a:gd name="connsiteX3" fmla="*/ 550703 w 4603109"/>
              <a:gd name="connsiteY3" fmla="*/ 0 h 924402"/>
              <a:gd name="connsiteX4" fmla="*/ 560158 w 4603109"/>
              <a:gd name="connsiteY4" fmla="*/ 0 h 924402"/>
              <a:gd name="connsiteX5" fmla="*/ 573105 w 4603109"/>
              <a:gd name="connsiteY5" fmla="*/ 0 h 924402"/>
              <a:gd name="connsiteX6" fmla="*/ 626202 w 4603109"/>
              <a:gd name="connsiteY6" fmla="*/ 0 h 924402"/>
              <a:gd name="connsiteX7" fmla="*/ 676811 w 4603109"/>
              <a:gd name="connsiteY7" fmla="*/ 0 h 924402"/>
              <a:gd name="connsiteX8" fmla="*/ 678472 w 4603109"/>
              <a:gd name="connsiteY8" fmla="*/ 0 h 924402"/>
              <a:gd name="connsiteX9" fmla="*/ 687927 w 4603109"/>
              <a:gd name="connsiteY9" fmla="*/ 0 h 924402"/>
              <a:gd name="connsiteX10" fmla="*/ 691402 w 4603109"/>
              <a:gd name="connsiteY10" fmla="*/ 0 h 924402"/>
              <a:gd name="connsiteX11" fmla="*/ 700371 w 4603109"/>
              <a:gd name="connsiteY11" fmla="*/ 0 h 924402"/>
              <a:gd name="connsiteX12" fmla="*/ 707508 w 4603109"/>
              <a:gd name="connsiteY12" fmla="*/ 0 h 924402"/>
              <a:gd name="connsiteX13" fmla="*/ 729909 w 4603109"/>
              <a:gd name="connsiteY13" fmla="*/ 0 h 924402"/>
              <a:gd name="connsiteX14" fmla="*/ 753971 w 4603109"/>
              <a:gd name="connsiteY14" fmla="*/ 0 h 924402"/>
              <a:gd name="connsiteX15" fmla="*/ 804580 w 4603109"/>
              <a:gd name="connsiteY15" fmla="*/ 0 h 924402"/>
              <a:gd name="connsiteX16" fmla="*/ 805737 w 4603109"/>
              <a:gd name="connsiteY16" fmla="*/ 0 h 924402"/>
              <a:gd name="connsiteX17" fmla="*/ 819171 w 4603109"/>
              <a:gd name="connsiteY17" fmla="*/ 0 h 924402"/>
              <a:gd name="connsiteX18" fmla="*/ 828140 w 4603109"/>
              <a:gd name="connsiteY18" fmla="*/ 0 h 924402"/>
              <a:gd name="connsiteX19" fmla="*/ 831615 w 4603109"/>
              <a:gd name="connsiteY19" fmla="*/ 0 h 924402"/>
              <a:gd name="connsiteX20" fmla="*/ 835277 w 4603109"/>
              <a:gd name="connsiteY20" fmla="*/ 0 h 924402"/>
              <a:gd name="connsiteX21" fmla="*/ 857678 w 4603109"/>
              <a:gd name="connsiteY21" fmla="*/ 0 h 924402"/>
              <a:gd name="connsiteX22" fmla="*/ 864889 w 4603109"/>
              <a:gd name="connsiteY22" fmla="*/ 0 h 924402"/>
              <a:gd name="connsiteX23" fmla="*/ 899900 w 4603109"/>
              <a:gd name="connsiteY23" fmla="*/ 0 h 924402"/>
              <a:gd name="connsiteX24" fmla="*/ 909341 w 4603109"/>
              <a:gd name="connsiteY24" fmla="*/ 0 h 924402"/>
              <a:gd name="connsiteX25" fmla="*/ 929965 w 4603109"/>
              <a:gd name="connsiteY25" fmla="*/ 0 h 924402"/>
              <a:gd name="connsiteX26" fmla="*/ 933506 w 4603109"/>
              <a:gd name="connsiteY26" fmla="*/ 0 h 924402"/>
              <a:gd name="connsiteX27" fmla="*/ 936982 w 4603109"/>
              <a:gd name="connsiteY27" fmla="*/ 0 h 924402"/>
              <a:gd name="connsiteX28" fmla="*/ 959384 w 4603109"/>
              <a:gd name="connsiteY28" fmla="*/ 0 h 924402"/>
              <a:gd name="connsiteX29" fmla="*/ 962542 w 4603109"/>
              <a:gd name="connsiteY29" fmla="*/ 0 h 924402"/>
              <a:gd name="connsiteX30" fmla="*/ 984943 w 4603109"/>
              <a:gd name="connsiteY30" fmla="*/ 0 h 924402"/>
              <a:gd name="connsiteX31" fmla="*/ 992658 w 4603109"/>
              <a:gd name="connsiteY31" fmla="*/ 0 h 924402"/>
              <a:gd name="connsiteX32" fmla="*/ 1012059 w 4603109"/>
              <a:gd name="connsiteY32" fmla="*/ 0 h 924402"/>
              <a:gd name="connsiteX33" fmla="*/ 1012480 w 4603109"/>
              <a:gd name="connsiteY33" fmla="*/ 0 h 924402"/>
              <a:gd name="connsiteX34" fmla="*/ 1027669 w 4603109"/>
              <a:gd name="connsiteY34" fmla="*/ 0 h 924402"/>
              <a:gd name="connsiteX35" fmla="*/ 1037110 w 4603109"/>
              <a:gd name="connsiteY35" fmla="*/ 0 h 924402"/>
              <a:gd name="connsiteX36" fmla="*/ 1040112 w 4603109"/>
              <a:gd name="connsiteY36" fmla="*/ 0 h 924402"/>
              <a:gd name="connsiteX37" fmla="*/ 1057734 w 4603109"/>
              <a:gd name="connsiteY37" fmla="*/ 0 h 924402"/>
              <a:gd name="connsiteX38" fmla="*/ 1064751 w 4603109"/>
              <a:gd name="connsiteY38" fmla="*/ 0 h 924402"/>
              <a:gd name="connsiteX39" fmla="*/ 1070177 w 4603109"/>
              <a:gd name="connsiteY39" fmla="*/ 0 h 924402"/>
              <a:gd name="connsiteX40" fmla="*/ 1072436 w 4603109"/>
              <a:gd name="connsiteY40" fmla="*/ 0 h 924402"/>
              <a:gd name="connsiteX41" fmla="*/ 1090311 w 4603109"/>
              <a:gd name="connsiteY41" fmla="*/ 0 h 924402"/>
              <a:gd name="connsiteX42" fmla="*/ 1110718 w 4603109"/>
              <a:gd name="connsiteY42" fmla="*/ 0 h 924402"/>
              <a:gd name="connsiteX43" fmla="*/ 1112712 w 4603109"/>
              <a:gd name="connsiteY43" fmla="*/ 0 h 924402"/>
              <a:gd name="connsiteX44" fmla="*/ 1116187 w 4603109"/>
              <a:gd name="connsiteY44" fmla="*/ 0 h 924402"/>
              <a:gd name="connsiteX45" fmla="*/ 1139828 w 4603109"/>
              <a:gd name="connsiteY45" fmla="*/ 0 h 924402"/>
              <a:gd name="connsiteX46" fmla="*/ 1140249 w 4603109"/>
              <a:gd name="connsiteY46" fmla="*/ 0 h 924402"/>
              <a:gd name="connsiteX47" fmla="*/ 1145480 w 4603109"/>
              <a:gd name="connsiteY47" fmla="*/ 0 h 924402"/>
              <a:gd name="connsiteX48" fmla="*/ 1152270 w 4603109"/>
              <a:gd name="connsiteY48" fmla="*/ 0 h 924402"/>
              <a:gd name="connsiteX49" fmla="*/ 1154934 w 4603109"/>
              <a:gd name="connsiteY49" fmla="*/ 0 h 924402"/>
              <a:gd name="connsiteX50" fmla="*/ 1167881 w 4603109"/>
              <a:gd name="connsiteY50" fmla="*/ 0 h 924402"/>
              <a:gd name="connsiteX51" fmla="*/ 1175544 w 4603109"/>
              <a:gd name="connsiteY51" fmla="*/ 0 h 924402"/>
              <a:gd name="connsiteX52" fmla="*/ 1184998 w 4603109"/>
              <a:gd name="connsiteY52" fmla="*/ 0 h 924402"/>
              <a:gd name="connsiteX53" fmla="*/ 1197946 w 4603109"/>
              <a:gd name="connsiteY53" fmla="*/ 0 h 924402"/>
              <a:gd name="connsiteX54" fmla="*/ 1200205 w 4603109"/>
              <a:gd name="connsiteY54" fmla="*/ 0 h 924402"/>
              <a:gd name="connsiteX55" fmla="*/ 1220978 w 4603109"/>
              <a:gd name="connsiteY55" fmla="*/ 0 h 924402"/>
              <a:gd name="connsiteX56" fmla="*/ 1238487 w 4603109"/>
              <a:gd name="connsiteY56" fmla="*/ 0 h 924402"/>
              <a:gd name="connsiteX57" fmla="*/ 1243956 w 4603109"/>
              <a:gd name="connsiteY57" fmla="*/ 0 h 924402"/>
              <a:gd name="connsiteX58" fmla="*/ 1251042 w 4603109"/>
              <a:gd name="connsiteY58" fmla="*/ 0 h 924402"/>
              <a:gd name="connsiteX59" fmla="*/ 1257637 w 4603109"/>
              <a:gd name="connsiteY59" fmla="*/ 0 h 924402"/>
              <a:gd name="connsiteX60" fmla="*/ 1271587 w 4603109"/>
              <a:gd name="connsiteY60" fmla="*/ 0 h 924402"/>
              <a:gd name="connsiteX61" fmla="*/ 1273249 w 4603109"/>
              <a:gd name="connsiteY61" fmla="*/ 0 h 924402"/>
              <a:gd name="connsiteX62" fmla="*/ 1280039 w 4603109"/>
              <a:gd name="connsiteY62" fmla="*/ 0 h 924402"/>
              <a:gd name="connsiteX63" fmla="*/ 1282703 w 4603109"/>
              <a:gd name="connsiteY63" fmla="*/ 0 h 924402"/>
              <a:gd name="connsiteX64" fmla="*/ 1286178 w 4603109"/>
              <a:gd name="connsiteY64" fmla="*/ 0 h 924402"/>
              <a:gd name="connsiteX65" fmla="*/ 1295146 w 4603109"/>
              <a:gd name="connsiteY65" fmla="*/ 0 h 924402"/>
              <a:gd name="connsiteX66" fmla="*/ 1301651 w 4603109"/>
              <a:gd name="connsiteY66" fmla="*/ 0 h 924402"/>
              <a:gd name="connsiteX67" fmla="*/ 1302284 w 4603109"/>
              <a:gd name="connsiteY67" fmla="*/ 0 h 924402"/>
              <a:gd name="connsiteX68" fmla="*/ 1303313 w 4603109"/>
              <a:gd name="connsiteY68" fmla="*/ 0 h 924402"/>
              <a:gd name="connsiteX69" fmla="*/ 1312767 w 4603109"/>
              <a:gd name="connsiteY69" fmla="*/ 0 h 924402"/>
              <a:gd name="connsiteX70" fmla="*/ 1316242 w 4603109"/>
              <a:gd name="connsiteY70" fmla="*/ 0 h 924402"/>
              <a:gd name="connsiteX71" fmla="*/ 1321886 w 4603109"/>
              <a:gd name="connsiteY71" fmla="*/ 0 h 924402"/>
              <a:gd name="connsiteX72" fmla="*/ 1324685 w 4603109"/>
              <a:gd name="connsiteY72" fmla="*/ 0 h 924402"/>
              <a:gd name="connsiteX73" fmla="*/ 1325211 w 4603109"/>
              <a:gd name="connsiteY73" fmla="*/ 0 h 924402"/>
              <a:gd name="connsiteX74" fmla="*/ 1332348 w 4603109"/>
              <a:gd name="connsiteY74" fmla="*/ 0 h 924402"/>
              <a:gd name="connsiteX75" fmla="*/ 1332714 w 4603109"/>
              <a:gd name="connsiteY75" fmla="*/ 0 h 924402"/>
              <a:gd name="connsiteX76" fmla="*/ 1333135 w 4603109"/>
              <a:gd name="connsiteY76" fmla="*/ 0 h 924402"/>
              <a:gd name="connsiteX77" fmla="*/ 1348747 w 4603109"/>
              <a:gd name="connsiteY77" fmla="*/ 0 h 924402"/>
              <a:gd name="connsiteX78" fmla="*/ 1354749 w 4603109"/>
              <a:gd name="connsiteY78" fmla="*/ 0 h 924402"/>
              <a:gd name="connsiteX79" fmla="*/ 1378811 w 4603109"/>
              <a:gd name="connsiteY79" fmla="*/ 0 h 924402"/>
              <a:gd name="connsiteX80" fmla="*/ 1383745 w 4603109"/>
              <a:gd name="connsiteY80" fmla="*/ 0 h 924402"/>
              <a:gd name="connsiteX81" fmla="*/ 1385406 w 4603109"/>
              <a:gd name="connsiteY81" fmla="*/ 0 h 924402"/>
              <a:gd name="connsiteX82" fmla="*/ 1399356 w 4603109"/>
              <a:gd name="connsiteY82" fmla="*/ 0 h 924402"/>
              <a:gd name="connsiteX83" fmla="*/ 1400513 w 4603109"/>
              <a:gd name="connsiteY83" fmla="*/ 0 h 924402"/>
              <a:gd name="connsiteX84" fmla="*/ 1413947 w 4603109"/>
              <a:gd name="connsiteY84" fmla="*/ 0 h 924402"/>
              <a:gd name="connsiteX85" fmla="*/ 1414442 w 4603109"/>
              <a:gd name="connsiteY85" fmla="*/ 0 h 924402"/>
              <a:gd name="connsiteX86" fmla="*/ 1422915 w 4603109"/>
              <a:gd name="connsiteY86" fmla="*/ 0 h 924402"/>
              <a:gd name="connsiteX87" fmla="*/ 1426390 w 4603109"/>
              <a:gd name="connsiteY87" fmla="*/ 0 h 924402"/>
              <a:gd name="connsiteX88" fmla="*/ 1429420 w 4603109"/>
              <a:gd name="connsiteY88" fmla="*/ 0 h 924402"/>
              <a:gd name="connsiteX89" fmla="*/ 1430053 w 4603109"/>
              <a:gd name="connsiteY89" fmla="*/ 0 h 924402"/>
              <a:gd name="connsiteX90" fmla="*/ 1430206 w 4603109"/>
              <a:gd name="connsiteY90" fmla="*/ 0 h 924402"/>
              <a:gd name="connsiteX91" fmla="*/ 1430577 w 4603109"/>
              <a:gd name="connsiteY91" fmla="*/ 0 h 924402"/>
              <a:gd name="connsiteX92" fmla="*/ 1436843 w 4603109"/>
              <a:gd name="connsiteY92" fmla="*/ 0 h 924402"/>
              <a:gd name="connsiteX93" fmla="*/ 1444011 w 4603109"/>
              <a:gd name="connsiteY93" fmla="*/ 0 h 924402"/>
              <a:gd name="connsiteX94" fmla="*/ 1449655 w 4603109"/>
              <a:gd name="connsiteY94" fmla="*/ 0 h 924402"/>
              <a:gd name="connsiteX95" fmla="*/ 1452454 w 4603109"/>
              <a:gd name="connsiteY95" fmla="*/ 0 h 924402"/>
              <a:gd name="connsiteX96" fmla="*/ 1452980 w 4603109"/>
              <a:gd name="connsiteY96" fmla="*/ 0 h 924402"/>
              <a:gd name="connsiteX97" fmla="*/ 1456455 w 4603109"/>
              <a:gd name="connsiteY97" fmla="*/ 0 h 924402"/>
              <a:gd name="connsiteX98" fmla="*/ 1459664 w 4603109"/>
              <a:gd name="connsiteY98" fmla="*/ 0 h 924402"/>
              <a:gd name="connsiteX99" fmla="*/ 1460117 w 4603109"/>
              <a:gd name="connsiteY99" fmla="*/ 0 h 924402"/>
              <a:gd name="connsiteX100" fmla="*/ 1460483 w 4603109"/>
              <a:gd name="connsiteY100" fmla="*/ 0 h 924402"/>
              <a:gd name="connsiteX101" fmla="*/ 1460904 w 4603109"/>
              <a:gd name="connsiteY101" fmla="*/ 0 h 924402"/>
              <a:gd name="connsiteX102" fmla="*/ 1472926 w 4603109"/>
              <a:gd name="connsiteY102" fmla="*/ 0 h 924402"/>
              <a:gd name="connsiteX103" fmla="*/ 1482518 w 4603109"/>
              <a:gd name="connsiteY103" fmla="*/ 0 h 924402"/>
              <a:gd name="connsiteX104" fmla="*/ 1489729 w 4603109"/>
              <a:gd name="connsiteY104" fmla="*/ 0 h 924402"/>
              <a:gd name="connsiteX105" fmla="*/ 1504116 w 4603109"/>
              <a:gd name="connsiteY105" fmla="*/ 0 h 924402"/>
              <a:gd name="connsiteX106" fmla="*/ 1511514 w 4603109"/>
              <a:gd name="connsiteY106" fmla="*/ 0 h 924402"/>
              <a:gd name="connsiteX107" fmla="*/ 1524740 w 4603109"/>
              <a:gd name="connsiteY107" fmla="*/ 0 h 924402"/>
              <a:gd name="connsiteX108" fmla="*/ 1528282 w 4603109"/>
              <a:gd name="connsiteY108" fmla="*/ 0 h 924402"/>
              <a:gd name="connsiteX109" fmla="*/ 1531757 w 4603109"/>
              <a:gd name="connsiteY109" fmla="*/ 0 h 924402"/>
              <a:gd name="connsiteX110" fmla="*/ 1534181 w 4603109"/>
              <a:gd name="connsiteY110" fmla="*/ 0 h 924402"/>
              <a:gd name="connsiteX111" fmla="*/ 1542211 w 4603109"/>
              <a:gd name="connsiteY111" fmla="*/ 0 h 924402"/>
              <a:gd name="connsiteX112" fmla="*/ 1554159 w 4603109"/>
              <a:gd name="connsiteY112" fmla="*/ 0 h 924402"/>
              <a:gd name="connsiteX113" fmla="*/ 1557318 w 4603109"/>
              <a:gd name="connsiteY113" fmla="*/ 0 h 924402"/>
              <a:gd name="connsiteX114" fmla="*/ 1557975 w 4603109"/>
              <a:gd name="connsiteY114" fmla="*/ 0 h 924402"/>
              <a:gd name="connsiteX115" fmla="*/ 1558346 w 4603109"/>
              <a:gd name="connsiteY115" fmla="*/ 0 h 924402"/>
              <a:gd name="connsiteX116" fmla="*/ 1561822 w 4603109"/>
              <a:gd name="connsiteY116" fmla="*/ 0 h 924402"/>
              <a:gd name="connsiteX117" fmla="*/ 1564612 w 4603109"/>
              <a:gd name="connsiteY117" fmla="*/ 0 h 924402"/>
              <a:gd name="connsiteX118" fmla="*/ 1566857 w 4603109"/>
              <a:gd name="connsiteY118" fmla="*/ 0 h 924402"/>
              <a:gd name="connsiteX119" fmla="*/ 1576919 w 4603109"/>
              <a:gd name="connsiteY119" fmla="*/ 0 h 924402"/>
              <a:gd name="connsiteX120" fmla="*/ 1579719 w 4603109"/>
              <a:gd name="connsiteY120" fmla="*/ 0 h 924402"/>
              <a:gd name="connsiteX121" fmla="*/ 1584224 w 4603109"/>
              <a:gd name="connsiteY121" fmla="*/ 0 h 924402"/>
              <a:gd name="connsiteX122" fmla="*/ 1587382 w 4603109"/>
              <a:gd name="connsiteY122" fmla="*/ 0 h 924402"/>
              <a:gd name="connsiteX123" fmla="*/ 1587433 w 4603109"/>
              <a:gd name="connsiteY123" fmla="*/ 0 h 924402"/>
              <a:gd name="connsiteX124" fmla="*/ 1600695 w 4603109"/>
              <a:gd name="connsiteY124" fmla="*/ 0 h 924402"/>
              <a:gd name="connsiteX125" fmla="*/ 1606834 w 4603109"/>
              <a:gd name="connsiteY125" fmla="*/ 0 h 924402"/>
              <a:gd name="connsiteX126" fmla="*/ 1607256 w 4603109"/>
              <a:gd name="connsiteY126" fmla="*/ 0 h 924402"/>
              <a:gd name="connsiteX127" fmla="*/ 1608325 w 4603109"/>
              <a:gd name="connsiteY127" fmla="*/ 0 h 924402"/>
              <a:gd name="connsiteX128" fmla="*/ 1609783 w 4603109"/>
              <a:gd name="connsiteY128" fmla="*/ 0 h 924402"/>
              <a:gd name="connsiteX129" fmla="*/ 1617498 w 4603109"/>
              <a:gd name="connsiteY129" fmla="*/ 0 h 924402"/>
              <a:gd name="connsiteX130" fmla="*/ 1631885 w 4603109"/>
              <a:gd name="connsiteY130" fmla="*/ 0 h 924402"/>
              <a:gd name="connsiteX131" fmla="*/ 1636899 w 4603109"/>
              <a:gd name="connsiteY131" fmla="*/ 0 h 924402"/>
              <a:gd name="connsiteX132" fmla="*/ 1637320 w 4603109"/>
              <a:gd name="connsiteY132" fmla="*/ 0 h 924402"/>
              <a:gd name="connsiteX133" fmla="*/ 1637445 w 4603109"/>
              <a:gd name="connsiteY133" fmla="*/ 0 h 924402"/>
              <a:gd name="connsiteX134" fmla="*/ 1652509 w 4603109"/>
              <a:gd name="connsiteY134" fmla="*/ 0 h 924402"/>
              <a:gd name="connsiteX135" fmla="*/ 1659526 w 4603109"/>
              <a:gd name="connsiteY135" fmla="*/ 0 h 924402"/>
              <a:gd name="connsiteX136" fmla="*/ 1661950 w 4603109"/>
              <a:gd name="connsiteY136" fmla="*/ 0 h 924402"/>
              <a:gd name="connsiteX137" fmla="*/ 1664952 w 4603109"/>
              <a:gd name="connsiteY137" fmla="*/ 0 h 924402"/>
              <a:gd name="connsiteX138" fmla="*/ 1667212 w 4603109"/>
              <a:gd name="connsiteY138" fmla="*/ 0 h 924402"/>
              <a:gd name="connsiteX139" fmla="*/ 1685087 w 4603109"/>
              <a:gd name="connsiteY139" fmla="*/ 0 h 924402"/>
              <a:gd name="connsiteX140" fmla="*/ 1689591 w 4603109"/>
              <a:gd name="connsiteY140" fmla="*/ 0 h 924402"/>
              <a:gd name="connsiteX141" fmla="*/ 1694626 w 4603109"/>
              <a:gd name="connsiteY141" fmla="*/ 0 h 924402"/>
              <a:gd name="connsiteX142" fmla="*/ 1697276 w 4603109"/>
              <a:gd name="connsiteY142" fmla="*/ 0 h 924402"/>
              <a:gd name="connsiteX143" fmla="*/ 1698000 w 4603109"/>
              <a:gd name="connsiteY143" fmla="*/ 0 h 924402"/>
              <a:gd name="connsiteX144" fmla="*/ 1704688 w 4603109"/>
              <a:gd name="connsiteY144" fmla="*/ 0 h 924402"/>
              <a:gd name="connsiteX145" fmla="*/ 1707488 w 4603109"/>
              <a:gd name="connsiteY145" fmla="*/ 0 h 924402"/>
              <a:gd name="connsiteX146" fmla="*/ 1710963 w 4603109"/>
              <a:gd name="connsiteY146" fmla="*/ 0 h 924402"/>
              <a:gd name="connsiteX147" fmla="*/ 1715151 w 4603109"/>
              <a:gd name="connsiteY147" fmla="*/ 0 h 924402"/>
              <a:gd name="connsiteX148" fmla="*/ 1721928 w 4603109"/>
              <a:gd name="connsiteY148" fmla="*/ 0 h 924402"/>
              <a:gd name="connsiteX149" fmla="*/ 1734603 w 4603109"/>
              <a:gd name="connsiteY149" fmla="*/ 0 h 924402"/>
              <a:gd name="connsiteX150" fmla="*/ 1735025 w 4603109"/>
              <a:gd name="connsiteY150" fmla="*/ 0 h 924402"/>
              <a:gd name="connsiteX151" fmla="*/ 1735558 w 4603109"/>
              <a:gd name="connsiteY151" fmla="*/ 0 h 924402"/>
              <a:gd name="connsiteX152" fmla="*/ 1736094 w 4603109"/>
              <a:gd name="connsiteY152" fmla="*/ 0 h 924402"/>
              <a:gd name="connsiteX153" fmla="*/ 1737552 w 4603109"/>
              <a:gd name="connsiteY153" fmla="*/ 0 h 924402"/>
              <a:gd name="connsiteX154" fmla="*/ 1741027 w 4603109"/>
              <a:gd name="connsiteY154" fmla="*/ 0 h 924402"/>
              <a:gd name="connsiteX155" fmla="*/ 1747046 w 4603109"/>
              <a:gd name="connsiteY155" fmla="*/ 0 h 924402"/>
              <a:gd name="connsiteX156" fmla="*/ 1748537 w 4603109"/>
              <a:gd name="connsiteY156" fmla="*/ 0 h 924402"/>
              <a:gd name="connsiteX157" fmla="*/ 1753052 w 4603109"/>
              <a:gd name="connsiteY157" fmla="*/ 0 h 924402"/>
              <a:gd name="connsiteX158" fmla="*/ 1757499 w 4603109"/>
              <a:gd name="connsiteY158" fmla="*/ 0 h 924402"/>
              <a:gd name="connsiteX159" fmla="*/ 1764668 w 4603109"/>
              <a:gd name="connsiteY159" fmla="*/ 0 h 924402"/>
              <a:gd name="connsiteX160" fmla="*/ 1765089 w 4603109"/>
              <a:gd name="connsiteY160" fmla="*/ 0 h 924402"/>
              <a:gd name="connsiteX161" fmla="*/ 1765214 w 4603109"/>
              <a:gd name="connsiteY161" fmla="*/ 0 h 924402"/>
              <a:gd name="connsiteX162" fmla="*/ 1770320 w 4603109"/>
              <a:gd name="connsiteY162" fmla="*/ 0 h 924402"/>
              <a:gd name="connsiteX163" fmla="*/ 1777110 w 4603109"/>
              <a:gd name="connsiteY163" fmla="*/ 0 h 924402"/>
              <a:gd name="connsiteX164" fmla="*/ 1779774 w 4603109"/>
              <a:gd name="connsiteY164" fmla="*/ 0 h 924402"/>
              <a:gd name="connsiteX165" fmla="*/ 1792721 w 4603109"/>
              <a:gd name="connsiteY165" fmla="*/ 0 h 924402"/>
              <a:gd name="connsiteX166" fmla="*/ 1794981 w 4603109"/>
              <a:gd name="connsiteY166" fmla="*/ 0 h 924402"/>
              <a:gd name="connsiteX167" fmla="*/ 1825045 w 4603109"/>
              <a:gd name="connsiteY167" fmla="*/ 0 h 924402"/>
              <a:gd name="connsiteX168" fmla="*/ 1825769 w 4603109"/>
              <a:gd name="connsiteY168" fmla="*/ 0 h 924402"/>
              <a:gd name="connsiteX169" fmla="*/ 1838732 w 4603109"/>
              <a:gd name="connsiteY169" fmla="*/ 0 h 924402"/>
              <a:gd name="connsiteX170" fmla="*/ 1845818 w 4603109"/>
              <a:gd name="connsiteY170" fmla="*/ 0 h 924402"/>
              <a:gd name="connsiteX171" fmla="*/ 1849697 w 4603109"/>
              <a:gd name="connsiteY171" fmla="*/ 0 h 924402"/>
              <a:gd name="connsiteX172" fmla="*/ 1852412 w 4603109"/>
              <a:gd name="connsiteY172" fmla="*/ 0 h 924402"/>
              <a:gd name="connsiteX173" fmla="*/ 1853903 w 4603109"/>
              <a:gd name="connsiteY173" fmla="*/ 0 h 924402"/>
              <a:gd name="connsiteX174" fmla="*/ 1863327 w 4603109"/>
              <a:gd name="connsiteY174" fmla="*/ 0 h 924402"/>
              <a:gd name="connsiteX175" fmla="*/ 1868796 w 4603109"/>
              <a:gd name="connsiteY175" fmla="*/ 0 h 924402"/>
              <a:gd name="connsiteX176" fmla="*/ 1874815 w 4603109"/>
              <a:gd name="connsiteY176" fmla="*/ 0 h 924402"/>
              <a:gd name="connsiteX177" fmla="*/ 1876306 w 4603109"/>
              <a:gd name="connsiteY177" fmla="*/ 0 h 924402"/>
              <a:gd name="connsiteX178" fmla="*/ 1880821 w 4603109"/>
              <a:gd name="connsiteY178" fmla="*/ 0 h 924402"/>
              <a:gd name="connsiteX179" fmla="*/ 1882477 w 4603109"/>
              <a:gd name="connsiteY179" fmla="*/ 0 h 924402"/>
              <a:gd name="connsiteX180" fmla="*/ 1883936 w 4603109"/>
              <a:gd name="connsiteY180" fmla="*/ 0 h 924402"/>
              <a:gd name="connsiteX181" fmla="*/ 1885268 w 4603109"/>
              <a:gd name="connsiteY181" fmla="*/ 0 h 924402"/>
              <a:gd name="connsiteX182" fmla="*/ 1896427 w 4603109"/>
              <a:gd name="connsiteY182" fmla="*/ 0 h 924402"/>
              <a:gd name="connsiteX183" fmla="*/ 1898089 w 4603109"/>
              <a:gd name="connsiteY183" fmla="*/ 0 h 924402"/>
              <a:gd name="connsiteX184" fmla="*/ 1904879 w 4603109"/>
              <a:gd name="connsiteY184" fmla="*/ 0 h 924402"/>
              <a:gd name="connsiteX185" fmla="*/ 1907543 w 4603109"/>
              <a:gd name="connsiteY185" fmla="*/ 0 h 924402"/>
              <a:gd name="connsiteX186" fmla="*/ 1911018 w 4603109"/>
              <a:gd name="connsiteY186" fmla="*/ 0 h 924402"/>
              <a:gd name="connsiteX187" fmla="*/ 1919986 w 4603109"/>
              <a:gd name="connsiteY187" fmla="*/ 0 h 924402"/>
              <a:gd name="connsiteX188" fmla="*/ 1927124 w 4603109"/>
              <a:gd name="connsiteY188" fmla="*/ 0 h 924402"/>
              <a:gd name="connsiteX189" fmla="*/ 1927489 w 4603109"/>
              <a:gd name="connsiteY189" fmla="*/ 0 h 924402"/>
              <a:gd name="connsiteX190" fmla="*/ 1927911 w 4603109"/>
              <a:gd name="connsiteY190" fmla="*/ 0 h 924402"/>
              <a:gd name="connsiteX191" fmla="*/ 1929402 w 4603109"/>
              <a:gd name="connsiteY191" fmla="*/ 0 h 924402"/>
              <a:gd name="connsiteX192" fmla="*/ 1946726 w 4603109"/>
              <a:gd name="connsiteY192" fmla="*/ 0 h 924402"/>
              <a:gd name="connsiteX193" fmla="*/ 1949525 w 4603109"/>
              <a:gd name="connsiteY193" fmla="*/ 0 h 924402"/>
              <a:gd name="connsiteX194" fmla="*/ 1957554 w 4603109"/>
              <a:gd name="connsiteY194" fmla="*/ 0 h 924402"/>
              <a:gd name="connsiteX195" fmla="*/ 1957975 w 4603109"/>
              <a:gd name="connsiteY195" fmla="*/ 0 h 924402"/>
              <a:gd name="connsiteX196" fmla="*/ 1973587 w 4603109"/>
              <a:gd name="connsiteY196" fmla="*/ 0 h 924402"/>
              <a:gd name="connsiteX197" fmla="*/ 1978520 w 4603109"/>
              <a:gd name="connsiteY197" fmla="*/ 0 h 924402"/>
              <a:gd name="connsiteX198" fmla="*/ 1980012 w 4603109"/>
              <a:gd name="connsiteY198" fmla="*/ 0 h 924402"/>
              <a:gd name="connsiteX199" fmla="*/ 1980181 w 4603109"/>
              <a:gd name="connsiteY199" fmla="*/ 0 h 924402"/>
              <a:gd name="connsiteX200" fmla="*/ 1981672 w 4603109"/>
              <a:gd name="connsiteY200" fmla="*/ 0 h 924402"/>
              <a:gd name="connsiteX201" fmla="*/ 2008585 w 4603109"/>
              <a:gd name="connsiteY201" fmla="*/ 0 h 924402"/>
              <a:gd name="connsiteX202" fmla="*/ 2009218 w 4603109"/>
              <a:gd name="connsiteY202" fmla="*/ 0 h 924402"/>
              <a:gd name="connsiteX203" fmla="*/ 2010246 w 4603109"/>
              <a:gd name="connsiteY203" fmla="*/ 0 h 924402"/>
              <a:gd name="connsiteX204" fmla="*/ 2010709 w 4603109"/>
              <a:gd name="connsiteY204" fmla="*/ 0 h 924402"/>
              <a:gd name="connsiteX205" fmla="*/ 2011705 w 4603109"/>
              <a:gd name="connsiteY205" fmla="*/ 0 h 924402"/>
              <a:gd name="connsiteX206" fmla="*/ 2024147 w 4603109"/>
              <a:gd name="connsiteY206" fmla="*/ 0 h 924402"/>
              <a:gd name="connsiteX207" fmla="*/ 2024196 w 4603109"/>
              <a:gd name="connsiteY207" fmla="*/ 0 h 924402"/>
              <a:gd name="connsiteX208" fmla="*/ 2024981 w 4603109"/>
              <a:gd name="connsiteY208" fmla="*/ 0 h 924402"/>
              <a:gd name="connsiteX209" fmla="*/ 2025353 w 4603109"/>
              <a:gd name="connsiteY209" fmla="*/ 0 h 924402"/>
              <a:gd name="connsiteX210" fmla="*/ 2026473 w 4603109"/>
              <a:gd name="connsiteY210" fmla="*/ 0 h 924402"/>
              <a:gd name="connsiteX211" fmla="*/ 2031619 w 4603109"/>
              <a:gd name="connsiteY211" fmla="*/ 0 h 924402"/>
              <a:gd name="connsiteX212" fmla="*/ 2033110 w 4603109"/>
              <a:gd name="connsiteY212" fmla="*/ 0 h 924402"/>
              <a:gd name="connsiteX213" fmla="*/ 2038787 w 4603109"/>
              <a:gd name="connsiteY213" fmla="*/ 0 h 924402"/>
              <a:gd name="connsiteX214" fmla="*/ 2039282 w 4603109"/>
              <a:gd name="connsiteY214" fmla="*/ 0 h 924402"/>
              <a:gd name="connsiteX215" fmla="*/ 2047755 w 4603109"/>
              <a:gd name="connsiteY215" fmla="*/ 0 h 924402"/>
              <a:gd name="connsiteX216" fmla="*/ 2051230 w 4603109"/>
              <a:gd name="connsiteY216" fmla="*/ 0 h 924402"/>
              <a:gd name="connsiteX217" fmla="*/ 2054893 w 4603109"/>
              <a:gd name="connsiteY217" fmla="*/ 0 h 924402"/>
              <a:gd name="connsiteX218" fmla="*/ 2055046 w 4603109"/>
              <a:gd name="connsiteY218" fmla="*/ 0 h 924402"/>
              <a:gd name="connsiteX219" fmla="*/ 2055258 w 4603109"/>
              <a:gd name="connsiteY219" fmla="*/ 0 h 924402"/>
              <a:gd name="connsiteX220" fmla="*/ 2055680 w 4603109"/>
              <a:gd name="connsiteY220" fmla="*/ 0 h 924402"/>
              <a:gd name="connsiteX221" fmla="*/ 2057171 w 4603109"/>
              <a:gd name="connsiteY221" fmla="*/ 0 h 924402"/>
              <a:gd name="connsiteX222" fmla="*/ 2061683 w 4603109"/>
              <a:gd name="connsiteY222" fmla="*/ 0 h 924402"/>
              <a:gd name="connsiteX223" fmla="*/ 2067702 w 4603109"/>
              <a:gd name="connsiteY223" fmla="*/ 0 h 924402"/>
              <a:gd name="connsiteX224" fmla="*/ 2074495 w 4603109"/>
              <a:gd name="connsiteY224" fmla="*/ 0 h 924402"/>
              <a:gd name="connsiteX225" fmla="*/ 2077294 w 4603109"/>
              <a:gd name="connsiteY225" fmla="*/ 0 h 924402"/>
              <a:gd name="connsiteX226" fmla="*/ 2084504 w 4603109"/>
              <a:gd name="connsiteY226" fmla="*/ 0 h 924402"/>
              <a:gd name="connsiteX227" fmla="*/ 2085323 w 4603109"/>
              <a:gd name="connsiteY227" fmla="*/ 0 h 924402"/>
              <a:gd name="connsiteX228" fmla="*/ 2085744 w 4603109"/>
              <a:gd name="connsiteY228" fmla="*/ 0 h 924402"/>
              <a:gd name="connsiteX229" fmla="*/ 2097766 w 4603109"/>
              <a:gd name="connsiteY229" fmla="*/ 0 h 924402"/>
              <a:gd name="connsiteX230" fmla="*/ 2106289 w 4603109"/>
              <a:gd name="connsiteY230" fmla="*/ 0 h 924402"/>
              <a:gd name="connsiteX231" fmla="*/ 2107781 w 4603109"/>
              <a:gd name="connsiteY231" fmla="*/ 0 h 924402"/>
              <a:gd name="connsiteX232" fmla="*/ 2128956 w 4603109"/>
              <a:gd name="connsiteY232" fmla="*/ 0 h 924402"/>
              <a:gd name="connsiteX233" fmla="*/ 2129514 w 4603109"/>
              <a:gd name="connsiteY233" fmla="*/ 0 h 924402"/>
              <a:gd name="connsiteX234" fmla="*/ 2136354 w 4603109"/>
              <a:gd name="connsiteY234" fmla="*/ 0 h 924402"/>
              <a:gd name="connsiteX235" fmla="*/ 2136987 w 4603109"/>
              <a:gd name="connsiteY235" fmla="*/ 0 h 924402"/>
              <a:gd name="connsiteX236" fmla="*/ 2138478 w 4603109"/>
              <a:gd name="connsiteY236" fmla="*/ 0 h 924402"/>
              <a:gd name="connsiteX237" fmla="*/ 2151916 w 4603109"/>
              <a:gd name="connsiteY237" fmla="*/ 0 h 924402"/>
              <a:gd name="connsiteX238" fmla="*/ 2152750 w 4603109"/>
              <a:gd name="connsiteY238" fmla="*/ 0 h 924402"/>
              <a:gd name="connsiteX239" fmla="*/ 2153122 w 4603109"/>
              <a:gd name="connsiteY239" fmla="*/ 0 h 924402"/>
              <a:gd name="connsiteX240" fmla="*/ 2154242 w 4603109"/>
              <a:gd name="connsiteY240" fmla="*/ 0 h 924402"/>
              <a:gd name="connsiteX241" fmla="*/ 2156597 w 4603109"/>
              <a:gd name="connsiteY241" fmla="*/ 0 h 924402"/>
              <a:gd name="connsiteX242" fmla="*/ 2159388 w 4603109"/>
              <a:gd name="connsiteY242" fmla="*/ 0 h 924402"/>
              <a:gd name="connsiteX243" fmla="*/ 2160879 w 4603109"/>
              <a:gd name="connsiteY243" fmla="*/ 0 h 924402"/>
              <a:gd name="connsiteX244" fmla="*/ 2161633 w 4603109"/>
              <a:gd name="connsiteY244" fmla="*/ 0 h 924402"/>
              <a:gd name="connsiteX245" fmla="*/ 2167051 w 4603109"/>
              <a:gd name="connsiteY245" fmla="*/ 0 h 924402"/>
              <a:gd name="connsiteX246" fmla="*/ 2178999 w 4603109"/>
              <a:gd name="connsiteY246" fmla="*/ 0 h 924402"/>
              <a:gd name="connsiteX247" fmla="*/ 2182158 w 4603109"/>
              <a:gd name="connsiteY247" fmla="*/ 0 h 924402"/>
              <a:gd name="connsiteX248" fmla="*/ 2182815 w 4603109"/>
              <a:gd name="connsiteY248" fmla="*/ 0 h 924402"/>
              <a:gd name="connsiteX249" fmla="*/ 2188666 w 4603109"/>
              <a:gd name="connsiteY249" fmla="*/ 0 h 924402"/>
              <a:gd name="connsiteX250" fmla="*/ 2189452 w 4603109"/>
              <a:gd name="connsiteY250" fmla="*/ 0 h 924402"/>
              <a:gd name="connsiteX251" fmla="*/ 2191697 w 4603109"/>
              <a:gd name="connsiteY251" fmla="*/ 0 h 924402"/>
              <a:gd name="connsiteX252" fmla="*/ 2195471 w 4603109"/>
              <a:gd name="connsiteY252" fmla="*/ 0 h 924402"/>
              <a:gd name="connsiteX253" fmla="*/ 2201759 w 4603109"/>
              <a:gd name="connsiteY253" fmla="*/ 0 h 924402"/>
              <a:gd name="connsiteX254" fmla="*/ 2203100 w 4603109"/>
              <a:gd name="connsiteY254" fmla="*/ 0 h 924402"/>
              <a:gd name="connsiteX255" fmla="*/ 2204559 w 4603109"/>
              <a:gd name="connsiteY255" fmla="*/ 0 h 924402"/>
              <a:gd name="connsiteX256" fmla="*/ 2204591 w 4603109"/>
              <a:gd name="connsiteY256" fmla="*/ 0 h 924402"/>
              <a:gd name="connsiteX257" fmla="*/ 2212273 w 4603109"/>
              <a:gd name="connsiteY257" fmla="*/ 0 h 924402"/>
              <a:gd name="connsiteX258" fmla="*/ 2225535 w 4603109"/>
              <a:gd name="connsiteY258" fmla="*/ 0 h 924402"/>
              <a:gd name="connsiteX259" fmla="*/ 2231674 w 4603109"/>
              <a:gd name="connsiteY259" fmla="*/ 0 h 924402"/>
              <a:gd name="connsiteX260" fmla="*/ 2232096 w 4603109"/>
              <a:gd name="connsiteY260" fmla="*/ 0 h 924402"/>
              <a:gd name="connsiteX261" fmla="*/ 2232220 w 4603109"/>
              <a:gd name="connsiteY261" fmla="*/ 0 h 924402"/>
              <a:gd name="connsiteX262" fmla="*/ 2233118 w 4603109"/>
              <a:gd name="connsiteY262" fmla="*/ 0 h 924402"/>
              <a:gd name="connsiteX263" fmla="*/ 2233165 w 4603109"/>
              <a:gd name="connsiteY263" fmla="*/ 0 h 924402"/>
              <a:gd name="connsiteX264" fmla="*/ 2256725 w 4603109"/>
              <a:gd name="connsiteY264" fmla="*/ 0 h 924402"/>
              <a:gd name="connsiteX265" fmla="*/ 2257283 w 4603109"/>
              <a:gd name="connsiteY265" fmla="*/ 0 h 924402"/>
              <a:gd name="connsiteX266" fmla="*/ 2262285 w 4603109"/>
              <a:gd name="connsiteY266" fmla="*/ 0 h 924402"/>
              <a:gd name="connsiteX267" fmla="*/ 2284366 w 4603109"/>
              <a:gd name="connsiteY267" fmla="*/ 0 h 924402"/>
              <a:gd name="connsiteX268" fmla="*/ 2289402 w 4603109"/>
              <a:gd name="connsiteY268" fmla="*/ 0 h 924402"/>
              <a:gd name="connsiteX269" fmla="*/ 2292052 w 4603109"/>
              <a:gd name="connsiteY269" fmla="*/ 0 h 924402"/>
              <a:gd name="connsiteX270" fmla="*/ 2299271 w 4603109"/>
              <a:gd name="connsiteY270" fmla="*/ 0 h 924402"/>
              <a:gd name="connsiteX271" fmla="*/ 2308721 w 4603109"/>
              <a:gd name="connsiteY271" fmla="*/ 0 h 924402"/>
              <a:gd name="connsiteX272" fmla="*/ 2309927 w 4603109"/>
              <a:gd name="connsiteY272" fmla="*/ 0 h 924402"/>
              <a:gd name="connsiteX273" fmla="*/ 2316435 w 4603109"/>
              <a:gd name="connsiteY273" fmla="*/ 0 h 924402"/>
              <a:gd name="connsiteX274" fmla="*/ 2316703 w 4603109"/>
              <a:gd name="connsiteY274" fmla="*/ 0 h 924402"/>
              <a:gd name="connsiteX275" fmla="*/ 2319466 w 4603109"/>
              <a:gd name="connsiteY275" fmla="*/ 0 h 924402"/>
              <a:gd name="connsiteX276" fmla="*/ 2322840 w 4603109"/>
              <a:gd name="connsiteY276" fmla="*/ 0 h 924402"/>
              <a:gd name="connsiteX277" fmla="*/ 2329528 w 4603109"/>
              <a:gd name="connsiteY277" fmla="*/ 0 h 924402"/>
              <a:gd name="connsiteX278" fmla="*/ 2330869 w 4603109"/>
              <a:gd name="connsiteY278" fmla="*/ 0 h 924402"/>
              <a:gd name="connsiteX279" fmla="*/ 2332328 w 4603109"/>
              <a:gd name="connsiteY279" fmla="*/ 0 h 924402"/>
              <a:gd name="connsiteX280" fmla="*/ 2332360 w 4603109"/>
              <a:gd name="connsiteY280" fmla="*/ 0 h 924402"/>
              <a:gd name="connsiteX281" fmla="*/ 2335803 w 4603109"/>
              <a:gd name="connsiteY281" fmla="*/ 0 h 924402"/>
              <a:gd name="connsiteX282" fmla="*/ 2343312 w 4603109"/>
              <a:gd name="connsiteY282" fmla="*/ 0 h 924402"/>
              <a:gd name="connsiteX283" fmla="*/ 2344804 w 4603109"/>
              <a:gd name="connsiteY283" fmla="*/ 0 h 924402"/>
              <a:gd name="connsiteX284" fmla="*/ 2346768 w 4603109"/>
              <a:gd name="connsiteY284" fmla="*/ 0 h 924402"/>
              <a:gd name="connsiteX285" fmla="*/ 2347827 w 4603109"/>
              <a:gd name="connsiteY285" fmla="*/ 0 h 924402"/>
              <a:gd name="connsiteX286" fmla="*/ 2352274 w 4603109"/>
              <a:gd name="connsiteY286" fmla="*/ 0 h 924402"/>
              <a:gd name="connsiteX287" fmla="*/ 2359443 w 4603109"/>
              <a:gd name="connsiteY287" fmla="*/ 0 h 924402"/>
              <a:gd name="connsiteX288" fmla="*/ 2359865 w 4603109"/>
              <a:gd name="connsiteY288" fmla="*/ 0 h 924402"/>
              <a:gd name="connsiteX289" fmla="*/ 2359989 w 4603109"/>
              <a:gd name="connsiteY289" fmla="*/ 0 h 924402"/>
              <a:gd name="connsiteX290" fmla="*/ 2360887 w 4603109"/>
              <a:gd name="connsiteY290" fmla="*/ 0 h 924402"/>
              <a:gd name="connsiteX291" fmla="*/ 2360934 w 4603109"/>
              <a:gd name="connsiteY291" fmla="*/ 0 h 924402"/>
              <a:gd name="connsiteX292" fmla="*/ 2371886 w 4603109"/>
              <a:gd name="connsiteY292" fmla="*/ 0 h 924402"/>
              <a:gd name="connsiteX293" fmla="*/ 2373377 w 4603109"/>
              <a:gd name="connsiteY293" fmla="*/ 0 h 924402"/>
              <a:gd name="connsiteX294" fmla="*/ 2377892 w 4603109"/>
              <a:gd name="connsiteY294" fmla="*/ 0 h 924402"/>
              <a:gd name="connsiteX295" fmla="*/ 2382339 w 4603109"/>
              <a:gd name="connsiteY295" fmla="*/ 0 h 924402"/>
              <a:gd name="connsiteX296" fmla="*/ 2390054 w 4603109"/>
              <a:gd name="connsiteY296" fmla="*/ 0 h 924402"/>
              <a:gd name="connsiteX297" fmla="*/ 2419821 w 4603109"/>
              <a:gd name="connsiteY297" fmla="*/ 0 h 924402"/>
              <a:gd name="connsiteX298" fmla="*/ 2427040 w 4603109"/>
              <a:gd name="connsiteY298" fmla="*/ 0 h 924402"/>
              <a:gd name="connsiteX299" fmla="*/ 2436490 w 4603109"/>
              <a:gd name="connsiteY299" fmla="*/ 0 h 924402"/>
              <a:gd name="connsiteX300" fmla="*/ 2444472 w 4603109"/>
              <a:gd name="connsiteY300" fmla="*/ 0 h 924402"/>
              <a:gd name="connsiteX301" fmla="*/ 2448678 w 4603109"/>
              <a:gd name="connsiteY301" fmla="*/ 0 h 924402"/>
              <a:gd name="connsiteX302" fmla="*/ 2450171 w 4603109"/>
              <a:gd name="connsiteY302" fmla="*/ 0 h 924402"/>
              <a:gd name="connsiteX303" fmla="*/ 2450609 w 4603109"/>
              <a:gd name="connsiteY303" fmla="*/ 0 h 924402"/>
              <a:gd name="connsiteX304" fmla="*/ 2463572 w 4603109"/>
              <a:gd name="connsiteY304" fmla="*/ 0 h 924402"/>
              <a:gd name="connsiteX305" fmla="*/ 2471081 w 4603109"/>
              <a:gd name="connsiteY305" fmla="*/ 0 h 924402"/>
              <a:gd name="connsiteX306" fmla="*/ 2472573 w 4603109"/>
              <a:gd name="connsiteY306" fmla="*/ 0 h 924402"/>
              <a:gd name="connsiteX307" fmla="*/ 2474537 w 4603109"/>
              <a:gd name="connsiteY307" fmla="*/ 0 h 924402"/>
              <a:gd name="connsiteX308" fmla="*/ 2475596 w 4603109"/>
              <a:gd name="connsiteY308" fmla="*/ 0 h 924402"/>
              <a:gd name="connsiteX309" fmla="*/ 2477252 w 4603109"/>
              <a:gd name="connsiteY309" fmla="*/ 0 h 924402"/>
              <a:gd name="connsiteX310" fmla="*/ 2478712 w 4603109"/>
              <a:gd name="connsiteY310" fmla="*/ 0 h 924402"/>
              <a:gd name="connsiteX311" fmla="*/ 2478743 w 4603109"/>
              <a:gd name="connsiteY311" fmla="*/ 0 h 924402"/>
              <a:gd name="connsiteX312" fmla="*/ 2480043 w 4603109"/>
              <a:gd name="connsiteY312" fmla="*/ 0 h 924402"/>
              <a:gd name="connsiteX313" fmla="*/ 2499655 w 4603109"/>
              <a:gd name="connsiteY313" fmla="*/ 0 h 924402"/>
              <a:gd name="connsiteX314" fmla="*/ 2501146 w 4603109"/>
              <a:gd name="connsiteY314" fmla="*/ 0 h 924402"/>
              <a:gd name="connsiteX315" fmla="*/ 2505661 w 4603109"/>
              <a:gd name="connsiteY315" fmla="*/ 0 h 924402"/>
              <a:gd name="connsiteX316" fmla="*/ 2508776 w 4603109"/>
              <a:gd name="connsiteY316" fmla="*/ 0 h 924402"/>
              <a:gd name="connsiteX317" fmla="*/ 2510108 w 4603109"/>
              <a:gd name="connsiteY317" fmla="*/ 0 h 924402"/>
              <a:gd name="connsiteX318" fmla="*/ 2524178 w 4603109"/>
              <a:gd name="connsiteY318" fmla="*/ 0 h 924402"/>
              <a:gd name="connsiteX319" fmla="*/ 2525248 w 4603109"/>
              <a:gd name="connsiteY319" fmla="*/ 0 h 924402"/>
              <a:gd name="connsiteX320" fmla="*/ 2525669 w 4603109"/>
              <a:gd name="connsiteY320" fmla="*/ 0 h 924402"/>
              <a:gd name="connsiteX321" fmla="*/ 2552329 w 4603109"/>
              <a:gd name="connsiteY321" fmla="*/ 0 h 924402"/>
              <a:gd name="connsiteX322" fmla="*/ 2552751 w 4603109"/>
              <a:gd name="connsiteY322" fmla="*/ 0 h 924402"/>
              <a:gd name="connsiteX323" fmla="*/ 2554242 w 4603109"/>
              <a:gd name="connsiteY323" fmla="*/ 0 h 924402"/>
              <a:gd name="connsiteX324" fmla="*/ 2574787 w 4603109"/>
              <a:gd name="connsiteY324" fmla="*/ 0 h 924402"/>
              <a:gd name="connsiteX325" fmla="*/ 2576279 w 4603109"/>
              <a:gd name="connsiteY325" fmla="*/ 0 h 924402"/>
              <a:gd name="connsiteX326" fmla="*/ 2576447 w 4603109"/>
              <a:gd name="connsiteY326" fmla="*/ 0 h 924402"/>
              <a:gd name="connsiteX327" fmla="*/ 2577940 w 4603109"/>
              <a:gd name="connsiteY327" fmla="*/ 0 h 924402"/>
              <a:gd name="connsiteX328" fmla="*/ 2603360 w 4603109"/>
              <a:gd name="connsiteY328" fmla="*/ 0 h 924402"/>
              <a:gd name="connsiteX329" fmla="*/ 2604852 w 4603109"/>
              <a:gd name="connsiteY329" fmla="*/ 0 h 924402"/>
              <a:gd name="connsiteX330" fmla="*/ 2605021 w 4603109"/>
              <a:gd name="connsiteY330" fmla="*/ 0 h 924402"/>
              <a:gd name="connsiteX331" fmla="*/ 2605484 w 4603109"/>
              <a:gd name="connsiteY331" fmla="*/ 0 h 924402"/>
              <a:gd name="connsiteX332" fmla="*/ 2606481 w 4603109"/>
              <a:gd name="connsiteY332" fmla="*/ 0 h 924402"/>
              <a:gd name="connsiteX333" fmla="*/ 2606512 w 4603109"/>
              <a:gd name="connsiteY333" fmla="*/ 0 h 924402"/>
              <a:gd name="connsiteX334" fmla="*/ 2606976 w 4603109"/>
              <a:gd name="connsiteY334" fmla="*/ 0 h 924402"/>
              <a:gd name="connsiteX335" fmla="*/ 2618923 w 4603109"/>
              <a:gd name="connsiteY335" fmla="*/ 0 h 924402"/>
              <a:gd name="connsiteX336" fmla="*/ 2621248 w 4603109"/>
              <a:gd name="connsiteY336" fmla="*/ 0 h 924402"/>
              <a:gd name="connsiteX337" fmla="*/ 2622740 w 4603109"/>
              <a:gd name="connsiteY337" fmla="*/ 0 h 924402"/>
              <a:gd name="connsiteX338" fmla="*/ 2627885 w 4603109"/>
              <a:gd name="connsiteY338" fmla="*/ 0 h 924402"/>
              <a:gd name="connsiteX339" fmla="*/ 2629377 w 4603109"/>
              <a:gd name="connsiteY339" fmla="*/ 0 h 924402"/>
              <a:gd name="connsiteX340" fmla="*/ 2634058 w 4603109"/>
              <a:gd name="connsiteY340" fmla="*/ 0 h 924402"/>
              <a:gd name="connsiteX341" fmla="*/ 2635549 w 4603109"/>
              <a:gd name="connsiteY341" fmla="*/ 0 h 924402"/>
              <a:gd name="connsiteX342" fmla="*/ 2636545 w 4603109"/>
              <a:gd name="connsiteY342" fmla="*/ 0 h 924402"/>
              <a:gd name="connsiteX343" fmla="*/ 2648987 w 4603109"/>
              <a:gd name="connsiteY343" fmla="*/ 0 h 924402"/>
              <a:gd name="connsiteX344" fmla="*/ 2649821 w 4603109"/>
              <a:gd name="connsiteY344" fmla="*/ 0 h 924402"/>
              <a:gd name="connsiteX345" fmla="*/ 2651313 w 4603109"/>
              <a:gd name="connsiteY345" fmla="*/ 0 h 924402"/>
              <a:gd name="connsiteX346" fmla="*/ 2651947 w 4603109"/>
              <a:gd name="connsiteY346" fmla="*/ 0 h 924402"/>
              <a:gd name="connsiteX347" fmla="*/ 2653017 w 4603109"/>
              <a:gd name="connsiteY347" fmla="*/ 0 h 924402"/>
              <a:gd name="connsiteX348" fmla="*/ 2653438 w 4603109"/>
              <a:gd name="connsiteY348" fmla="*/ 0 h 924402"/>
              <a:gd name="connsiteX349" fmla="*/ 2656459 w 4603109"/>
              <a:gd name="connsiteY349" fmla="*/ 0 h 924402"/>
              <a:gd name="connsiteX350" fmla="*/ 2657950 w 4603109"/>
              <a:gd name="connsiteY350" fmla="*/ 0 h 924402"/>
              <a:gd name="connsiteX351" fmla="*/ 2665460 w 4603109"/>
              <a:gd name="connsiteY351" fmla="*/ 0 h 924402"/>
              <a:gd name="connsiteX352" fmla="*/ 2680098 w 4603109"/>
              <a:gd name="connsiteY352" fmla="*/ 0 h 924402"/>
              <a:gd name="connsiteX353" fmla="*/ 2680520 w 4603109"/>
              <a:gd name="connsiteY353" fmla="*/ 0 h 924402"/>
              <a:gd name="connsiteX354" fmla="*/ 2682011 w 4603109"/>
              <a:gd name="connsiteY354" fmla="*/ 0 h 924402"/>
              <a:gd name="connsiteX355" fmla="*/ 2692542 w 4603109"/>
              <a:gd name="connsiteY355" fmla="*/ 0 h 924402"/>
              <a:gd name="connsiteX356" fmla="*/ 2702556 w 4603109"/>
              <a:gd name="connsiteY356" fmla="*/ 0 h 924402"/>
              <a:gd name="connsiteX357" fmla="*/ 2704048 w 4603109"/>
              <a:gd name="connsiteY357" fmla="*/ 0 h 924402"/>
              <a:gd name="connsiteX358" fmla="*/ 2724289 w 4603109"/>
              <a:gd name="connsiteY358" fmla="*/ 0 h 924402"/>
              <a:gd name="connsiteX359" fmla="*/ 2731129 w 4603109"/>
              <a:gd name="connsiteY359" fmla="*/ 0 h 924402"/>
              <a:gd name="connsiteX360" fmla="*/ 2732621 w 4603109"/>
              <a:gd name="connsiteY360" fmla="*/ 0 h 924402"/>
              <a:gd name="connsiteX361" fmla="*/ 2733253 w 4603109"/>
              <a:gd name="connsiteY361" fmla="*/ 0 h 924402"/>
              <a:gd name="connsiteX362" fmla="*/ 2734745 w 4603109"/>
              <a:gd name="connsiteY362" fmla="*/ 0 h 924402"/>
              <a:gd name="connsiteX363" fmla="*/ 2746692 w 4603109"/>
              <a:gd name="connsiteY363" fmla="*/ 0 h 924402"/>
              <a:gd name="connsiteX364" fmla="*/ 2749017 w 4603109"/>
              <a:gd name="connsiteY364" fmla="*/ 0 h 924402"/>
              <a:gd name="connsiteX365" fmla="*/ 2750509 w 4603109"/>
              <a:gd name="connsiteY365" fmla="*/ 0 h 924402"/>
              <a:gd name="connsiteX366" fmla="*/ 2754354 w 4603109"/>
              <a:gd name="connsiteY366" fmla="*/ 0 h 924402"/>
              <a:gd name="connsiteX367" fmla="*/ 2755654 w 4603109"/>
              <a:gd name="connsiteY367" fmla="*/ 0 h 924402"/>
              <a:gd name="connsiteX368" fmla="*/ 2757146 w 4603109"/>
              <a:gd name="connsiteY368" fmla="*/ 0 h 924402"/>
              <a:gd name="connsiteX369" fmla="*/ 2761827 w 4603109"/>
              <a:gd name="connsiteY369" fmla="*/ 0 h 924402"/>
              <a:gd name="connsiteX370" fmla="*/ 2763318 w 4603109"/>
              <a:gd name="connsiteY370" fmla="*/ 0 h 924402"/>
              <a:gd name="connsiteX371" fmla="*/ 2776756 w 4603109"/>
              <a:gd name="connsiteY371" fmla="*/ 0 h 924402"/>
              <a:gd name="connsiteX372" fmla="*/ 2777590 w 4603109"/>
              <a:gd name="connsiteY372" fmla="*/ 0 h 924402"/>
              <a:gd name="connsiteX373" fmla="*/ 2779082 w 4603109"/>
              <a:gd name="connsiteY373" fmla="*/ 0 h 924402"/>
              <a:gd name="connsiteX374" fmla="*/ 2783442 w 4603109"/>
              <a:gd name="connsiteY374" fmla="*/ 0 h 924402"/>
              <a:gd name="connsiteX375" fmla="*/ 2784228 w 4603109"/>
              <a:gd name="connsiteY375" fmla="*/ 0 h 924402"/>
              <a:gd name="connsiteX376" fmla="*/ 2785719 w 4603109"/>
              <a:gd name="connsiteY376" fmla="*/ 0 h 924402"/>
              <a:gd name="connsiteX377" fmla="*/ 2786473 w 4603109"/>
              <a:gd name="connsiteY377" fmla="*/ 0 h 924402"/>
              <a:gd name="connsiteX378" fmla="*/ 2793229 w 4603109"/>
              <a:gd name="connsiteY378" fmla="*/ 0 h 924402"/>
              <a:gd name="connsiteX379" fmla="*/ 2799367 w 4603109"/>
              <a:gd name="connsiteY379" fmla="*/ 0 h 924402"/>
              <a:gd name="connsiteX380" fmla="*/ 2813506 w 4603109"/>
              <a:gd name="connsiteY380" fmla="*/ 0 h 924402"/>
              <a:gd name="connsiteX381" fmla="*/ 2820311 w 4603109"/>
              <a:gd name="connsiteY381" fmla="*/ 0 h 924402"/>
              <a:gd name="connsiteX382" fmla="*/ 2827893 w 4603109"/>
              <a:gd name="connsiteY382" fmla="*/ 0 h 924402"/>
              <a:gd name="connsiteX383" fmla="*/ 2827940 w 4603109"/>
              <a:gd name="connsiteY383" fmla="*/ 0 h 924402"/>
              <a:gd name="connsiteX384" fmla="*/ 2829431 w 4603109"/>
              <a:gd name="connsiteY384" fmla="*/ 0 h 924402"/>
              <a:gd name="connsiteX385" fmla="*/ 2829978 w 4603109"/>
              <a:gd name="connsiteY385" fmla="*/ 0 h 924402"/>
              <a:gd name="connsiteX386" fmla="*/ 2852058 w 4603109"/>
              <a:gd name="connsiteY386" fmla="*/ 0 h 924402"/>
              <a:gd name="connsiteX387" fmla="*/ 2857060 w 4603109"/>
              <a:gd name="connsiteY387" fmla="*/ 0 h 924402"/>
              <a:gd name="connsiteX388" fmla="*/ 2857958 w 4603109"/>
              <a:gd name="connsiteY388" fmla="*/ 0 h 924402"/>
              <a:gd name="connsiteX389" fmla="*/ 2871601 w 4603109"/>
              <a:gd name="connsiteY389" fmla="*/ 0 h 924402"/>
              <a:gd name="connsiteX390" fmla="*/ 2882123 w 4603109"/>
              <a:gd name="connsiteY390" fmla="*/ 0 h 924402"/>
              <a:gd name="connsiteX391" fmla="*/ 2894046 w 4603109"/>
              <a:gd name="connsiteY391" fmla="*/ 0 h 924402"/>
              <a:gd name="connsiteX392" fmla="*/ 2903496 w 4603109"/>
              <a:gd name="connsiteY392" fmla="*/ 0 h 924402"/>
              <a:gd name="connsiteX393" fmla="*/ 2911211 w 4603109"/>
              <a:gd name="connsiteY393" fmla="*/ 0 h 924402"/>
              <a:gd name="connsiteX394" fmla="*/ 2914242 w 4603109"/>
              <a:gd name="connsiteY394" fmla="*/ 0 h 924402"/>
              <a:gd name="connsiteX395" fmla="*/ 2914461 w 4603109"/>
              <a:gd name="connsiteY395" fmla="*/ 0 h 924402"/>
              <a:gd name="connsiteX396" fmla="*/ 2924111 w 4603109"/>
              <a:gd name="connsiteY396" fmla="*/ 0 h 924402"/>
              <a:gd name="connsiteX397" fmla="*/ 2927136 w 4603109"/>
              <a:gd name="connsiteY397" fmla="*/ 0 h 924402"/>
              <a:gd name="connsiteX398" fmla="*/ 2933561 w 4603109"/>
              <a:gd name="connsiteY398" fmla="*/ 0 h 924402"/>
              <a:gd name="connsiteX399" fmla="*/ 2939580 w 4603109"/>
              <a:gd name="connsiteY399" fmla="*/ 0 h 924402"/>
              <a:gd name="connsiteX400" fmla="*/ 2941275 w 4603109"/>
              <a:gd name="connsiteY400" fmla="*/ 0 h 924402"/>
              <a:gd name="connsiteX401" fmla="*/ 2941543 w 4603109"/>
              <a:gd name="connsiteY401" fmla="*/ 0 h 924402"/>
              <a:gd name="connsiteX402" fmla="*/ 2945586 w 4603109"/>
              <a:gd name="connsiteY402" fmla="*/ 0 h 924402"/>
              <a:gd name="connsiteX403" fmla="*/ 2950032 w 4603109"/>
              <a:gd name="connsiteY403" fmla="*/ 0 h 924402"/>
              <a:gd name="connsiteX404" fmla="*/ 2955662 w 4603109"/>
              <a:gd name="connsiteY404" fmla="*/ 0 h 924402"/>
              <a:gd name="connsiteX405" fmla="*/ 2955709 w 4603109"/>
              <a:gd name="connsiteY405" fmla="*/ 0 h 924402"/>
              <a:gd name="connsiteX406" fmla="*/ 2957200 w 4603109"/>
              <a:gd name="connsiteY406" fmla="*/ 0 h 924402"/>
              <a:gd name="connsiteX407" fmla="*/ 2957747 w 4603109"/>
              <a:gd name="connsiteY407" fmla="*/ 0 h 924402"/>
              <a:gd name="connsiteX408" fmla="*/ 2968152 w 4603109"/>
              <a:gd name="connsiteY408" fmla="*/ 0 h 924402"/>
              <a:gd name="connsiteX409" fmla="*/ 2969644 w 4603109"/>
              <a:gd name="connsiteY409" fmla="*/ 0 h 924402"/>
              <a:gd name="connsiteX410" fmla="*/ 2972667 w 4603109"/>
              <a:gd name="connsiteY410" fmla="*/ 0 h 924402"/>
              <a:gd name="connsiteX411" fmla="*/ 2977114 w 4603109"/>
              <a:gd name="connsiteY411" fmla="*/ 0 h 924402"/>
              <a:gd name="connsiteX412" fmla="*/ 2984829 w 4603109"/>
              <a:gd name="connsiteY412" fmla="*/ 0 h 924402"/>
              <a:gd name="connsiteX413" fmla="*/ 2985727 w 4603109"/>
              <a:gd name="connsiteY413" fmla="*/ 0 h 924402"/>
              <a:gd name="connsiteX414" fmla="*/ 2999370 w 4603109"/>
              <a:gd name="connsiteY414" fmla="*/ 0 h 924402"/>
              <a:gd name="connsiteX415" fmla="*/ 3021815 w 4603109"/>
              <a:gd name="connsiteY415" fmla="*/ 0 h 924402"/>
              <a:gd name="connsiteX416" fmla="*/ 3031265 w 4603109"/>
              <a:gd name="connsiteY416" fmla="*/ 0 h 924402"/>
              <a:gd name="connsiteX417" fmla="*/ 3042230 w 4603109"/>
              <a:gd name="connsiteY417" fmla="*/ 0 h 924402"/>
              <a:gd name="connsiteX418" fmla="*/ 3044946 w 4603109"/>
              <a:gd name="connsiteY418" fmla="*/ 0 h 924402"/>
              <a:gd name="connsiteX419" fmla="*/ 3051880 w 4603109"/>
              <a:gd name="connsiteY419" fmla="*/ 0 h 924402"/>
              <a:gd name="connsiteX420" fmla="*/ 3061330 w 4603109"/>
              <a:gd name="connsiteY420" fmla="*/ 0 h 924402"/>
              <a:gd name="connsiteX421" fmla="*/ 3067349 w 4603109"/>
              <a:gd name="connsiteY421" fmla="*/ 0 h 924402"/>
              <a:gd name="connsiteX422" fmla="*/ 3069312 w 4603109"/>
              <a:gd name="connsiteY422" fmla="*/ 0 h 924402"/>
              <a:gd name="connsiteX423" fmla="*/ 3073355 w 4603109"/>
              <a:gd name="connsiteY423" fmla="*/ 0 h 924402"/>
              <a:gd name="connsiteX424" fmla="*/ 3073518 w 4603109"/>
              <a:gd name="connsiteY424" fmla="*/ 0 h 924402"/>
              <a:gd name="connsiteX425" fmla="*/ 3075011 w 4603109"/>
              <a:gd name="connsiteY425" fmla="*/ 0 h 924402"/>
              <a:gd name="connsiteX426" fmla="*/ 3077801 w 4603109"/>
              <a:gd name="connsiteY426" fmla="*/ 0 h 924402"/>
              <a:gd name="connsiteX427" fmla="*/ 3095921 w 4603109"/>
              <a:gd name="connsiteY427" fmla="*/ 0 h 924402"/>
              <a:gd name="connsiteX428" fmla="*/ 3097413 w 4603109"/>
              <a:gd name="connsiteY428" fmla="*/ 0 h 924402"/>
              <a:gd name="connsiteX429" fmla="*/ 3100436 w 4603109"/>
              <a:gd name="connsiteY429" fmla="*/ 0 h 924402"/>
              <a:gd name="connsiteX430" fmla="*/ 3103552 w 4603109"/>
              <a:gd name="connsiteY430" fmla="*/ 0 h 924402"/>
              <a:gd name="connsiteX431" fmla="*/ 3104883 w 4603109"/>
              <a:gd name="connsiteY431" fmla="*/ 0 h 924402"/>
              <a:gd name="connsiteX432" fmla="*/ 3120023 w 4603109"/>
              <a:gd name="connsiteY432" fmla="*/ 0 h 924402"/>
              <a:gd name="connsiteX433" fmla="*/ 3120445 w 4603109"/>
              <a:gd name="connsiteY433" fmla="*/ 0 h 924402"/>
              <a:gd name="connsiteX434" fmla="*/ 3149018 w 4603109"/>
              <a:gd name="connsiteY434" fmla="*/ 0 h 924402"/>
              <a:gd name="connsiteX435" fmla="*/ 3150088 w 4603109"/>
              <a:gd name="connsiteY435" fmla="*/ 0 h 924402"/>
              <a:gd name="connsiteX436" fmla="*/ 3150509 w 4603109"/>
              <a:gd name="connsiteY436" fmla="*/ 0 h 924402"/>
              <a:gd name="connsiteX437" fmla="*/ 3171054 w 4603109"/>
              <a:gd name="connsiteY437" fmla="*/ 0 h 924402"/>
              <a:gd name="connsiteX438" fmla="*/ 3172715 w 4603109"/>
              <a:gd name="connsiteY438" fmla="*/ 0 h 924402"/>
              <a:gd name="connsiteX439" fmla="*/ 3199627 w 4603109"/>
              <a:gd name="connsiteY439" fmla="*/ 0 h 924402"/>
              <a:gd name="connsiteX440" fmla="*/ 3201119 w 4603109"/>
              <a:gd name="connsiteY440" fmla="*/ 0 h 924402"/>
              <a:gd name="connsiteX441" fmla="*/ 3201287 w 4603109"/>
              <a:gd name="connsiteY441" fmla="*/ 0 h 924402"/>
              <a:gd name="connsiteX442" fmla="*/ 3201751 w 4603109"/>
              <a:gd name="connsiteY442" fmla="*/ 0 h 924402"/>
              <a:gd name="connsiteX443" fmla="*/ 3202780 w 4603109"/>
              <a:gd name="connsiteY443" fmla="*/ 0 h 924402"/>
              <a:gd name="connsiteX444" fmla="*/ 3217515 w 4603109"/>
              <a:gd name="connsiteY444" fmla="*/ 0 h 924402"/>
              <a:gd name="connsiteX445" fmla="*/ 3224152 w 4603109"/>
              <a:gd name="connsiteY445" fmla="*/ 0 h 924402"/>
              <a:gd name="connsiteX446" fmla="*/ 3230324 w 4603109"/>
              <a:gd name="connsiteY446" fmla="*/ 0 h 924402"/>
              <a:gd name="connsiteX447" fmla="*/ 3231321 w 4603109"/>
              <a:gd name="connsiteY447" fmla="*/ 0 h 924402"/>
              <a:gd name="connsiteX448" fmla="*/ 3231816 w 4603109"/>
              <a:gd name="connsiteY448" fmla="*/ 0 h 924402"/>
              <a:gd name="connsiteX449" fmla="*/ 3243763 w 4603109"/>
              <a:gd name="connsiteY449" fmla="*/ 0 h 924402"/>
              <a:gd name="connsiteX450" fmla="*/ 3246088 w 4603109"/>
              <a:gd name="connsiteY450" fmla="*/ 0 h 924402"/>
              <a:gd name="connsiteX451" fmla="*/ 3247580 w 4603109"/>
              <a:gd name="connsiteY451" fmla="*/ 0 h 924402"/>
              <a:gd name="connsiteX452" fmla="*/ 3247792 w 4603109"/>
              <a:gd name="connsiteY452" fmla="*/ 0 h 924402"/>
              <a:gd name="connsiteX453" fmla="*/ 3248214 w 4603109"/>
              <a:gd name="connsiteY453" fmla="*/ 0 h 924402"/>
              <a:gd name="connsiteX454" fmla="*/ 3252725 w 4603109"/>
              <a:gd name="connsiteY454" fmla="*/ 0 h 924402"/>
              <a:gd name="connsiteX455" fmla="*/ 3254217 w 4603109"/>
              <a:gd name="connsiteY455" fmla="*/ 0 h 924402"/>
              <a:gd name="connsiteX456" fmla="*/ 3260235 w 4603109"/>
              <a:gd name="connsiteY456" fmla="*/ 0 h 924402"/>
              <a:gd name="connsiteX457" fmla="*/ 3276787 w 4603109"/>
              <a:gd name="connsiteY457" fmla="*/ 0 h 924402"/>
              <a:gd name="connsiteX458" fmla="*/ 3277857 w 4603109"/>
              <a:gd name="connsiteY458" fmla="*/ 0 h 924402"/>
              <a:gd name="connsiteX459" fmla="*/ 3278278 w 4603109"/>
              <a:gd name="connsiteY459" fmla="*/ 0 h 924402"/>
              <a:gd name="connsiteX460" fmla="*/ 3290300 w 4603109"/>
              <a:gd name="connsiteY460" fmla="*/ 0 h 924402"/>
              <a:gd name="connsiteX461" fmla="*/ 3298823 w 4603109"/>
              <a:gd name="connsiteY461" fmla="*/ 0 h 924402"/>
              <a:gd name="connsiteX462" fmla="*/ 3327396 w 4603109"/>
              <a:gd name="connsiteY462" fmla="*/ 0 h 924402"/>
              <a:gd name="connsiteX463" fmla="*/ 3328888 w 4603109"/>
              <a:gd name="connsiteY463" fmla="*/ 0 h 924402"/>
              <a:gd name="connsiteX464" fmla="*/ 3329520 w 4603109"/>
              <a:gd name="connsiteY464" fmla="*/ 0 h 924402"/>
              <a:gd name="connsiteX465" fmla="*/ 3345284 w 4603109"/>
              <a:gd name="connsiteY465" fmla="*/ 0 h 924402"/>
              <a:gd name="connsiteX466" fmla="*/ 3349129 w 4603109"/>
              <a:gd name="connsiteY466" fmla="*/ 0 h 924402"/>
              <a:gd name="connsiteX467" fmla="*/ 3351921 w 4603109"/>
              <a:gd name="connsiteY467" fmla="*/ 0 h 924402"/>
              <a:gd name="connsiteX468" fmla="*/ 3358093 w 4603109"/>
              <a:gd name="connsiteY468" fmla="*/ 0 h 924402"/>
              <a:gd name="connsiteX469" fmla="*/ 3359585 w 4603109"/>
              <a:gd name="connsiteY469" fmla="*/ 0 h 924402"/>
              <a:gd name="connsiteX470" fmla="*/ 3371532 w 4603109"/>
              <a:gd name="connsiteY470" fmla="*/ 0 h 924402"/>
              <a:gd name="connsiteX471" fmla="*/ 3373857 w 4603109"/>
              <a:gd name="connsiteY471" fmla="*/ 0 h 924402"/>
              <a:gd name="connsiteX472" fmla="*/ 3375349 w 4603109"/>
              <a:gd name="connsiteY472" fmla="*/ 0 h 924402"/>
              <a:gd name="connsiteX473" fmla="*/ 3380494 w 4603109"/>
              <a:gd name="connsiteY473" fmla="*/ 0 h 924402"/>
              <a:gd name="connsiteX474" fmla="*/ 3381986 w 4603109"/>
              <a:gd name="connsiteY474" fmla="*/ 0 h 924402"/>
              <a:gd name="connsiteX475" fmla="*/ 3388004 w 4603109"/>
              <a:gd name="connsiteY475" fmla="*/ 0 h 924402"/>
              <a:gd name="connsiteX476" fmla="*/ 3408282 w 4603109"/>
              <a:gd name="connsiteY476" fmla="*/ 0 h 924402"/>
              <a:gd name="connsiteX477" fmla="*/ 3418069 w 4603109"/>
              <a:gd name="connsiteY477" fmla="*/ 0 h 924402"/>
              <a:gd name="connsiteX478" fmla="*/ 3424207 w 4603109"/>
              <a:gd name="connsiteY478" fmla="*/ 0 h 924402"/>
              <a:gd name="connsiteX479" fmla="*/ 3424753 w 4603109"/>
              <a:gd name="connsiteY479" fmla="*/ 0 h 924402"/>
              <a:gd name="connsiteX480" fmla="*/ 3452733 w 4603109"/>
              <a:gd name="connsiteY480" fmla="*/ 0 h 924402"/>
              <a:gd name="connsiteX481" fmla="*/ 3454818 w 4603109"/>
              <a:gd name="connsiteY481" fmla="*/ 0 h 924402"/>
              <a:gd name="connsiteX482" fmla="*/ 3476898 w 4603109"/>
              <a:gd name="connsiteY482" fmla="*/ 0 h 924402"/>
              <a:gd name="connsiteX483" fmla="*/ 3496441 w 4603109"/>
              <a:gd name="connsiteY483" fmla="*/ 0 h 924402"/>
              <a:gd name="connsiteX484" fmla="*/ 3509236 w 4603109"/>
              <a:gd name="connsiteY484" fmla="*/ 0 h 924402"/>
              <a:gd name="connsiteX485" fmla="*/ 3518886 w 4603109"/>
              <a:gd name="connsiteY485" fmla="*/ 0 h 924402"/>
              <a:gd name="connsiteX486" fmla="*/ 3528336 w 4603109"/>
              <a:gd name="connsiteY486" fmla="*/ 0 h 924402"/>
              <a:gd name="connsiteX487" fmla="*/ 3536051 w 4603109"/>
              <a:gd name="connsiteY487" fmla="*/ 0 h 924402"/>
              <a:gd name="connsiteX488" fmla="*/ 3539301 w 4603109"/>
              <a:gd name="connsiteY488" fmla="*/ 0 h 924402"/>
              <a:gd name="connsiteX489" fmla="*/ 3540361 w 4603109"/>
              <a:gd name="connsiteY489" fmla="*/ 0 h 924402"/>
              <a:gd name="connsiteX490" fmla="*/ 3544807 w 4603109"/>
              <a:gd name="connsiteY490" fmla="*/ 0 h 924402"/>
              <a:gd name="connsiteX491" fmla="*/ 3551976 w 4603109"/>
              <a:gd name="connsiteY491" fmla="*/ 0 h 924402"/>
              <a:gd name="connsiteX492" fmla="*/ 3552522 w 4603109"/>
              <a:gd name="connsiteY492" fmla="*/ 0 h 924402"/>
              <a:gd name="connsiteX493" fmla="*/ 3564420 w 4603109"/>
              <a:gd name="connsiteY493" fmla="*/ 0 h 924402"/>
              <a:gd name="connsiteX494" fmla="*/ 3570426 w 4603109"/>
              <a:gd name="connsiteY494" fmla="*/ 0 h 924402"/>
              <a:gd name="connsiteX495" fmla="*/ 3574872 w 4603109"/>
              <a:gd name="connsiteY495" fmla="*/ 0 h 924402"/>
              <a:gd name="connsiteX496" fmla="*/ 3580502 w 4603109"/>
              <a:gd name="connsiteY496" fmla="*/ 0 h 924402"/>
              <a:gd name="connsiteX497" fmla="*/ 3582587 w 4603109"/>
              <a:gd name="connsiteY497" fmla="*/ 0 h 924402"/>
              <a:gd name="connsiteX498" fmla="*/ 3624210 w 4603109"/>
              <a:gd name="connsiteY498" fmla="*/ 0 h 924402"/>
              <a:gd name="connsiteX499" fmla="*/ 3637005 w 4603109"/>
              <a:gd name="connsiteY499" fmla="*/ 0 h 924402"/>
              <a:gd name="connsiteX500" fmla="*/ 3646655 w 4603109"/>
              <a:gd name="connsiteY500" fmla="*/ 0 h 924402"/>
              <a:gd name="connsiteX501" fmla="*/ 3656105 w 4603109"/>
              <a:gd name="connsiteY501" fmla="*/ 0 h 924402"/>
              <a:gd name="connsiteX502" fmla="*/ 3667070 w 4603109"/>
              <a:gd name="connsiteY502" fmla="*/ 0 h 924402"/>
              <a:gd name="connsiteX503" fmla="*/ 3668130 w 4603109"/>
              <a:gd name="connsiteY503" fmla="*/ 0 h 924402"/>
              <a:gd name="connsiteX504" fmla="*/ 3669786 w 4603109"/>
              <a:gd name="connsiteY504" fmla="*/ 0 h 924402"/>
              <a:gd name="connsiteX505" fmla="*/ 3672576 w 4603109"/>
              <a:gd name="connsiteY505" fmla="*/ 0 h 924402"/>
              <a:gd name="connsiteX506" fmla="*/ 3692189 w 4603109"/>
              <a:gd name="connsiteY506" fmla="*/ 0 h 924402"/>
              <a:gd name="connsiteX507" fmla="*/ 3698195 w 4603109"/>
              <a:gd name="connsiteY507" fmla="*/ 0 h 924402"/>
              <a:gd name="connsiteX508" fmla="*/ 3702641 w 4603109"/>
              <a:gd name="connsiteY508" fmla="*/ 0 h 924402"/>
              <a:gd name="connsiteX509" fmla="*/ 3744863 w 4603109"/>
              <a:gd name="connsiteY509" fmla="*/ 0 h 924402"/>
              <a:gd name="connsiteX510" fmla="*/ 3745285 w 4603109"/>
              <a:gd name="connsiteY510" fmla="*/ 0 h 924402"/>
              <a:gd name="connsiteX511" fmla="*/ 3795894 w 4603109"/>
              <a:gd name="connsiteY511" fmla="*/ 0 h 924402"/>
              <a:gd name="connsiteX512" fmla="*/ 3797555 w 4603109"/>
              <a:gd name="connsiteY512" fmla="*/ 0 h 924402"/>
              <a:gd name="connsiteX513" fmla="*/ 3826591 w 4603109"/>
              <a:gd name="connsiteY513" fmla="*/ 0 h 924402"/>
              <a:gd name="connsiteX514" fmla="*/ 3842355 w 4603109"/>
              <a:gd name="connsiteY514" fmla="*/ 0 h 924402"/>
              <a:gd name="connsiteX515" fmla="*/ 3848992 w 4603109"/>
              <a:gd name="connsiteY515" fmla="*/ 0 h 924402"/>
              <a:gd name="connsiteX516" fmla="*/ 3872632 w 4603109"/>
              <a:gd name="connsiteY516" fmla="*/ 0 h 924402"/>
              <a:gd name="connsiteX517" fmla="*/ 3873054 w 4603109"/>
              <a:gd name="connsiteY517" fmla="*/ 0 h 924402"/>
              <a:gd name="connsiteX518" fmla="*/ 3885075 w 4603109"/>
              <a:gd name="connsiteY518" fmla="*/ 0 h 924402"/>
              <a:gd name="connsiteX519" fmla="*/ 3923663 w 4603109"/>
              <a:gd name="connsiteY519" fmla="*/ 0 h 924402"/>
              <a:gd name="connsiteX520" fmla="*/ 3954360 w 4603109"/>
              <a:gd name="connsiteY520" fmla="*/ 0 h 924402"/>
              <a:gd name="connsiteX521" fmla="*/ 3970124 w 4603109"/>
              <a:gd name="connsiteY521" fmla="*/ 0 h 924402"/>
              <a:gd name="connsiteX522" fmla="*/ 3976761 w 4603109"/>
              <a:gd name="connsiteY522" fmla="*/ 0 h 924402"/>
              <a:gd name="connsiteX523" fmla="*/ 4012844 w 4603109"/>
              <a:gd name="connsiteY523" fmla="*/ 0 h 924402"/>
              <a:gd name="connsiteX524" fmla="*/ 4049593 w 4603109"/>
              <a:gd name="connsiteY524" fmla="*/ 0 h 924402"/>
              <a:gd name="connsiteX525" fmla="*/ 4169647 w 4603109"/>
              <a:gd name="connsiteY525" fmla="*/ 0 h 924402"/>
              <a:gd name="connsiteX526" fmla="*/ 4177362 w 4603109"/>
              <a:gd name="connsiteY526" fmla="*/ 0 h 924402"/>
              <a:gd name="connsiteX527" fmla="*/ 4297416 w 4603109"/>
              <a:gd name="connsiteY527" fmla="*/ 0 h 924402"/>
              <a:gd name="connsiteX528" fmla="*/ 4379339 w 4603109"/>
              <a:gd name="connsiteY528" fmla="*/ 47054 h 924402"/>
              <a:gd name="connsiteX529" fmla="*/ 4591731 w 4603109"/>
              <a:gd name="connsiteY529" fmla="*/ 415146 h 924402"/>
              <a:gd name="connsiteX530" fmla="*/ 4591731 w 4603109"/>
              <a:gd name="connsiteY530" fmla="*/ 509257 h 924402"/>
              <a:gd name="connsiteX531" fmla="*/ 4379339 w 4603109"/>
              <a:gd name="connsiteY531" fmla="*/ 877348 h 924402"/>
              <a:gd name="connsiteX532" fmla="*/ 4297416 w 4603109"/>
              <a:gd name="connsiteY532" fmla="*/ 924402 h 924402"/>
              <a:gd name="connsiteX533" fmla="*/ 4169647 w 4603109"/>
              <a:gd name="connsiteY533" fmla="*/ 924402 h 924402"/>
              <a:gd name="connsiteX534" fmla="*/ 3976761 w 4603109"/>
              <a:gd name="connsiteY534" fmla="*/ 924402 h 924402"/>
              <a:gd name="connsiteX535" fmla="*/ 3872632 w 4603109"/>
              <a:gd name="connsiteY535" fmla="*/ 924402 h 924402"/>
              <a:gd name="connsiteX536" fmla="*/ 3848992 w 4603109"/>
              <a:gd name="connsiteY536" fmla="*/ 924402 h 924402"/>
              <a:gd name="connsiteX537" fmla="*/ 3744863 w 4603109"/>
              <a:gd name="connsiteY537" fmla="*/ 924402 h 924402"/>
              <a:gd name="connsiteX538" fmla="*/ 3702641 w 4603109"/>
              <a:gd name="connsiteY538" fmla="*/ 924402 h 924402"/>
              <a:gd name="connsiteX539" fmla="*/ 3672576 w 4603109"/>
              <a:gd name="connsiteY539" fmla="*/ 924402 h 924402"/>
              <a:gd name="connsiteX540" fmla="*/ 3656105 w 4603109"/>
              <a:gd name="connsiteY540" fmla="*/ 924402 h 924402"/>
              <a:gd name="connsiteX541" fmla="*/ 3574872 w 4603109"/>
              <a:gd name="connsiteY541" fmla="*/ 924402 h 924402"/>
              <a:gd name="connsiteX542" fmla="*/ 3551976 w 4603109"/>
              <a:gd name="connsiteY542" fmla="*/ 924402 h 924402"/>
              <a:gd name="connsiteX543" fmla="*/ 3544807 w 4603109"/>
              <a:gd name="connsiteY543" fmla="*/ 924402 h 924402"/>
              <a:gd name="connsiteX544" fmla="*/ 3528336 w 4603109"/>
              <a:gd name="connsiteY544" fmla="*/ 924402 h 924402"/>
              <a:gd name="connsiteX545" fmla="*/ 3424207 w 4603109"/>
              <a:gd name="connsiteY545" fmla="*/ 924402 h 924402"/>
              <a:gd name="connsiteX546" fmla="*/ 3381986 w 4603109"/>
              <a:gd name="connsiteY546" fmla="*/ 924402 h 924402"/>
              <a:gd name="connsiteX547" fmla="*/ 3380494 w 4603109"/>
              <a:gd name="connsiteY547" fmla="*/ 924402 h 924402"/>
              <a:gd name="connsiteX548" fmla="*/ 3351921 w 4603109"/>
              <a:gd name="connsiteY548" fmla="*/ 924402 h 924402"/>
              <a:gd name="connsiteX549" fmla="*/ 3277857 w 4603109"/>
              <a:gd name="connsiteY549" fmla="*/ 924402 h 924402"/>
              <a:gd name="connsiteX550" fmla="*/ 3254217 w 4603109"/>
              <a:gd name="connsiteY550" fmla="*/ 924402 h 924402"/>
              <a:gd name="connsiteX551" fmla="*/ 3252725 w 4603109"/>
              <a:gd name="connsiteY551" fmla="*/ 924402 h 924402"/>
              <a:gd name="connsiteX552" fmla="*/ 3247792 w 4603109"/>
              <a:gd name="connsiteY552" fmla="*/ 924402 h 924402"/>
              <a:gd name="connsiteX553" fmla="*/ 3231321 w 4603109"/>
              <a:gd name="connsiteY553" fmla="*/ 924402 h 924402"/>
              <a:gd name="connsiteX554" fmla="*/ 3224152 w 4603109"/>
              <a:gd name="connsiteY554" fmla="*/ 924402 h 924402"/>
              <a:gd name="connsiteX555" fmla="*/ 3150088 w 4603109"/>
              <a:gd name="connsiteY555" fmla="*/ 924402 h 924402"/>
              <a:gd name="connsiteX556" fmla="*/ 3120023 w 4603109"/>
              <a:gd name="connsiteY556" fmla="*/ 924402 h 924402"/>
              <a:gd name="connsiteX557" fmla="*/ 3104883 w 4603109"/>
              <a:gd name="connsiteY557" fmla="*/ 924402 h 924402"/>
              <a:gd name="connsiteX558" fmla="*/ 3103552 w 4603109"/>
              <a:gd name="connsiteY558" fmla="*/ 924402 h 924402"/>
              <a:gd name="connsiteX559" fmla="*/ 3077801 w 4603109"/>
              <a:gd name="connsiteY559" fmla="*/ 924402 h 924402"/>
              <a:gd name="connsiteX560" fmla="*/ 3061330 w 4603109"/>
              <a:gd name="connsiteY560" fmla="*/ 924402 h 924402"/>
              <a:gd name="connsiteX561" fmla="*/ 3031265 w 4603109"/>
              <a:gd name="connsiteY561" fmla="*/ 924402 h 924402"/>
              <a:gd name="connsiteX562" fmla="*/ 2977114 w 4603109"/>
              <a:gd name="connsiteY562" fmla="*/ 924402 h 924402"/>
              <a:gd name="connsiteX563" fmla="*/ 2957200 w 4603109"/>
              <a:gd name="connsiteY563" fmla="*/ 924402 h 924402"/>
              <a:gd name="connsiteX564" fmla="*/ 2955709 w 4603109"/>
              <a:gd name="connsiteY564" fmla="*/ 924402 h 924402"/>
              <a:gd name="connsiteX565" fmla="*/ 2950032 w 4603109"/>
              <a:gd name="connsiteY565" fmla="*/ 924402 h 924402"/>
              <a:gd name="connsiteX566" fmla="*/ 2933561 w 4603109"/>
              <a:gd name="connsiteY566" fmla="*/ 924402 h 924402"/>
              <a:gd name="connsiteX567" fmla="*/ 2927136 w 4603109"/>
              <a:gd name="connsiteY567" fmla="*/ 924402 h 924402"/>
              <a:gd name="connsiteX568" fmla="*/ 2903496 w 4603109"/>
              <a:gd name="connsiteY568" fmla="*/ 924402 h 924402"/>
              <a:gd name="connsiteX569" fmla="*/ 2829431 w 4603109"/>
              <a:gd name="connsiteY569" fmla="*/ 924402 h 924402"/>
              <a:gd name="connsiteX570" fmla="*/ 2827940 w 4603109"/>
              <a:gd name="connsiteY570" fmla="*/ 924402 h 924402"/>
              <a:gd name="connsiteX571" fmla="*/ 2799367 w 4603109"/>
              <a:gd name="connsiteY571" fmla="*/ 924402 h 924402"/>
              <a:gd name="connsiteX572" fmla="*/ 2785719 w 4603109"/>
              <a:gd name="connsiteY572" fmla="*/ 924402 h 924402"/>
              <a:gd name="connsiteX573" fmla="*/ 2784228 w 4603109"/>
              <a:gd name="connsiteY573" fmla="*/ 924402 h 924402"/>
              <a:gd name="connsiteX574" fmla="*/ 2757146 w 4603109"/>
              <a:gd name="connsiteY574" fmla="*/ 924402 h 924402"/>
              <a:gd name="connsiteX575" fmla="*/ 2755654 w 4603109"/>
              <a:gd name="connsiteY575" fmla="*/ 924402 h 924402"/>
              <a:gd name="connsiteX576" fmla="*/ 2680098 w 4603109"/>
              <a:gd name="connsiteY576" fmla="*/ 924402 h 924402"/>
              <a:gd name="connsiteX577" fmla="*/ 2657950 w 4603109"/>
              <a:gd name="connsiteY577" fmla="*/ 924402 h 924402"/>
              <a:gd name="connsiteX578" fmla="*/ 2656459 w 4603109"/>
              <a:gd name="connsiteY578" fmla="*/ 924402 h 924402"/>
              <a:gd name="connsiteX579" fmla="*/ 2653017 w 4603109"/>
              <a:gd name="connsiteY579" fmla="*/ 924402 h 924402"/>
              <a:gd name="connsiteX580" fmla="*/ 2636545 w 4603109"/>
              <a:gd name="connsiteY580" fmla="*/ 924402 h 924402"/>
              <a:gd name="connsiteX581" fmla="*/ 2629377 w 4603109"/>
              <a:gd name="connsiteY581" fmla="*/ 924402 h 924402"/>
              <a:gd name="connsiteX582" fmla="*/ 2627885 w 4603109"/>
              <a:gd name="connsiteY582" fmla="*/ 924402 h 924402"/>
              <a:gd name="connsiteX583" fmla="*/ 2606481 w 4603109"/>
              <a:gd name="connsiteY583" fmla="*/ 924402 h 924402"/>
              <a:gd name="connsiteX584" fmla="*/ 2552329 w 4603109"/>
              <a:gd name="connsiteY584" fmla="*/ 924402 h 924402"/>
              <a:gd name="connsiteX585" fmla="*/ 2525248 w 4603109"/>
              <a:gd name="connsiteY585" fmla="*/ 924402 h 924402"/>
              <a:gd name="connsiteX586" fmla="*/ 2510108 w 4603109"/>
              <a:gd name="connsiteY586" fmla="*/ 924402 h 924402"/>
              <a:gd name="connsiteX587" fmla="*/ 2508776 w 4603109"/>
              <a:gd name="connsiteY587" fmla="*/ 924402 h 924402"/>
              <a:gd name="connsiteX588" fmla="*/ 2480043 w 4603109"/>
              <a:gd name="connsiteY588" fmla="*/ 924402 h 924402"/>
              <a:gd name="connsiteX589" fmla="*/ 2478712 w 4603109"/>
              <a:gd name="connsiteY589" fmla="*/ 924402 h 924402"/>
              <a:gd name="connsiteX590" fmla="*/ 2463572 w 4603109"/>
              <a:gd name="connsiteY590" fmla="*/ 924402 h 924402"/>
              <a:gd name="connsiteX591" fmla="*/ 2436490 w 4603109"/>
              <a:gd name="connsiteY591" fmla="*/ 924402 h 924402"/>
              <a:gd name="connsiteX592" fmla="*/ 2382339 w 4603109"/>
              <a:gd name="connsiteY592" fmla="*/ 924402 h 924402"/>
              <a:gd name="connsiteX593" fmla="*/ 2360934 w 4603109"/>
              <a:gd name="connsiteY593" fmla="*/ 924402 h 924402"/>
              <a:gd name="connsiteX594" fmla="*/ 2359443 w 4603109"/>
              <a:gd name="connsiteY594" fmla="*/ 924402 h 924402"/>
              <a:gd name="connsiteX595" fmla="*/ 2352274 w 4603109"/>
              <a:gd name="connsiteY595" fmla="*/ 924402 h 924402"/>
              <a:gd name="connsiteX596" fmla="*/ 2335803 w 4603109"/>
              <a:gd name="connsiteY596" fmla="*/ 924402 h 924402"/>
              <a:gd name="connsiteX597" fmla="*/ 2332360 w 4603109"/>
              <a:gd name="connsiteY597" fmla="*/ 924402 h 924402"/>
              <a:gd name="connsiteX598" fmla="*/ 2332328 w 4603109"/>
              <a:gd name="connsiteY598" fmla="*/ 924402 h 924402"/>
              <a:gd name="connsiteX599" fmla="*/ 2330869 w 4603109"/>
              <a:gd name="connsiteY599" fmla="*/ 924402 h 924402"/>
              <a:gd name="connsiteX600" fmla="*/ 2308721 w 4603109"/>
              <a:gd name="connsiteY600" fmla="*/ 924402 h 924402"/>
              <a:gd name="connsiteX601" fmla="*/ 2233165 w 4603109"/>
              <a:gd name="connsiteY601" fmla="*/ 924402 h 924402"/>
              <a:gd name="connsiteX602" fmla="*/ 2231674 w 4603109"/>
              <a:gd name="connsiteY602" fmla="*/ 924402 h 924402"/>
              <a:gd name="connsiteX603" fmla="*/ 2204591 w 4603109"/>
              <a:gd name="connsiteY603" fmla="*/ 924402 h 924402"/>
              <a:gd name="connsiteX604" fmla="*/ 2204559 w 4603109"/>
              <a:gd name="connsiteY604" fmla="*/ 924402 h 924402"/>
              <a:gd name="connsiteX605" fmla="*/ 2203100 w 4603109"/>
              <a:gd name="connsiteY605" fmla="*/ 924402 h 924402"/>
              <a:gd name="connsiteX606" fmla="*/ 2189452 w 4603109"/>
              <a:gd name="connsiteY606" fmla="*/ 924402 h 924402"/>
              <a:gd name="connsiteX607" fmla="*/ 2160879 w 4603109"/>
              <a:gd name="connsiteY607" fmla="*/ 924402 h 924402"/>
              <a:gd name="connsiteX608" fmla="*/ 2159388 w 4603109"/>
              <a:gd name="connsiteY608" fmla="*/ 924402 h 924402"/>
              <a:gd name="connsiteX609" fmla="*/ 2085323 w 4603109"/>
              <a:gd name="connsiteY609" fmla="*/ 924402 h 924402"/>
              <a:gd name="connsiteX610" fmla="*/ 2077294 w 4603109"/>
              <a:gd name="connsiteY610" fmla="*/ 924402 h 924402"/>
              <a:gd name="connsiteX611" fmla="*/ 2061683 w 4603109"/>
              <a:gd name="connsiteY611" fmla="*/ 924402 h 924402"/>
              <a:gd name="connsiteX612" fmla="*/ 2055258 w 4603109"/>
              <a:gd name="connsiteY612" fmla="*/ 924402 h 924402"/>
              <a:gd name="connsiteX613" fmla="*/ 2038787 w 4603109"/>
              <a:gd name="connsiteY613" fmla="*/ 924402 h 924402"/>
              <a:gd name="connsiteX614" fmla="*/ 2033110 w 4603109"/>
              <a:gd name="connsiteY614" fmla="*/ 924402 h 924402"/>
              <a:gd name="connsiteX615" fmla="*/ 2031619 w 4603109"/>
              <a:gd name="connsiteY615" fmla="*/ 924402 h 924402"/>
              <a:gd name="connsiteX616" fmla="*/ 2011705 w 4603109"/>
              <a:gd name="connsiteY616" fmla="*/ 924402 h 924402"/>
              <a:gd name="connsiteX617" fmla="*/ 1957554 w 4603109"/>
              <a:gd name="connsiteY617" fmla="*/ 924402 h 924402"/>
              <a:gd name="connsiteX618" fmla="*/ 1949525 w 4603109"/>
              <a:gd name="connsiteY618" fmla="*/ 924402 h 924402"/>
              <a:gd name="connsiteX619" fmla="*/ 1927489 w 4603109"/>
              <a:gd name="connsiteY619" fmla="*/ 924402 h 924402"/>
              <a:gd name="connsiteX620" fmla="*/ 1911018 w 4603109"/>
              <a:gd name="connsiteY620" fmla="*/ 924402 h 924402"/>
              <a:gd name="connsiteX621" fmla="*/ 1907543 w 4603109"/>
              <a:gd name="connsiteY621" fmla="*/ 924402 h 924402"/>
              <a:gd name="connsiteX622" fmla="*/ 1885268 w 4603109"/>
              <a:gd name="connsiteY622" fmla="*/ 924402 h 924402"/>
              <a:gd name="connsiteX623" fmla="*/ 1883936 w 4603109"/>
              <a:gd name="connsiteY623" fmla="*/ 924402 h 924402"/>
              <a:gd name="connsiteX624" fmla="*/ 1868796 w 4603109"/>
              <a:gd name="connsiteY624" fmla="*/ 924402 h 924402"/>
              <a:gd name="connsiteX625" fmla="*/ 1838732 w 4603109"/>
              <a:gd name="connsiteY625" fmla="*/ 924402 h 924402"/>
              <a:gd name="connsiteX626" fmla="*/ 1779774 w 4603109"/>
              <a:gd name="connsiteY626" fmla="*/ 924402 h 924402"/>
              <a:gd name="connsiteX627" fmla="*/ 1764668 w 4603109"/>
              <a:gd name="connsiteY627" fmla="*/ 924402 h 924402"/>
              <a:gd name="connsiteX628" fmla="*/ 1757499 w 4603109"/>
              <a:gd name="connsiteY628" fmla="*/ 924402 h 924402"/>
              <a:gd name="connsiteX629" fmla="*/ 1741027 w 4603109"/>
              <a:gd name="connsiteY629" fmla="*/ 924402 h 924402"/>
              <a:gd name="connsiteX630" fmla="*/ 1737552 w 4603109"/>
              <a:gd name="connsiteY630" fmla="*/ 924402 h 924402"/>
              <a:gd name="connsiteX631" fmla="*/ 1736094 w 4603109"/>
              <a:gd name="connsiteY631" fmla="*/ 924402 h 924402"/>
              <a:gd name="connsiteX632" fmla="*/ 1734603 w 4603109"/>
              <a:gd name="connsiteY632" fmla="*/ 924402 h 924402"/>
              <a:gd name="connsiteX633" fmla="*/ 1710963 w 4603109"/>
              <a:gd name="connsiteY633" fmla="*/ 924402 h 924402"/>
              <a:gd name="connsiteX634" fmla="*/ 1707488 w 4603109"/>
              <a:gd name="connsiteY634" fmla="*/ 924402 h 924402"/>
              <a:gd name="connsiteX635" fmla="*/ 1652509 w 4603109"/>
              <a:gd name="connsiteY635" fmla="*/ 924402 h 924402"/>
              <a:gd name="connsiteX636" fmla="*/ 1636899 w 4603109"/>
              <a:gd name="connsiteY636" fmla="*/ 924402 h 924402"/>
              <a:gd name="connsiteX637" fmla="*/ 1609783 w 4603109"/>
              <a:gd name="connsiteY637" fmla="*/ 924402 h 924402"/>
              <a:gd name="connsiteX638" fmla="*/ 1608325 w 4603109"/>
              <a:gd name="connsiteY638" fmla="*/ 924402 h 924402"/>
              <a:gd name="connsiteX639" fmla="*/ 1606834 w 4603109"/>
              <a:gd name="connsiteY639" fmla="*/ 924402 h 924402"/>
              <a:gd name="connsiteX640" fmla="*/ 1579719 w 4603109"/>
              <a:gd name="connsiteY640" fmla="*/ 924402 h 924402"/>
              <a:gd name="connsiteX641" fmla="*/ 1564612 w 4603109"/>
              <a:gd name="connsiteY641" fmla="*/ 924402 h 924402"/>
              <a:gd name="connsiteX642" fmla="*/ 1524740 w 4603109"/>
              <a:gd name="connsiteY642" fmla="*/ 924402 h 924402"/>
              <a:gd name="connsiteX643" fmla="*/ 1482518 w 4603109"/>
              <a:gd name="connsiteY643" fmla="*/ 924402 h 924402"/>
              <a:gd name="connsiteX644" fmla="*/ 1460483 w 4603109"/>
              <a:gd name="connsiteY644" fmla="*/ 924402 h 924402"/>
              <a:gd name="connsiteX645" fmla="*/ 1452454 w 4603109"/>
              <a:gd name="connsiteY645" fmla="*/ 924402 h 924402"/>
              <a:gd name="connsiteX646" fmla="*/ 1444011 w 4603109"/>
              <a:gd name="connsiteY646" fmla="*/ 924402 h 924402"/>
              <a:gd name="connsiteX647" fmla="*/ 1436843 w 4603109"/>
              <a:gd name="connsiteY647" fmla="*/ 924402 h 924402"/>
              <a:gd name="connsiteX648" fmla="*/ 1413947 w 4603109"/>
              <a:gd name="connsiteY648" fmla="*/ 924402 h 924402"/>
              <a:gd name="connsiteX649" fmla="*/ 1354749 w 4603109"/>
              <a:gd name="connsiteY649" fmla="*/ 924402 h 924402"/>
              <a:gd name="connsiteX650" fmla="*/ 1332714 w 4603109"/>
              <a:gd name="connsiteY650" fmla="*/ 924402 h 924402"/>
              <a:gd name="connsiteX651" fmla="*/ 1324685 w 4603109"/>
              <a:gd name="connsiteY651" fmla="*/ 924402 h 924402"/>
              <a:gd name="connsiteX652" fmla="*/ 1316242 w 4603109"/>
              <a:gd name="connsiteY652" fmla="*/ 924402 h 924402"/>
              <a:gd name="connsiteX653" fmla="*/ 1312767 w 4603109"/>
              <a:gd name="connsiteY653" fmla="*/ 924402 h 924402"/>
              <a:gd name="connsiteX654" fmla="*/ 1286178 w 4603109"/>
              <a:gd name="connsiteY654" fmla="*/ 924402 h 924402"/>
              <a:gd name="connsiteX655" fmla="*/ 1282703 w 4603109"/>
              <a:gd name="connsiteY655" fmla="*/ 924402 h 924402"/>
              <a:gd name="connsiteX656" fmla="*/ 1243956 w 4603109"/>
              <a:gd name="connsiteY656" fmla="*/ 924402 h 924402"/>
              <a:gd name="connsiteX657" fmla="*/ 1184998 w 4603109"/>
              <a:gd name="connsiteY657" fmla="*/ 924402 h 924402"/>
              <a:gd name="connsiteX658" fmla="*/ 1154934 w 4603109"/>
              <a:gd name="connsiteY658" fmla="*/ 924402 h 924402"/>
              <a:gd name="connsiteX659" fmla="*/ 1139828 w 4603109"/>
              <a:gd name="connsiteY659" fmla="*/ 924402 h 924402"/>
              <a:gd name="connsiteX660" fmla="*/ 1116187 w 4603109"/>
              <a:gd name="connsiteY660" fmla="*/ 924402 h 924402"/>
              <a:gd name="connsiteX661" fmla="*/ 1112712 w 4603109"/>
              <a:gd name="connsiteY661" fmla="*/ 924402 h 924402"/>
              <a:gd name="connsiteX662" fmla="*/ 1057734 w 4603109"/>
              <a:gd name="connsiteY662" fmla="*/ 924402 h 924402"/>
              <a:gd name="connsiteX663" fmla="*/ 1027669 w 4603109"/>
              <a:gd name="connsiteY663" fmla="*/ 924402 h 924402"/>
              <a:gd name="connsiteX664" fmla="*/ 1012059 w 4603109"/>
              <a:gd name="connsiteY664" fmla="*/ 924402 h 924402"/>
              <a:gd name="connsiteX665" fmla="*/ 984943 w 4603109"/>
              <a:gd name="connsiteY665" fmla="*/ 924402 h 924402"/>
              <a:gd name="connsiteX666" fmla="*/ 929965 w 4603109"/>
              <a:gd name="connsiteY666" fmla="*/ 924402 h 924402"/>
              <a:gd name="connsiteX667" fmla="*/ 899900 w 4603109"/>
              <a:gd name="connsiteY667" fmla="*/ 924402 h 924402"/>
              <a:gd name="connsiteX668" fmla="*/ 857678 w 4603109"/>
              <a:gd name="connsiteY668" fmla="*/ 924402 h 924402"/>
              <a:gd name="connsiteX669" fmla="*/ 819171 w 4603109"/>
              <a:gd name="connsiteY669" fmla="*/ 924402 h 924402"/>
              <a:gd name="connsiteX670" fmla="*/ 729909 w 4603109"/>
              <a:gd name="connsiteY670" fmla="*/ 924402 h 924402"/>
              <a:gd name="connsiteX671" fmla="*/ 691402 w 4603109"/>
              <a:gd name="connsiteY671" fmla="*/ 924402 h 924402"/>
              <a:gd name="connsiteX672" fmla="*/ 687927 w 4603109"/>
              <a:gd name="connsiteY672" fmla="*/ 924402 h 924402"/>
              <a:gd name="connsiteX673" fmla="*/ 560158 w 4603109"/>
              <a:gd name="connsiteY673" fmla="*/ 924402 h 924402"/>
              <a:gd name="connsiteX674" fmla="*/ 432894 w 4603109"/>
              <a:gd name="connsiteY674" fmla="*/ 924402 h 924402"/>
              <a:gd name="connsiteX675" fmla="*/ 305125 w 4603109"/>
              <a:gd name="connsiteY675" fmla="*/ 924402 h 924402"/>
              <a:gd name="connsiteX676" fmla="*/ 223202 w 4603109"/>
              <a:gd name="connsiteY676" fmla="*/ 877348 h 924402"/>
              <a:gd name="connsiteX677" fmla="*/ 10809 w 4603109"/>
              <a:gd name="connsiteY677" fmla="*/ 509257 h 924402"/>
              <a:gd name="connsiteX678" fmla="*/ 10809 w 4603109"/>
              <a:gd name="connsiteY678" fmla="*/ 415146 h 924402"/>
              <a:gd name="connsiteX679" fmla="*/ 223202 w 4603109"/>
              <a:gd name="connsiteY679" fmla="*/ 47054 h 924402"/>
              <a:gd name="connsiteX680" fmla="*/ 305125 w 4603109"/>
              <a:gd name="connsiteY680" fmla="*/ 0 h 92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</a:cxnLst>
            <a:rect l="l" t="t" r="r" b="b"/>
            <a:pathLst>
              <a:path w="4603109" h="924402">
                <a:moveTo>
                  <a:pt x="305125" y="0"/>
                </a:moveTo>
                <a:lnTo>
                  <a:pt x="432894" y="0"/>
                </a:lnTo>
                <a:lnTo>
                  <a:pt x="445336" y="0"/>
                </a:lnTo>
                <a:cubicBezTo>
                  <a:pt x="485989" y="0"/>
                  <a:pt x="520835" y="0"/>
                  <a:pt x="550703" y="0"/>
                </a:cubicBezTo>
                <a:lnTo>
                  <a:pt x="560158" y="0"/>
                </a:lnTo>
                <a:lnTo>
                  <a:pt x="573105" y="0"/>
                </a:lnTo>
                <a:lnTo>
                  <a:pt x="626202" y="0"/>
                </a:lnTo>
                <a:cubicBezTo>
                  <a:pt x="646943" y="0"/>
                  <a:pt x="663537" y="0"/>
                  <a:pt x="676811" y="0"/>
                </a:cubicBezTo>
                <a:lnTo>
                  <a:pt x="678472" y="0"/>
                </a:lnTo>
                <a:lnTo>
                  <a:pt x="687927" y="0"/>
                </a:lnTo>
                <a:lnTo>
                  <a:pt x="691402" y="0"/>
                </a:lnTo>
                <a:lnTo>
                  <a:pt x="700371" y="0"/>
                </a:lnTo>
                <a:lnTo>
                  <a:pt x="707508" y="0"/>
                </a:lnTo>
                <a:cubicBezTo>
                  <a:pt x="729909" y="0"/>
                  <a:pt x="729909" y="0"/>
                  <a:pt x="729909" y="0"/>
                </a:cubicBezTo>
                <a:lnTo>
                  <a:pt x="753971" y="0"/>
                </a:lnTo>
                <a:lnTo>
                  <a:pt x="804580" y="0"/>
                </a:lnTo>
                <a:lnTo>
                  <a:pt x="805737" y="0"/>
                </a:lnTo>
                <a:lnTo>
                  <a:pt x="819171" y="0"/>
                </a:lnTo>
                <a:lnTo>
                  <a:pt x="828140" y="0"/>
                </a:lnTo>
                <a:lnTo>
                  <a:pt x="831615" y="0"/>
                </a:lnTo>
                <a:lnTo>
                  <a:pt x="835277" y="0"/>
                </a:lnTo>
                <a:lnTo>
                  <a:pt x="857678" y="0"/>
                </a:lnTo>
                <a:lnTo>
                  <a:pt x="864889" y="0"/>
                </a:lnTo>
                <a:lnTo>
                  <a:pt x="899900" y="0"/>
                </a:lnTo>
                <a:lnTo>
                  <a:pt x="909341" y="0"/>
                </a:lnTo>
                <a:lnTo>
                  <a:pt x="929965" y="0"/>
                </a:lnTo>
                <a:lnTo>
                  <a:pt x="933506" y="0"/>
                </a:lnTo>
                <a:lnTo>
                  <a:pt x="936982" y="0"/>
                </a:lnTo>
                <a:lnTo>
                  <a:pt x="959384" y="0"/>
                </a:lnTo>
                <a:lnTo>
                  <a:pt x="962542" y="0"/>
                </a:lnTo>
                <a:lnTo>
                  <a:pt x="984943" y="0"/>
                </a:lnTo>
                <a:lnTo>
                  <a:pt x="992658" y="0"/>
                </a:lnTo>
                <a:lnTo>
                  <a:pt x="1012059" y="0"/>
                </a:lnTo>
                <a:lnTo>
                  <a:pt x="1012480" y="0"/>
                </a:lnTo>
                <a:lnTo>
                  <a:pt x="1027669" y="0"/>
                </a:lnTo>
                <a:lnTo>
                  <a:pt x="1037110" y="0"/>
                </a:lnTo>
                <a:lnTo>
                  <a:pt x="1040112" y="0"/>
                </a:lnTo>
                <a:lnTo>
                  <a:pt x="1057734" y="0"/>
                </a:lnTo>
                <a:lnTo>
                  <a:pt x="1064751" y="0"/>
                </a:lnTo>
                <a:lnTo>
                  <a:pt x="1070177" y="0"/>
                </a:lnTo>
                <a:lnTo>
                  <a:pt x="1072436" y="0"/>
                </a:lnTo>
                <a:lnTo>
                  <a:pt x="1090311" y="0"/>
                </a:lnTo>
                <a:lnTo>
                  <a:pt x="1110718" y="0"/>
                </a:lnTo>
                <a:lnTo>
                  <a:pt x="1112712" y="0"/>
                </a:lnTo>
                <a:lnTo>
                  <a:pt x="1116187" y="0"/>
                </a:lnTo>
                <a:lnTo>
                  <a:pt x="1139828" y="0"/>
                </a:lnTo>
                <a:lnTo>
                  <a:pt x="1140249" y="0"/>
                </a:lnTo>
                <a:lnTo>
                  <a:pt x="1145480" y="0"/>
                </a:lnTo>
                <a:lnTo>
                  <a:pt x="1152270" y="0"/>
                </a:lnTo>
                <a:lnTo>
                  <a:pt x="1154934" y="0"/>
                </a:lnTo>
                <a:lnTo>
                  <a:pt x="1167881" y="0"/>
                </a:lnTo>
                <a:lnTo>
                  <a:pt x="1175544" y="0"/>
                </a:lnTo>
                <a:lnTo>
                  <a:pt x="1184998" y="0"/>
                </a:lnTo>
                <a:lnTo>
                  <a:pt x="1197946" y="0"/>
                </a:lnTo>
                <a:lnTo>
                  <a:pt x="1200205" y="0"/>
                </a:lnTo>
                <a:lnTo>
                  <a:pt x="1220978" y="0"/>
                </a:lnTo>
                <a:lnTo>
                  <a:pt x="1238487" y="0"/>
                </a:lnTo>
                <a:lnTo>
                  <a:pt x="1243956" y="0"/>
                </a:lnTo>
                <a:lnTo>
                  <a:pt x="1251042" y="0"/>
                </a:lnTo>
                <a:lnTo>
                  <a:pt x="1257637" y="0"/>
                </a:lnTo>
                <a:lnTo>
                  <a:pt x="1271587" y="0"/>
                </a:lnTo>
                <a:lnTo>
                  <a:pt x="1273249" y="0"/>
                </a:lnTo>
                <a:lnTo>
                  <a:pt x="1280039" y="0"/>
                </a:lnTo>
                <a:lnTo>
                  <a:pt x="1282703" y="0"/>
                </a:lnTo>
                <a:lnTo>
                  <a:pt x="1286178" y="0"/>
                </a:lnTo>
                <a:lnTo>
                  <a:pt x="1295146" y="0"/>
                </a:lnTo>
                <a:lnTo>
                  <a:pt x="1301651" y="0"/>
                </a:lnTo>
                <a:lnTo>
                  <a:pt x="1302284" y="0"/>
                </a:lnTo>
                <a:lnTo>
                  <a:pt x="1303313" y="0"/>
                </a:lnTo>
                <a:lnTo>
                  <a:pt x="1312767" y="0"/>
                </a:lnTo>
                <a:lnTo>
                  <a:pt x="1316242" y="0"/>
                </a:lnTo>
                <a:lnTo>
                  <a:pt x="1321886" y="0"/>
                </a:lnTo>
                <a:lnTo>
                  <a:pt x="1324685" y="0"/>
                </a:lnTo>
                <a:lnTo>
                  <a:pt x="1325211" y="0"/>
                </a:lnTo>
                <a:lnTo>
                  <a:pt x="1332348" y="0"/>
                </a:lnTo>
                <a:lnTo>
                  <a:pt x="1332714" y="0"/>
                </a:lnTo>
                <a:lnTo>
                  <a:pt x="1333135" y="0"/>
                </a:lnTo>
                <a:lnTo>
                  <a:pt x="1348747" y="0"/>
                </a:lnTo>
                <a:lnTo>
                  <a:pt x="1354749" y="0"/>
                </a:lnTo>
                <a:lnTo>
                  <a:pt x="1378811" y="0"/>
                </a:lnTo>
                <a:lnTo>
                  <a:pt x="1383745" y="0"/>
                </a:lnTo>
                <a:lnTo>
                  <a:pt x="1385406" y="0"/>
                </a:lnTo>
                <a:lnTo>
                  <a:pt x="1399356" y="0"/>
                </a:lnTo>
                <a:lnTo>
                  <a:pt x="1400513" y="0"/>
                </a:lnTo>
                <a:lnTo>
                  <a:pt x="1413947" y="0"/>
                </a:lnTo>
                <a:lnTo>
                  <a:pt x="1414442" y="0"/>
                </a:lnTo>
                <a:lnTo>
                  <a:pt x="1422915" y="0"/>
                </a:lnTo>
                <a:lnTo>
                  <a:pt x="1426390" y="0"/>
                </a:lnTo>
                <a:lnTo>
                  <a:pt x="1429420" y="0"/>
                </a:lnTo>
                <a:lnTo>
                  <a:pt x="1430053" y="0"/>
                </a:lnTo>
                <a:lnTo>
                  <a:pt x="1430206" y="0"/>
                </a:lnTo>
                <a:lnTo>
                  <a:pt x="1430577" y="0"/>
                </a:lnTo>
                <a:lnTo>
                  <a:pt x="1436843" y="0"/>
                </a:lnTo>
                <a:lnTo>
                  <a:pt x="1444011" y="0"/>
                </a:lnTo>
                <a:lnTo>
                  <a:pt x="1449655" y="0"/>
                </a:lnTo>
                <a:lnTo>
                  <a:pt x="1452454" y="0"/>
                </a:lnTo>
                <a:lnTo>
                  <a:pt x="1452980" y="0"/>
                </a:lnTo>
                <a:lnTo>
                  <a:pt x="1456455" y="0"/>
                </a:lnTo>
                <a:lnTo>
                  <a:pt x="1459664" y="0"/>
                </a:lnTo>
                <a:lnTo>
                  <a:pt x="1460117" y="0"/>
                </a:lnTo>
                <a:lnTo>
                  <a:pt x="1460483" y="0"/>
                </a:lnTo>
                <a:lnTo>
                  <a:pt x="1460904" y="0"/>
                </a:lnTo>
                <a:lnTo>
                  <a:pt x="1472926" y="0"/>
                </a:lnTo>
                <a:lnTo>
                  <a:pt x="1482518" y="0"/>
                </a:lnTo>
                <a:lnTo>
                  <a:pt x="1489729" y="0"/>
                </a:lnTo>
                <a:lnTo>
                  <a:pt x="1504116" y="0"/>
                </a:lnTo>
                <a:lnTo>
                  <a:pt x="1511514" y="0"/>
                </a:lnTo>
                <a:lnTo>
                  <a:pt x="1524740" y="0"/>
                </a:lnTo>
                <a:lnTo>
                  <a:pt x="1528282" y="0"/>
                </a:lnTo>
                <a:lnTo>
                  <a:pt x="1531757" y="0"/>
                </a:lnTo>
                <a:lnTo>
                  <a:pt x="1534181" y="0"/>
                </a:lnTo>
                <a:lnTo>
                  <a:pt x="1542211" y="0"/>
                </a:lnTo>
                <a:lnTo>
                  <a:pt x="1554159" y="0"/>
                </a:lnTo>
                <a:lnTo>
                  <a:pt x="1557318" y="0"/>
                </a:lnTo>
                <a:lnTo>
                  <a:pt x="1557975" y="0"/>
                </a:lnTo>
                <a:lnTo>
                  <a:pt x="1558346" y="0"/>
                </a:lnTo>
                <a:lnTo>
                  <a:pt x="1561822" y="0"/>
                </a:lnTo>
                <a:lnTo>
                  <a:pt x="1564612" y="0"/>
                </a:lnTo>
                <a:lnTo>
                  <a:pt x="1566857" y="0"/>
                </a:lnTo>
                <a:lnTo>
                  <a:pt x="1576919" y="0"/>
                </a:lnTo>
                <a:lnTo>
                  <a:pt x="1579719" y="0"/>
                </a:lnTo>
                <a:lnTo>
                  <a:pt x="1584224" y="0"/>
                </a:lnTo>
                <a:lnTo>
                  <a:pt x="1587382" y="0"/>
                </a:lnTo>
                <a:lnTo>
                  <a:pt x="1587433" y="0"/>
                </a:lnTo>
                <a:lnTo>
                  <a:pt x="1600695" y="0"/>
                </a:lnTo>
                <a:lnTo>
                  <a:pt x="1606834" y="0"/>
                </a:lnTo>
                <a:lnTo>
                  <a:pt x="1607256" y="0"/>
                </a:lnTo>
                <a:lnTo>
                  <a:pt x="1608325" y="0"/>
                </a:lnTo>
                <a:lnTo>
                  <a:pt x="1609783" y="0"/>
                </a:lnTo>
                <a:lnTo>
                  <a:pt x="1617498" y="0"/>
                </a:lnTo>
                <a:lnTo>
                  <a:pt x="1631885" y="0"/>
                </a:lnTo>
                <a:lnTo>
                  <a:pt x="1636899" y="0"/>
                </a:lnTo>
                <a:lnTo>
                  <a:pt x="1637320" y="0"/>
                </a:lnTo>
                <a:lnTo>
                  <a:pt x="1637445" y="0"/>
                </a:lnTo>
                <a:lnTo>
                  <a:pt x="1652509" y="0"/>
                </a:lnTo>
                <a:lnTo>
                  <a:pt x="1659526" y="0"/>
                </a:lnTo>
                <a:lnTo>
                  <a:pt x="1661950" y="0"/>
                </a:lnTo>
                <a:lnTo>
                  <a:pt x="1664952" y="0"/>
                </a:lnTo>
                <a:lnTo>
                  <a:pt x="1667212" y="0"/>
                </a:lnTo>
                <a:lnTo>
                  <a:pt x="1685087" y="0"/>
                </a:lnTo>
                <a:lnTo>
                  <a:pt x="1689591" y="0"/>
                </a:lnTo>
                <a:lnTo>
                  <a:pt x="1694626" y="0"/>
                </a:lnTo>
                <a:lnTo>
                  <a:pt x="1697276" y="0"/>
                </a:lnTo>
                <a:lnTo>
                  <a:pt x="1698000" y="0"/>
                </a:lnTo>
                <a:lnTo>
                  <a:pt x="1704688" y="0"/>
                </a:lnTo>
                <a:lnTo>
                  <a:pt x="1707488" y="0"/>
                </a:lnTo>
                <a:lnTo>
                  <a:pt x="1710963" y="0"/>
                </a:lnTo>
                <a:lnTo>
                  <a:pt x="1715151" y="0"/>
                </a:lnTo>
                <a:lnTo>
                  <a:pt x="1721928" y="0"/>
                </a:lnTo>
                <a:lnTo>
                  <a:pt x="1734603" y="0"/>
                </a:lnTo>
                <a:lnTo>
                  <a:pt x="1735025" y="0"/>
                </a:lnTo>
                <a:lnTo>
                  <a:pt x="1735558" y="0"/>
                </a:lnTo>
                <a:lnTo>
                  <a:pt x="1736094" y="0"/>
                </a:lnTo>
                <a:lnTo>
                  <a:pt x="1737552" y="0"/>
                </a:lnTo>
                <a:lnTo>
                  <a:pt x="1741027" y="0"/>
                </a:lnTo>
                <a:lnTo>
                  <a:pt x="1747046" y="0"/>
                </a:lnTo>
                <a:lnTo>
                  <a:pt x="1748537" y="0"/>
                </a:lnTo>
                <a:lnTo>
                  <a:pt x="1753052" y="0"/>
                </a:lnTo>
                <a:lnTo>
                  <a:pt x="1757499" y="0"/>
                </a:lnTo>
                <a:lnTo>
                  <a:pt x="1764668" y="0"/>
                </a:lnTo>
                <a:lnTo>
                  <a:pt x="1765089" y="0"/>
                </a:lnTo>
                <a:lnTo>
                  <a:pt x="1765214" y="0"/>
                </a:lnTo>
                <a:lnTo>
                  <a:pt x="1770320" y="0"/>
                </a:lnTo>
                <a:lnTo>
                  <a:pt x="1777110" y="0"/>
                </a:lnTo>
                <a:lnTo>
                  <a:pt x="1779774" y="0"/>
                </a:lnTo>
                <a:lnTo>
                  <a:pt x="1792721" y="0"/>
                </a:lnTo>
                <a:lnTo>
                  <a:pt x="1794981" y="0"/>
                </a:lnTo>
                <a:lnTo>
                  <a:pt x="1825045" y="0"/>
                </a:lnTo>
                <a:lnTo>
                  <a:pt x="1825769" y="0"/>
                </a:lnTo>
                <a:lnTo>
                  <a:pt x="1838732" y="0"/>
                </a:lnTo>
                <a:lnTo>
                  <a:pt x="1845818" y="0"/>
                </a:lnTo>
                <a:lnTo>
                  <a:pt x="1849697" y="0"/>
                </a:lnTo>
                <a:lnTo>
                  <a:pt x="1852412" y="0"/>
                </a:lnTo>
                <a:lnTo>
                  <a:pt x="1853903" y="0"/>
                </a:lnTo>
                <a:lnTo>
                  <a:pt x="1863327" y="0"/>
                </a:lnTo>
                <a:lnTo>
                  <a:pt x="1868796" y="0"/>
                </a:lnTo>
                <a:lnTo>
                  <a:pt x="1874815" y="0"/>
                </a:lnTo>
                <a:lnTo>
                  <a:pt x="1876306" y="0"/>
                </a:lnTo>
                <a:lnTo>
                  <a:pt x="1880821" y="0"/>
                </a:lnTo>
                <a:lnTo>
                  <a:pt x="1882477" y="0"/>
                </a:lnTo>
                <a:lnTo>
                  <a:pt x="1883936" y="0"/>
                </a:lnTo>
                <a:lnTo>
                  <a:pt x="1885268" y="0"/>
                </a:lnTo>
                <a:lnTo>
                  <a:pt x="1896427" y="0"/>
                </a:lnTo>
                <a:lnTo>
                  <a:pt x="1898089" y="0"/>
                </a:lnTo>
                <a:lnTo>
                  <a:pt x="1904879" y="0"/>
                </a:lnTo>
                <a:lnTo>
                  <a:pt x="1907543" y="0"/>
                </a:lnTo>
                <a:lnTo>
                  <a:pt x="1911018" y="0"/>
                </a:lnTo>
                <a:lnTo>
                  <a:pt x="1919986" y="0"/>
                </a:lnTo>
                <a:lnTo>
                  <a:pt x="1927124" y="0"/>
                </a:lnTo>
                <a:lnTo>
                  <a:pt x="1927489" y="0"/>
                </a:lnTo>
                <a:lnTo>
                  <a:pt x="1927911" y="0"/>
                </a:lnTo>
                <a:lnTo>
                  <a:pt x="1929402" y="0"/>
                </a:lnTo>
                <a:lnTo>
                  <a:pt x="1946726" y="0"/>
                </a:lnTo>
                <a:lnTo>
                  <a:pt x="1949525" y="0"/>
                </a:lnTo>
                <a:lnTo>
                  <a:pt x="1957554" y="0"/>
                </a:lnTo>
                <a:lnTo>
                  <a:pt x="1957975" y="0"/>
                </a:lnTo>
                <a:lnTo>
                  <a:pt x="1973587" y="0"/>
                </a:lnTo>
                <a:lnTo>
                  <a:pt x="1978520" y="0"/>
                </a:lnTo>
                <a:lnTo>
                  <a:pt x="1980012" y="0"/>
                </a:lnTo>
                <a:lnTo>
                  <a:pt x="1980181" y="0"/>
                </a:lnTo>
                <a:lnTo>
                  <a:pt x="1981672" y="0"/>
                </a:lnTo>
                <a:lnTo>
                  <a:pt x="2008585" y="0"/>
                </a:lnTo>
                <a:lnTo>
                  <a:pt x="2009218" y="0"/>
                </a:lnTo>
                <a:lnTo>
                  <a:pt x="2010246" y="0"/>
                </a:lnTo>
                <a:lnTo>
                  <a:pt x="2010709" y="0"/>
                </a:lnTo>
                <a:lnTo>
                  <a:pt x="2011705" y="0"/>
                </a:lnTo>
                <a:lnTo>
                  <a:pt x="2024147" y="0"/>
                </a:lnTo>
                <a:lnTo>
                  <a:pt x="2024196" y="0"/>
                </a:lnTo>
                <a:lnTo>
                  <a:pt x="2024981" y="0"/>
                </a:lnTo>
                <a:lnTo>
                  <a:pt x="2025353" y="0"/>
                </a:lnTo>
                <a:lnTo>
                  <a:pt x="2026473" y="0"/>
                </a:lnTo>
                <a:lnTo>
                  <a:pt x="2031619" y="0"/>
                </a:lnTo>
                <a:lnTo>
                  <a:pt x="2033110" y="0"/>
                </a:lnTo>
                <a:lnTo>
                  <a:pt x="2038787" y="0"/>
                </a:lnTo>
                <a:lnTo>
                  <a:pt x="2039282" y="0"/>
                </a:lnTo>
                <a:lnTo>
                  <a:pt x="2047755" y="0"/>
                </a:lnTo>
                <a:lnTo>
                  <a:pt x="2051230" y="0"/>
                </a:lnTo>
                <a:lnTo>
                  <a:pt x="2054893" y="0"/>
                </a:lnTo>
                <a:lnTo>
                  <a:pt x="2055046" y="0"/>
                </a:lnTo>
                <a:lnTo>
                  <a:pt x="2055258" y="0"/>
                </a:lnTo>
                <a:lnTo>
                  <a:pt x="2055680" y="0"/>
                </a:lnTo>
                <a:lnTo>
                  <a:pt x="2057171" y="0"/>
                </a:lnTo>
                <a:lnTo>
                  <a:pt x="2061683" y="0"/>
                </a:lnTo>
                <a:lnTo>
                  <a:pt x="2067702" y="0"/>
                </a:lnTo>
                <a:lnTo>
                  <a:pt x="2074495" y="0"/>
                </a:lnTo>
                <a:lnTo>
                  <a:pt x="2077294" y="0"/>
                </a:lnTo>
                <a:lnTo>
                  <a:pt x="2084504" y="0"/>
                </a:lnTo>
                <a:lnTo>
                  <a:pt x="2085323" y="0"/>
                </a:lnTo>
                <a:lnTo>
                  <a:pt x="2085744" y="0"/>
                </a:lnTo>
                <a:lnTo>
                  <a:pt x="2097766" y="0"/>
                </a:lnTo>
                <a:lnTo>
                  <a:pt x="2106289" y="0"/>
                </a:lnTo>
                <a:lnTo>
                  <a:pt x="2107781" y="0"/>
                </a:lnTo>
                <a:lnTo>
                  <a:pt x="2128956" y="0"/>
                </a:lnTo>
                <a:lnTo>
                  <a:pt x="2129514" y="0"/>
                </a:lnTo>
                <a:lnTo>
                  <a:pt x="2136354" y="0"/>
                </a:lnTo>
                <a:lnTo>
                  <a:pt x="2136987" y="0"/>
                </a:lnTo>
                <a:lnTo>
                  <a:pt x="2138478" y="0"/>
                </a:lnTo>
                <a:lnTo>
                  <a:pt x="2151916" y="0"/>
                </a:lnTo>
                <a:lnTo>
                  <a:pt x="2152750" y="0"/>
                </a:lnTo>
                <a:lnTo>
                  <a:pt x="2153122" y="0"/>
                </a:lnTo>
                <a:lnTo>
                  <a:pt x="2154242" y="0"/>
                </a:lnTo>
                <a:lnTo>
                  <a:pt x="2156597" y="0"/>
                </a:lnTo>
                <a:lnTo>
                  <a:pt x="2159388" y="0"/>
                </a:lnTo>
                <a:lnTo>
                  <a:pt x="2160879" y="0"/>
                </a:lnTo>
                <a:lnTo>
                  <a:pt x="2161633" y="0"/>
                </a:lnTo>
                <a:lnTo>
                  <a:pt x="2167051" y="0"/>
                </a:lnTo>
                <a:lnTo>
                  <a:pt x="2178999" y="0"/>
                </a:lnTo>
                <a:lnTo>
                  <a:pt x="2182158" y="0"/>
                </a:lnTo>
                <a:lnTo>
                  <a:pt x="2182815" y="0"/>
                </a:lnTo>
                <a:lnTo>
                  <a:pt x="2188666" y="0"/>
                </a:lnTo>
                <a:lnTo>
                  <a:pt x="2189452" y="0"/>
                </a:lnTo>
                <a:lnTo>
                  <a:pt x="2191697" y="0"/>
                </a:lnTo>
                <a:lnTo>
                  <a:pt x="2195471" y="0"/>
                </a:lnTo>
                <a:lnTo>
                  <a:pt x="2201759" y="0"/>
                </a:lnTo>
                <a:lnTo>
                  <a:pt x="2203100" y="0"/>
                </a:lnTo>
                <a:lnTo>
                  <a:pt x="2204559" y="0"/>
                </a:lnTo>
                <a:lnTo>
                  <a:pt x="2204591" y="0"/>
                </a:lnTo>
                <a:lnTo>
                  <a:pt x="2212273" y="0"/>
                </a:lnTo>
                <a:lnTo>
                  <a:pt x="2225535" y="0"/>
                </a:lnTo>
                <a:lnTo>
                  <a:pt x="2231674" y="0"/>
                </a:lnTo>
                <a:lnTo>
                  <a:pt x="2232096" y="0"/>
                </a:lnTo>
                <a:lnTo>
                  <a:pt x="2232220" y="0"/>
                </a:lnTo>
                <a:lnTo>
                  <a:pt x="2233118" y="0"/>
                </a:lnTo>
                <a:lnTo>
                  <a:pt x="2233165" y="0"/>
                </a:lnTo>
                <a:lnTo>
                  <a:pt x="2256725" y="0"/>
                </a:lnTo>
                <a:lnTo>
                  <a:pt x="2257283" y="0"/>
                </a:lnTo>
                <a:lnTo>
                  <a:pt x="2262285" y="0"/>
                </a:lnTo>
                <a:lnTo>
                  <a:pt x="2284366" y="0"/>
                </a:lnTo>
                <a:lnTo>
                  <a:pt x="2289402" y="0"/>
                </a:lnTo>
                <a:lnTo>
                  <a:pt x="2292052" y="0"/>
                </a:lnTo>
                <a:lnTo>
                  <a:pt x="2299271" y="0"/>
                </a:lnTo>
                <a:lnTo>
                  <a:pt x="2308721" y="0"/>
                </a:lnTo>
                <a:lnTo>
                  <a:pt x="2309927" y="0"/>
                </a:lnTo>
                <a:lnTo>
                  <a:pt x="2316435" y="0"/>
                </a:lnTo>
                <a:lnTo>
                  <a:pt x="2316703" y="0"/>
                </a:lnTo>
                <a:lnTo>
                  <a:pt x="2319466" y="0"/>
                </a:lnTo>
                <a:lnTo>
                  <a:pt x="2322840" y="0"/>
                </a:lnTo>
                <a:lnTo>
                  <a:pt x="2329528" y="0"/>
                </a:lnTo>
                <a:lnTo>
                  <a:pt x="2330869" y="0"/>
                </a:lnTo>
                <a:lnTo>
                  <a:pt x="2332328" y="0"/>
                </a:lnTo>
                <a:lnTo>
                  <a:pt x="2332360" y="0"/>
                </a:lnTo>
                <a:lnTo>
                  <a:pt x="2335803" y="0"/>
                </a:lnTo>
                <a:lnTo>
                  <a:pt x="2343312" y="0"/>
                </a:lnTo>
                <a:lnTo>
                  <a:pt x="2344804" y="0"/>
                </a:lnTo>
                <a:lnTo>
                  <a:pt x="2346768" y="0"/>
                </a:lnTo>
                <a:lnTo>
                  <a:pt x="2347827" y="0"/>
                </a:lnTo>
                <a:lnTo>
                  <a:pt x="2352274" y="0"/>
                </a:lnTo>
                <a:lnTo>
                  <a:pt x="2359443" y="0"/>
                </a:lnTo>
                <a:lnTo>
                  <a:pt x="2359865" y="0"/>
                </a:lnTo>
                <a:lnTo>
                  <a:pt x="2359989" y="0"/>
                </a:lnTo>
                <a:lnTo>
                  <a:pt x="2360887" y="0"/>
                </a:lnTo>
                <a:lnTo>
                  <a:pt x="2360934" y="0"/>
                </a:lnTo>
                <a:lnTo>
                  <a:pt x="2371886" y="0"/>
                </a:lnTo>
                <a:lnTo>
                  <a:pt x="2373377" y="0"/>
                </a:lnTo>
                <a:lnTo>
                  <a:pt x="2377892" y="0"/>
                </a:lnTo>
                <a:cubicBezTo>
                  <a:pt x="2382339" y="0"/>
                  <a:pt x="2382339" y="0"/>
                  <a:pt x="2382339" y="0"/>
                </a:cubicBezTo>
                <a:lnTo>
                  <a:pt x="2390054" y="0"/>
                </a:lnTo>
                <a:lnTo>
                  <a:pt x="2419821" y="0"/>
                </a:lnTo>
                <a:lnTo>
                  <a:pt x="2427040" y="0"/>
                </a:lnTo>
                <a:lnTo>
                  <a:pt x="2436490" y="0"/>
                </a:lnTo>
                <a:lnTo>
                  <a:pt x="2444472" y="0"/>
                </a:lnTo>
                <a:lnTo>
                  <a:pt x="2448678" y="0"/>
                </a:lnTo>
                <a:lnTo>
                  <a:pt x="2450171" y="0"/>
                </a:lnTo>
                <a:lnTo>
                  <a:pt x="2450609" y="0"/>
                </a:lnTo>
                <a:lnTo>
                  <a:pt x="2463572" y="0"/>
                </a:lnTo>
                <a:lnTo>
                  <a:pt x="2471081" y="0"/>
                </a:lnTo>
                <a:lnTo>
                  <a:pt x="2472573" y="0"/>
                </a:lnTo>
                <a:lnTo>
                  <a:pt x="2474537" y="0"/>
                </a:lnTo>
                <a:lnTo>
                  <a:pt x="2475596" y="0"/>
                </a:lnTo>
                <a:lnTo>
                  <a:pt x="2477252" y="0"/>
                </a:lnTo>
                <a:lnTo>
                  <a:pt x="2478712" y="0"/>
                </a:lnTo>
                <a:lnTo>
                  <a:pt x="2478743" y="0"/>
                </a:lnTo>
                <a:lnTo>
                  <a:pt x="2480043" y="0"/>
                </a:lnTo>
                <a:lnTo>
                  <a:pt x="2499655" y="0"/>
                </a:lnTo>
                <a:lnTo>
                  <a:pt x="2501146" y="0"/>
                </a:lnTo>
                <a:lnTo>
                  <a:pt x="2505661" y="0"/>
                </a:lnTo>
                <a:lnTo>
                  <a:pt x="2508776" y="0"/>
                </a:lnTo>
                <a:lnTo>
                  <a:pt x="2510108" y="0"/>
                </a:lnTo>
                <a:lnTo>
                  <a:pt x="2524178" y="0"/>
                </a:lnTo>
                <a:lnTo>
                  <a:pt x="2525248" y="0"/>
                </a:lnTo>
                <a:lnTo>
                  <a:pt x="2525669" y="0"/>
                </a:lnTo>
                <a:lnTo>
                  <a:pt x="2552329" y="0"/>
                </a:lnTo>
                <a:lnTo>
                  <a:pt x="2552751" y="0"/>
                </a:lnTo>
                <a:lnTo>
                  <a:pt x="2554242" y="0"/>
                </a:lnTo>
                <a:lnTo>
                  <a:pt x="2574787" y="0"/>
                </a:lnTo>
                <a:lnTo>
                  <a:pt x="2576279" y="0"/>
                </a:lnTo>
                <a:lnTo>
                  <a:pt x="2576447" y="0"/>
                </a:lnTo>
                <a:lnTo>
                  <a:pt x="2577940" y="0"/>
                </a:lnTo>
                <a:lnTo>
                  <a:pt x="2603360" y="0"/>
                </a:lnTo>
                <a:lnTo>
                  <a:pt x="2604852" y="0"/>
                </a:lnTo>
                <a:lnTo>
                  <a:pt x="2605021" y="0"/>
                </a:lnTo>
                <a:lnTo>
                  <a:pt x="2605484" y="0"/>
                </a:lnTo>
                <a:lnTo>
                  <a:pt x="2606481" y="0"/>
                </a:lnTo>
                <a:lnTo>
                  <a:pt x="2606512" y="0"/>
                </a:lnTo>
                <a:lnTo>
                  <a:pt x="2606976" y="0"/>
                </a:lnTo>
                <a:lnTo>
                  <a:pt x="2618923" y="0"/>
                </a:lnTo>
                <a:lnTo>
                  <a:pt x="2621248" y="0"/>
                </a:lnTo>
                <a:lnTo>
                  <a:pt x="2622740" y="0"/>
                </a:lnTo>
                <a:lnTo>
                  <a:pt x="2627885" y="0"/>
                </a:lnTo>
                <a:lnTo>
                  <a:pt x="2629377" y="0"/>
                </a:lnTo>
                <a:lnTo>
                  <a:pt x="2634058" y="0"/>
                </a:lnTo>
                <a:lnTo>
                  <a:pt x="2635549" y="0"/>
                </a:lnTo>
                <a:lnTo>
                  <a:pt x="2636545" y="0"/>
                </a:lnTo>
                <a:lnTo>
                  <a:pt x="2648987" y="0"/>
                </a:lnTo>
                <a:lnTo>
                  <a:pt x="2649821" y="0"/>
                </a:lnTo>
                <a:lnTo>
                  <a:pt x="2651313" y="0"/>
                </a:lnTo>
                <a:lnTo>
                  <a:pt x="2651947" y="0"/>
                </a:lnTo>
                <a:lnTo>
                  <a:pt x="2653017" y="0"/>
                </a:lnTo>
                <a:lnTo>
                  <a:pt x="2653438" y="0"/>
                </a:lnTo>
                <a:lnTo>
                  <a:pt x="2656459" y="0"/>
                </a:lnTo>
                <a:lnTo>
                  <a:pt x="2657950" y="0"/>
                </a:lnTo>
                <a:lnTo>
                  <a:pt x="2665460" y="0"/>
                </a:lnTo>
                <a:lnTo>
                  <a:pt x="2680098" y="0"/>
                </a:lnTo>
                <a:lnTo>
                  <a:pt x="2680520" y="0"/>
                </a:lnTo>
                <a:lnTo>
                  <a:pt x="2682011" y="0"/>
                </a:lnTo>
                <a:lnTo>
                  <a:pt x="2692542" y="0"/>
                </a:lnTo>
                <a:lnTo>
                  <a:pt x="2702556" y="0"/>
                </a:lnTo>
                <a:lnTo>
                  <a:pt x="2704048" y="0"/>
                </a:lnTo>
                <a:lnTo>
                  <a:pt x="2724289" y="0"/>
                </a:lnTo>
                <a:lnTo>
                  <a:pt x="2731129" y="0"/>
                </a:lnTo>
                <a:lnTo>
                  <a:pt x="2732621" y="0"/>
                </a:lnTo>
                <a:lnTo>
                  <a:pt x="2733253" y="0"/>
                </a:lnTo>
                <a:lnTo>
                  <a:pt x="2734745" y="0"/>
                </a:lnTo>
                <a:lnTo>
                  <a:pt x="2746692" y="0"/>
                </a:lnTo>
                <a:lnTo>
                  <a:pt x="2749017" y="0"/>
                </a:lnTo>
                <a:lnTo>
                  <a:pt x="2750509" y="0"/>
                </a:lnTo>
                <a:lnTo>
                  <a:pt x="2754354" y="0"/>
                </a:lnTo>
                <a:lnTo>
                  <a:pt x="2755654" y="0"/>
                </a:lnTo>
                <a:lnTo>
                  <a:pt x="2757146" y="0"/>
                </a:lnTo>
                <a:lnTo>
                  <a:pt x="2761827" y="0"/>
                </a:lnTo>
                <a:lnTo>
                  <a:pt x="2763318" y="0"/>
                </a:lnTo>
                <a:lnTo>
                  <a:pt x="2776756" y="0"/>
                </a:lnTo>
                <a:lnTo>
                  <a:pt x="2777590" y="0"/>
                </a:lnTo>
                <a:lnTo>
                  <a:pt x="2779082" y="0"/>
                </a:lnTo>
                <a:lnTo>
                  <a:pt x="2783442" y="0"/>
                </a:lnTo>
                <a:lnTo>
                  <a:pt x="2784228" y="0"/>
                </a:lnTo>
                <a:lnTo>
                  <a:pt x="2785719" y="0"/>
                </a:lnTo>
                <a:lnTo>
                  <a:pt x="2786473" y="0"/>
                </a:lnTo>
                <a:lnTo>
                  <a:pt x="2793229" y="0"/>
                </a:lnTo>
                <a:lnTo>
                  <a:pt x="2799367" y="0"/>
                </a:lnTo>
                <a:lnTo>
                  <a:pt x="2813506" y="0"/>
                </a:lnTo>
                <a:lnTo>
                  <a:pt x="2820311" y="0"/>
                </a:lnTo>
                <a:lnTo>
                  <a:pt x="2827893" y="0"/>
                </a:lnTo>
                <a:lnTo>
                  <a:pt x="2827940" y="0"/>
                </a:lnTo>
                <a:lnTo>
                  <a:pt x="2829431" y="0"/>
                </a:lnTo>
                <a:lnTo>
                  <a:pt x="2829978" y="0"/>
                </a:lnTo>
                <a:lnTo>
                  <a:pt x="2852058" y="0"/>
                </a:lnTo>
                <a:lnTo>
                  <a:pt x="2857060" y="0"/>
                </a:lnTo>
                <a:lnTo>
                  <a:pt x="2857958" y="0"/>
                </a:lnTo>
                <a:lnTo>
                  <a:pt x="2871601" y="0"/>
                </a:lnTo>
                <a:lnTo>
                  <a:pt x="2882123" y="0"/>
                </a:lnTo>
                <a:lnTo>
                  <a:pt x="2894046" y="0"/>
                </a:lnTo>
                <a:lnTo>
                  <a:pt x="2903496" y="0"/>
                </a:lnTo>
                <a:lnTo>
                  <a:pt x="2911211" y="0"/>
                </a:lnTo>
                <a:lnTo>
                  <a:pt x="2914242" y="0"/>
                </a:lnTo>
                <a:lnTo>
                  <a:pt x="2914461" y="0"/>
                </a:lnTo>
                <a:lnTo>
                  <a:pt x="2924111" y="0"/>
                </a:lnTo>
                <a:lnTo>
                  <a:pt x="2927136" y="0"/>
                </a:lnTo>
                <a:lnTo>
                  <a:pt x="2933561" y="0"/>
                </a:lnTo>
                <a:lnTo>
                  <a:pt x="2939580" y="0"/>
                </a:lnTo>
                <a:lnTo>
                  <a:pt x="2941275" y="0"/>
                </a:lnTo>
                <a:lnTo>
                  <a:pt x="2941543" y="0"/>
                </a:lnTo>
                <a:lnTo>
                  <a:pt x="2945586" y="0"/>
                </a:lnTo>
                <a:lnTo>
                  <a:pt x="2950032" y="0"/>
                </a:lnTo>
                <a:lnTo>
                  <a:pt x="2955662" y="0"/>
                </a:lnTo>
                <a:lnTo>
                  <a:pt x="2955709" y="0"/>
                </a:lnTo>
                <a:lnTo>
                  <a:pt x="2957200" y="0"/>
                </a:lnTo>
                <a:lnTo>
                  <a:pt x="2957747" y="0"/>
                </a:lnTo>
                <a:lnTo>
                  <a:pt x="2968152" y="0"/>
                </a:lnTo>
                <a:lnTo>
                  <a:pt x="2969644" y="0"/>
                </a:lnTo>
                <a:lnTo>
                  <a:pt x="2972667" y="0"/>
                </a:lnTo>
                <a:lnTo>
                  <a:pt x="2977114" y="0"/>
                </a:lnTo>
                <a:lnTo>
                  <a:pt x="2984829" y="0"/>
                </a:lnTo>
                <a:lnTo>
                  <a:pt x="2985727" y="0"/>
                </a:lnTo>
                <a:lnTo>
                  <a:pt x="2999370" y="0"/>
                </a:lnTo>
                <a:lnTo>
                  <a:pt x="3021815" y="0"/>
                </a:lnTo>
                <a:lnTo>
                  <a:pt x="3031265" y="0"/>
                </a:lnTo>
                <a:lnTo>
                  <a:pt x="3042230" y="0"/>
                </a:lnTo>
                <a:lnTo>
                  <a:pt x="3044946" y="0"/>
                </a:lnTo>
                <a:lnTo>
                  <a:pt x="3051880" y="0"/>
                </a:lnTo>
                <a:lnTo>
                  <a:pt x="3061330" y="0"/>
                </a:lnTo>
                <a:lnTo>
                  <a:pt x="3067349" y="0"/>
                </a:lnTo>
                <a:lnTo>
                  <a:pt x="3069312" y="0"/>
                </a:lnTo>
                <a:lnTo>
                  <a:pt x="3073355" y="0"/>
                </a:lnTo>
                <a:lnTo>
                  <a:pt x="3073518" y="0"/>
                </a:lnTo>
                <a:lnTo>
                  <a:pt x="3075011" y="0"/>
                </a:lnTo>
                <a:lnTo>
                  <a:pt x="3077801" y="0"/>
                </a:lnTo>
                <a:lnTo>
                  <a:pt x="3095921" y="0"/>
                </a:lnTo>
                <a:lnTo>
                  <a:pt x="3097413" y="0"/>
                </a:lnTo>
                <a:lnTo>
                  <a:pt x="3100436" y="0"/>
                </a:lnTo>
                <a:lnTo>
                  <a:pt x="3103552" y="0"/>
                </a:lnTo>
                <a:lnTo>
                  <a:pt x="3104883" y="0"/>
                </a:lnTo>
                <a:lnTo>
                  <a:pt x="3120023" y="0"/>
                </a:lnTo>
                <a:lnTo>
                  <a:pt x="3120445" y="0"/>
                </a:lnTo>
                <a:lnTo>
                  <a:pt x="3149018" y="0"/>
                </a:lnTo>
                <a:lnTo>
                  <a:pt x="3150088" y="0"/>
                </a:lnTo>
                <a:lnTo>
                  <a:pt x="3150509" y="0"/>
                </a:lnTo>
                <a:lnTo>
                  <a:pt x="3171054" y="0"/>
                </a:lnTo>
                <a:lnTo>
                  <a:pt x="3172715" y="0"/>
                </a:lnTo>
                <a:lnTo>
                  <a:pt x="3199627" y="0"/>
                </a:lnTo>
                <a:lnTo>
                  <a:pt x="3201119" y="0"/>
                </a:lnTo>
                <a:lnTo>
                  <a:pt x="3201287" y="0"/>
                </a:lnTo>
                <a:lnTo>
                  <a:pt x="3201751" y="0"/>
                </a:lnTo>
                <a:lnTo>
                  <a:pt x="3202780" y="0"/>
                </a:lnTo>
                <a:lnTo>
                  <a:pt x="3217515" y="0"/>
                </a:lnTo>
                <a:lnTo>
                  <a:pt x="3224152" y="0"/>
                </a:lnTo>
                <a:lnTo>
                  <a:pt x="3230324" y="0"/>
                </a:lnTo>
                <a:lnTo>
                  <a:pt x="3231321" y="0"/>
                </a:lnTo>
                <a:lnTo>
                  <a:pt x="3231816" y="0"/>
                </a:lnTo>
                <a:lnTo>
                  <a:pt x="3243763" y="0"/>
                </a:lnTo>
                <a:lnTo>
                  <a:pt x="3246088" y="0"/>
                </a:lnTo>
                <a:lnTo>
                  <a:pt x="3247580" y="0"/>
                </a:lnTo>
                <a:lnTo>
                  <a:pt x="3247792" y="0"/>
                </a:lnTo>
                <a:lnTo>
                  <a:pt x="3248214" y="0"/>
                </a:lnTo>
                <a:lnTo>
                  <a:pt x="3252725" y="0"/>
                </a:lnTo>
                <a:lnTo>
                  <a:pt x="3254217" y="0"/>
                </a:lnTo>
                <a:lnTo>
                  <a:pt x="3260235" y="0"/>
                </a:lnTo>
                <a:lnTo>
                  <a:pt x="3276787" y="0"/>
                </a:lnTo>
                <a:lnTo>
                  <a:pt x="3277857" y="0"/>
                </a:lnTo>
                <a:lnTo>
                  <a:pt x="3278278" y="0"/>
                </a:lnTo>
                <a:lnTo>
                  <a:pt x="3290300" y="0"/>
                </a:lnTo>
                <a:lnTo>
                  <a:pt x="3298823" y="0"/>
                </a:lnTo>
                <a:lnTo>
                  <a:pt x="3327396" y="0"/>
                </a:lnTo>
                <a:lnTo>
                  <a:pt x="3328888" y="0"/>
                </a:lnTo>
                <a:lnTo>
                  <a:pt x="3329520" y="0"/>
                </a:lnTo>
                <a:lnTo>
                  <a:pt x="3345284" y="0"/>
                </a:lnTo>
                <a:lnTo>
                  <a:pt x="3349129" y="0"/>
                </a:lnTo>
                <a:lnTo>
                  <a:pt x="3351921" y="0"/>
                </a:lnTo>
                <a:lnTo>
                  <a:pt x="3358093" y="0"/>
                </a:lnTo>
                <a:lnTo>
                  <a:pt x="3359585" y="0"/>
                </a:lnTo>
                <a:lnTo>
                  <a:pt x="3371532" y="0"/>
                </a:lnTo>
                <a:lnTo>
                  <a:pt x="3373857" y="0"/>
                </a:lnTo>
                <a:lnTo>
                  <a:pt x="3375349" y="0"/>
                </a:lnTo>
                <a:lnTo>
                  <a:pt x="3380494" y="0"/>
                </a:lnTo>
                <a:lnTo>
                  <a:pt x="3381986" y="0"/>
                </a:lnTo>
                <a:lnTo>
                  <a:pt x="3388004" y="0"/>
                </a:lnTo>
                <a:lnTo>
                  <a:pt x="3408282" y="0"/>
                </a:lnTo>
                <a:lnTo>
                  <a:pt x="3418069" y="0"/>
                </a:lnTo>
                <a:lnTo>
                  <a:pt x="3424207" y="0"/>
                </a:lnTo>
                <a:lnTo>
                  <a:pt x="3424753" y="0"/>
                </a:lnTo>
                <a:lnTo>
                  <a:pt x="3452733" y="0"/>
                </a:lnTo>
                <a:lnTo>
                  <a:pt x="3454818" y="0"/>
                </a:lnTo>
                <a:lnTo>
                  <a:pt x="3476898" y="0"/>
                </a:lnTo>
                <a:lnTo>
                  <a:pt x="3496441" y="0"/>
                </a:lnTo>
                <a:lnTo>
                  <a:pt x="3509236" y="0"/>
                </a:lnTo>
                <a:lnTo>
                  <a:pt x="3518886" y="0"/>
                </a:lnTo>
                <a:lnTo>
                  <a:pt x="3528336" y="0"/>
                </a:lnTo>
                <a:lnTo>
                  <a:pt x="3536051" y="0"/>
                </a:lnTo>
                <a:lnTo>
                  <a:pt x="3539301" y="0"/>
                </a:lnTo>
                <a:lnTo>
                  <a:pt x="3540361" y="0"/>
                </a:lnTo>
                <a:lnTo>
                  <a:pt x="3544807" y="0"/>
                </a:lnTo>
                <a:lnTo>
                  <a:pt x="3551976" y="0"/>
                </a:lnTo>
                <a:lnTo>
                  <a:pt x="3552522" y="0"/>
                </a:lnTo>
                <a:lnTo>
                  <a:pt x="3564420" y="0"/>
                </a:lnTo>
                <a:lnTo>
                  <a:pt x="3570426" y="0"/>
                </a:lnTo>
                <a:cubicBezTo>
                  <a:pt x="3574872" y="0"/>
                  <a:pt x="3574872" y="0"/>
                  <a:pt x="3574872" y="0"/>
                </a:cubicBezTo>
                <a:lnTo>
                  <a:pt x="3580502" y="0"/>
                </a:lnTo>
                <a:lnTo>
                  <a:pt x="3582587" y="0"/>
                </a:lnTo>
                <a:lnTo>
                  <a:pt x="3624210" y="0"/>
                </a:lnTo>
                <a:lnTo>
                  <a:pt x="3637005" y="0"/>
                </a:lnTo>
                <a:lnTo>
                  <a:pt x="3646655" y="0"/>
                </a:lnTo>
                <a:lnTo>
                  <a:pt x="3656105" y="0"/>
                </a:lnTo>
                <a:lnTo>
                  <a:pt x="3667070" y="0"/>
                </a:lnTo>
                <a:lnTo>
                  <a:pt x="3668130" y="0"/>
                </a:lnTo>
                <a:lnTo>
                  <a:pt x="3669786" y="0"/>
                </a:lnTo>
                <a:lnTo>
                  <a:pt x="3672576" y="0"/>
                </a:lnTo>
                <a:lnTo>
                  <a:pt x="3692189" y="0"/>
                </a:lnTo>
                <a:lnTo>
                  <a:pt x="3698195" y="0"/>
                </a:lnTo>
                <a:lnTo>
                  <a:pt x="3702641" y="0"/>
                </a:lnTo>
                <a:lnTo>
                  <a:pt x="3744863" y="0"/>
                </a:lnTo>
                <a:lnTo>
                  <a:pt x="3745285" y="0"/>
                </a:lnTo>
                <a:lnTo>
                  <a:pt x="3795894" y="0"/>
                </a:lnTo>
                <a:lnTo>
                  <a:pt x="3797555" y="0"/>
                </a:lnTo>
                <a:lnTo>
                  <a:pt x="3826591" y="0"/>
                </a:lnTo>
                <a:lnTo>
                  <a:pt x="3842355" y="0"/>
                </a:lnTo>
                <a:lnTo>
                  <a:pt x="3848992" y="0"/>
                </a:lnTo>
                <a:lnTo>
                  <a:pt x="3872632" y="0"/>
                </a:lnTo>
                <a:lnTo>
                  <a:pt x="3873054" y="0"/>
                </a:lnTo>
                <a:lnTo>
                  <a:pt x="3885075" y="0"/>
                </a:lnTo>
                <a:lnTo>
                  <a:pt x="3923663" y="0"/>
                </a:lnTo>
                <a:lnTo>
                  <a:pt x="3954360" y="0"/>
                </a:lnTo>
                <a:lnTo>
                  <a:pt x="3970124" y="0"/>
                </a:lnTo>
                <a:lnTo>
                  <a:pt x="3976761" y="0"/>
                </a:lnTo>
                <a:lnTo>
                  <a:pt x="4012844" y="0"/>
                </a:lnTo>
                <a:lnTo>
                  <a:pt x="4049593" y="0"/>
                </a:lnTo>
                <a:cubicBezTo>
                  <a:pt x="4169647" y="0"/>
                  <a:pt x="4169647" y="0"/>
                  <a:pt x="4169647" y="0"/>
                </a:cubicBezTo>
                <a:lnTo>
                  <a:pt x="4177362" y="0"/>
                </a:lnTo>
                <a:cubicBezTo>
                  <a:pt x="4297416" y="0"/>
                  <a:pt x="4297416" y="0"/>
                  <a:pt x="4297416" y="0"/>
                </a:cubicBezTo>
                <a:cubicBezTo>
                  <a:pt x="4327758" y="0"/>
                  <a:pt x="4364168" y="21251"/>
                  <a:pt x="4379339" y="47054"/>
                </a:cubicBezTo>
                <a:cubicBezTo>
                  <a:pt x="4591731" y="415146"/>
                  <a:pt x="4591731" y="415146"/>
                  <a:pt x="4591731" y="415146"/>
                </a:cubicBezTo>
                <a:cubicBezTo>
                  <a:pt x="4606902" y="440951"/>
                  <a:pt x="4606902" y="483452"/>
                  <a:pt x="4591731" y="509257"/>
                </a:cubicBezTo>
                <a:cubicBezTo>
                  <a:pt x="4379339" y="877348"/>
                  <a:pt x="4379339" y="877348"/>
                  <a:pt x="4379339" y="877348"/>
                </a:cubicBezTo>
                <a:cubicBezTo>
                  <a:pt x="4364168" y="903151"/>
                  <a:pt x="4327758" y="924402"/>
                  <a:pt x="4297416" y="924402"/>
                </a:cubicBezTo>
                <a:lnTo>
                  <a:pt x="4169647" y="924402"/>
                </a:lnTo>
                <a:lnTo>
                  <a:pt x="3976761" y="924402"/>
                </a:lnTo>
                <a:lnTo>
                  <a:pt x="3872632" y="924402"/>
                </a:lnTo>
                <a:lnTo>
                  <a:pt x="3848992" y="924402"/>
                </a:lnTo>
                <a:lnTo>
                  <a:pt x="3744863" y="924402"/>
                </a:lnTo>
                <a:lnTo>
                  <a:pt x="3702641" y="924402"/>
                </a:lnTo>
                <a:lnTo>
                  <a:pt x="3672576" y="924402"/>
                </a:lnTo>
                <a:lnTo>
                  <a:pt x="3656105" y="924402"/>
                </a:lnTo>
                <a:lnTo>
                  <a:pt x="3574872" y="924402"/>
                </a:lnTo>
                <a:lnTo>
                  <a:pt x="3551976" y="924402"/>
                </a:lnTo>
                <a:lnTo>
                  <a:pt x="3544807" y="924402"/>
                </a:lnTo>
                <a:lnTo>
                  <a:pt x="3528336" y="924402"/>
                </a:lnTo>
                <a:lnTo>
                  <a:pt x="3424207" y="924402"/>
                </a:lnTo>
                <a:lnTo>
                  <a:pt x="3381986" y="924402"/>
                </a:lnTo>
                <a:lnTo>
                  <a:pt x="3380494" y="924402"/>
                </a:lnTo>
                <a:lnTo>
                  <a:pt x="3351921" y="924402"/>
                </a:lnTo>
                <a:lnTo>
                  <a:pt x="3277857" y="924402"/>
                </a:lnTo>
                <a:lnTo>
                  <a:pt x="3254217" y="924402"/>
                </a:lnTo>
                <a:lnTo>
                  <a:pt x="3252725" y="924402"/>
                </a:lnTo>
                <a:lnTo>
                  <a:pt x="3247792" y="924402"/>
                </a:lnTo>
                <a:lnTo>
                  <a:pt x="3231321" y="924402"/>
                </a:lnTo>
                <a:lnTo>
                  <a:pt x="3224152" y="924402"/>
                </a:lnTo>
                <a:lnTo>
                  <a:pt x="3150088" y="924402"/>
                </a:lnTo>
                <a:lnTo>
                  <a:pt x="3120023" y="924402"/>
                </a:lnTo>
                <a:lnTo>
                  <a:pt x="3104883" y="924402"/>
                </a:lnTo>
                <a:lnTo>
                  <a:pt x="3103552" y="924402"/>
                </a:lnTo>
                <a:lnTo>
                  <a:pt x="3077801" y="924402"/>
                </a:lnTo>
                <a:lnTo>
                  <a:pt x="3061330" y="924402"/>
                </a:lnTo>
                <a:lnTo>
                  <a:pt x="3031265" y="924402"/>
                </a:lnTo>
                <a:lnTo>
                  <a:pt x="2977114" y="924402"/>
                </a:lnTo>
                <a:lnTo>
                  <a:pt x="2957200" y="924402"/>
                </a:lnTo>
                <a:lnTo>
                  <a:pt x="2955709" y="924402"/>
                </a:lnTo>
                <a:lnTo>
                  <a:pt x="2950032" y="924402"/>
                </a:lnTo>
                <a:lnTo>
                  <a:pt x="2933561" y="924402"/>
                </a:lnTo>
                <a:lnTo>
                  <a:pt x="2927136" y="924402"/>
                </a:lnTo>
                <a:lnTo>
                  <a:pt x="2903496" y="924402"/>
                </a:lnTo>
                <a:lnTo>
                  <a:pt x="2829431" y="924402"/>
                </a:lnTo>
                <a:lnTo>
                  <a:pt x="2827940" y="924402"/>
                </a:lnTo>
                <a:lnTo>
                  <a:pt x="2799367" y="924402"/>
                </a:lnTo>
                <a:lnTo>
                  <a:pt x="2785719" y="924402"/>
                </a:lnTo>
                <a:lnTo>
                  <a:pt x="2784228" y="924402"/>
                </a:lnTo>
                <a:lnTo>
                  <a:pt x="2757146" y="924402"/>
                </a:lnTo>
                <a:lnTo>
                  <a:pt x="2755654" y="924402"/>
                </a:lnTo>
                <a:lnTo>
                  <a:pt x="2680098" y="924402"/>
                </a:lnTo>
                <a:lnTo>
                  <a:pt x="2657950" y="924402"/>
                </a:lnTo>
                <a:lnTo>
                  <a:pt x="2656459" y="924402"/>
                </a:lnTo>
                <a:lnTo>
                  <a:pt x="2653017" y="924402"/>
                </a:lnTo>
                <a:lnTo>
                  <a:pt x="2636545" y="924402"/>
                </a:lnTo>
                <a:lnTo>
                  <a:pt x="2629377" y="924402"/>
                </a:lnTo>
                <a:lnTo>
                  <a:pt x="2627885" y="924402"/>
                </a:lnTo>
                <a:lnTo>
                  <a:pt x="2606481" y="924402"/>
                </a:lnTo>
                <a:lnTo>
                  <a:pt x="2552329" y="924402"/>
                </a:lnTo>
                <a:lnTo>
                  <a:pt x="2525248" y="924402"/>
                </a:lnTo>
                <a:lnTo>
                  <a:pt x="2510108" y="924402"/>
                </a:lnTo>
                <a:lnTo>
                  <a:pt x="2508776" y="924402"/>
                </a:lnTo>
                <a:lnTo>
                  <a:pt x="2480043" y="924402"/>
                </a:lnTo>
                <a:lnTo>
                  <a:pt x="2478712" y="924402"/>
                </a:lnTo>
                <a:lnTo>
                  <a:pt x="2463572" y="924402"/>
                </a:lnTo>
                <a:lnTo>
                  <a:pt x="2436490" y="924402"/>
                </a:lnTo>
                <a:lnTo>
                  <a:pt x="2382339" y="924402"/>
                </a:lnTo>
                <a:lnTo>
                  <a:pt x="2360934" y="924402"/>
                </a:lnTo>
                <a:lnTo>
                  <a:pt x="2359443" y="924402"/>
                </a:lnTo>
                <a:lnTo>
                  <a:pt x="2352274" y="924402"/>
                </a:lnTo>
                <a:lnTo>
                  <a:pt x="2335803" y="924402"/>
                </a:lnTo>
                <a:lnTo>
                  <a:pt x="2332360" y="924402"/>
                </a:lnTo>
                <a:lnTo>
                  <a:pt x="2332328" y="924402"/>
                </a:lnTo>
                <a:lnTo>
                  <a:pt x="2330869" y="924402"/>
                </a:lnTo>
                <a:lnTo>
                  <a:pt x="2308721" y="924402"/>
                </a:lnTo>
                <a:lnTo>
                  <a:pt x="2233165" y="924402"/>
                </a:lnTo>
                <a:lnTo>
                  <a:pt x="2231674" y="924402"/>
                </a:lnTo>
                <a:lnTo>
                  <a:pt x="2204591" y="924402"/>
                </a:lnTo>
                <a:lnTo>
                  <a:pt x="2204559" y="924402"/>
                </a:lnTo>
                <a:lnTo>
                  <a:pt x="2203100" y="924402"/>
                </a:lnTo>
                <a:lnTo>
                  <a:pt x="2189452" y="924402"/>
                </a:lnTo>
                <a:lnTo>
                  <a:pt x="2160879" y="924402"/>
                </a:lnTo>
                <a:lnTo>
                  <a:pt x="2159388" y="924402"/>
                </a:lnTo>
                <a:lnTo>
                  <a:pt x="2085323" y="924402"/>
                </a:lnTo>
                <a:lnTo>
                  <a:pt x="2077294" y="924402"/>
                </a:lnTo>
                <a:lnTo>
                  <a:pt x="2061683" y="924402"/>
                </a:lnTo>
                <a:lnTo>
                  <a:pt x="2055258" y="924402"/>
                </a:lnTo>
                <a:lnTo>
                  <a:pt x="2038787" y="924402"/>
                </a:lnTo>
                <a:lnTo>
                  <a:pt x="2033110" y="924402"/>
                </a:lnTo>
                <a:lnTo>
                  <a:pt x="2031619" y="924402"/>
                </a:lnTo>
                <a:lnTo>
                  <a:pt x="2011705" y="924402"/>
                </a:lnTo>
                <a:lnTo>
                  <a:pt x="1957554" y="924402"/>
                </a:lnTo>
                <a:lnTo>
                  <a:pt x="1949525" y="924402"/>
                </a:lnTo>
                <a:lnTo>
                  <a:pt x="1927489" y="924402"/>
                </a:lnTo>
                <a:lnTo>
                  <a:pt x="1911018" y="924402"/>
                </a:lnTo>
                <a:lnTo>
                  <a:pt x="1907543" y="924402"/>
                </a:lnTo>
                <a:lnTo>
                  <a:pt x="1885268" y="924402"/>
                </a:lnTo>
                <a:lnTo>
                  <a:pt x="1883936" y="924402"/>
                </a:lnTo>
                <a:lnTo>
                  <a:pt x="1868796" y="924402"/>
                </a:lnTo>
                <a:lnTo>
                  <a:pt x="1838732" y="924402"/>
                </a:lnTo>
                <a:lnTo>
                  <a:pt x="1779774" y="924402"/>
                </a:lnTo>
                <a:lnTo>
                  <a:pt x="1764668" y="924402"/>
                </a:lnTo>
                <a:lnTo>
                  <a:pt x="1757499" y="924402"/>
                </a:lnTo>
                <a:lnTo>
                  <a:pt x="1741027" y="924402"/>
                </a:lnTo>
                <a:lnTo>
                  <a:pt x="1737552" y="924402"/>
                </a:lnTo>
                <a:lnTo>
                  <a:pt x="1736094" y="924402"/>
                </a:lnTo>
                <a:lnTo>
                  <a:pt x="1734603" y="924402"/>
                </a:lnTo>
                <a:lnTo>
                  <a:pt x="1710963" y="924402"/>
                </a:lnTo>
                <a:lnTo>
                  <a:pt x="1707488" y="924402"/>
                </a:lnTo>
                <a:lnTo>
                  <a:pt x="1652509" y="924402"/>
                </a:lnTo>
                <a:lnTo>
                  <a:pt x="1636899" y="924402"/>
                </a:lnTo>
                <a:lnTo>
                  <a:pt x="1609783" y="924402"/>
                </a:lnTo>
                <a:lnTo>
                  <a:pt x="1608325" y="924402"/>
                </a:lnTo>
                <a:lnTo>
                  <a:pt x="1606834" y="924402"/>
                </a:lnTo>
                <a:lnTo>
                  <a:pt x="1579719" y="924402"/>
                </a:lnTo>
                <a:lnTo>
                  <a:pt x="1564612" y="924402"/>
                </a:lnTo>
                <a:lnTo>
                  <a:pt x="1524740" y="924402"/>
                </a:lnTo>
                <a:lnTo>
                  <a:pt x="1482518" y="924402"/>
                </a:lnTo>
                <a:lnTo>
                  <a:pt x="1460483" y="924402"/>
                </a:lnTo>
                <a:lnTo>
                  <a:pt x="1452454" y="924402"/>
                </a:lnTo>
                <a:lnTo>
                  <a:pt x="1444011" y="924402"/>
                </a:lnTo>
                <a:lnTo>
                  <a:pt x="1436843" y="924402"/>
                </a:lnTo>
                <a:lnTo>
                  <a:pt x="1413947" y="924402"/>
                </a:lnTo>
                <a:lnTo>
                  <a:pt x="1354749" y="924402"/>
                </a:lnTo>
                <a:lnTo>
                  <a:pt x="1332714" y="924402"/>
                </a:lnTo>
                <a:lnTo>
                  <a:pt x="1324685" y="924402"/>
                </a:lnTo>
                <a:lnTo>
                  <a:pt x="1316242" y="924402"/>
                </a:lnTo>
                <a:lnTo>
                  <a:pt x="1312767" y="924402"/>
                </a:lnTo>
                <a:lnTo>
                  <a:pt x="1286178" y="924402"/>
                </a:lnTo>
                <a:lnTo>
                  <a:pt x="1282703" y="924402"/>
                </a:lnTo>
                <a:lnTo>
                  <a:pt x="1243956" y="924402"/>
                </a:lnTo>
                <a:lnTo>
                  <a:pt x="1184998" y="924402"/>
                </a:lnTo>
                <a:lnTo>
                  <a:pt x="1154934" y="924402"/>
                </a:lnTo>
                <a:lnTo>
                  <a:pt x="1139828" y="924402"/>
                </a:lnTo>
                <a:lnTo>
                  <a:pt x="1116187" y="924402"/>
                </a:lnTo>
                <a:lnTo>
                  <a:pt x="1112712" y="924402"/>
                </a:lnTo>
                <a:lnTo>
                  <a:pt x="1057734" y="924402"/>
                </a:lnTo>
                <a:lnTo>
                  <a:pt x="1027669" y="924402"/>
                </a:lnTo>
                <a:lnTo>
                  <a:pt x="1012059" y="924402"/>
                </a:lnTo>
                <a:lnTo>
                  <a:pt x="984943" y="924402"/>
                </a:lnTo>
                <a:lnTo>
                  <a:pt x="929965" y="924402"/>
                </a:lnTo>
                <a:lnTo>
                  <a:pt x="899900" y="924402"/>
                </a:lnTo>
                <a:lnTo>
                  <a:pt x="857678" y="924402"/>
                </a:lnTo>
                <a:lnTo>
                  <a:pt x="819171" y="924402"/>
                </a:lnTo>
                <a:lnTo>
                  <a:pt x="729909" y="924402"/>
                </a:lnTo>
                <a:lnTo>
                  <a:pt x="691402" y="924402"/>
                </a:lnTo>
                <a:lnTo>
                  <a:pt x="687927" y="924402"/>
                </a:lnTo>
                <a:lnTo>
                  <a:pt x="560158" y="924402"/>
                </a:lnTo>
                <a:lnTo>
                  <a:pt x="432894" y="924402"/>
                </a:lnTo>
                <a:lnTo>
                  <a:pt x="305125" y="924402"/>
                </a:lnTo>
                <a:cubicBezTo>
                  <a:pt x="275541" y="924402"/>
                  <a:pt x="238373" y="903151"/>
                  <a:pt x="223202" y="877348"/>
                </a:cubicBezTo>
                <a:cubicBezTo>
                  <a:pt x="10809" y="509257"/>
                  <a:pt x="10809" y="509257"/>
                  <a:pt x="10809" y="509257"/>
                </a:cubicBezTo>
                <a:cubicBezTo>
                  <a:pt x="-3603" y="483452"/>
                  <a:pt x="-3603" y="440951"/>
                  <a:pt x="10809" y="415146"/>
                </a:cubicBezTo>
                <a:cubicBezTo>
                  <a:pt x="223202" y="47054"/>
                  <a:pt x="223202" y="47054"/>
                  <a:pt x="223202" y="47054"/>
                </a:cubicBezTo>
                <a:cubicBezTo>
                  <a:pt x="238373" y="21251"/>
                  <a:pt x="275541" y="0"/>
                  <a:pt x="305125" y="0"/>
                </a:cubicBezTo>
                <a:close/>
              </a:path>
            </a:pathLst>
          </a:custGeom>
          <a:solidFill>
            <a:srgbClr val="C00000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83639" tIns="41819" rIns="83639" bIns="41819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6" name="组合 79"/>
          <p:cNvGrpSpPr/>
          <p:nvPr/>
        </p:nvGrpSpPr>
        <p:grpSpPr>
          <a:xfrm rot="16200000">
            <a:off x="2219181" y="4712486"/>
            <a:ext cx="1266080" cy="1357274"/>
            <a:chOff x="8439634" y="3544648"/>
            <a:chExt cx="1611146" cy="1817848"/>
          </a:xfrm>
        </p:grpSpPr>
        <p:sp>
          <p:nvSpPr>
            <p:cNvPr id="59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7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03200" dist="762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5"/>
            <p:cNvSpPr/>
            <p:nvPr/>
          </p:nvSpPr>
          <p:spPr bwMode="auto">
            <a:xfrm rot="5400000">
              <a:off x="8582835" y="3866516"/>
              <a:ext cx="1324744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C00000"/>
            </a:solidFill>
            <a:ln w="1587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81"/>
          <p:cNvGrpSpPr/>
          <p:nvPr/>
        </p:nvGrpSpPr>
        <p:grpSpPr>
          <a:xfrm>
            <a:off x="3536089" y="5040148"/>
            <a:ext cx="5130885" cy="772519"/>
            <a:chOff x="4504155" y="3041251"/>
            <a:chExt cx="2360215" cy="817561"/>
          </a:xfrm>
        </p:grpSpPr>
        <p:sp>
          <p:nvSpPr>
            <p:cNvPr id="62" name="文本框 83"/>
            <p:cNvSpPr txBox="1"/>
            <p:nvPr/>
          </p:nvSpPr>
          <p:spPr>
            <a:xfrm>
              <a:off x="4543492" y="3041251"/>
              <a:ext cx="2268264" cy="8175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7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执行力就是能够按照领导的安排，在时限内保质保量完成任务的能力</a:t>
              </a:r>
              <a:endParaRPr lang="zh-CN" altLang="en-US" sz="17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文本框 84"/>
            <p:cNvSpPr txBox="1"/>
            <p:nvPr/>
          </p:nvSpPr>
          <p:spPr>
            <a:xfrm>
              <a:off x="4504155" y="3338545"/>
              <a:ext cx="2360215" cy="276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51"/>
          <p:cNvGrpSpPr/>
          <p:nvPr/>
        </p:nvGrpSpPr>
        <p:grpSpPr>
          <a:xfrm>
            <a:off x="2666200" y="3517150"/>
            <a:ext cx="378231" cy="400798"/>
            <a:chOff x="3771900" y="3200400"/>
            <a:chExt cx="2011680" cy="2025396"/>
          </a:xfrm>
          <a:solidFill>
            <a:schemeClr val="bg1"/>
          </a:solidFill>
        </p:grpSpPr>
        <p:sp>
          <p:nvSpPr>
            <p:cNvPr id="65" name="任意多边形 64"/>
            <p:cNvSpPr/>
            <p:nvPr/>
          </p:nvSpPr>
          <p:spPr>
            <a:xfrm>
              <a:off x="3775166" y="3370217"/>
              <a:ext cx="770708" cy="796834"/>
            </a:xfrm>
            <a:custGeom>
              <a:avLst/>
              <a:gdLst>
                <a:gd name="connsiteX0" fmla="*/ 0 w 770708"/>
                <a:gd name="connsiteY0" fmla="*/ 104503 h 796834"/>
                <a:gd name="connsiteX1" fmla="*/ 0 w 770708"/>
                <a:gd name="connsiteY1" fmla="*/ 796834 h 796834"/>
                <a:gd name="connsiteX2" fmla="*/ 770708 w 770708"/>
                <a:gd name="connsiteY2" fmla="*/ 770709 h 796834"/>
                <a:gd name="connsiteX3" fmla="*/ 770708 w 770708"/>
                <a:gd name="connsiteY3" fmla="*/ 0 h 796834"/>
                <a:gd name="connsiteX4" fmla="*/ 0 w 770708"/>
                <a:gd name="connsiteY4" fmla="*/ 104503 h 796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708" h="796834">
                  <a:moveTo>
                    <a:pt x="0" y="104503"/>
                  </a:moveTo>
                  <a:lnTo>
                    <a:pt x="0" y="796834"/>
                  </a:lnTo>
                  <a:lnTo>
                    <a:pt x="770708" y="770709"/>
                  </a:lnTo>
                  <a:lnTo>
                    <a:pt x="770708" y="0"/>
                  </a:lnTo>
                  <a:lnTo>
                    <a:pt x="0" y="104503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4704588" y="3200400"/>
              <a:ext cx="1078992" cy="937260"/>
            </a:xfrm>
            <a:custGeom>
              <a:avLst/>
              <a:gdLst>
                <a:gd name="connsiteX0" fmla="*/ 0 w 1078992"/>
                <a:gd name="connsiteY0" fmla="*/ 155448 h 937260"/>
                <a:gd name="connsiteX1" fmla="*/ 1078992 w 1078992"/>
                <a:gd name="connsiteY1" fmla="*/ 0 h 937260"/>
                <a:gd name="connsiteX2" fmla="*/ 1078992 w 1078992"/>
                <a:gd name="connsiteY2" fmla="*/ 928116 h 937260"/>
                <a:gd name="connsiteX3" fmla="*/ 9144 w 1078992"/>
                <a:gd name="connsiteY3" fmla="*/ 937260 h 937260"/>
                <a:gd name="connsiteX4" fmla="*/ 0 w 1078992"/>
                <a:gd name="connsiteY4" fmla="*/ 155448 h 93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992" h="937260">
                  <a:moveTo>
                    <a:pt x="0" y="155448"/>
                  </a:moveTo>
                  <a:lnTo>
                    <a:pt x="1078992" y="0"/>
                  </a:lnTo>
                  <a:lnTo>
                    <a:pt x="1078992" y="928116"/>
                  </a:lnTo>
                  <a:lnTo>
                    <a:pt x="9144" y="937260"/>
                  </a:lnTo>
                  <a:lnTo>
                    <a:pt x="0" y="155448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3771900" y="4279392"/>
              <a:ext cx="772668" cy="786384"/>
            </a:xfrm>
            <a:custGeom>
              <a:avLst/>
              <a:gdLst>
                <a:gd name="connsiteX0" fmla="*/ 0 w 772668"/>
                <a:gd name="connsiteY0" fmla="*/ 0 h 786384"/>
                <a:gd name="connsiteX1" fmla="*/ 772668 w 772668"/>
                <a:gd name="connsiteY1" fmla="*/ 13716 h 786384"/>
                <a:gd name="connsiteX2" fmla="*/ 772668 w 772668"/>
                <a:gd name="connsiteY2" fmla="*/ 786384 h 786384"/>
                <a:gd name="connsiteX3" fmla="*/ 4572 w 772668"/>
                <a:gd name="connsiteY3" fmla="*/ 667512 h 786384"/>
                <a:gd name="connsiteX4" fmla="*/ 0 w 772668"/>
                <a:gd name="connsiteY4" fmla="*/ 0 h 786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668" h="786384">
                  <a:moveTo>
                    <a:pt x="0" y="0"/>
                  </a:moveTo>
                  <a:lnTo>
                    <a:pt x="772668" y="13716"/>
                  </a:lnTo>
                  <a:lnTo>
                    <a:pt x="772668" y="786384"/>
                  </a:lnTo>
                  <a:lnTo>
                    <a:pt x="4572" y="6675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4704587" y="4293109"/>
              <a:ext cx="1076201" cy="932687"/>
            </a:xfrm>
            <a:custGeom>
              <a:avLst/>
              <a:gdLst>
                <a:gd name="connsiteX0" fmla="*/ 0 w 1092708"/>
                <a:gd name="connsiteY0" fmla="*/ 0 h 932688"/>
                <a:gd name="connsiteX1" fmla="*/ 0 w 1092708"/>
                <a:gd name="connsiteY1" fmla="*/ 795528 h 932688"/>
                <a:gd name="connsiteX2" fmla="*/ 1092708 w 1092708"/>
                <a:gd name="connsiteY2" fmla="*/ 932688 h 932688"/>
                <a:gd name="connsiteX3" fmla="*/ 1092708 w 1092708"/>
                <a:gd name="connsiteY3" fmla="*/ 9144 h 932688"/>
                <a:gd name="connsiteX4" fmla="*/ 0 w 1092708"/>
                <a:gd name="connsiteY4" fmla="*/ 0 h 932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708" h="932688">
                  <a:moveTo>
                    <a:pt x="0" y="0"/>
                  </a:moveTo>
                  <a:lnTo>
                    <a:pt x="0" y="795528"/>
                  </a:lnTo>
                  <a:lnTo>
                    <a:pt x="1092708" y="932688"/>
                  </a:lnTo>
                  <a:lnTo>
                    <a:pt x="1092708" y="914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组合 56"/>
          <p:cNvGrpSpPr/>
          <p:nvPr/>
        </p:nvGrpSpPr>
        <p:grpSpPr>
          <a:xfrm>
            <a:off x="2661432" y="5152988"/>
            <a:ext cx="368282" cy="467253"/>
            <a:chOff x="4141788" y="809625"/>
            <a:chExt cx="3600450" cy="4340225"/>
          </a:xfrm>
          <a:solidFill>
            <a:schemeClr val="bg1"/>
          </a:solidFill>
        </p:grpSpPr>
        <p:sp>
          <p:nvSpPr>
            <p:cNvPr id="70" name="Freeform 7"/>
            <p:cNvSpPr/>
            <p:nvPr/>
          </p:nvSpPr>
          <p:spPr bwMode="auto">
            <a:xfrm>
              <a:off x="4141788" y="1774825"/>
              <a:ext cx="3600450" cy="3375025"/>
            </a:xfrm>
            <a:custGeom>
              <a:avLst/>
              <a:gdLst>
                <a:gd name="T0" fmla="*/ 923 w 958"/>
                <a:gd name="T1" fmla="*/ 114 h 898"/>
                <a:gd name="T2" fmla="*/ 721 w 958"/>
                <a:gd name="T3" fmla="*/ 0 h 898"/>
                <a:gd name="T4" fmla="*/ 508 w 958"/>
                <a:gd name="T5" fmla="*/ 65 h 898"/>
                <a:gd name="T6" fmla="*/ 326 w 958"/>
                <a:gd name="T7" fmla="*/ 3 h 898"/>
                <a:gd name="T8" fmla="*/ 0 w 958"/>
                <a:gd name="T9" fmla="*/ 341 h 898"/>
                <a:gd name="T10" fmla="*/ 107 w 958"/>
                <a:gd name="T11" fmla="*/ 734 h 898"/>
                <a:gd name="T12" fmla="*/ 301 w 958"/>
                <a:gd name="T13" fmla="*/ 898 h 898"/>
                <a:gd name="T14" fmla="*/ 494 w 958"/>
                <a:gd name="T15" fmla="*/ 849 h 898"/>
                <a:gd name="T16" fmla="*/ 681 w 958"/>
                <a:gd name="T17" fmla="*/ 894 h 898"/>
                <a:gd name="T18" fmla="*/ 958 w 958"/>
                <a:gd name="T19" fmla="*/ 583 h 898"/>
                <a:gd name="T20" fmla="*/ 956 w 958"/>
                <a:gd name="T21" fmla="*/ 567 h 898"/>
                <a:gd name="T22" fmla="*/ 956 w 958"/>
                <a:gd name="T23" fmla="*/ 559 h 898"/>
                <a:gd name="T24" fmla="*/ 812 w 958"/>
                <a:gd name="T25" fmla="*/ 327 h 898"/>
                <a:gd name="T26" fmla="*/ 920 w 958"/>
                <a:gd name="T27" fmla="*/ 116 h 898"/>
                <a:gd name="T28" fmla="*/ 923 w 958"/>
                <a:gd name="T29" fmla="*/ 114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8" h="898">
                  <a:moveTo>
                    <a:pt x="923" y="114"/>
                  </a:moveTo>
                  <a:cubicBezTo>
                    <a:pt x="877" y="57"/>
                    <a:pt x="816" y="0"/>
                    <a:pt x="721" y="0"/>
                  </a:cubicBezTo>
                  <a:cubicBezTo>
                    <a:pt x="655" y="0"/>
                    <a:pt x="599" y="65"/>
                    <a:pt x="508" y="65"/>
                  </a:cubicBezTo>
                  <a:cubicBezTo>
                    <a:pt x="435" y="65"/>
                    <a:pt x="405" y="3"/>
                    <a:pt x="326" y="3"/>
                  </a:cubicBezTo>
                  <a:cubicBezTo>
                    <a:pt x="162" y="3"/>
                    <a:pt x="0" y="150"/>
                    <a:pt x="0" y="341"/>
                  </a:cubicBezTo>
                  <a:cubicBezTo>
                    <a:pt x="0" y="442"/>
                    <a:pt x="33" y="598"/>
                    <a:pt x="107" y="734"/>
                  </a:cubicBezTo>
                  <a:cubicBezTo>
                    <a:pt x="161" y="834"/>
                    <a:pt x="227" y="898"/>
                    <a:pt x="301" y="898"/>
                  </a:cubicBezTo>
                  <a:cubicBezTo>
                    <a:pt x="355" y="898"/>
                    <a:pt x="418" y="849"/>
                    <a:pt x="494" y="849"/>
                  </a:cubicBezTo>
                  <a:cubicBezTo>
                    <a:pt x="560" y="849"/>
                    <a:pt x="621" y="894"/>
                    <a:pt x="681" y="894"/>
                  </a:cubicBezTo>
                  <a:cubicBezTo>
                    <a:pt x="825" y="894"/>
                    <a:pt x="958" y="707"/>
                    <a:pt x="958" y="583"/>
                  </a:cubicBezTo>
                  <a:cubicBezTo>
                    <a:pt x="958" y="576"/>
                    <a:pt x="956" y="572"/>
                    <a:pt x="956" y="567"/>
                  </a:cubicBezTo>
                  <a:cubicBezTo>
                    <a:pt x="956" y="559"/>
                    <a:pt x="956" y="559"/>
                    <a:pt x="956" y="559"/>
                  </a:cubicBezTo>
                  <a:cubicBezTo>
                    <a:pt x="863" y="509"/>
                    <a:pt x="812" y="434"/>
                    <a:pt x="812" y="327"/>
                  </a:cubicBezTo>
                  <a:cubicBezTo>
                    <a:pt x="812" y="240"/>
                    <a:pt x="850" y="164"/>
                    <a:pt x="920" y="116"/>
                  </a:cubicBezTo>
                  <a:cubicBezTo>
                    <a:pt x="923" y="114"/>
                    <a:pt x="923" y="114"/>
                    <a:pt x="92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Freeform 8"/>
            <p:cNvSpPr/>
            <p:nvPr/>
          </p:nvSpPr>
          <p:spPr bwMode="auto">
            <a:xfrm>
              <a:off x="6021388" y="809625"/>
              <a:ext cx="792163" cy="1135063"/>
            </a:xfrm>
            <a:custGeom>
              <a:avLst/>
              <a:gdLst>
                <a:gd name="T0" fmla="*/ 5 w 211"/>
                <a:gd name="T1" fmla="*/ 302 h 302"/>
                <a:gd name="T2" fmla="*/ 211 w 211"/>
                <a:gd name="T3" fmla="*/ 47 h 302"/>
                <a:gd name="T4" fmla="*/ 208 w 211"/>
                <a:gd name="T5" fmla="*/ 6 h 302"/>
                <a:gd name="T6" fmla="*/ 207 w 211"/>
                <a:gd name="T7" fmla="*/ 0 h 302"/>
                <a:gd name="T8" fmla="*/ 0 w 211"/>
                <a:gd name="T9" fmla="*/ 249 h 302"/>
                <a:gd name="T10" fmla="*/ 5 w 211"/>
                <a:gd name="T11" fmla="*/ 295 h 302"/>
                <a:gd name="T12" fmla="*/ 5 w 211"/>
                <a:gd name="T1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302">
                  <a:moveTo>
                    <a:pt x="5" y="302"/>
                  </a:moveTo>
                  <a:cubicBezTo>
                    <a:pt x="112" y="268"/>
                    <a:pt x="211" y="188"/>
                    <a:pt x="211" y="47"/>
                  </a:cubicBezTo>
                  <a:cubicBezTo>
                    <a:pt x="211" y="36"/>
                    <a:pt x="210" y="22"/>
                    <a:pt x="208" y="6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98" y="30"/>
                    <a:pt x="0" y="115"/>
                    <a:pt x="0" y="249"/>
                  </a:cubicBezTo>
                  <a:cubicBezTo>
                    <a:pt x="0" y="262"/>
                    <a:pt x="1" y="278"/>
                    <a:pt x="5" y="295"/>
                  </a:cubicBezTo>
                  <a:cubicBezTo>
                    <a:pt x="5" y="302"/>
                    <a:pt x="5" y="302"/>
                    <a:pt x="5" y="3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9" name="组合 80"/>
          <p:cNvGrpSpPr/>
          <p:nvPr/>
        </p:nvGrpSpPr>
        <p:grpSpPr bwMode="auto">
          <a:xfrm>
            <a:off x="757998" y="382567"/>
            <a:ext cx="4848653" cy="754520"/>
            <a:chOff x="3710491" y="1059582"/>
            <a:chExt cx="4101695" cy="599235"/>
          </a:xfrm>
        </p:grpSpPr>
        <p:grpSp>
          <p:nvGrpSpPr>
            <p:cNvPr id="40" name="组合 81"/>
            <p:cNvGrpSpPr/>
            <p:nvPr/>
          </p:nvGrpSpPr>
          <p:grpSpPr bwMode="auto"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45" name="圆角矩形 44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defRPr/>
                </a:pPr>
                <a:endParaRPr lang="zh-CN" altLang="en-US" sz="13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C00000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defRPr/>
                </a:pPr>
                <a:endParaRPr lang="zh-CN" altLang="en-US" sz="13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1" name="TextBox 45"/>
            <p:cNvSpPr txBox="1">
              <a:spLocks noChangeArrowheads="1"/>
            </p:cNvSpPr>
            <p:nvPr/>
          </p:nvSpPr>
          <p:spPr bwMode="auto">
            <a:xfrm>
              <a:off x="4835828" y="1187322"/>
              <a:ext cx="1466165" cy="31776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  <a:buSzPct val="65000"/>
              </a:pPr>
              <a:r>
                <a:rPr lang="zh-CN" altLang="en-US" sz="2000" b="1" smtClean="0">
                  <a:solidFill>
                    <a:schemeClr val="bg1"/>
                  </a:solidFill>
                  <a:latin typeface="+mj-ea"/>
                  <a:ea typeface="+mj-ea"/>
                  <a:sym typeface="微软雅黑" panose="020B0503020204020204" pitchFamily="34" charset="-122"/>
                </a:rPr>
                <a:t>什么是执行力</a:t>
              </a:r>
              <a:endParaRPr lang="zh-CN" altLang="zh-CN" sz="2000" b="1">
                <a:solidFill>
                  <a:schemeClr val="bg1"/>
                </a:solidFill>
                <a:latin typeface="+mj-ea"/>
                <a:ea typeface="+mj-ea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3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58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64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1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4" grpId="0" animBg="1"/>
      <p:bldP spid="48" grpId="0" animBg="1"/>
      <p:bldP spid="49" grpId="0" animBg="1"/>
      <p:bldP spid="56" grpId="0" animBg="1"/>
      <p:bldP spid="5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64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472907" y="1330037"/>
            <a:ext cx="4653873" cy="4968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文本框 14"/>
          <p:cNvSpPr txBox="1">
            <a:spLocks noChangeArrowheads="1"/>
          </p:cNvSpPr>
          <p:nvPr/>
        </p:nvSpPr>
        <p:spPr bwMode="auto">
          <a:xfrm>
            <a:off x="6028172" y="2301984"/>
            <a:ext cx="3497575" cy="28544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39" tIns="41819" rIns="83639" bIns="4181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没有执行力就没有竞争力，不解决执行问题，再美丽的蓝图也只会是水中月、镜中花。要想解决企业战略执行问题就必须要抓好三个核心人员流程、战略流程和运营流程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Picture 3" descr="C:\Users\Administrator\Desktop\qwas71重复用\46e542e2380dbba7885d76db4f67118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3053" y="1788548"/>
            <a:ext cx="3979259" cy="3928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12" name="圆角矩形 11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21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23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抓好三个核心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282683" y="1350023"/>
            <a:ext cx="8294932" cy="804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人员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</a:rPr>
              <a:t>流程是执行力的第一位核心</a:t>
            </a:r>
            <a:r>
              <a:rPr lang="zh-CN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，因为人员可以保证战略和运营，离开人员谈战略与运营没有意义，战略与运营的好坏得看什么人来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1214779" y="2520063"/>
            <a:ext cx="4429157" cy="3780129"/>
          </a:xfrm>
          <a:prstGeom prst="roundRect">
            <a:avLst>
              <a:gd name="adj" fmla="val 11520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8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1000">
                  <a:schemeClr val="bg1"/>
                </a:gs>
                <a:gs pos="70000">
                  <a:srgbClr val="DFDFDF">
                    <a:lumMod val="99000"/>
                    <a:lumOff val="1000"/>
                  </a:srgb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1343050" y="2886773"/>
            <a:ext cx="4060358" cy="3143410"/>
          </a:xfrm>
          <a:prstGeom prst="roundRect">
            <a:avLst>
              <a:gd name="adj" fmla="val 8586"/>
            </a:avLst>
          </a:prstGeom>
          <a:solidFill>
            <a:srgbClr val="C00000"/>
          </a:solid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1" name="文本框 6"/>
          <p:cNvSpPr txBox="1">
            <a:spLocks noChangeArrowheads="1"/>
          </p:cNvSpPr>
          <p:nvPr/>
        </p:nvSpPr>
        <p:spPr bwMode="auto">
          <a:xfrm>
            <a:off x="1710257" y="3150085"/>
            <a:ext cx="3249561" cy="44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准确而深入地评估员工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21"/>
          <p:cNvSpPr txBox="1">
            <a:spLocks noChangeArrowheads="1"/>
          </p:cNvSpPr>
          <p:nvPr/>
        </p:nvSpPr>
        <p:spPr bwMode="auto">
          <a:xfrm>
            <a:off x="1758199" y="3754840"/>
            <a:ext cx="3200523" cy="44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鉴别与培养人才的体系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22"/>
          <p:cNvSpPr txBox="1">
            <a:spLocks noChangeArrowheads="1"/>
          </p:cNvSpPr>
          <p:nvPr/>
        </p:nvSpPr>
        <p:spPr bwMode="auto">
          <a:xfrm>
            <a:off x="1710258" y="4394810"/>
            <a:ext cx="3078663" cy="44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建立自己的人才储备库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16"/>
          <p:cNvSpPr txBox="1">
            <a:spLocks noChangeArrowheads="1"/>
          </p:cNvSpPr>
          <p:nvPr/>
        </p:nvSpPr>
        <p:spPr bwMode="auto">
          <a:xfrm>
            <a:off x="1710257" y="5104728"/>
            <a:ext cx="3122839" cy="44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重视</a:t>
            </a: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高端</a:t>
            </a: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人才</a:t>
            </a: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发展工作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2" descr="C:\Users\Administrator\Desktop\6c1a16faabe0f13947f3144c4448f036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076286" y="2708074"/>
            <a:ext cx="2934086" cy="3772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16" name="圆角矩形 15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19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21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人员流程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699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99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699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699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6" grpId="0" animBg="1"/>
      <p:bldP spid="27" grpId="0" animBg="1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40624" y="1710036"/>
            <a:ext cx="9235594" cy="804654"/>
          </a:xfrm>
          <a:prstGeom prst="rect">
            <a:avLst/>
          </a:prstGeom>
        </p:spPr>
        <p:txBody>
          <a:bodyPr wrap="square" lIns="83640" tIns="41820" rIns="83640" bIns="4182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zh-CN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战略</a:t>
            </a:r>
            <a:r>
              <a:rPr lang="zh-CN" altLang="zh-CN" b="1">
                <a:latin typeface="微软雅黑" panose="020B0503020204020204" pitchFamily="34" charset="-122"/>
                <a:ea typeface="微软雅黑" panose="020B0503020204020204" pitchFamily="34" charset="-122"/>
              </a:rPr>
              <a:t>流程排第二</a:t>
            </a:r>
            <a:r>
              <a:rPr lang="zh-CN" altLang="zh-CN">
                <a:latin typeface="微软雅黑" panose="020B0503020204020204" pitchFamily="34" charset="-122"/>
                <a:ea typeface="微软雅黑" panose="020B0503020204020204" pitchFamily="34" charset="-122"/>
              </a:rPr>
              <a:t>，因为战略一旦错了，运营得越积极，问题会越糟糕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，战略是公司正常运营的根本保障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41"/>
          <p:cNvGrpSpPr/>
          <p:nvPr/>
        </p:nvGrpSpPr>
        <p:grpSpPr>
          <a:xfrm>
            <a:off x="1025233" y="2997527"/>
            <a:ext cx="1547452" cy="1654979"/>
            <a:chOff x="1142104" y="2744325"/>
            <a:chExt cx="1723855" cy="1751472"/>
          </a:xfrm>
        </p:grpSpPr>
        <p:sp>
          <p:nvSpPr>
            <p:cNvPr id="43" name="任意多边形 42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1124776" y="2976372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五边形 43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1142104" y="2788645"/>
              <a:ext cx="1723855" cy="1327216"/>
            </a:xfrm>
            <a:prstGeom prst="homePlate">
              <a:avLst/>
            </a:pr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Freeform 48"/>
            <p:cNvSpPr>
              <a:spLocks noEditPoints="1"/>
            </p:cNvSpPr>
            <p:nvPr/>
          </p:nvSpPr>
          <p:spPr bwMode="auto">
            <a:xfrm>
              <a:off x="1538827" y="3107497"/>
              <a:ext cx="564680" cy="540511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4" name="组合 45"/>
          <p:cNvGrpSpPr/>
          <p:nvPr/>
        </p:nvGrpSpPr>
        <p:grpSpPr>
          <a:xfrm>
            <a:off x="3475181" y="2997527"/>
            <a:ext cx="1547452" cy="1654979"/>
            <a:chOff x="3871335" y="2744325"/>
            <a:chExt cx="1723855" cy="1751472"/>
          </a:xfrm>
        </p:grpSpPr>
        <p:sp>
          <p:nvSpPr>
            <p:cNvPr id="47" name="任意多边形 46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3854007" y="2976372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8" name="五边形 47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3871335" y="2788645"/>
              <a:ext cx="1723855" cy="1327216"/>
            </a:xfrm>
            <a:prstGeom prst="homePlate">
              <a:avLst/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Freeform 26"/>
            <p:cNvSpPr>
              <a:spLocks noEditPoints="1"/>
            </p:cNvSpPr>
            <p:nvPr/>
          </p:nvSpPr>
          <p:spPr bwMode="auto">
            <a:xfrm>
              <a:off x="4420576" y="3207068"/>
              <a:ext cx="473513" cy="4974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5" name="组合 49"/>
          <p:cNvGrpSpPr/>
          <p:nvPr/>
        </p:nvGrpSpPr>
        <p:grpSpPr>
          <a:xfrm>
            <a:off x="5925127" y="2970078"/>
            <a:ext cx="1547452" cy="1654979"/>
            <a:chOff x="6600565" y="2715276"/>
            <a:chExt cx="1723855" cy="1751472"/>
          </a:xfrm>
        </p:grpSpPr>
        <p:sp>
          <p:nvSpPr>
            <p:cNvPr id="51" name="任意多边形 50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6583237" y="2947323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五边形 51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6600565" y="2759595"/>
              <a:ext cx="1723855" cy="1327216"/>
            </a:xfrm>
            <a:prstGeom prst="homePlate">
              <a:avLst/>
            </a:pr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Freeform 31"/>
            <p:cNvSpPr>
              <a:spLocks noEditPoints="1"/>
            </p:cNvSpPr>
            <p:nvPr/>
          </p:nvSpPr>
          <p:spPr bwMode="auto">
            <a:xfrm>
              <a:off x="7109989" y="3190868"/>
              <a:ext cx="435045" cy="547103"/>
            </a:xfrm>
            <a:custGeom>
              <a:avLst/>
              <a:gdLst>
                <a:gd name="T0" fmla="*/ 82 w 484"/>
                <a:gd name="T1" fmla="*/ 166 h 606"/>
                <a:gd name="T2" fmla="*/ 82 w 484"/>
                <a:gd name="T3" fmla="*/ 186 h 606"/>
                <a:gd name="T4" fmla="*/ 331 w 484"/>
                <a:gd name="T5" fmla="*/ 193 h 606"/>
                <a:gd name="T6" fmla="*/ 331 w 484"/>
                <a:gd name="T7" fmla="*/ 173 h 606"/>
                <a:gd name="T8" fmla="*/ 387 w 484"/>
                <a:gd name="T9" fmla="*/ 556 h 606"/>
                <a:gd name="T10" fmla="*/ 388 w 484"/>
                <a:gd name="T11" fmla="*/ 564 h 606"/>
                <a:gd name="T12" fmla="*/ 418 w 484"/>
                <a:gd name="T13" fmla="*/ 594 h 606"/>
                <a:gd name="T14" fmla="*/ 474 w 484"/>
                <a:gd name="T15" fmla="*/ 581 h 606"/>
                <a:gd name="T16" fmla="*/ 474 w 484"/>
                <a:gd name="T17" fmla="*/ 531 h 606"/>
                <a:gd name="T18" fmla="*/ 444 w 484"/>
                <a:gd name="T19" fmla="*/ 501 h 606"/>
                <a:gd name="T20" fmla="*/ 418 w 484"/>
                <a:gd name="T21" fmla="*/ 519 h 606"/>
                <a:gd name="T22" fmla="*/ 384 w 484"/>
                <a:gd name="T23" fmla="*/ 553 h 606"/>
                <a:gd name="T24" fmla="*/ 218 w 484"/>
                <a:gd name="T25" fmla="*/ 354 h 606"/>
                <a:gd name="T26" fmla="*/ 229 w 484"/>
                <a:gd name="T27" fmla="*/ 336 h 606"/>
                <a:gd name="T28" fmla="*/ 207 w 484"/>
                <a:gd name="T29" fmla="*/ 320 h 606"/>
                <a:gd name="T30" fmla="*/ 207 w 484"/>
                <a:gd name="T31" fmla="*/ 327 h 606"/>
                <a:gd name="T32" fmla="*/ 246 w 484"/>
                <a:gd name="T33" fmla="*/ 422 h 606"/>
                <a:gd name="T34" fmla="*/ 297 w 484"/>
                <a:gd name="T35" fmla="*/ 364 h 606"/>
                <a:gd name="T36" fmla="*/ 296 w 484"/>
                <a:gd name="T37" fmla="*/ 357 h 606"/>
                <a:gd name="T38" fmla="*/ 224 w 484"/>
                <a:gd name="T39" fmla="*/ 362 h 606"/>
                <a:gd name="T40" fmla="*/ 224 w 484"/>
                <a:gd name="T41" fmla="*/ 368 h 606"/>
                <a:gd name="T42" fmla="*/ 246 w 484"/>
                <a:gd name="T43" fmla="*/ 422 h 606"/>
                <a:gd name="T44" fmla="*/ 429 w 484"/>
                <a:gd name="T45" fmla="*/ 493 h 606"/>
                <a:gd name="T46" fmla="*/ 429 w 484"/>
                <a:gd name="T47" fmla="*/ 487 h 606"/>
                <a:gd name="T48" fmla="*/ 394 w 484"/>
                <a:gd name="T49" fmla="*/ 451 h 606"/>
                <a:gd name="T50" fmla="*/ 256 w 484"/>
                <a:gd name="T51" fmla="*/ 425 h 606"/>
                <a:gd name="T52" fmla="*/ 256 w 484"/>
                <a:gd name="T53" fmla="*/ 432 h 606"/>
                <a:gd name="T54" fmla="*/ 354 w 484"/>
                <a:gd name="T55" fmla="*/ 530 h 606"/>
                <a:gd name="T56" fmla="*/ 395 w 484"/>
                <a:gd name="T57" fmla="*/ 528 h 606"/>
                <a:gd name="T58" fmla="*/ 20 w 484"/>
                <a:gd name="T59" fmla="*/ 150 h 606"/>
                <a:gd name="T60" fmla="*/ 89 w 484"/>
                <a:gd name="T61" fmla="*/ 152 h 606"/>
                <a:gd name="T62" fmla="*/ 141 w 484"/>
                <a:gd name="T63" fmla="*/ 100 h 606"/>
                <a:gd name="T64" fmla="*/ 141 w 484"/>
                <a:gd name="T65" fmla="*/ 93 h 606"/>
                <a:gd name="T66" fmla="*/ 383 w 484"/>
                <a:gd name="T67" fmla="*/ 27 h 606"/>
                <a:gd name="T68" fmla="*/ 394 w 484"/>
                <a:gd name="T69" fmla="*/ 422 h 606"/>
                <a:gd name="T70" fmla="*/ 414 w 484"/>
                <a:gd name="T71" fmla="*/ 449 h 606"/>
                <a:gd name="T72" fmla="*/ 414 w 484"/>
                <a:gd name="T73" fmla="*/ 39 h 606"/>
                <a:gd name="T74" fmla="*/ 383 w 484"/>
                <a:gd name="T75" fmla="*/ 0 h 606"/>
                <a:gd name="T76" fmla="*/ 121 w 484"/>
                <a:gd name="T77" fmla="*/ 2 h 606"/>
                <a:gd name="T78" fmla="*/ 0 w 484"/>
                <a:gd name="T79" fmla="*/ 123 h 606"/>
                <a:gd name="T80" fmla="*/ 0 w 484"/>
                <a:gd name="T81" fmla="*/ 492 h 606"/>
                <a:gd name="T82" fmla="*/ 32 w 484"/>
                <a:gd name="T83" fmla="*/ 530 h 606"/>
                <a:gd name="T84" fmla="*/ 319 w 484"/>
                <a:gd name="T85" fmla="*/ 524 h 606"/>
                <a:gd name="T86" fmla="*/ 305 w 484"/>
                <a:gd name="T87" fmla="*/ 503 h 606"/>
                <a:gd name="T88" fmla="*/ 20 w 484"/>
                <a:gd name="T89" fmla="*/ 492 h 606"/>
                <a:gd name="T90" fmla="*/ 20 w 484"/>
                <a:gd name="T91" fmla="*/ 150 h 606"/>
                <a:gd name="T92" fmla="*/ 156 w 484"/>
                <a:gd name="T93" fmla="*/ 321 h 606"/>
                <a:gd name="T94" fmla="*/ 156 w 484"/>
                <a:gd name="T95" fmla="*/ 301 h 606"/>
                <a:gd name="T96" fmla="*/ 82 w 484"/>
                <a:gd name="T97" fmla="*/ 294 h 606"/>
                <a:gd name="T98" fmla="*/ 82 w 484"/>
                <a:gd name="T99" fmla="*/ 315 h 606"/>
                <a:gd name="T100" fmla="*/ 82 w 484"/>
                <a:gd name="T101" fmla="*/ 272 h 606"/>
                <a:gd name="T102" fmla="*/ 331 w 484"/>
                <a:gd name="T103" fmla="*/ 279 h 606"/>
                <a:gd name="T104" fmla="*/ 331 w 484"/>
                <a:gd name="T105" fmla="*/ 258 h 606"/>
                <a:gd name="T106" fmla="*/ 82 w 484"/>
                <a:gd name="T107" fmla="*/ 252 h 606"/>
                <a:gd name="T108" fmla="*/ 82 w 484"/>
                <a:gd name="T109" fmla="*/ 272 h 606"/>
                <a:gd name="T110" fmla="*/ 82 w 484"/>
                <a:gd name="T111" fmla="*/ 236 h 606"/>
                <a:gd name="T112" fmla="*/ 331 w 484"/>
                <a:gd name="T113" fmla="*/ 229 h 606"/>
                <a:gd name="T114" fmla="*/ 331 w 484"/>
                <a:gd name="T115" fmla="*/ 209 h 606"/>
                <a:gd name="T116" fmla="*/ 82 w 484"/>
                <a:gd name="T117" fmla="*/ 21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84" h="606">
                  <a:moveTo>
                    <a:pt x="331" y="166"/>
                  </a:moveTo>
                  <a:lnTo>
                    <a:pt x="82" y="166"/>
                  </a:lnTo>
                  <a:lnTo>
                    <a:pt x="82" y="173"/>
                  </a:lnTo>
                  <a:lnTo>
                    <a:pt x="82" y="186"/>
                  </a:lnTo>
                  <a:lnTo>
                    <a:pt x="82" y="193"/>
                  </a:lnTo>
                  <a:lnTo>
                    <a:pt x="331" y="193"/>
                  </a:lnTo>
                  <a:lnTo>
                    <a:pt x="331" y="186"/>
                  </a:lnTo>
                  <a:lnTo>
                    <a:pt x="331" y="173"/>
                  </a:lnTo>
                  <a:lnTo>
                    <a:pt x="331" y="166"/>
                  </a:lnTo>
                  <a:close/>
                  <a:moveTo>
                    <a:pt x="387" y="556"/>
                  </a:moveTo>
                  <a:lnTo>
                    <a:pt x="384" y="560"/>
                  </a:lnTo>
                  <a:lnTo>
                    <a:pt x="388" y="564"/>
                  </a:lnTo>
                  <a:lnTo>
                    <a:pt x="408" y="583"/>
                  </a:lnTo>
                  <a:lnTo>
                    <a:pt x="418" y="594"/>
                  </a:lnTo>
                  <a:cubicBezTo>
                    <a:pt x="430" y="606"/>
                    <a:pt x="450" y="606"/>
                    <a:pt x="462" y="594"/>
                  </a:cubicBezTo>
                  <a:lnTo>
                    <a:pt x="474" y="581"/>
                  </a:lnTo>
                  <a:cubicBezTo>
                    <a:pt x="481" y="575"/>
                    <a:pt x="484" y="565"/>
                    <a:pt x="483" y="556"/>
                  </a:cubicBezTo>
                  <a:cubicBezTo>
                    <a:pt x="484" y="547"/>
                    <a:pt x="481" y="538"/>
                    <a:pt x="474" y="531"/>
                  </a:cubicBezTo>
                  <a:lnTo>
                    <a:pt x="462" y="519"/>
                  </a:lnTo>
                  <a:lnTo>
                    <a:pt x="444" y="501"/>
                  </a:lnTo>
                  <a:lnTo>
                    <a:pt x="440" y="497"/>
                  </a:lnTo>
                  <a:lnTo>
                    <a:pt x="418" y="519"/>
                  </a:lnTo>
                  <a:lnTo>
                    <a:pt x="412" y="525"/>
                  </a:lnTo>
                  <a:lnTo>
                    <a:pt x="384" y="553"/>
                  </a:lnTo>
                  <a:lnTo>
                    <a:pt x="387" y="556"/>
                  </a:lnTo>
                  <a:close/>
                  <a:moveTo>
                    <a:pt x="218" y="354"/>
                  </a:moveTo>
                  <a:lnTo>
                    <a:pt x="234" y="338"/>
                  </a:lnTo>
                  <a:lnTo>
                    <a:pt x="229" y="336"/>
                  </a:lnTo>
                  <a:lnTo>
                    <a:pt x="234" y="331"/>
                  </a:lnTo>
                  <a:lnTo>
                    <a:pt x="207" y="320"/>
                  </a:lnTo>
                  <a:lnTo>
                    <a:pt x="211" y="328"/>
                  </a:lnTo>
                  <a:lnTo>
                    <a:pt x="207" y="327"/>
                  </a:lnTo>
                  <a:lnTo>
                    <a:pt x="218" y="354"/>
                  </a:lnTo>
                  <a:close/>
                  <a:moveTo>
                    <a:pt x="246" y="422"/>
                  </a:moveTo>
                  <a:lnTo>
                    <a:pt x="302" y="366"/>
                  </a:lnTo>
                  <a:lnTo>
                    <a:pt x="297" y="364"/>
                  </a:lnTo>
                  <a:lnTo>
                    <a:pt x="302" y="359"/>
                  </a:lnTo>
                  <a:lnTo>
                    <a:pt x="296" y="357"/>
                  </a:lnTo>
                  <a:lnTo>
                    <a:pt x="249" y="337"/>
                  </a:lnTo>
                  <a:lnTo>
                    <a:pt x="224" y="362"/>
                  </a:lnTo>
                  <a:lnTo>
                    <a:pt x="226" y="366"/>
                  </a:lnTo>
                  <a:lnTo>
                    <a:pt x="224" y="368"/>
                  </a:lnTo>
                  <a:lnTo>
                    <a:pt x="243" y="416"/>
                  </a:lnTo>
                  <a:lnTo>
                    <a:pt x="246" y="422"/>
                  </a:lnTo>
                  <a:close/>
                  <a:moveTo>
                    <a:pt x="412" y="511"/>
                  </a:moveTo>
                  <a:lnTo>
                    <a:pt x="429" y="493"/>
                  </a:lnTo>
                  <a:lnTo>
                    <a:pt x="426" y="490"/>
                  </a:lnTo>
                  <a:lnTo>
                    <a:pt x="429" y="487"/>
                  </a:lnTo>
                  <a:lnTo>
                    <a:pt x="414" y="472"/>
                  </a:lnTo>
                  <a:lnTo>
                    <a:pt x="394" y="451"/>
                  </a:lnTo>
                  <a:lnTo>
                    <a:pt x="312" y="369"/>
                  </a:lnTo>
                  <a:lnTo>
                    <a:pt x="256" y="425"/>
                  </a:lnTo>
                  <a:lnTo>
                    <a:pt x="260" y="429"/>
                  </a:lnTo>
                  <a:lnTo>
                    <a:pt x="256" y="432"/>
                  </a:lnTo>
                  <a:lnTo>
                    <a:pt x="334" y="510"/>
                  </a:lnTo>
                  <a:lnTo>
                    <a:pt x="354" y="530"/>
                  </a:lnTo>
                  <a:lnTo>
                    <a:pt x="374" y="549"/>
                  </a:lnTo>
                  <a:lnTo>
                    <a:pt x="395" y="528"/>
                  </a:lnTo>
                  <a:lnTo>
                    <a:pt x="412" y="511"/>
                  </a:lnTo>
                  <a:close/>
                  <a:moveTo>
                    <a:pt x="20" y="150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cubicBezTo>
                    <a:pt x="118" y="152"/>
                    <a:pt x="141" y="129"/>
                    <a:pt x="141" y="100"/>
                  </a:cubicBezTo>
                  <a:lnTo>
                    <a:pt x="141" y="94"/>
                  </a:lnTo>
                  <a:lnTo>
                    <a:pt x="141" y="93"/>
                  </a:lnTo>
                  <a:lnTo>
                    <a:pt x="141" y="27"/>
                  </a:lnTo>
                  <a:lnTo>
                    <a:pt x="383" y="27"/>
                  </a:lnTo>
                  <a:cubicBezTo>
                    <a:pt x="389" y="27"/>
                    <a:pt x="394" y="32"/>
                    <a:pt x="394" y="38"/>
                  </a:cubicBezTo>
                  <a:lnTo>
                    <a:pt x="394" y="422"/>
                  </a:lnTo>
                  <a:lnTo>
                    <a:pt x="394" y="429"/>
                  </a:lnTo>
                  <a:lnTo>
                    <a:pt x="414" y="449"/>
                  </a:lnTo>
                  <a:lnTo>
                    <a:pt x="414" y="443"/>
                  </a:lnTo>
                  <a:lnTo>
                    <a:pt x="414" y="39"/>
                  </a:lnTo>
                  <a:lnTo>
                    <a:pt x="414" y="32"/>
                  </a:lnTo>
                  <a:cubicBezTo>
                    <a:pt x="414" y="14"/>
                    <a:pt x="400" y="0"/>
                    <a:pt x="383" y="0"/>
                  </a:cubicBezTo>
                  <a:lnTo>
                    <a:pt x="123" y="0"/>
                  </a:lnTo>
                  <a:lnTo>
                    <a:pt x="121" y="2"/>
                  </a:lnTo>
                  <a:lnTo>
                    <a:pt x="1" y="122"/>
                  </a:lnTo>
                  <a:lnTo>
                    <a:pt x="0" y="123"/>
                  </a:lnTo>
                  <a:lnTo>
                    <a:pt x="0" y="130"/>
                  </a:lnTo>
                  <a:lnTo>
                    <a:pt x="0" y="492"/>
                  </a:lnTo>
                  <a:lnTo>
                    <a:pt x="0" y="499"/>
                  </a:lnTo>
                  <a:cubicBezTo>
                    <a:pt x="0" y="516"/>
                    <a:pt x="14" y="530"/>
                    <a:pt x="32" y="530"/>
                  </a:cubicBezTo>
                  <a:lnTo>
                    <a:pt x="326" y="530"/>
                  </a:lnTo>
                  <a:lnTo>
                    <a:pt x="319" y="524"/>
                  </a:lnTo>
                  <a:lnTo>
                    <a:pt x="326" y="524"/>
                  </a:lnTo>
                  <a:lnTo>
                    <a:pt x="305" y="503"/>
                  </a:lnTo>
                  <a:lnTo>
                    <a:pt x="32" y="503"/>
                  </a:lnTo>
                  <a:cubicBezTo>
                    <a:pt x="25" y="503"/>
                    <a:pt x="21" y="498"/>
                    <a:pt x="20" y="492"/>
                  </a:cubicBezTo>
                  <a:lnTo>
                    <a:pt x="20" y="492"/>
                  </a:lnTo>
                  <a:lnTo>
                    <a:pt x="20" y="150"/>
                  </a:lnTo>
                  <a:close/>
                  <a:moveTo>
                    <a:pt x="82" y="321"/>
                  </a:moveTo>
                  <a:lnTo>
                    <a:pt x="156" y="321"/>
                  </a:lnTo>
                  <a:lnTo>
                    <a:pt x="156" y="315"/>
                  </a:lnTo>
                  <a:lnTo>
                    <a:pt x="156" y="301"/>
                  </a:lnTo>
                  <a:lnTo>
                    <a:pt x="156" y="294"/>
                  </a:lnTo>
                  <a:lnTo>
                    <a:pt x="82" y="294"/>
                  </a:lnTo>
                  <a:lnTo>
                    <a:pt x="82" y="301"/>
                  </a:lnTo>
                  <a:lnTo>
                    <a:pt x="82" y="315"/>
                  </a:lnTo>
                  <a:lnTo>
                    <a:pt x="82" y="321"/>
                  </a:lnTo>
                  <a:close/>
                  <a:moveTo>
                    <a:pt x="82" y="272"/>
                  </a:moveTo>
                  <a:lnTo>
                    <a:pt x="82" y="279"/>
                  </a:lnTo>
                  <a:lnTo>
                    <a:pt x="331" y="279"/>
                  </a:lnTo>
                  <a:lnTo>
                    <a:pt x="331" y="272"/>
                  </a:lnTo>
                  <a:lnTo>
                    <a:pt x="331" y="258"/>
                  </a:lnTo>
                  <a:lnTo>
                    <a:pt x="331" y="252"/>
                  </a:lnTo>
                  <a:lnTo>
                    <a:pt x="82" y="252"/>
                  </a:lnTo>
                  <a:lnTo>
                    <a:pt x="82" y="258"/>
                  </a:lnTo>
                  <a:lnTo>
                    <a:pt x="82" y="272"/>
                  </a:lnTo>
                  <a:close/>
                  <a:moveTo>
                    <a:pt x="82" y="229"/>
                  </a:moveTo>
                  <a:lnTo>
                    <a:pt x="82" y="236"/>
                  </a:lnTo>
                  <a:lnTo>
                    <a:pt x="331" y="236"/>
                  </a:lnTo>
                  <a:lnTo>
                    <a:pt x="331" y="229"/>
                  </a:lnTo>
                  <a:lnTo>
                    <a:pt x="331" y="216"/>
                  </a:lnTo>
                  <a:lnTo>
                    <a:pt x="331" y="209"/>
                  </a:lnTo>
                  <a:lnTo>
                    <a:pt x="82" y="209"/>
                  </a:lnTo>
                  <a:lnTo>
                    <a:pt x="82" y="216"/>
                  </a:lnTo>
                  <a:lnTo>
                    <a:pt x="82" y="2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6" name="组合 53"/>
          <p:cNvGrpSpPr/>
          <p:nvPr/>
        </p:nvGrpSpPr>
        <p:grpSpPr>
          <a:xfrm>
            <a:off x="8375075" y="2970078"/>
            <a:ext cx="1547452" cy="1654979"/>
            <a:chOff x="9329796" y="2715276"/>
            <a:chExt cx="1723855" cy="1751472"/>
          </a:xfrm>
        </p:grpSpPr>
        <p:sp>
          <p:nvSpPr>
            <p:cNvPr id="55" name="任意多边形 54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9312468" y="2947323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五边形 55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9329796" y="2759595"/>
              <a:ext cx="1723855" cy="1327216"/>
            </a:xfrm>
            <a:prstGeom prst="homePlate">
              <a:avLst/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Freeform 16"/>
            <p:cNvSpPr>
              <a:spLocks noEditPoints="1"/>
            </p:cNvSpPr>
            <p:nvPr/>
          </p:nvSpPr>
          <p:spPr bwMode="auto">
            <a:xfrm>
              <a:off x="9823913" y="3227548"/>
              <a:ext cx="640056" cy="510424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sp>
        <p:nvSpPr>
          <p:cNvPr id="58" name="文本框 18"/>
          <p:cNvSpPr txBox="1"/>
          <p:nvPr/>
        </p:nvSpPr>
        <p:spPr>
          <a:xfrm>
            <a:off x="3195877" y="5163152"/>
            <a:ext cx="2191515" cy="1284785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战略能够是公司发展机遇和转型机会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19"/>
          <p:cNvSpPr txBox="1"/>
          <p:nvPr/>
        </p:nvSpPr>
        <p:spPr>
          <a:xfrm>
            <a:off x="8095771" y="5159710"/>
            <a:ext cx="2422507" cy="884676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战略能够适度挑战公司执行力的条件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20"/>
          <p:cNvSpPr txBox="1"/>
          <p:nvPr/>
        </p:nvSpPr>
        <p:spPr>
          <a:xfrm>
            <a:off x="5645824" y="5159710"/>
            <a:ext cx="2221496" cy="884676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战略能够避免公司的劣势，避免错误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1"/>
          <p:cNvSpPr txBox="1"/>
          <p:nvPr/>
        </p:nvSpPr>
        <p:spPr>
          <a:xfrm>
            <a:off x="659472" y="5159710"/>
            <a:ext cx="2247992" cy="884676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战略能够把公司的优势进行合理发挥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29" name="圆角矩形 28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32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35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战略流程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40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8" grpId="0"/>
      <p:bldP spid="59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282683" y="1350023"/>
            <a:ext cx="8294932" cy="804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zh-CN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第三是运营流程</a:t>
            </a:r>
            <a:r>
              <a:rPr lang="zh-CN" altLang="zh-CN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，它是执行的具体表现，没有详尽的运营步骤与机制是无法让人员得力与战略落地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1214779" y="2520063"/>
            <a:ext cx="4429157" cy="3780129"/>
          </a:xfrm>
          <a:prstGeom prst="roundRect">
            <a:avLst>
              <a:gd name="adj" fmla="val 11520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8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1000">
                  <a:schemeClr val="bg1"/>
                </a:gs>
                <a:gs pos="70000">
                  <a:srgbClr val="DFDFDF">
                    <a:lumMod val="99000"/>
                    <a:lumOff val="1000"/>
                  </a:srgb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1343050" y="2886773"/>
            <a:ext cx="4060358" cy="3143410"/>
          </a:xfrm>
          <a:prstGeom prst="roundRect">
            <a:avLst>
              <a:gd name="adj" fmla="val 8586"/>
            </a:avLst>
          </a:prstGeom>
          <a:solidFill>
            <a:srgbClr val="C00000"/>
          </a:solid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1" name="文本框 6"/>
          <p:cNvSpPr txBox="1">
            <a:spLocks noChangeArrowheads="1"/>
          </p:cNvSpPr>
          <p:nvPr/>
        </p:nvSpPr>
        <p:spPr bwMode="auto">
          <a:xfrm>
            <a:off x="1539227" y="3150085"/>
            <a:ext cx="3762650" cy="288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运营流程即战略目标的具体分解，详尽的计划加上积极的行动才能保证战略的落地</a:t>
            </a:r>
            <a:r>
              <a:rPr lang="en-US" altLang="zh-CN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endParaRPr lang="en-US" altLang="zh-CN" sz="200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运营流程</a:t>
            </a:r>
            <a:r>
              <a:rPr lang="zh-CN" altLang="en-US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</a:t>
            </a:r>
            <a:r>
              <a:rPr lang="zh-CN" altLang="zh-CN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考虑人员</a:t>
            </a:r>
            <a:r>
              <a:rPr lang="zh-CN" altLang="en-US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问题又考虑</a:t>
            </a:r>
            <a:r>
              <a:rPr lang="zh-CN" altLang="zh-CN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战略问题，</a:t>
            </a:r>
            <a:r>
              <a:rPr lang="zh-CN" altLang="en-US" sz="2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是彼此连结的枢纽和纽带</a:t>
            </a:r>
            <a:endParaRPr lang="zh-CN" altLang="en-US" sz="200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 descr="5a97c4ad0c5ce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559104" y="1697828"/>
            <a:ext cx="4694475" cy="5145232"/>
          </a:xfrm>
          <a:prstGeom prst="rect">
            <a:avLst/>
          </a:prstGeom>
        </p:spPr>
      </p:pic>
      <p:grpSp>
        <p:nvGrpSpPr>
          <p:cNvPr id="11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12" name="圆角矩形 11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16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18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运营流程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99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199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6" grpId="0" animBg="1"/>
      <p:bldP spid="27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0"/>
          <p:cNvGrpSpPr/>
          <p:nvPr/>
        </p:nvGrpSpPr>
        <p:grpSpPr>
          <a:xfrm>
            <a:off x="4075591" y="863882"/>
            <a:ext cx="2697912" cy="2516646"/>
            <a:chOff x="3295850" y="2263222"/>
            <a:chExt cx="2643765" cy="2343151"/>
          </a:xfrm>
        </p:grpSpPr>
        <p:sp>
          <p:nvSpPr>
            <p:cNvPr id="115" name="Freeform 5"/>
            <p:cNvSpPr/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4400">
                <a:solidFill>
                  <a:prstClr val="black"/>
                </a:solidFill>
              </a:endParaRPr>
            </a:p>
          </p:txBody>
        </p:sp>
        <p:sp>
          <p:nvSpPr>
            <p:cNvPr id="116" name="Freeform 5"/>
            <p:cNvSpPr/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C00000"/>
            </a:solidFill>
            <a:ln w="25400">
              <a:solidFill>
                <a:srgbClr val="C00000"/>
              </a:soli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4400" dirty="0">
                <a:solidFill>
                  <a:prstClr val="black"/>
                </a:solidFill>
              </a:endParaRPr>
            </a:p>
          </p:txBody>
        </p:sp>
      </p:grpSp>
      <p:sp>
        <p:nvSpPr>
          <p:cNvPr id="107" name="圆角矩形 106"/>
          <p:cNvSpPr/>
          <p:nvPr/>
        </p:nvSpPr>
        <p:spPr>
          <a:xfrm>
            <a:off x="2326346" y="4298184"/>
            <a:ext cx="6361270" cy="985509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88000"/>
                </a:schemeClr>
              </a:gs>
              <a:gs pos="65000">
                <a:srgbClr val="F2F2F2">
                  <a:lumMod val="96000"/>
                </a:srgbClr>
              </a:gs>
              <a:gs pos="0">
                <a:schemeClr val="bg1"/>
              </a:gs>
            </a:gsLst>
            <a:path path="circle">
              <a:fillToRect l="100000" b="100000"/>
            </a:path>
          </a:gradFill>
          <a:ln w="12700">
            <a:noFill/>
          </a:ln>
          <a:effectLst>
            <a:innerShdw blurRad="50800" dist="127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967" tIns="82983" rIns="165967" bIns="82983" rtlCol="0" anchor="ctr"/>
          <a:lstStyle/>
          <a:p>
            <a:pPr algn="ctr"/>
            <a:endParaRPr lang="zh-CN" altLang="en-US"/>
          </a:p>
        </p:txBody>
      </p:sp>
      <p:sp>
        <p:nvSpPr>
          <p:cNvPr id="119" name="圆角矩形 118"/>
          <p:cNvSpPr/>
          <p:nvPr/>
        </p:nvSpPr>
        <p:spPr>
          <a:xfrm>
            <a:off x="1947813" y="4231403"/>
            <a:ext cx="1216025" cy="111907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EDEDE"/>
              </a:gs>
              <a:gs pos="100000">
                <a:srgbClr val="FBFBFB"/>
              </a:gs>
            </a:gsLst>
            <a:lin ang="5400000" scaled="1"/>
          </a:gradFill>
          <a:ln w="31750" cap="flat">
            <a:gradFill>
              <a:gsLst>
                <a:gs pos="0">
                  <a:schemeClr val="bg1"/>
                </a:gs>
                <a:gs pos="100000">
                  <a:srgbClr val="DDDDDD"/>
                </a:gs>
              </a:gsLst>
              <a:lin ang="5400000" scaled="1"/>
            </a:gradFill>
            <a:prstDash val="solid"/>
            <a:miter lim="800000"/>
          </a:ln>
          <a:effectLst>
            <a:outerShdw blurRad="228600" dist="101600" dir="5400000" algn="t" rotWithShape="0">
              <a:schemeClr val="tx1">
                <a:lumMod val="85000"/>
                <a:lumOff val="15000"/>
                <a:alpha val="33000"/>
              </a:scheme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TextBox 7"/>
          <p:cNvSpPr>
            <a:spLocks noChangeArrowheads="1"/>
          </p:cNvSpPr>
          <p:nvPr/>
        </p:nvSpPr>
        <p:spPr bwMode="auto">
          <a:xfrm>
            <a:off x="3075148" y="4532588"/>
            <a:ext cx="532671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/>
            <a:r>
              <a:rPr lang="zh-CN" altLang="en-US" sz="4000" b="1" spc="549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提升执行力</a:t>
            </a:r>
            <a:endParaRPr lang="zh-CN" altLang="en-US" sz="4000" b="1" spc="549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3000" contrast="-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828" y="4733673"/>
            <a:ext cx="1683779" cy="407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椭圆 101"/>
          <p:cNvSpPr/>
          <p:nvPr/>
        </p:nvSpPr>
        <p:spPr>
          <a:xfrm flipV="1">
            <a:off x="7596755" y="3022453"/>
            <a:ext cx="266156" cy="28831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 flipV="1">
            <a:off x="6702884" y="3052089"/>
            <a:ext cx="266156" cy="288315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 flipV="1">
            <a:off x="7298365" y="2475456"/>
            <a:ext cx="144004" cy="155993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 flipV="1">
            <a:off x="2840724" y="3092214"/>
            <a:ext cx="266156" cy="28831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 flipV="1">
            <a:off x="3503363" y="3052089"/>
            <a:ext cx="266156" cy="288315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42" name="椭圆 141"/>
          <p:cNvSpPr/>
          <p:nvPr/>
        </p:nvSpPr>
        <p:spPr>
          <a:xfrm flipV="1">
            <a:off x="3346608" y="2475456"/>
            <a:ext cx="144004" cy="155993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45" name="椭圆 144"/>
          <p:cNvSpPr/>
          <p:nvPr/>
        </p:nvSpPr>
        <p:spPr>
          <a:xfrm flipV="1">
            <a:off x="4109797" y="3035401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48" name="椭圆 147"/>
          <p:cNvSpPr/>
          <p:nvPr/>
        </p:nvSpPr>
        <p:spPr>
          <a:xfrm flipV="1">
            <a:off x="4565177" y="3414459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1" name="椭圆 150"/>
          <p:cNvSpPr/>
          <p:nvPr/>
        </p:nvSpPr>
        <p:spPr>
          <a:xfrm flipV="1">
            <a:off x="6259726" y="3386303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4" name="椭圆 153"/>
          <p:cNvSpPr/>
          <p:nvPr/>
        </p:nvSpPr>
        <p:spPr>
          <a:xfrm flipV="1">
            <a:off x="7729833" y="2322922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7" name="椭圆 156"/>
          <p:cNvSpPr/>
          <p:nvPr/>
        </p:nvSpPr>
        <p:spPr>
          <a:xfrm flipV="1">
            <a:off x="3624515" y="2329161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71" name="文本框 32"/>
          <p:cNvSpPr txBox="1"/>
          <p:nvPr/>
        </p:nvSpPr>
        <p:spPr>
          <a:xfrm>
            <a:off x="4697133" y="1532948"/>
            <a:ext cx="1423511" cy="1315563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en-US" altLang="zh-CN" sz="8000" b="1" smtClean="0">
                <a:solidFill>
                  <a:schemeClr val="bg1"/>
                </a:solidFill>
                <a:latin typeface="+mj-ea"/>
                <a:ea typeface="+mj-ea"/>
              </a:rPr>
              <a:t>02</a:t>
            </a:r>
            <a:endParaRPr lang="zh-CN" altLang="en-US" sz="8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2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2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2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2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2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2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2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32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82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2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82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32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820"/>
                            </p:stCondLst>
                            <p:childTnLst>
                              <p:par>
                                <p:cTn id="80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55E-6 -3.52941E-6 L 0.56637 -3.52941E-6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3078E-6 2.54902E-6 L 0.53605 -0.00834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-4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8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82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119" grpId="0" animBg="1"/>
      <p:bldP spid="119" grpId="1" animBg="1"/>
      <p:bldP spid="121" grpId="0"/>
      <p:bldP spid="102" grpId="0" animBg="1"/>
      <p:bldP spid="114" grpId="0" animBg="1"/>
      <p:bldP spid="133" grpId="0" animBg="1"/>
      <p:bldP spid="136" grpId="0" animBg="1"/>
      <p:bldP spid="139" grpId="0" animBg="1"/>
      <p:bldP spid="142" grpId="0" animBg="1"/>
      <p:bldP spid="145" grpId="0" animBg="1"/>
      <p:bldP spid="148" grpId="0" animBg="1"/>
      <p:bldP spid="151" grpId="0" animBg="1"/>
      <p:bldP spid="154" grpId="0" animBg="1"/>
      <p:bldP spid="157" grpId="0" animBg="1"/>
      <p:bldP spid="1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圆角矩形 105"/>
          <p:cNvSpPr/>
          <p:nvPr/>
        </p:nvSpPr>
        <p:spPr>
          <a:xfrm>
            <a:off x="6501163" y="4798706"/>
            <a:ext cx="1246951" cy="648595"/>
          </a:xfrm>
          <a:prstGeom prst="roundRect">
            <a:avLst/>
          </a:prstGeom>
          <a:solidFill>
            <a:srgbClr val="C0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1" name="圆角矩形 60"/>
          <p:cNvSpPr/>
          <p:nvPr/>
        </p:nvSpPr>
        <p:spPr>
          <a:xfrm>
            <a:off x="6501163" y="2894032"/>
            <a:ext cx="1246951" cy="648595"/>
          </a:xfrm>
          <a:prstGeom prst="roundRect">
            <a:avLst/>
          </a:prstGeom>
          <a:solidFill>
            <a:srgbClr val="C0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9" name="圆角矩形 128"/>
          <p:cNvSpPr/>
          <p:nvPr/>
        </p:nvSpPr>
        <p:spPr>
          <a:xfrm>
            <a:off x="1228691" y="4594777"/>
            <a:ext cx="1782353" cy="984027"/>
          </a:xfrm>
          <a:prstGeom prst="roundRect">
            <a:avLst>
              <a:gd name="adj" fmla="val 1989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0" name="圆角矩形 129"/>
          <p:cNvSpPr/>
          <p:nvPr/>
        </p:nvSpPr>
        <p:spPr>
          <a:xfrm>
            <a:off x="1319929" y="4693832"/>
            <a:ext cx="1559993" cy="782965"/>
          </a:xfrm>
          <a:prstGeom prst="roundRect">
            <a:avLst>
              <a:gd name="adj" fmla="val 1545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228691" y="2722598"/>
            <a:ext cx="1782353" cy="984027"/>
          </a:xfrm>
          <a:prstGeom prst="roundRect">
            <a:avLst>
              <a:gd name="adj" fmla="val 1989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2" name="圆角矩形 111"/>
          <p:cNvSpPr/>
          <p:nvPr/>
        </p:nvSpPr>
        <p:spPr>
          <a:xfrm>
            <a:off x="1319929" y="2821654"/>
            <a:ext cx="1559993" cy="782965"/>
          </a:xfrm>
          <a:prstGeom prst="roundRect">
            <a:avLst>
              <a:gd name="adj" fmla="val 1545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447039" y="2163720"/>
            <a:ext cx="5322318" cy="3898597"/>
          </a:xfrm>
          <a:prstGeom prst="roundRect">
            <a:avLst>
              <a:gd name="adj" fmla="val 4670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2700000" scaled="1"/>
            <a:tileRect/>
          </a:gradFill>
          <a:ln w="2222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</a:ln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663532" y="2340642"/>
            <a:ext cx="4836667" cy="3395898"/>
          </a:xfrm>
          <a:prstGeom prst="roundRect">
            <a:avLst>
              <a:gd name="adj" fmla="val 3438"/>
            </a:avLst>
          </a:prstGeom>
          <a:blipFill dpi="0" rotWithShape="1">
            <a:blip r:embed="rId1" cstate="print"/>
            <a:srcRect/>
            <a:tile tx="-19050" ty="0" sx="100000" sy="100000" flip="none" algn="ctr"/>
          </a:blipFill>
          <a:ln w="25400">
            <a:noFill/>
          </a:ln>
          <a:effectLst>
            <a:outerShdw blurRad="177800" dist="889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5" name="任意多边形 134"/>
          <p:cNvSpPr/>
          <p:nvPr/>
        </p:nvSpPr>
        <p:spPr bwMode="auto">
          <a:xfrm>
            <a:off x="1390028" y="2956023"/>
            <a:ext cx="912436" cy="548313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01A9BB"/>
          </a:solidFill>
          <a:ln w="25400">
            <a:noFill/>
          </a:ln>
          <a:effectLst>
            <a:outerShdw blurRad="381000" dist="114300" dir="2700000" algn="tl" rotWithShape="0">
              <a:prstClr val="black">
                <a:alpha val="42000"/>
              </a:prstClr>
            </a:outerShdw>
          </a:effectLst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任意多边形 135"/>
          <p:cNvSpPr/>
          <p:nvPr/>
        </p:nvSpPr>
        <p:spPr bwMode="auto">
          <a:xfrm>
            <a:off x="1390028" y="4838842"/>
            <a:ext cx="912436" cy="548313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01A9BB"/>
          </a:solidFill>
          <a:ln w="25400">
            <a:noFill/>
          </a:ln>
          <a:effectLst>
            <a:outerShdw blurRad="381000" dist="114300" dir="2700000" algn="tl" rotWithShape="0">
              <a:prstClr val="black">
                <a:alpha val="42000"/>
              </a:prstClr>
            </a:outerShdw>
          </a:effectLst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59"/>
          <p:cNvGrpSpPr/>
          <p:nvPr/>
        </p:nvGrpSpPr>
        <p:grpSpPr>
          <a:xfrm>
            <a:off x="2015967" y="2571840"/>
            <a:ext cx="4349652" cy="1365846"/>
            <a:chOff x="2434003" y="1612486"/>
            <a:chExt cx="3037898" cy="1155666"/>
          </a:xfrm>
        </p:grpSpPr>
        <p:sp>
          <p:nvSpPr>
            <p:cNvPr id="86" name="任意多边形 85"/>
            <p:cNvSpPr/>
            <p:nvPr/>
          </p:nvSpPr>
          <p:spPr>
            <a:xfrm>
              <a:off x="2434003" y="1648736"/>
              <a:ext cx="3037898" cy="1119416"/>
            </a:xfrm>
            <a:custGeom>
              <a:avLst/>
              <a:gdLst>
                <a:gd name="connsiteX0" fmla="*/ 258876 w 3037898"/>
                <a:gd name="connsiteY0" fmla="*/ 95988 h 1119416"/>
                <a:gd name="connsiteX1" fmla="*/ 99801 w 3037898"/>
                <a:gd name="connsiteY1" fmla="*/ 255063 h 1119416"/>
                <a:gd name="connsiteX2" fmla="*/ 99801 w 3037898"/>
                <a:gd name="connsiteY2" fmla="*/ 864354 h 1119416"/>
                <a:gd name="connsiteX3" fmla="*/ 258876 w 3037898"/>
                <a:gd name="connsiteY3" fmla="*/ 1023429 h 1119416"/>
                <a:gd name="connsiteX4" fmla="*/ 2779022 w 3037898"/>
                <a:gd name="connsiteY4" fmla="*/ 1023429 h 1119416"/>
                <a:gd name="connsiteX5" fmla="*/ 2938097 w 3037898"/>
                <a:gd name="connsiteY5" fmla="*/ 864354 h 1119416"/>
                <a:gd name="connsiteX6" fmla="*/ 2938097 w 3037898"/>
                <a:gd name="connsiteY6" fmla="*/ 255063 h 1119416"/>
                <a:gd name="connsiteX7" fmla="*/ 2779022 w 3037898"/>
                <a:gd name="connsiteY7" fmla="*/ 95988 h 1119416"/>
                <a:gd name="connsiteX8" fmla="*/ 224678 w 3037898"/>
                <a:gd name="connsiteY8" fmla="*/ 0 h 1119416"/>
                <a:gd name="connsiteX9" fmla="*/ 2813220 w 3037898"/>
                <a:gd name="connsiteY9" fmla="*/ 0 h 1119416"/>
                <a:gd name="connsiteX10" fmla="*/ 3037898 w 3037898"/>
                <a:gd name="connsiteY10" fmla="*/ 224678 h 1119416"/>
                <a:gd name="connsiteX11" fmla="*/ 3037898 w 3037898"/>
                <a:gd name="connsiteY11" fmla="*/ 894738 h 1119416"/>
                <a:gd name="connsiteX12" fmla="*/ 2813220 w 3037898"/>
                <a:gd name="connsiteY12" fmla="*/ 1119416 h 1119416"/>
                <a:gd name="connsiteX13" fmla="*/ 224678 w 3037898"/>
                <a:gd name="connsiteY13" fmla="*/ 1119416 h 1119416"/>
                <a:gd name="connsiteX14" fmla="*/ 0 w 3037898"/>
                <a:gd name="connsiteY14" fmla="*/ 894738 h 1119416"/>
                <a:gd name="connsiteX15" fmla="*/ 0 w 3037898"/>
                <a:gd name="connsiteY15" fmla="*/ 224678 h 1119416"/>
                <a:gd name="connsiteX16" fmla="*/ 224678 w 3037898"/>
                <a:gd name="connsiteY16" fmla="*/ 0 h 111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37898" h="1119416">
                  <a:moveTo>
                    <a:pt x="258876" y="95988"/>
                  </a:moveTo>
                  <a:cubicBezTo>
                    <a:pt x="171021" y="95988"/>
                    <a:pt x="99801" y="167208"/>
                    <a:pt x="99801" y="255063"/>
                  </a:cubicBezTo>
                  <a:lnTo>
                    <a:pt x="99801" y="864354"/>
                  </a:lnTo>
                  <a:cubicBezTo>
                    <a:pt x="99801" y="952209"/>
                    <a:pt x="171021" y="1023429"/>
                    <a:pt x="258876" y="1023429"/>
                  </a:cubicBezTo>
                  <a:lnTo>
                    <a:pt x="2779022" y="1023429"/>
                  </a:lnTo>
                  <a:cubicBezTo>
                    <a:pt x="2866877" y="1023429"/>
                    <a:pt x="2938097" y="952209"/>
                    <a:pt x="2938097" y="864354"/>
                  </a:cubicBezTo>
                  <a:lnTo>
                    <a:pt x="2938097" y="255063"/>
                  </a:lnTo>
                  <a:cubicBezTo>
                    <a:pt x="2938097" y="167208"/>
                    <a:pt x="2866877" y="95988"/>
                    <a:pt x="2779022" y="95988"/>
                  </a:cubicBezTo>
                  <a:close/>
                  <a:moveTo>
                    <a:pt x="224678" y="0"/>
                  </a:moveTo>
                  <a:lnTo>
                    <a:pt x="2813220" y="0"/>
                  </a:lnTo>
                  <a:cubicBezTo>
                    <a:pt x="2937306" y="0"/>
                    <a:pt x="3037898" y="100592"/>
                    <a:pt x="3037898" y="224678"/>
                  </a:cubicBezTo>
                  <a:lnTo>
                    <a:pt x="3037898" y="894738"/>
                  </a:lnTo>
                  <a:cubicBezTo>
                    <a:pt x="3037898" y="1018824"/>
                    <a:pt x="2937306" y="1119416"/>
                    <a:pt x="2813220" y="1119416"/>
                  </a:cubicBezTo>
                  <a:lnTo>
                    <a:pt x="224678" y="1119416"/>
                  </a:lnTo>
                  <a:cubicBezTo>
                    <a:pt x="100592" y="1119416"/>
                    <a:pt x="0" y="1018824"/>
                    <a:pt x="0" y="894738"/>
                  </a:cubicBezTo>
                  <a:lnTo>
                    <a:pt x="0" y="224678"/>
                  </a:lnTo>
                  <a:cubicBezTo>
                    <a:pt x="0" y="100592"/>
                    <a:pt x="100592" y="0"/>
                    <a:pt x="2246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4" name="圆角矩形 83"/>
            <p:cNvSpPr/>
            <p:nvPr/>
          </p:nvSpPr>
          <p:spPr>
            <a:xfrm>
              <a:off x="2434003" y="1612486"/>
              <a:ext cx="3037898" cy="1119415"/>
            </a:xfrm>
            <a:prstGeom prst="roundRect">
              <a:avLst>
                <a:gd name="adj" fmla="val 20071"/>
              </a:avLst>
            </a:pr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5" name="圆角矩形 84"/>
            <p:cNvSpPr/>
            <p:nvPr/>
          </p:nvSpPr>
          <p:spPr>
            <a:xfrm>
              <a:off x="2533804" y="1753850"/>
              <a:ext cx="2838296" cy="927441"/>
            </a:xfrm>
            <a:prstGeom prst="roundRect">
              <a:avLst>
                <a:gd name="adj" fmla="val 17152"/>
              </a:avLst>
            </a:prstGeom>
            <a:noFill/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91"/>
          <p:cNvGrpSpPr/>
          <p:nvPr/>
        </p:nvGrpSpPr>
        <p:grpSpPr>
          <a:xfrm>
            <a:off x="2015966" y="4277625"/>
            <a:ext cx="4282363" cy="1365628"/>
            <a:chOff x="2434003" y="1648441"/>
            <a:chExt cx="3037898" cy="1119711"/>
          </a:xfrm>
        </p:grpSpPr>
        <p:sp>
          <p:nvSpPr>
            <p:cNvPr id="99" name="任意多边形 98"/>
            <p:cNvSpPr/>
            <p:nvPr/>
          </p:nvSpPr>
          <p:spPr>
            <a:xfrm>
              <a:off x="2434003" y="1648736"/>
              <a:ext cx="3037898" cy="1119416"/>
            </a:xfrm>
            <a:custGeom>
              <a:avLst/>
              <a:gdLst>
                <a:gd name="connsiteX0" fmla="*/ 258876 w 3037898"/>
                <a:gd name="connsiteY0" fmla="*/ 95988 h 1119416"/>
                <a:gd name="connsiteX1" fmla="*/ 99801 w 3037898"/>
                <a:gd name="connsiteY1" fmla="*/ 255063 h 1119416"/>
                <a:gd name="connsiteX2" fmla="*/ 99801 w 3037898"/>
                <a:gd name="connsiteY2" fmla="*/ 864354 h 1119416"/>
                <a:gd name="connsiteX3" fmla="*/ 258876 w 3037898"/>
                <a:gd name="connsiteY3" fmla="*/ 1023429 h 1119416"/>
                <a:gd name="connsiteX4" fmla="*/ 2779022 w 3037898"/>
                <a:gd name="connsiteY4" fmla="*/ 1023429 h 1119416"/>
                <a:gd name="connsiteX5" fmla="*/ 2938097 w 3037898"/>
                <a:gd name="connsiteY5" fmla="*/ 864354 h 1119416"/>
                <a:gd name="connsiteX6" fmla="*/ 2938097 w 3037898"/>
                <a:gd name="connsiteY6" fmla="*/ 255063 h 1119416"/>
                <a:gd name="connsiteX7" fmla="*/ 2779022 w 3037898"/>
                <a:gd name="connsiteY7" fmla="*/ 95988 h 1119416"/>
                <a:gd name="connsiteX8" fmla="*/ 224678 w 3037898"/>
                <a:gd name="connsiteY8" fmla="*/ 0 h 1119416"/>
                <a:gd name="connsiteX9" fmla="*/ 2813220 w 3037898"/>
                <a:gd name="connsiteY9" fmla="*/ 0 h 1119416"/>
                <a:gd name="connsiteX10" fmla="*/ 3037898 w 3037898"/>
                <a:gd name="connsiteY10" fmla="*/ 224678 h 1119416"/>
                <a:gd name="connsiteX11" fmla="*/ 3037898 w 3037898"/>
                <a:gd name="connsiteY11" fmla="*/ 894738 h 1119416"/>
                <a:gd name="connsiteX12" fmla="*/ 2813220 w 3037898"/>
                <a:gd name="connsiteY12" fmla="*/ 1119416 h 1119416"/>
                <a:gd name="connsiteX13" fmla="*/ 224678 w 3037898"/>
                <a:gd name="connsiteY13" fmla="*/ 1119416 h 1119416"/>
                <a:gd name="connsiteX14" fmla="*/ 0 w 3037898"/>
                <a:gd name="connsiteY14" fmla="*/ 894738 h 1119416"/>
                <a:gd name="connsiteX15" fmla="*/ 0 w 3037898"/>
                <a:gd name="connsiteY15" fmla="*/ 224678 h 1119416"/>
                <a:gd name="connsiteX16" fmla="*/ 224678 w 3037898"/>
                <a:gd name="connsiteY16" fmla="*/ 0 h 111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37898" h="1119416">
                  <a:moveTo>
                    <a:pt x="258876" y="95988"/>
                  </a:moveTo>
                  <a:cubicBezTo>
                    <a:pt x="171021" y="95988"/>
                    <a:pt x="99801" y="167208"/>
                    <a:pt x="99801" y="255063"/>
                  </a:cubicBezTo>
                  <a:lnTo>
                    <a:pt x="99801" y="864354"/>
                  </a:lnTo>
                  <a:cubicBezTo>
                    <a:pt x="99801" y="952209"/>
                    <a:pt x="171021" y="1023429"/>
                    <a:pt x="258876" y="1023429"/>
                  </a:cubicBezTo>
                  <a:lnTo>
                    <a:pt x="2779022" y="1023429"/>
                  </a:lnTo>
                  <a:cubicBezTo>
                    <a:pt x="2866877" y="1023429"/>
                    <a:pt x="2938097" y="952209"/>
                    <a:pt x="2938097" y="864354"/>
                  </a:cubicBezTo>
                  <a:lnTo>
                    <a:pt x="2938097" y="255063"/>
                  </a:lnTo>
                  <a:cubicBezTo>
                    <a:pt x="2938097" y="167208"/>
                    <a:pt x="2866877" y="95988"/>
                    <a:pt x="2779022" y="95988"/>
                  </a:cubicBezTo>
                  <a:close/>
                  <a:moveTo>
                    <a:pt x="224678" y="0"/>
                  </a:moveTo>
                  <a:lnTo>
                    <a:pt x="2813220" y="0"/>
                  </a:lnTo>
                  <a:cubicBezTo>
                    <a:pt x="2937306" y="0"/>
                    <a:pt x="3037898" y="100592"/>
                    <a:pt x="3037898" y="224678"/>
                  </a:cubicBezTo>
                  <a:lnTo>
                    <a:pt x="3037898" y="894738"/>
                  </a:lnTo>
                  <a:cubicBezTo>
                    <a:pt x="3037898" y="1018824"/>
                    <a:pt x="2937306" y="1119416"/>
                    <a:pt x="2813220" y="1119416"/>
                  </a:cubicBezTo>
                  <a:lnTo>
                    <a:pt x="224678" y="1119416"/>
                  </a:lnTo>
                  <a:cubicBezTo>
                    <a:pt x="100592" y="1119416"/>
                    <a:pt x="0" y="1018824"/>
                    <a:pt x="0" y="894738"/>
                  </a:cubicBezTo>
                  <a:lnTo>
                    <a:pt x="0" y="224678"/>
                  </a:lnTo>
                  <a:cubicBezTo>
                    <a:pt x="0" y="100592"/>
                    <a:pt x="100592" y="0"/>
                    <a:pt x="2246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2434003" y="1648441"/>
              <a:ext cx="3037898" cy="1119416"/>
            </a:xfrm>
            <a:prstGeom prst="roundRect">
              <a:avLst>
                <a:gd name="adj" fmla="val 20071"/>
              </a:avLst>
            </a:pr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2533804" y="1753850"/>
              <a:ext cx="2838296" cy="927441"/>
            </a:xfrm>
            <a:prstGeom prst="roundRect">
              <a:avLst>
                <a:gd name="adj" fmla="val 17152"/>
              </a:avLst>
            </a:prstGeom>
            <a:noFill/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7" name="任意多边形 116"/>
          <p:cNvSpPr/>
          <p:nvPr/>
        </p:nvSpPr>
        <p:spPr bwMode="auto">
          <a:xfrm>
            <a:off x="1264030" y="2892467"/>
            <a:ext cx="1083014" cy="650161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C00000"/>
          </a:solidFill>
          <a:ln w="25400">
            <a:noFill/>
          </a:ln>
          <a:effectLst/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任意多边形 130"/>
          <p:cNvSpPr/>
          <p:nvPr/>
        </p:nvSpPr>
        <p:spPr bwMode="auto">
          <a:xfrm>
            <a:off x="1264030" y="4764644"/>
            <a:ext cx="1083014" cy="650161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C00000"/>
          </a:solidFill>
          <a:ln w="25400">
            <a:noFill/>
          </a:ln>
          <a:effectLst/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77" name="图片 76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rgbClr val="01A2B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2000"/>
                    </a14:imgEffect>
                  </a14:imgLayer>
                </a14:imgProps>
              </a:ext>
            </a:extLst>
          </a:blip>
          <a:srcRect b="72279"/>
          <a:stretch>
            <a:fillRect/>
          </a:stretch>
        </p:blipFill>
        <p:spPr>
          <a:xfrm rot="10800000" flipH="1" flipV="1">
            <a:off x="1328880" y="3433758"/>
            <a:ext cx="779780" cy="43200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rgbClr val="FB9C11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2000"/>
                    </a14:imgEffect>
                  </a14:imgLayer>
                </a14:imgProps>
              </a:ext>
            </a:extLst>
          </a:blip>
          <a:srcRect b="72279"/>
          <a:stretch>
            <a:fillRect/>
          </a:stretch>
        </p:blipFill>
        <p:spPr>
          <a:xfrm rot="10800000" flipH="1" flipV="1">
            <a:off x="1328880" y="5310671"/>
            <a:ext cx="779780" cy="43200"/>
          </a:xfrm>
          <a:prstGeom prst="rect">
            <a:avLst/>
          </a:prstGeom>
        </p:spPr>
      </p:pic>
      <p:grpSp>
        <p:nvGrpSpPr>
          <p:cNvPr id="6" name="组合 110"/>
          <p:cNvGrpSpPr/>
          <p:nvPr/>
        </p:nvGrpSpPr>
        <p:grpSpPr>
          <a:xfrm>
            <a:off x="1287108" y="2852856"/>
            <a:ext cx="898996" cy="642473"/>
            <a:chOff x="897622" y="2414802"/>
            <a:chExt cx="1001347" cy="679932"/>
          </a:xfrm>
        </p:grpSpPr>
        <p:sp>
          <p:nvSpPr>
            <p:cNvPr id="113" name="文本框 112"/>
            <p:cNvSpPr txBox="1"/>
            <p:nvPr/>
          </p:nvSpPr>
          <p:spPr>
            <a:xfrm>
              <a:off x="986173" y="2414802"/>
              <a:ext cx="802264" cy="57001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00" dirty="0">
                  <a:ln w="15875">
                    <a:noFill/>
                  </a:ln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900" dirty="0">
                <a:ln w="15875">
                  <a:noFill/>
                </a:ln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5" name="文本框 114"/>
            <p:cNvSpPr txBox="1"/>
            <p:nvPr/>
          </p:nvSpPr>
          <p:spPr>
            <a:xfrm>
              <a:off x="897622" y="2834157"/>
              <a:ext cx="1001347" cy="2605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prstClr val="white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00" dirty="0">
                <a:solidFill>
                  <a:prstClr val="white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grpSp>
        <p:nvGrpSpPr>
          <p:cNvPr id="7" name="组合 120"/>
          <p:cNvGrpSpPr/>
          <p:nvPr/>
        </p:nvGrpSpPr>
        <p:grpSpPr>
          <a:xfrm>
            <a:off x="1287108" y="4726691"/>
            <a:ext cx="898996" cy="642473"/>
            <a:chOff x="897622" y="2414802"/>
            <a:chExt cx="1001347" cy="679932"/>
          </a:xfrm>
        </p:grpSpPr>
        <p:sp>
          <p:nvSpPr>
            <p:cNvPr id="122" name="文本框 121"/>
            <p:cNvSpPr txBox="1"/>
            <p:nvPr/>
          </p:nvSpPr>
          <p:spPr>
            <a:xfrm>
              <a:off x="986173" y="2414802"/>
              <a:ext cx="802264" cy="57001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00" dirty="0">
                  <a:ln w="15875">
                    <a:noFill/>
                  </a:ln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900" dirty="0">
                <a:ln w="15875">
                  <a:noFill/>
                </a:ln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897622" y="2834157"/>
              <a:ext cx="1001347" cy="2605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prstClr val="white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00" dirty="0">
                <a:solidFill>
                  <a:prstClr val="white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sp>
        <p:nvSpPr>
          <p:cNvPr id="140" name="文本框 139"/>
          <p:cNvSpPr txBox="1"/>
          <p:nvPr/>
        </p:nvSpPr>
        <p:spPr>
          <a:xfrm>
            <a:off x="2479854" y="2885723"/>
            <a:ext cx="3562774" cy="604599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lang="zh-CN" altLang="zh-CN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执行力直接关系到企业安全、健康、和谐发展问题，企业必须不断提高执行力建设</a:t>
            </a:r>
            <a:endParaRPr lang="zh-CN" altLang="en-US" sz="1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9" name="文本框 148"/>
          <p:cNvSpPr txBox="1"/>
          <p:nvPr/>
        </p:nvSpPr>
        <p:spPr>
          <a:xfrm>
            <a:off x="2449352" y="4479046"/>
            <a:ext cx="3660566" cy="864670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提升执行力是完善企业制度</a:t>
            </a:r>
            <a:r>
              <a:rPr lang="zh-CN" altLang="zh-CN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的一种直接体现，企业发展需要一个好的制度作保证，</a:t>
            </a:r>
            <a:r>
              <a:rPr lang="zh-CN" altLang="en-US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以达到事半功倍的效果</a:t>
            </a:r>
            <a:endParaRPr lang="zh-CN" altLang="zh-CN" sz="1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7272524" y="3068607"/>
            <a:ext cx="257904" cy="318096"/>
            <a:chOff x="1776" y="1776"/>
            <a:chExt cx="64" cy="75"/>
          </a:xfrm>
          <a:solidFill>
            <a:schemeClr val="bg1"/>
          </a:solidFill>
        </p:grpSpPr>
        <p:sp>
          <p:nvSpPr>
            <p:cNvPr id="161" name="Freeform 5"/>
            <p:cNvSpPr/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6"/>
            <p:cNvSpPr/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Freeform 7"/>
            <p:cNvSpPr/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Freeform 8"/>
            <p:cNvSpPr/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0" name="Group 13"/>
          <p:cNvGrpSpPr>
            <a:grpSpLocks noChangeAspect="1"/>
          </p:cNvGrpSpPr>
          <p:nvPr/>
        </p:nvGrpSpPr>
        <p:grpSpPr bwMode="auto">
          <a:xfrm>
            <a:off x="7240094" y="4955478"/>
            <a:ext cx="314505" cy="334921"/>
            <a:chOff x="2426" y="2781"/>
            <a:chExt cx="593" cy="600"/>
          </a:xfrm>
          <a:solidFill>
            <a:schemeClr val="bg1"/>
          </a:solidFill>
        </p:grpSpPr>
        <p:sp>
          <p:nvSpPr>
            <p:cNvPr id="166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" name="组合 172"/>
          <p:cNvGrpSpPr/>
          <p:nvPr/>
        </p:nvGrpSpPr>
        <p:grpSpPr>
          <a:xfrm>
            <a:off x="6924755" y="3156477"/>
            <a:ext cx="173387" cy="148534"/>
            <a:chOff x="5775720" y="2036334"/>
            <a:chExt cx="193126" cy="157195"/>
          </a:xfrm>
        </p:grpSpPr>
        <p:grpSp>
          <p:nvGrpSpPr>
            <p:cNvPr id="12" name="组合 173"/>
            <p:cNvGrpSpPr/>
            <p:nvPr/>
          </p:nvGrpSpPr>
          <p:grpSpPr>
            <a:xfrm>
              <a:off x="5775720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78" name="直接连接符 177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直接连接符 178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74"/>
            <p:cNvGrpSpPr/>
            <p:nvPr/>
          </p:nvGrpSpPr>
          <p:grpSpPr>
            <a:xfrm>
              <a:off x="5868181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76" name="直接连接符 175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直接连接符 176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79"/>
          <p:cNvGrpSpPr/>
          <p:nvPr/>
        </p:nvGrpSpPr>
        <p:grpSpPr>
          <a:xfrm>
            <a:off x="6924755" y="5044333"/>
            <a:ext cx="173387" cy="148534"/>
            <a:chOff x="5775720" y="2036334"/>
            <a:chExt cx="193126" cy="157195"/>
          </a:xfrm>
        </p:grpSpPr>
        <p:grpSp>
          <p:nvGrpSpPr>
            <p:cNvPr id="15" name="组合 180"/>
            <p:cNvGrpSpPr/>
            <p:nvPr/>
          </p:nvGrpSpPr>
          <p:grpSpPr>
            <a:xfrm>
              <a:off x="5775720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85" name="直接连接符 184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直接连接符 185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81"/>
            <p:cNvGrpSpPr/>
            <p:nvPr/>
          </p:nvGrpSpPr>
          <p:grpSpPr>
            <a:xfrm>
              <a:off x="5868181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83" name="直接连接符 182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直接连接符 183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62" name="圆角矩形 61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65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67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6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提升个人执行力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 animBg="1"/>
      <p:bldP spid="61" grpId="0" animBg="1"/>
      <p:bldP spid="129" grpId="0" animBg="1"/>
      <p:bldP spid="130" grpId="0" animBg="1"/>
      <p:bldP spid="9" grpId="0" animBg="1"/>
      <p:bldP spid="112" grpId="0" animBg="1"/>
      <p:bldP spid="3" grpId="0" animBg="1"/>
      <p:bldP spid="4" grpId="0" animBg="1"/>
      <p:bldP spid="135" grpId="0" animBg="1"/>
      <p:bldP spid="136" grpId="0" animBg="1"/>
      <p:bldP spid="117" grpId="0" animBg="1"/>
      <p:bldP spid="131" grpId="0" animBg="1"/>
      <p:bldP spid="140" grpId="0"/>
      <p:bldP spid="1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6"/>
          <p:cNvGrpSpPr/>
          <p:nvPr/>
        </p:nvGrpSpPr>
        <p:grpSpPr>
          <a:xfrm>
            <a:off x="1633235" y="1080014"/>
            <a:ext cx="1829144" cy="4640473"/>
            <a:chOff x="1318582" y="1445159"/>
            <a:chExt cx="2037393" cy="4911035"/>
          </a:xfrm>
        </p:grpSpPr>
        <p:sp>
          <p:nvSpPr>
            <p:cNvPr id="62" name="直角三角形 61"/>
            <p:cNvSpPr/>
            <p:nvPr/>
          </p:nvSpPr>
          <p:spPr>
            <a:xfrm flipV="1">
              <a:off x="1731963" y="5491030"/>
              <a:ext cx="1624012" cy="579567"/>
            </a:xfrm>
            <a:prstGeom prst="rtTriangle">
              <a:avLst/>
            </a:prstGeom>
            <a:gradFill>
              <a:gsLst>
                <a:gs pos="60000">
                  <a:srgbClr val="797979">
                    <a:alpha val="34000"/>
                  </a:srgbClr>
                </a:gs>
                <a:gs pos="100000">
                  <a:schemeClr val="tx1">
                    <a:alpha val="31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3" name="直角三角形 62"/>
            <p:cNvSpPr/>
            <p:nvPr/>
          </p:nvSpPr>
          <p:spPr>
            <a:xfrm>
              <a:off x="1725613" y="1760538"/>
              <a:ext cx="1454903" cy="526353"/>
            </a:xfrm>
            <a:prstGeom prst="rtTriangle">
              <a:avLst/>
            </a:prstGeom>
            <a:gradFill>
              <a:gsLst>
                <a:gs pos="49000">
                  <a:srgbClr val="797979">
                    <a:alpha val="30000"/>
                  </a:srgbClr>
                </a:gs>
                <a:gs pos="100000">
                  <a:schemeClr val="tx1">
                    <a:alpha val="2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4" name="同侧圆角矩形 63"/>
            <p:cNvSpPr/>
            <p:nvPr/>
          </p:nvSpPr>
          <p:spPr>
            <a:xfrm rot="16200000">
              <a:off x="541305" y="3041940"/>
              <a:ext cx="3272027" cy="1717474"/>
            </a:xfrm>
            <a:prstGeom prst="round2SameRect">
              <a:avLst>
                <a:gd name="adj1" fmla="val 23877"/>
                <a:gd name="adj2" fmla="val 0"/>
              </a:avLst>
            </a:prstGeom>
            <a:solidFill>
              <a:srgbClr val="C00000"/>
            </a:solidFill>
            <a:ln w="15875">
              <a:gradFill flip="none" rotWithShape="1">
                <a:gsLst>
                  <a:gs pos="49000">
                    <a:srgbClr val="E87071"/>
                  </a:gs>
                  <a:gs pos="0">
                    <a:srgbClr val="F5C3C3"/>
                  </a:gs>
                  <a:gs pos="100000">
                    <a:srgbClr val="D72323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65" name="图片 64"/>
            <p:cNvPicPr>
              <a:picLocks noChangeAspect="1"/>
            </p:cNvPicPr>
            <p:nvPr/>
          </p:nvPicPr>
          <p:blipFill rotWithShape="1">
            <a:blip r:embed="rId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colorTemperature colorTemp="2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rcRect b="72279"/>
            <a:stretch>
              <a:fillRect/>
            </a:stretch>
          </p:blipFill>
          <p:spPr>
            <a:xfrm rot="16200000" flipH="1">
              <a:off x="475221" y="3782802"/>
              <a:ext cx="4911035" cy="235749"/>
            </a:xfrm>
            <a:prstGeom prst="rect">
              <a:avLst/>
            </a:prstGeom>
          </p:spPr>
        </p:pic>
      </p:grpSp>
      <p:grpSp>
        <p:nvGrpSpPr>
          <p:cNvPr id="3" name="组合 51"/>
          <p:cNvGrpSpPr/>
          <p:nvPr/>
        </p:nvGrpSpPr>
        <p:grpSpPr>
          <a:xfrm>
            <a:off x="3066073" y="1524932"/>
            <a:ext cx="1829144" cy="4640473"/>
            <a:chOff x="1318582" y="1445159"/>
            <a:chExt cx="2037393" cy="4911035"/>
          </a:xfrm>
        </p:grpSpPr>
        <p:sp>
          <p:nvSpPr>
            <p:cNvPr id="67" name="直角三角形 66"/>
            <p:cNvSpPr/>
            <p:nvPr/>
          </p:nvSpPr>
          <p:spPr>
            <a:xfrm flipV="1">
              <a:off x="1731963" y="5491030"/>
              <a:ext cx="1624012" cy="579567"/>
            </a:xfrm>
            <a:prstGeom prst="rtTriangle">
              <a:avLst/>
            </a:prstGeom>
            <a:gradFill>
              <a:gsLst>
                <a:gs pos="60000">
                  <a:srgbClr val="797979">
                    <a:alpha val="34000"/>
                  </a:srgbClr>
                </a:gs>
                <a:gs pos="100000">
                  <a:schemeClr val="tx1">
                    <a:alpha val="31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直角三角形 67"/>
            <p:cNvSpPr/>
            <p:nvPr/>
          </p:nvSpPr>
          <p:spPr>
            <a:xfrm>
              <a:off x="1725613" y="1760538"/>
              <a:ext cx="1454903" cy="526353"/>
            </a:xfrm>
            <a:prstGeom prst="rtTriangle">
              <a:avLst/>
            </a:prstGeom>
            <a:gradFill>
              <a:gsLst>
                <a:gs pos="49000">
                  <a:srgbClr val="797979">
                    <a:alpha val="30000"/>
                  </a:srgbClr>
                </a:gs>
                <a:gs pos="100000">
                  <a:schemeClr val="tx1">
                    <a:alpha val="2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9" name="同侧圆角矩形 68"/>
            <p:cNvSpPr/>
            <p:nvPr/>
          </p:nvSpPr>
          <p:spPr>
            <a:xfrm rot="16200000">
              <a:off x="541305" y="3041940"/>
              <a:ext cx="3272027" cy="1717474"/>
            </a:xfrm>
            <a:prstGeom prst="round2SameRect">
              <a:avLst>
                <a:gd name="adj1" fmla="val 23877"/>
                <a:gd name="adj2" fmla="val 0"/>
              </a:avLst>
            </a:prstGeom>
            <a:solidFill>
              <a:srgbClr val="C00000"/>
            </a:solidFill>
            <a:ln w="15875">
              <a:gradFill flip="none" rotWithShape="1">
                <a:gsLst>
                  <a:gs pos="50000">
                    <a:srgbClr val="F3B65D"/>
                  </a:gs>
                  <a:gs pos="0">
                    <a:srgbClr val="FFE3B9"/>
                  </a:gs>
                  <a:gs pos="100000">
                    <a:srgbClr val="E68900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70" name="图片 69"/>
            <p:cNvPicPr>
              <a:picLocks noChangeAspect="1"/>
            </p:cNvPicPr>
            <p:nvPr/>
          </p:nvPicPr>
          <p:blipFill rotWithShape="1">
            <a:blip r:embed="rId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colorTemperature colorTemp="2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rcRect b="72279"/>
            <a:stretch>
              <a:fillRect/>
            </a:stretch>
          </p:blipFill>
          <p:spPr>
            <a:xfrm rot="16200000" flipH="1">
              <a:off x="475221" y="3782802"/>
              <a:ext cx="4911035" cy="235749"/>
            </a:xfrm>
            <a:prstGeom prst="rect">
              <a:avLst/>
            </a:prstGeom>
          </p:spPr>
        </p:pic>
      </p:grpSp>
      <p:grpSp>
        <p:nvGrpSpPr>
          <p:cNvPr id="4" name="组合 41"/>
          <p:cNvGrpSpPr/>
          <p:nvPr/>
        </p:nvGrpSpPr>
        <p:grpSpPr>
          <a:xfrm>
            <a:off x="4498911" y="1992945"/>
            <a:ext cx="1829144" cy="4640473"/>
            <a:chOff x="1318582" y="1445159"/>
            <a:chExt cx="2037393" cy="4911035"/>
          </a:xfrm>
        </p:grpSpPr>
        <p:sp>
          <p:nvSpPr>
            <p:cNvPr id="72" name="直角三角形 71"/>
            <p:cNvSpPr/>
            <p:nvPr/>
          </p:nvSpPr>
          <p:spPr>
            <a:xfrm flipV="1">
              <a:off x="1731963" y="5491030"/>
              <a:ext cx="1624012" cy="579567"/>
            </a:xfrm>
            <a:prstGeom prst="rtTriangle">
              <a:avLst/>
            </a:prstGeom>
            <a:gradFill>
              <a:gsLst>
                <a:gs pos="60000">
                  <a:srgbClr val="797979">
                    <a:alpha val="34000"/>
                  </a:srgbClr>
                </a:gs>
                <a:gs pos="100000">
                  <a:schemeClr val="tx1">
                    <a:alpha val="31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直角三角形 72"/>
            <p:cNvSpPr/>
            <p:nvPr/>
          </p:nvSpPr>
          <p:spPr>
            <a:xfrm>
              <a:off x="1725613" y="1760538"/>
              <a:ext cx="1454903" cy="526353"/>
            </a:xfrm>
            <a:prstGeom prst="rtTriangle">
              <a:avLst/>
            </a:prstGeom>
            <a:gradFill>
              <a:gsLst>
                <a:gs pos="49000">
                  <a:srgbClr val="797979">
                    <a:alpha val="30000"/>
                  </a:srgbClr>
                </a:gs>
                <a:gs pos="100000">
                  <a:schemeClr val="tx1">
                    <a:alpha val="2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同侧圆角矩形 73"/>
            <p:cNvSpPr/>
            <p:nvPr/>
          </p:nvSpPr>
          <p:spPr>
            <a:xfrm rot="16200000">
              <a:off x="541305" y="3041940"/>
              <a:ext cx="3272027" cy="1717474"/>
            </a:xfrm>
            <a:prstGeom prst="round2SameRect">
              <a:avLst>
                <a:gd name="adj1" fmla="val 23877"/>
                <a:gd name="adj2" fmla="val 0"/>
              </a:avLst>
            </a:prstGeom>
            <a:solidFill>
              <a:srgbClr val="C00000"/>
            </a:solidFill>
            <a:ln w="15875">
              <a:gradFill flip="none" rotWithShape="1">
                <a:gsLst>
                  <a:gs pos="49000">
                    <a:srgbClr val="5DBAC4"/>
                  </a:gs>
                  <a:gs pos="0">
                    <a:srgbClr val="B9F8FF"/>
                  </a:gs>
                  <a:gs pos="100000">
                    <a:srgbClr val="017C89"/>
                  </a:gs>
                </a:gsLst>
                <a:lin ang="81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75" name="图片 74"/>
            <p:cNvPicPr>
              <a:picLocks noChangeAspect="1"/>
            </p:cNvPicPr>
            <p:nvPr/>
          </p:nvPicPr>
          <p:blipFill rotWithShape="1">
            <a:blip r:embed="rId1" cstate="print">
              <a:grayscl/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colorTemperature colorTemp="2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rcRect b="72279"/>
            <a:stretch>
              <a:fillRect/>
            </a:stretch>
          </p:blipFill>
          <p:spPr>
            <a:xfrm rot="16200000" flipH="1">
              <a:off x="475221" y="3782802"/>
              <a:ext cx="4911035" cy="235749"/>
            </a:xfrm>
            <a:prstGeom prst="rect">
              <a:avLst/>
            </a:prstGeom>
          </p:spPr>
        </p:pic>
      </p:grpSp>
      <p:sp>
        <p:nvSpPr>
          <p:cNvPr id="76" name="椭圆 75"/>
          <p:cNvSpPr/>
          <p:nvPr/>
        </p:nvSpPr>
        <p:spPr>
          <a:xfrm>
            <a:off x="1807220" y="2054168"/>
            <a:ext cx="605503" cy="63728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gradFill flip="none" rotWithShape="1">
              <a:gsLst>
                <a:gs pos="0">
                  <a:srgbClr val="D12121"/>
                </a:gs>
                <a:gs pos="100000">
                  <a:srgbClr val="F0A6A6"/>
                </a:gs>
              </a:gsLst>
              <a:lin ang="2700000" scaled="1"/>
              <a:tileRect/>
            </a:gradFill>
          </a:ln>
          <a:effectLst>
            <a:innerShdw blurRad="63500" dist="25400" dir="13500000">
              <a:prstClr val="black">
                <a:alpha val="50000"/>
              </a:prst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3276596" y="2546825"/>
            <a:ext cx="605503" cy="63728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gradFill flip="none" rotWithShape="1">
              <a:gsLst>
                <a:gs pos="0">
                  <a:srgbClr val="FFA41F"/>
                </a:gs>
                <a:gs pos="100000">
                  <a:srgbClr val="FFD597"/>
                </a:gs>
              </a:gsLst>
              <a:lin ang="2700000" scaled="1"/>
              <a:tileRect/>
            </a:gradFill>
          </a:ln>
          <a:effectLst>
            <a:innerShdw blurRad="63500" dist="25400" dir="13500000">
              <a:prstClr val="black">
                <a:alpha val="50000"/>
              </a:prst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0" name="椭圆 79"/>
          <p:cNvSpPr/>
          <p:nvPr/>
        </p:nvSpPr>
        <p:spPr>
          <a:xfrm>
            <a:off x="4686673" y="2995638"/>
            <a:ext cx="605503" cy="63728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gradFill flip="none" rotWithShape="1">
              <a:gsLst>
                <a:gs pos="0">
                  <a:srgbClr val="019DAD"/>
                </a:gs>
                <a:gs pos="100000">
                  <a:srgbClr val="2AEAFE"/>
                </a:gs>
              </a:gsLst>
              <a:lin ang="2700000" scaled="1"/>
              <a:tileRect/>
            </a:gradFill>
          </a:ln>
          <a:effectLst>
            <a:innerShdw blurRad="63500" dist="25400" dir="13500000">
              <a:prstClr val="black">
                <a:alpha val="50000"/>
              </a:prst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1" name="文本框 63"/>
          <p:cNvSpPr txBox="1"/>
          <p:nvPr/>
        </p:nvSpPr>
        <p:spPr>
          <a:xfrm>
            <a:off x="1859901" y="2022706"/>
            <a:ext cx="504285" cy="727051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en-US" altLang="zh-CN" sz="4000" dirty="0">
                <a:latin typeface="Impact" panose="020B0806030902050204" pitchFamily="34" charset="0"/>
              </a:rPr>
              <a:t>1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  <p:sp>
        <p:nvSpPr>
          <p:cNvPr id="82" name="文本框 64"/>
          <p:cNvSpPr txBox="1"/>
          <p:nvPr/>
        </p:nvSpPr>
        <p:spPr>
          <a:xfrm>
            <a:off x="3327205" y="2507612"/>
            <a:ext cx="504285" cy="727051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en-US" altLang="zh-CN" sz="4000" dirty="0">
                <a:latin typeface="Impact" panose="020B0806030902050204" pitchFamily="34" charset="0"/>
              </a:rPr>
              <a:t>2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  <p:sp>
        <p:nvSpPr>
          <p:cNvPr id="83" name="文本框 65"/>
          <p:cNvSpPr txBox="1"/>
          <p:nvPr/>
        </p:nvSpPr>
        <p:spPr>
          <a:xfrm>
            <a:off x="4745915" y="2962755"/>
            <a:ext cx="504285" cy="727051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en-US" altLang="zh-CN" sz="4000" dirty="0">
                <a:latin typeface="Impact" panose="020B0806030902050204" pitchFamily="34" charset="0"/>
              </a:rPr>
              <a:t>3</a:t>
            </a:r>
            <a:endParaRPr lang="zh-CN" altLang="en-US" sz="4000" dirty="0">
              <a:latin typeface="Impact" panose="020B0806030902050204" pitchFamily="34" charset="0"/>
            </a:endParaRPr>
          </a:p>
        </p:txBody>
      </p:sp>
      <p:grpSp>
        <p:nvGrpSpPr>
          <p:cNvPr id="5" name="组合 67"/>
          <p:cNvGrpSpPr/>
          <p:nvPr/>
        </p:nvGrpSpPr>
        <p:grpSpPr>
          <a:xfrm>
            <a:off x="1722024" y="3222752"/>
            <a:ext cx="1322193" cy="371369"/>
            <a:chOff x="2712002" y="1532082"/>
            <a:chExt cx="1472725" cy="393022"/>
          </a:xfrm>
        </p:grpSpPr>
        <p:sp>
          <p:nvSpPr>
            <p:cNvPr id="88" name="文本框 68"/>
            <p:cNvSpPr txBox="1"/>
            <p:nvPr/>
          </p:nvSpPr>
          <p:spPr>
            <a:xfrm>
              <a:off x="2712002" y="1534238"/>
              <a:ext cx="1472725" cy="3908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效率做事</a:t>
              </a:r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文本框 69"/>
            <p:cNvSpPr txBox="1"/>
            <p:nvPr/>
          </p:nvSpPr>
          <p:spPr>
            <a:xfrm>
              <a:off x="2717923" y="1532082"/>
              <a:ext cx="1394182" cy="372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endPara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70"/>
          <p:cNvGrpSpPr/>
          <p:nvPr/>
        </p:nvGrpSpPr>
        <p:grpSpPr>
          <a:xfrm>
            <a:off x="3078495" y="3696469"/>
            <a:ext cx="1372295" cy="437671"/>
            <a:chOff x="2583574" y="1532080"/>
            <a:chExt cx="1528531" cy="463189"/>
          </a:xfrm>
        </p:grpSpPr>
        <p:sp>
          <p:nvSpPr>
            <p:cNvPr id="91" name="文本框 71"/>
            <p:cNvSpPr txBox="1"/>
            <p:nvPr/>
          </p:nvSpPr>
          <p:spPr>
            <a:xfrm>
              <a:off x="2583574" y="1604404"/>
              <a:ext cx="1472725" cy="3908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乐在工作</a:t>
              </a:r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文本框 72"/>
            <p:cNvSpPr txBox="1"/>
            <p:nvPr/>
          </p:nvSpPr>
          <p:spPr>
            <a:xfrm>
              <a:off x="2717923" y="1532080"/>
              <a:ext cx="1394182" cy="372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endPara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73"/>
          <p:cNvGrpSpPr/>
          <p:nvPr/>
        </p:nvGrpSpPr>
        <p:grpSpPr>
          <a:xfrm>
            <a:off x="4639152" y="3868725"/>
            <a:ext cx="1322193" cy="646331"/>
            <a:chOff x="2712002" y="1276230"/>
            <a:chExt cx="1472725" cy="684015"/>
          </a:xfrm>
        </p:grpSpPr>
        <p:sp>
          <p:nvSpPr>
            <p:cNvPr id="94" name="文本框 74"/>
            <p:cNvSpPr txBox="1"/>
            <p:nvPr/>
          </p:nvSpPr>
          <p:spPr>
            <a:xfrm>
              <a:off x="2712002" y="1276230"/>
              <a:ext cx="1472725" cy="6840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说对话</a:t>
              </a:r>
              <a:endParaRPr lang="en-US" altLang="zh-CN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办对事</a:t>
              </a:r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文本框 75"/>
            <p:cNvSpPr txBox="1"/>
            <p:nvPr/>
          </p:nvSpPr>
          <p:spPr>
            <a:xfrm>
              <a:off x="2717923" y="1532080"/>
              <a:ext cx="1394182" cy="372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82"/>
          <p:cNvGrpSpPr/>
          <p:nvPr/>
        </p:nvGrpSpPr>
        <p:grpSpPr>
          <a:xfrm>
            <a:off x="1806111" y="4003680"/>
            <a:ext cx="435365" cy="450247"/>
            <a:chOff x="5037571" y="856343"/>
            <a:chExt cx="715006" cy="702571"/>
          </a:xfrm>
        </p:grpSpPr>
        <p:sp>
          <p:nvSpPr>
            <p:cNvPr id="97" name="Freeform 39"/>
            <p:cNvSpPr/>
            <p:nvPr/>
          </p:nvSpPr>
          <p:spPr bwMode="auto">
            <a:xfrm>
              <a:off x="5468769" y="856343"/>
              <a:ext cx="244675" cy="244675"/>
            </a:xfrm>
            <a:custGeom>
              <a:avLst/>
              <a:gdLst>
                <a:gd name="T0" fmla="*/ 19 w 283"/>
                <a:gd name="T1" fmla="*/ 0 h 283"/>
                <a:gd name="T2" fmla="*/ 264 w 283"/>
                <a:gd name="T3" fmla="*/ 0 h 283"/>
                <a:gd name="T4" fmla="*/ 276 w 283"/>
                <a:gd name="T5" fmla="*/ 4 h 283"/>
                <a:gd name="T6" fmla="*/ 224 w 283"/>
                <a:gd name="T7" fmla="*/ 38 h 283"/>
                <a:gd name="T8" fmla="*/ 97 w 283"/>
                <a:gd name="T9" fmla="*/ 38 h 283"/>
                <a:gd name="T10" fmla="*/ 90 w 283"/>
                <a:gd name="T11" fmla="*/ 38 h 283"/>
                <a:gd name="T12" fmla="*/ 38 w 283"/>
                <a:gd name="T13" fmla="*/ 38 h 283"/>
                <a:gd name="T14" fmla="*/ 38 w 283"/>
                <a:gd name="T15" fmla="*/ 245 h 283"/>
                <a:gd name="T16" fmla="*/ 103 w 283"/>
                <a:gd name="T17" fmla="*/ 245 h 283"/>
                <a:gd name="T18" fmla="*/ 127 w 283"/>
                <a:gd name="T19" fmla="*/ 245 h 283"/>
                <a:gd name="T20" fmla="*/ 245 w 283"/>
                <a:gd name="T21" fmla="*/ 245 h 283"/>
                <a:gd name="T22" fmla="*/ 245 w 283"/>
                <a:gd name="T23" fmla="*/ 152 h 283"/>
                <a:gd name="T24" fmla="*/ 283 w 283"/>
                <a:gd name="T25" fmla="*/ 115 h 283"/>
                <a:gd name="T26" fmla="*/ 283 w 283"/>
                <a:gd name="T27" fmla="*/ 264 h 283"/>
                <a:gd name="T28" fmla="*/ 264 w 283"/>
                <a:gd name="T29" fmla="*/ 283 h 283"/>
                <a:gd name="T30" fmla="*/ 19 w 283"/>
                <a:gd name="T31" fmla="*/ 283 h 283"/>
                <a:gd name="T32" fmla="*/ 0 w 283"/>
                <a:gd name="T33" fmla="*/ 264 h 283"/>
                <a:gd name="T34" fmla="*/ 0 w 283"/>
                <a:gd name="T35" fmla="*/ 19 h 283"/>
                <a:gd name="T36" fmla="*/ 19 w 283"/>
                <a:gd name="T3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3" h="283">
                  <a:moveTo>
                    <a:pt x="19" y="0"/>
                  </a:moveTo>
                  <a:cubicBezTo>
                    <a:pt x="264" y="0"/>
                    <a:pt x="264" y="0"/>
                    <a:pt x="264" y="0"/>
                  </a:cubicBezTo>
                  <a:cubicBezTo>
                    <a:pt x="269" y="0"/>
                    <a:pt x="273" y="2"/>
                    <a:pt x="276" y="4"/>
                  </a:cubicBezTo>
                  <a:cubicBezTo>
                    <a:pt x="259" y="16"/>
                    <a:pt x="242" y="27"/>
                    <a:pt x="224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5" y="38"/>
                    <a:pt x="92" y="38"/>
                    <a:pt x="90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245"/>
                    <a:pt x="38" y="245"/>
                    <a:pt x="38" y="245"/>
                  </a:cubicBezTo>
                  <a:cubicBezTo>
                    <a:pt x="103" y="245"/>
                    <a:pt x="103" y="245"/>
                    <a:pt x="103" y="245"/>
                  </a:cubicBezTo>
                  <a:cubicBezTo>
                    <a:pt x="111" y="247"/>
                    <a:pt x="119" y="247"/>
                    <a:pt x="127" y="245"/>
                  </a:cubicBezTo>
                  <a:cubicBezTo>
                    <a:pt x="245" y="245"/>
                    <a:pt x="245" y="245"/>
                    <a:pt x="245" y="245"/>
                  </a:cubicBezTo>
                  <a:cubicBezTo>
                    <a:pt x="245" y="152"/>
                    <a:pt x="245" y="152"/>
                    <a:pt x="245" y="152"/>
                  </a:cubicBezTo>
                  <a:cubicBezTo>
                    <a:pt x="258" y="140"/>
                    <a:pt x="270" y="128"/>
                    <a:pt x="283" y="115"/>
                  </a:cubicBezTo>
                  <a:cubicBezTo>
                    <a:pt x="283" y="264"/>
                    <a:pt x="283" y="264"/>
                    <a:pt x="283" y="264"/>
                  </a:cubicBezTo>
                  <a:cubicBezTo>
                    <a:pt x="283" y="274"/>
                    <a:pt x="275" y="283"/>
                    <a:pt x="264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9" y="283"/>
                    <a:pt x="0" y="274"/>
                    <a:pt x="0" y="26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900" b="1">
                <a:solidFill>
                  <a:schemeClr val="bg1"/>
                </a:solidFill>
              </a:endParaRPr>
            </a:p>
          </p:txBody>
        </p:sp>
        <p:sp>
          <p:nvSpPr>
            <p:cNvPr id="98" name="Freeform 40"/>
            <p:cNvSpPr>
              <a:spLocks noEditPoints="1"/>
            </p:cNvSpPr>
            <p:nvPr/>
          </p:nvSpPr>
          <p:spPr bwMode="auto">
            <a:xfrm>
              <a:off x="5037571" y="889259"/>
              <a:ext cx="423518" cy="669655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900" b="1">
                <a:solidFill>
                  <a:schemeClr val="bg1"/>
                </a:solidFill>
              </a:endParaRPr>
            </a:p>
          </p:txBody>
        </p:sp>
        <p:sp>
          <p:nvSpPr>
            <p:cNvPr id="102" name="Freeform 41"/>
            <p:cNvSpPr/>
            <p:nvPr/>
          </p:nvSpPr>
          <p:spPr bwMode="auto">
            <a:xfrm>
              <a:off x="5532772" y="870972"/>
              <a:ext cx="219805" cy="176283"/>
            </a:xfrm>
            <a:custGeom>
              <a:avLst/>
              <a:gdLst>
                <a:gd name="T0" fmla="*/ 35 w 254"/>
                <a:gd name="T1" fmla="*/ 62 h 204"/>
                <a:gd name="T2" fmla="*/ 0 w 254"/>
                <a:gd name="T3" fmla="*/ 66 h 204"/>
                <a:gd name="T4" fmla="*/ 11 w 254"/>
                <a:gd name="T5" fmla="*/ 171 h 204"/>
                <a:gd name="T6" fmla="*/ 48 w 254"/>
                <a:gd name="T7" fmla="*/ 195 h 204"/>
                <a:gd name="T8" fmla="*/ 243 w 254"/>
                <a:gd name="T9" fmla="*/ 20 h 204"/>
                <a:gd name="T10" fmla="*/ 230 w 254"/>
                <a:gd name="T11" fmla="*/ 7 h 204"/>
                <a:gd name="T12" fmla="*/ 53 w 254"/>
                <a:gd name="T13" fmla="*/ 116 h 204"/>
                <a:gd name="T14" fmla="*/ 35 w 254"/>
                <a:gd name="T15" fmla="*/ 6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04">
                  <a:moveTo>
                    <a:pt x="35" y="62"/>
                  </a:moveTo>
                  <a:cubicBezTo>
                    <a:pt x="31" y="48"/>
                    <a:pt x="0" y="51"/>
                    <a:pt x="0" y="66"/>
                  </a:cubicBezTo>
                  <a:cubicBezTo>
                    <a:pt x="0" y="113"/>
                    <a:pt x="4" y="130"/>
                    <a:pt x="11" y="171"/>
                  </a:cubicBezTo>
                  <a:cubicBezTo>
                    <a:pt x="14" y="186"/>
                    <a:pt x="36" y="204"/>
                    <a:pt x="48" y="195"/>
                  </a:cubicBezTo>
                  <a:cubicBezTo>
                    <a:pt x="133" y="135"/>
                    <a:pt x="169" y="92"/>
                    <a:pt x="243" y="20"/>
                  </a:cubicBezTo>
                  <a:cubicBezTo>
                    <a:pt x="254" y="9"/>
                    <a:pt x="240" y="0"/>
                    <a:pt x="230" y="7"/>
                  </a:cubicBezTo>
                  <a:cubicBezTo>
                    <a:pt x="158" y="56"/>
                    <a:pt x="123" y="73"/>
                    <a:pt x="53" y="116"/>
                  </a:cubicBezTo>
                  <a:cubicBezTo>
                    <a:pt x="42" y="95"/>
                    <a:pt x="40" y="80"/>
                    <a:pt x="35" y="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9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5"/>
          <p:cNvGrpSpPr/>
          <p:nvPr/>
        </p:nvGrpSpPr>
        <p:grpSpPr>
          <a:xfrm>
            <a:off x="3284635" y="4502399"/>
            <a:ext cx="432656" cy="430001"/>
            <a:chOff x="6460269" y="872801"/>
            <a:chExt cx="709154" cy="669655"/>
          </a:xfrm>
          <a:solidFill>
            <a:schemeClr val="bg1"/>
          </a:solidFill>
        </p:grpSpPr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6460269" y="872801"/>
              <a:ext cx="442902" cy="669655"/>
            </a:xfrm>
            <a:custGeom>
              <a:avLst/>
              <a:gdLst>
                <a:gd name="T0" fmla="*/ 250 w 512"/>
                <a:gd name="T1" fmla="*/ 737 h 775"/>
                <a:gd name="T2" fmla="*/ 209 w 512"/>
                <a:gd name="T3" fmla="*/ 775 h 775"/>
                <a:gd name="T4" fmla="*/ 173 w 512"/>
                <a:gd name="T5" fmla="*/ 762 h 775"/>
                <a:gd name="T6" fmla="*/ 159 w 512"/>
                <a:gd name="T7" fmla="*/ 762 h 775"/>
                <a:gd name="T8" fmla="*/ 124 w 512"/>
                <a:gd name="T9" fmla="*/ 775 h 775"/>
                <a:gd name="T10" fmla="*/ 83 w 512"/>
                <a:gd name="T11" fmla="*/ 737 h 775"/>
                <a:gd name="T12" fmla="*/ 75 w 512"/>
                <a:gd name="T13" fmla="*/ 475 h 775"/>
                <a:gd name="T14" fmla="*/ 65 w 512"/>
                <a:gd name="T15" fmla="*/ 474 h 775"/>
                <a:gd name="T16" fmla="*/ 21 w 512"/>
                <a:gd name="T17" fmla="*/ 441 h 775"/>
                <a:gd name="T18" fmla="*/ 19 w 512"/>
                <a:gd name="T19" fmla="*/ 214 h 775"/>
                <a:gd name="T20" fmla="*/ 48 w 512"/>
                <a:gd name="T21" fmla="*/ 189 h 775"/>
                <a:gd name="T22" fmla="*/ 119 w 512"/>
                <a:gd name="T23" fmla="*/ 181 h 775"/>
                <a:gd name="T24" fmla="*/ 131 w 512"/>
                <a:gd name="T25" fmla="*/ 186 h 775"/>
                <a:gd name="T26" fmla="*/ 166 w 512"/>
                <a:gd name="T27" fmla="*/ 239 h 775"/>
                <a:gd name="T28" fmla="*/ 202 w 512"/>
                <a:gd name="T29" fmla="*/ 186 h 775"/>
                <a:gd name="T30" fmla="*/ 213 w 512"/>
                <a:gd name="T31" fmla="*/ 181 h 775"/>
                <a:gd name="T32" fmla="*/ 269 w 512"/>
                <a:gd name="T33" fmla="*/ 184 h 775"/>
                <a:gd name="T34" fmla="*/ 286 w 512"/>
                <a:gd name="T35" fmla="*/ 190 h 775"/>
                <a:gd name="T36" fmla="*/ 361 w 512"/>
                <a:gd name="T37" fmla="*/ 220 h 775"/>
                <a:gd name="T38" fmla="*/ 454 w 512"/>
                <a:gd name="T39" fmla="*/ 179 h 775"/>
                <a:gd name="T40" fmla="*/ 503 w 512"/>
                <a:gd name="T41" fmla="*/ 193 h 775"/>
                <a:gd name="T42" fmla="*/ 488 w 512"/>
                <a:gd name="T43" fmla="*/ 243 h 775"/>
                <a:gd name="T44" fmla="*/ 382 w 512"/>
                <a:gd name="T45" fmla="*/ 290 h 775"/>
                <a:gd name="T46" fmla="*/ 359 w 512"/>
                <a:gd name="T47" fmla="*/ 294 h 775"/>
                <a:gd name="T48" fmla="*/ 266 w 512"/>
                <a:gd name="T49" fmla="*/ 263 h 775"/>
                <a:gd name="T50" fmla="*/ 261 w 512"/>
                <a:gd name="T51" fmla="*/ 265 h 775"/>
                <a:gd name="T52" fmla="*/ 250 w 512"/>
                <a:gd name="T53" fmla="*/ 737 h 775"/>
                <a:gd name="T54" fmla="*/ 168 w 512"/>
                <a:gd name="T55" fmla="*/ 1 h 775"/>
                <a:gd name="T56" fmla="*/ 233 w 512"/>
                <a:gd name="T57" fmla="*/ 72 h 775"/>
                <a:gd name="T58" fmla="*/ 165 w 512"/>
                <a:gd name="T59" fmla="*/ 157 h 775"/>
                <a:gd name="T60" fmla="*/ 99 w 512"/>
                <a:gd name="T61" fmla="*/ 70 h 775"/>
                <a:gd name="T62" fmla="*/ 168 w 512"/>
                <a:gd name="T63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12" h="775">
                  <a:moveTo>
                    <a:pt x="250" y="737"/>
                  </a:moveTo>
                  <a:cubicBezTo>
                    <a:pt x="249" y="758"/>
                    <a:pt x="228" y="775"/>
                    <a:pt x="209" y="775"/>
                  </a:cubicBezTo>
                  <a:cubicBezTo>
                    <a:pt x="196" y="775"/>
                    <a:pt x="180" y="770"/>
                    <a:pt x="173" y="762"/>
                  </a:cubicBezTo>
                  <a:cubicBezTo>
                    <a:pt x="170" y="757"/>
                    <a:pt x="163" y="757"/>
                    <a:pt x="159" y="762"/>
                  </a:cubicBezTo>
                  <a:cubicBezTo>
                    <a:pt x="153" y="770"/>
                    <a:pt x="137" y="775"/>
                    <a:pt x="124" y="775"/>
                  </a:cubicBezTo>
                  <a:cubicBezTo>
                    <a:pt x="105" y="775"/>
                    <a:pt x="84" y="758"/>
                    <a:pt x="83" y="737"/>
                  </a:cubicBezTo>
                  <a:cubicBezTo>
                    <a:pt x="75" y="475"/>
                    <a:pt x="75" y="475"/>
                    <a:pt x="75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6" y="472"/>
                    <a:pt x="24" y="460"/>
                    <a:pt x="21" y="441"/>
                  </a:cubicBezTo>
                  <a:cubicBezTo>
                    <a:pt x="0" y="333"/>
                    <a:pt x="4" y="328"/>
                    <a:pt x="19" y="214"/>
                  </a:cubicBezTo>
                  <a:cubicBezTo>
                    <a:pt x="21" y="206"/>
                    <a:pt x="30" y="191"/>
                    <a:pt x="48" y="189"/>
                  </a:cubicBezTo>
                  <a:cubicBezTo>
                    <a:pt x="119" y="181"/>
                    <a:pt x="119" y="181"/>
                    <a:pt x="119" y="181"/>
                  </a:cubicBezTo>
                  <a:cubicBezTo>
                    <a:pt x="124" y="180"/>
                    <a:pt x="128" y="182"/>
                    <a:pt x="131" y="186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4" y="182"/>
                    <a:pt x="209" y="180"/>
                    <a:pt x="213" y="181"/>
                  </a:cubicBezTo>
                  <a:cubicBezTo>
                    <a:pt x="219" y="181"/>
                    <a:pt x="248" y="183"/>
                    <a:pt x="269" y="184"/>
                  </a:cubicBezTo>
                  <a:cubicBezTo>
                    <a:pt x="275" y="185"/>
                    <a:pt x="281" y="186"/>
                    <a:pt x="286" y="190"/>
                  </a:cubicBezTo>
                  <a:cubicBezTo>
                    <a:pt x="309" y="204"/>
                    <a:pt x="334" y="215"/>
                    <a:pt x="361" y="220"/>
                  </a:cubicBezTo>
                  <a:cubicBezTo>
                    <a:pt x="393" y="209"/>
                    <a:pt x="424" y="195"/>
                    <a:pt x="454" y="179"/>
                  </a:cubicBezTo>
                  <a:cubicBezTo>
                    <a:pt x="471" y="169"/>
                    <a:pt x="493" y="176"/>
                    <a:pt x="503" y="193"/>
                  </a:cubicBezTo>
                  <a:cubicBezTo>
                    <a:pt x="512" y="211"/>
                    <a:pt x="506" y="233"/>
                    <a:pt x="488" y="243"/>
                  </a:cubicBezTo>
                  <a:cubicBezTo>
                    <a:pt x="452" y="262"/>
                    <a:pt x="420" y="274"/>
                    <a:pt x="382" y="290"/>
                  </a:cubicBezTo>
                  <a:cubicBezTo>
                    <a:pt x="375" y="293"/>
                    <a:pt x="367" y="295"/>
                    <a:pt x="359" y="294"/>
                  </a:cubicBezTo>
                  <a:cubicBezTo>
                    <a:pt x="326" y="288"/>
                    <a:pt x="296" y="279"/>
                    <a:pt x="266" y="263"/>
                  </a:cubicBezTo>
                  <a:cubicBezTo>
                    <a:pt x="261" y="265"/>
                    <a:pt x="261" y="265"/>
                    <a:pt x="261" y="265"/>
                  </a:cubicBezTo>
                  <a:cubicBezTo>
                    <a:pt x="250" y="737"/>
                    <a:pt x="250" y="737"/>
                    <a:pt x="250" y="737"/>
                  </a:cubicBezTo>
                  <a:close/>
                  <a:moveTo>
                    <a:pt x="168" y="1"/>
                  </a:moveTo>
                  <a:cubicBezTo>
                    <a:pt x="205" y="1"/>
                    <a:pt x="234" y="33"/>
                    <a:pt x="233" y="72"/>
                  </a:cubicBezTo>
                  <a:cubicBezTo>
                    <a:pt x="233" y="111"/>
                    <a:pt x="202" y="158"/>
                    <a:pt x="165" y="157"/>
                  </a:cubicBezTo>
                  <a:cubicBezTo>
                    <a:pt x="128" y="156"/>
                    <a:pt x="99" y="109"/>
                    <a:pt x="99" y="70"/>
                  </a:cubicBezTo>
                  <a:cubicBezTo>
                    <a:pt x="100" y="31"/>
                    <a:pt x="131" y="0"/>
                    <a:pt x="16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900" b="1">
                <a:solidFill>
                  <a:schemeClr val="bg1"/>
                </a:solidFill>
              </a:endParaRPr>
            </a:p>
          </p:txBody>
        </p:sp>
        <p:sp>
          <p:nvSpPr>
            <p:cNvPr id="105" name="Freeform 43"/>
            <p:cNvSpPr>
              <a:spLocks noEditPoints="1"/>
            </p:cNvSpPr>
            <p:nvPr/>
          </p:nvSpPr>
          <p:spPr bwMode="auto">
            <a:xfrm>
              <a:off x="6735299" y="1108698"/>
              <a:ext cx="434124" cy="433758"/>
            </a:xfrm>
            <a:custGeom>
              <a:avLst/>
              <a:gdLst>
                <a:gd name="T0" fmla="*/ 388 w 502"/>
                <a:gd name="T1" fmla="*/ 388 h 502"/>
                <a:gd name="T2" fmla="*/ 383 w 502"/>
                <a:gd name="T3" fmla="*/ 335 h 502"/>
                <a:gd name="T4" fmla="*/ 334 w 502"/>
                <a:gd name="T5" fmla="*/ 426 h 502"/>
                <a:gd name="T6" fmla="*/ 445 w 502"/>
                <a:gd name="T7" fmla="*/ 251 h 502"/>
                <a:gd name="T8" fmla="*/ 393 w 502"/>
                <a:gd name="T9" fmla="*/ 214 h 502"/>
                <a:gd name="T10" fmla="*/ 392 w 502"/>
                <a:gd name="T11" fmla="*/ 297 h 502"/>
                <a:gd name="T12" fmla="*/ 430 w 502"/>
                <a:gd name="T13" fmla="*/ 176 h 502"/>
                <a:gd name="T14" fmla="*/ 332 w 502"/>
                <a:gd name="T15" fmla="*/ 75 h 502"/>
                <a:gd name="T16" fmla="*/ 385 w 502"/>
                <a:gd name="T17" fmla="*/ 176 h 502"/>
                <a:gd name="T18" fmla="*/ 72 w 502"/>
                <a:gd name="T19" fmla="*/ 176 h 502"/>
                <a:gd name="T20" fmla="*/ 150 w 502"/>
                <a:gd name="T21" fmla="*/ 117 h 502"/>
                <a:gd name="T22" fmla="*/ 114 w 502"/>
                <a:gd name="T23" fmla="*/ 114 h 502"/>
                <a:gd name="T24" fmla="*/ 165 w 502"/>
                <a:gd name="T25" fmla="*/ 176 h 502"/>
                <a:gd name="T26" fmla="*/ 236 w 502"/>
                <a:gd name="T27" fmla="*/ 71 h 502"/>
                <a:gd name="T28" fmla="*/ 165 w 502"/>
                <a:gd name="T29" fmla="*/ 176 h 502"/>
                <a:gd name="T30" fmla="*/ 345 w 502"/>
                <a:gd name="T31" fmla="*/ 176 h 502"/>
                <a:gd name="T32" fmla="*/ 274 w 502"/>
                <a:gd name="T33" fmla="*/ 71 h 502"/>
                <a:gd name="T34" fmla="*/ 354 w 502"/>
                <a:gd name="T35" fmla="*/ 214 h 502"/>
                <a:gd name="T36" fmla="*/ 274 w 502"/>
                <a:gd name="T37" fmla="*/ 297 h 502"/>
                <a:gd name="T38" fmla="*/ 357 w 502"/>
                <a:gd name="T39" fmla="*/ 252 h 502"/>
                <a:gd name="T40" fmla="*/ 236 w 502"/>
                <a:gd name="T41" fmla="*/ 214 h 502"/>
                <a:gd name="T42" fmla="*/ 153 w 502"/>
                <a:gd name="T43" fmla="*/ 252 h 502"/>
                <a:gd name="T44" fmla="*/ 236 w 502"/>
                <a:gd name="T45" fmla="*/ 297 h 502"/>
                <a:gd name="T46" fmla="*/ 118 w 502"/>
                <a:gd name="T47" fmla="*/ 214 h 502"/>
                <a:gd name="T48" fmla="*/ 57 w 502"/>
                <a:gd name="T49" fmla="*/ 251 h 502"/>
                <a:gd name="T50" fmla="*/ 119 w 502"/>
                <a:gd name="T51" fmla="*/ 297 h 502"/>
                <a:gd name="T52" fmla="*/ 118 w 502"/>
                <a:gd name="T53" fmla="*/ 214 h 502"/>
                <a:gd name="T54" fmla="*/ 274 w 502"/>
                <a:gd name="T55" fmla="*/ 335 h 502"/>
                <a:gd name="T56" fmla="*/ 328 w 502"/>
                <a:gd name="T57" fmla="*/ 367 h 502"/>
                <a:gd name="T58" fmla="*/ 236 w 502"/>
                <a:gd name="T59" fmla="*/ 335 h 502"/>
                <a:gd name="T60" fmla="*/ 182 w 502"/>
                <a:gd name="T61" fmla="*/ 367 h 502"/>
                <a:gd name="T62" fmla="*/ 236 w 502"/>
                <a:gd name="T63" fmla="*/ 335 h 502"/>
                <a:gd name="T64" fmla="*/ 77 w 502"/>
                <a:gd name="T65" fmla="*/ 335 h 502"/>
                <a:gd name="T66" fmla="*/ 181 w 502"/>
                <a:gd name="T67" fmla="*/ 431 h 502"/>
                <a:gd name="T68" fmla="*/ 128 w 502"/>
                <a:gd name="T69" fmla="*/ 335 h 502"/>
                <a:gd name="T70" fmla="*/ 251 w 502"/>
                <a:gd name="T71" fmla="*/ 502 h 502"/>
                <a:gd name="T72" fmla="*/ 0 w 502"/>
                <a:gd name="T73" fmla="*/ 251 h 502"/>
                <a:gd name="T74" fmla="*/ 251 w 502"/>
                <a:gd name="T75" fmla="*/ 0 h 502"/>
                <a:gd name="T76" fmla="*/ 502 w 502"/>
                <a:gd name="T77" fmla="*/ 2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2" h="502">
                  <a:moveTo>
                    <a:pt x="334" y="426"/>
                  </a:moveTo>
                  <a:cubicBezTo>
                    <a:pt x="355" y="416"/>
                    <a:pt x="373" y="403"/>
                    <a:pt x="388" y="388"/>
                  </a:cubicBezTo>
                  <a:cubicBezTo>
                    <a:pt x="403" y="373"/>
                    <a:pt x="416" y="354"/>
                    <a:pt x="425" y="335"/>
                  </a:cubicBezTo>
                  <a:cubicBezTo>
                    <a:pt x="383" y="335"/>
                    <a:pt x="383" y="335"/>
                    <a:pt x="383" y="335"/>
                  </a:cubicBezTo>
                  <a:cubicBezTo>
                    <a:pt x="377" y="352"/>
                    <a:pt x="370" y="370"/>
                    <a:pt x="362" y="385"/>
                  </a:cubicBezTo>
                  <a:cubicBezTo>
                    <a:pt x="354" y="400"/>
                    <a:pt x="345" y="413"/>
                    <a:pt x="334" y="426"/>
                  </a:cubicBezTo>
                  <a:close/>
                  <a:moveTo>
                    <a:pt x="439" y="297"/>
                  </a:moveTo>
                  <a:cubicBezTo>
                    <a:pt x="443" y="282"/>
                    <a:pt x="445" y="267"/>
                    <a:pt x="445" y="251"/>
                  </a:cubicBezTo>
                  <a:cubicBezTo>
                    <a:pt x="445" y="238"/>
                    <a:pt x="444" y="226"/>
                    <a:pt x="442" y="214"/>
                  </a:cubicBezTo>
                  <a:cubicBezTo>
                    <a:pt x="393" y="214"/>
                    <a:pt x="393" y="214"/>
                    <a:pt x="393" y="214"/>
                  </a:cubicBezTo>
                  <a:cubicBezTo>
                    <a:pt x="395" y="227"/>
                    <a:pt x="395" y="239"/>
                    <a:pt x="395" y="252"/>
                  </a:cubicBezTo>
                  <a:cubicBezTo>
                    <a:pt x="395" y="267"/>
                    <a:pt x="394" y="282"/>
                    <a:pt x="392" y="297"/>
                  </a:cubicBezTo>
                  <a:cubicBezTo>
                    <a:pt x="439" y="297"/>
                    <a:pt x="439" y="297"/>
                    <a:pt x="439" y="297"/>
                  </a:cubicBezTo>
                  <a:close/>
                  <a:moveTo>
                    <a:pt x="430" y="176"/>
                  </a:moveTo>
                  <a:cubicBezTo>
                    <a:pt x="420" y="153"/>
                    <a:pt x="406" y="132"/>
                    <a:pt x="388" y="114"/>
                  </a:cubicBezTo>
                  <a:cubicBezTo>
                    <a:pt x="372" y="98"/>
                    <a:pt x="353" y="84"/>
                    <a:pt x="332" y="75"/>
                  </a:cubicBezTo>
                  <a:cubicBezTo>
                    <a:pt x="343" y="88"/>
                    <a:pt x="353" y="102"/>
                    <a:pt x="361" y="117"/>
                  </a:cubicBezTo>
                  <a:cubicBezTo>
                    <a:pt x="371" y="135"/>
                    <a:pt x="379" y="155"/>
                    <a:pt x="385" y="176"/>
                  </a:cubicBezTo>
                  <a:cubicBezTo>
                    <a:pt x="430" y="176"/>
                    <a:pt x="430" y="176"/>
                    <a:pt x="430" y="176"/>
                  </a:cubicBezTo>
                  <a:close/>
                  <a:moveTo>
                    <a:pt x="72" y="176"/>
                  </a:moveTo>
                  <a:cubicBezTo>
                    <a:pt x="125" y="176"/>
                    <a:pt x="125" y="176"/>
                    <a:pt x="125" y="176"/>
                  </a:cubicBezTo>
                  <a:cubicBezTo>
                    <a:pt x="131" y="155"/>
                    <a:pt x="139" y="135"/>
                    <a:pt x="150" y="117"/>
                  </a:cubicBezTo>
                  <a:cubicBezTo>
                    <a:pt x="159" y="100"/>
                    <a:pt x="170" y="84"/>
                    <a:pt x="183" y="69"/>
                  </a:cubicBezTo>
                  <a:cubicBezTo>
                    <a:pt x="157" y="79"/>
                    <a:pt x="133" y="94"/>
                    <a:pt x="114" y="114"/>
                  </a:cubicBezTo>
                  <a:cubicBezTo>
                    <a:pt x="96" y="132"/>
                    <a:pt x="82" y="153"/>
                    <a:pt x="72" y="176"/>
                  </a:cubicBezTo>
                  <a:close/>
                  <a:moveTo>
                    <a:pt x="165" y="176"/>
                  </a:moveTo>
                  <a:cubicBezTo>
                    <a:pt x="236" y="176"/>
                    <a:pt x="236" y="176"/>
                    <a:pt x="236" y="176"/>
                  </a:cubicBezTo>
                  <a:cubicBezTo>
                    <a:pt x="236" y="71"/>
                    <a:pt x="236" y="71"/>
                    <a:pt x="236" y="71"/>
                  </a:cubicBezTo>
                  <a:cubicBezTo>
                    <a:pt x="215" y="88"/>
                    <a:pt x="197" y="110"/>
                    <a:pt x="183" y="135"/>
                  </a:cubicBezTo>
                  <a:cubicBezTo>
                    <a:pt x="176" y="148"/>
                    <a:pt x="170" y="162"/>
                    <a:pt x="165" y="176"/>
                  </a:cubicBezTo>
                  <a:close/>
                  <a:moveTo>
                    <a:pt x="274" y="176"/>
                  </a:moveTo>
                  <a:cubicBezTo>
                    <a:pt x="345" y="176"/>
                    <a:pt x="345" y="176"/>
                    <a:pt x="345" y="176"/>
                  </a:cubicBezTo>
                  <a:cubicBezTo>
                    <a:pt x="341" y="162"/>
                    <a:pt x="335" y="148"/>
                    <a:pt x="327" y="135"/>
                  </a:cubicBezTo>
                  <a:cubicBezTo>
                    <a:pt x="314" y="110"/>
                    <a:pt x="296" y="88"/>
                    <a:pt x="274" y="71"/>
                  </a:cubicBezTo>
                  <a:cubicBezTo>
                    <a:pt x="274" y="176"/>
                    <a:pt x="274" y="176"/>
                    <a:pt x="274" y="176"/>
                  </a:cubicBezTo>
                  <a:close/>
                  <a:moveTo>
                    <a:pt x="354" y="214"/>
                  </a:moveTo>
                  <a:cubicBezTo>
                    <a:pt x="274" y="214"/>
                    <a:pt x="274" y="214"/>
                    <a:pt x="274" y="214"/>
                  </a:cubicBezTo>
                  <a:cubicBezTo>
                    <a:pt x="274" y="297"/>
                    <a:pt x="274" y="297"/>
                    <a:pt x="274" y="297"/>
                  </a:cubicBezTo>
                  <a:cubicBezTo>
                    <a:pt x="353" y="297"/>
                    <a:pt x="353" y="297"/>
                    <a:pt x="353" y="297"/>
                  </a:cubicBezTo>
                  <a:cubicBezTo>
                    <a:pt x="356" y="282"/>
                    <a:pt x="357" y="267"/>
                    <a:pt x="357" y="252"/>
                  </a:cubicBezTo>
                  <a:cubicBezTo>
                    <a:pt x="357" y="239"/>
                    <a:pt x="356" y="227"/>
                    <a:pt x="354" y="214"/>
                  </a:cubicBezTo>
                  <a:close/>
                  <a:moveTo>
                    <a:pt x="236" y="214"/>
                  </a:moveTo>
                  <a:cubicBezTo>
                    <a:pt x="156" y="214"/>
                    <a:pt x="156" y="214"/>
                    <a:pt x="156" y="214"/>
                  </a:cubicBezTo>
                  <a:cubicBezTo>
                    <a:pt x="154" y="227"/>
                    <a:pt x="153" y="239"/>
                    <a:pt x="153" y="252"/>
                  </a:cubicBezTo>
                  <a:cubicBezTo>
                    <a:pt x="153" y="267"/>
                    <a:pt x="155" y="282"/>
                    <a:pt x="158" y="297"/>
                  </a:cubicBezTo>
                  <a:cubicBezTo>
                    <a:pt x="236" y="297"/>
                    <a:pt x="236" y="297"/>
                    <a:pt x="236" y="297"/>
                  </a:cubicBezTo>
                  <a:cubicBezTo>
                    <a:pt x="236" y="214"/>
                    <a:pt x="236" y="214"/>
                    <a:pt x="236" y="214"/>
                  </a:cubicBezTo>
                  <a:close/>
                  <a:moveTo>
                    <a:pt x="118" y="214"/>
                  </a:moveTo>
                  <a:cubicBezTo>
                    <a:pt x="61" y="214"/>
                    <a:pt x="61" y="214"/>
                    <a:pt x="61" y="214"/>
                  </a:cubicBezTo>
                  <a:cubicBezTo>
                    <a:pt x="59" y="226"/>
                    <a:pt x="57" y="238"/>
                    <a:pt x="57" y="251"/>
                  </a:cubicBezTo>
                  <a:cubicBezTo>
                    <a:pt x="57" y="267"/>
                    <a:pt x="59" y="282"/>
                    <a:pt x="63" y="297"/>
                  </a:cubicBezTo>
                  <a:cubicBezTo>
                    <a:pt x="119" y="297"/>
                    <a:pt x="119" y="297"/>
                    <a:pt x="119" y="297"/>
                  </a:cubicBezTo>
                  <a:cubicBezTo>
                    <a:pt x="116" y="282"/>
                    <a:pt x="115" y="267"/>
                    <a:pt x="115" y="252"/>
                  </a:cubicBezTo>
                  <a:cubicBezTo>
                    <a:pt x="115" y="239"/>
                    <a:pt x="116" y="227"/>
                    <a:pt x="118" y="214"/>
                  </a:cubicBezTo>
                  <a:close/>
                  <a:moveTo>
                    <a:pt x="342" y="335"/>
                  </a:moveTo>
                  <a:cubicBezTo>
                    <a:pt x="274" y="335"/>
                    <a:pt x="274" y="335"/>
                    <a:pt x="274" y="335"/>
                  </a:cubicBezTo>
                  <a:cubicBezTo>
                    <a:pt x="274" y="433"/>
                    <a:pt x="274" y="433"/>
                    <a:pt x="274" y="433"/>
                  </a:cubicBezTo>
                  <a:cubicBezTo>
                    <a:pt x="296" y="415"/>
                    <a:pt x="315" y="392"/>
                    <a:pt x="328" y="367"/>
                  </a:cubicBezTo>
                  <a:cubicBezTo>
                    <a:pt x="334" y="357"/>
                    <a:pt x="338" y="346"/>
                    <a:pt x="342" y="335"/>
                  </a:cubicBezTo>
                  <a:close/>
                  <a:moveTo>
                    <a:pt x="236" y="335"/>
                  </a:moveTo>
                  <a:cubicBezTo>
                    <a:pt x="168" y="335"/>
                    <a:pt x="168" y="335"/>
                    <a:pt x="168" y="335"/>
                  </a:cubicBezTo>
                  <a:cubicBezTo>
                    <a:pt x="172" y="346"/>
                    <a:pt x="177" y="357"/>
                    <a:pt x="182" y="367"/>
                  </a:cubicBezTo>
                  <a:cubicBezTo>
                    <a:pt x="196" y="392"/>
                    <a:pt x="214" y="415"/>
                    <a:pt x="236" y="433"/>
                  </a:cubicBezTo>
                  <a:cubicBezTo>
                    <a:pt x="236" y="335"/>
                    <a:pt x="236" y="335"/>
                    <a:pt x="236" y="335"/>
                  </a:cubicBezTo>
                  <a:close/>
                  <a:moveTo>
                    <a:pt x="128" y="335"/>
                  </a:moveTo>
                  <a:cubicBezTo>
                    <a:pt x="77" y="335"/>
                    <a:pt x="77" y="335"/>
                    <a:pt x="77" y="335"/>
                  </a:cubicBezTo>
                  <a:cubicBezTo>
                    <a:pt x="86" y="354"/>
                    <a:pt x="99" y="373"/>
                    <a:pt x="114" y="388"/>
                  </a:cubicBezTo>
                  <a:cubicBezTo>
                    <a:pt x="133" y="407"/>
                    <a:pt x="155" y="422"/>
                    <a:pt x="181" y="431"/>
                  </a:cubicBezTo>
                  <a:cubicBezTo>
                    <a:pt x="168" y="417"/>
                    <a:pt x="158" y="402"/>
                    <a:pt x="149" y="385"/>
                  </a:cubicBezTo>
                  <a:cubicBezTo>
                    <a:pt x="140" y="370"/>
                    <a:pt x="133" y="352"/>
                    <a:pt x="128" y="335"/>
                  </a:cubicBezTo>
                  <a:close/>
                  <a:moveTo>
                    <a:pt x="429" y="428"/>
                  </a:moveTo>
                  <a:cubicBezTo>
                    <a:pt x="383" y="474"/>
                    <a:pt x="321" y="502"/>
                    <a:pt x="251" y="502"/>
                  </a:cubicBezTo>
                  <a:cubicBezTo>
                    <a:pt x="182" y="502"/>
                    <a:pt x="119" y="474"/>
                    <a:pt x="74" y="428"/>
                  </a:cubicBezTo>
                  <a:cubicBezTo>
                    <a:pt x="28" y="383"/>
                    <a:pt x="0" y="320"/>
                    <a:pt x="0" y="251"/>
                  </a:cubicBezTo>
                  <a:cubicBezTo>
                    <a:pt x="0" y="182"/>
                    <a:pt x="28" y="119"/>
                    <a:pt x="74" y="73"/>
                  </a:cubicBezTo>
                  <a:cubicBezTo>
                    <a:pt x="119" y="28"/>
                    <a:pt x="182" y="0"/>
                    <a:pt x="251" y="0"/>
                  </a:cubicBezTo>
                  <a:cubicBezTo>
                    <a:pt x="321" y="0"/>
                    <a:pt x="383" y="28"/>
                    <a:pt x="429" y="73"/>
                  </a:cubicBezTo>
                  <a:cubicBezTo>
                    <a:pt x="474" y="119"/>
                    <a:pt x="502" y="182"/>
                    <a:pt x="502" y="251"/>
                  </a:cubicBezTo>
                  <a:cubicBezTo>
                    <a:pt x="502" y="320"/>
                    <a:pt x="474" y="383"/>
                    <a:pt x="429" y="4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9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88"/>
          <p:cNvGrpSpPr/>
          <p:nvPr/>
        </p:nvGrpSpPr>
        <p:grpSpPr>
          <a:xfrm>
            <a:off x="4733658" y="4897920"/>
            <a:ext cx="409637" cy="434053"/>
            <a:chOff x="5042691" y="2273920"/>
            <a:chExt cx="702937" cy="707692"/>
          </a:xfrm>
          <a:solidFill>
            <a:schemeClr val="bg1"/>
          </a:solidFill>
        </p:grpSpPr>
        <p:sp>
          <p:nvSpPr>
            <p:cNvPr id="108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46" name="Picture 3" descr="C:\Users\Administrator\Desktop\fc047933aff9bc9cc37740bfa8fe1c7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79665" y="1334942"/>
            <a:ext cx="3268932" cy="4588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7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48" name="圆角矩形 47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51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53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2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提升个人执行力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9" grpId="0" animBg="1"/>
      <p:bldP spid="80" grpId="0" animBg="1"/>
      <p:bldP spid="81" grpId="0"/>
      <p:bldP spid="82" grpId="0"/>
      <p:bldP spid="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直接连接符 16"/>
          <p:cNvSpPr>
            <a:spLocks noChangeShapeType="1"/>
          </p:cNvSpPr>
          <p:nvPr/>
        </p:nvSpPr>
        <p:spPr bwMode="auto">
          <a:xfrm flipH="1">
            <a:off x="7185588" y="4593117"/>
            <a:ext cx="549995" cy="0"/>
          </a:xfrm>
          <a:prstGeom prst="line">
            <a:avLst/>
          </a:prstGeom>
          <a:noFill/>
          <a:ln w="12700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3626" tIns="41814" rIns="83626" bIns="41814"/>
          <a:lstStyle/>
          <a:p>
            <a:endParaRPr lang="zh-CN" altLang="en-US"/>
          </a:p>
        </p:txBody>
      </p:sp>
      <p:grpSp>
        <p:nvGrpSpPr>
          <p:cNvPr id="2" name="组合 19"/>
          <p:cNvGrpSpPr/>
          <p:nvPr/>
        </p:nvGrpSpPr>
        <p:grpSpPr bwMode="auto">
          <a:xfrm flipH="1" flipV="1">
            <a:off x="5779253" y="5731651"/>
            <a:ext cx="923308" cy="183005"/>
            <a:chOff x="0" y="0"/>
            <a:chExt cx="1505426" cy="262890"/>
          </a:xfrm>
        </p:grpSpPr>
        <p:sp>
          <p:nvSpPr>
            <p:cNvPr id="43" name="直接连接符 20"/>
            <p:cNvSpPr>
              <a:spLocks noChangeShapeType="1"/>
            </p:cNvSpPr>
            <p:nvPr/>
          </p:nvSpPr>
          <p:spPr bwMode="auto">
            <a:xfrm flipH="1" flipV="1">
              <a:off x="1154906" y="0"/>
              <a:ext cx="350520" cy="262890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直接连接符 21"/>
            <p:cNvSpPr>
              <a:spLocks noChangeShapeType="1"/>
            </p:cNvSpPr>
            <p:nvPr/>
          </p:nvSpPr>
          <p:spPr bwMode="auto">
            <a:xfrm flipH="1">
              <a:off x="0" y="2381"/>
              <a:ext cx="1157287" cy="1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5" name="直接连接符 17"/>
          <p:cNvSpPr>
            <a:spLocks noChangeShapeType="1"/>
          </p:cNvSpPr>
          <p:nvPr/>
        </p:nvSpPr>
        <p:spPr bwMode="auto">
          <a:xfrm flipH="1" flipV="1">
            <a:off x="3204532" y="4593118"/>
            <a:ext cx="561395" cy="1501"/>
          </a:xfrm>
          <a:prstGeom prst="line">
            <a:avLst/>
          </a:prstGeom>
          <a:noFill/>
          <a:ln w="12700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3626" tIns="41814" rIns="83626" bIns="41814"/>
          <a:lstStyle/>
          <a:p>
            <a:endParaRPr lang="zh-CN" altLang="en-US"/>
          </a:p>
        </p:txBody>
      </p:sp>
      <p:sp>
        <p:nvSpPr>
          <p:cNvPr id="46" name="直接连接符 14"/>
          <p:cNvSpPr>
            <a:spLocks noChangeShapeType="1"/>
          </p:cNvSpPr>
          <p:nvPr/>
        </p:nvSpPr>
        <p:spPr bwMode="auto">
          <a:xfrm flipH="1">
            <a:off x="3204533" y="3313582"/>
            <a:ext cx="548571" cy="0"/>
          </a:xfrm>
          <a:prstGeom prst="line">
            <a:avLst/>
          </a:prstGeom>
          <a:noFill/>
          <a:ln w="12700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3626" tIns="41814" rIns="83626" bIns="41814"/>
          <a:lstStyle/>
          <a:p>
            <a:endParaRPr lang="zh-CN" altLang="en-US"/>
          </a:p>
        </p:txBody>
      </p:sp>
      <p:grpSp>
        <p:nvGrpSpPr>
          <p:cNvPr id="3" name="组合 13"/>
          <p:cNvGrpSpPr/>
          <p:nvPr/>
        </p:nvGrpSpPr>
        <p:grpSpPr bwMode="auto">
          <a:xfrm>
            <a:off x="4085097" y="1863045"/>
            <a:ext cx="1091441" cy="247505"/>
            <a:chOff x="0" y="0"/>
            <a:chExt cx="1505426" cy="262890"/>
          </a:xfrm>
        </p:grpSpPr>
        <p:sp>
          <p:nvSpPr>
            <p:cNvPr id="48" name="直接连接符 47"/>
            <p:cNvSpPr>
              <a:spLocks noChangeShapeType="1"/>
            </p:cNvSpPr>
            <p:nvPr/>
          </p:nvSpPr>
          <p:spPr bwMode="auto">
            <a:xfrm flipH="1" flipV="1">
              <a:off x="1154906" y="0"/>
              <a:ext cx="350520" cy="262890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直接连接符 12"/>
            <p:cNvSpPr>
              <a:spLocks noChangeShapeType="1"/>
            </p:cNvSpPr>
            <p:nvPr/>
          </p:nvSpPr>
          <p:spPr bwMode="auto">
            <a:xfrm flipH="1">
              <a:off x="0" y="2381"/>
              <a:ext cx="1157287" cy="1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组合 55"/>
          <p:cNvGrpSpPr/>
          <p:nvPr/>
        </p:nvGrpSpPr>
        <p:grpSpPr bwMode="auto">
          <a:xfrm>
            <a:off x="6119793" y="2815570"/>
            <a:ext cx="1080042" cy="993027"/>
            <a:chOff x="0" y="0"/>
            <a:chExt cx="1203960" cy="1051560"/>
          </a:xfrm>
        </p:grpSpPr>
        <p:sp>
          <p:nvSpPr>
            <p:cNvPr id="57" name="六边形 1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8" name="文本框 43"/>
            <p:cNvSpPr>
              <a:spLocks noChangeArrowheads="1"/>
            </p:cNvSpPr>
            <p:nvPr/>
          </p:nvSpPr>
          <p:spPr bwMode="auto">
            <a:xfrm>
              <a:off x="181503" y="171837"/>
              <a:ext cx="820724" cy="700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3700" b="1" dirty="0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02</a:t>
              </a:r>
              <a:endParaRPr lang="zh-CN" altLang="en-US" sz="3700" b="1" baseline="-3000" dirty="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10"/>
          <p:cNvGrpSpPr/>
          <p:nvPr/>
        </p:nvGrpSpPr>
        <p:grpSpPr bwMode="auto">
          <a:xfrm>
            <a:off x="4937159" y="2098552"/>
            <a:ext cx="1081469" cy="993027"/>
            <a:chOff x="0" y="0"/>
            <a:chExt cx="1203960" cy="1051560"/>
          </a:xfrm>
        </p:grpSpPr>
        <p:sp>
          <p:nvSpPr>
            <p:cNvPr id="60" name="六边形 7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1" name="文本框 44"/>
            <p:cNvSpPr>
              <a:spLocks noChangeArrowheads="1"/>
            </p:cNvSpPr>
            <p:nvPr/>
          </p:nvSpPr>
          <p:spPr bwMode="auto">
            <a:xfrm>
              <a:off x="160816" y="110283"/>
              <a:ext cx="882327" cy="821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700" b="1" dirty="0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01</a:t>
              </a:r>
              <a:endParaRPr lang="zh-CN" altLang="en-US" sz="3700" b="1" baseline="-3000" dirty="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18"/>
          <p:cNvGrpSpPr/>
          <p:nvPr/>
        </p:nvGrpSpPr>
        <p:grpSpPr bwMode="auto">
          <a:xfrm>
            <a:off x="6105544" y="4096607"/>
            <a:ext cx="1080042" cy="993027"/>
            <a:chOff x="0" y="0"/>
            <a:chExt cx="1203960" cy="1051560"/>
          </a:xfrm>
        </p:grpSpPr>
        <p:sp>
          <p:nvSpPr>
            <p:cNvPr id="63" name="六边形 5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4" name="文本框 45"/>
            <p:cNvSpPr>
              <a:spLocks noChangeArrowheads="1"/>
            </p:cNvSpPr>
            <p:nvPr/>
          </p:nvSpPr>
          <p:spPr bwMode="auto">
            <a:xfrm>
              <a:off x="138875" y="110283"/>
              <a:ext cx="926211" cy="821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700" b="1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03</a:t>
              </a:r>
              <a:endParaRPr lang="zh-CN" altLang="en-US" sz="3700" b="1" baseline="-300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1"/>
          <p:cNvGrpSpPr/>
          <p:nvPr/>
        </p:nvGrpSpPr>
        <p:grpSpPr bwMode="auto">
          <a:xfrm>
            <a:off x="3765927" y="4098106"/>
            <a:ext cx="1080042" cy="993027"/>
            <a:chOff x="0" y="0"/>
            <a:chExt cx="1203960" cy="1051560"/>
          </a:xfrm>
        </p:grpSpPr>
        <p:sp>
          <p:nvSpPr>
            <p:cNvPr id="66" name="六边形 4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7" name="文本框 46"/>
            <p:cNvSpPr>
              <a:spLocks noChangeArrowheads="1"/>
            </p:cNvSpPr>
            <p:nvPr/>
          </p:nvSpPr>
          <p:spPr bwMode="auto">
            <a:xfrm>
              <a:off x="191617" y="110283"/>
              <a:ext cx="820725" cy="821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700" b="1" dirty="0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05</a:t>
              </a:r>
              <a:endParaRPr lang="zh-CN" altLang="en-US" sz="3700" b="1" baseline="-3000" dirty="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22"/>
          <p:cNvGrpSpPr/>
          <p:nvPr/>
        </p:nvGrpSpPr>
        <p:grpSpPr bwMode="auto">
          <a:xfrm>
            <a:off x="3753105" y="2815570"/>
            <a:ext cx="1081466" cy="993027"/>
            <a:chOff x="0" y="0"/>
            <a:chExt cx="1203960" cy="1051560"/>
          </a:xfrm>
        </p:grpSpPr>
        <p:sp>
          <p:nvSpPr>
            <p:cNvPr id="69" name="六边形 3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0" name="文本框 47"/>
            <p:cNvSpPr>
              <a:spLocks noChangeArrowheads="1"/>
            </p:cNvSpPr>
            <p:nvPr/>
          </p:nvSpPr>
          <p:spPr bwMode="auto">
            <a:xfrm>
              <a:off x="181503" y="171837"/>
              <a:ext cx="820724" cy="700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3700" b="1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06</a:t>
              </a:r>
              <a:endParaRPr lang="zh-CN" altLang="en-US" sz="3700" b="1" baseline="-300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66"/>
          <p:cNvGrpSpPr/>
          <p:nvPr/>
        </p:nvGrpSpPr>
        <p:grpSpPr bwMode="auto">
          <a:xfrm>
            <a:off x="4937159" y="4762624"/>
            <a:ext cx="1081469" cy="994528"/>
            <a:chOff x="0" y="0"/>
            <a:chExt cx="1203960" cy="1051560"/>
          </a:xfrm>
        </p:grpSpPr>
        <p:sp>
          <p:nvSpPr>
            <p:cNvPr id="72" name="六边形 8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3" name="文本框 48"/>
            <p:cNvSpPr>
              <a:spLocks noChangeArrowheads="1"/>
            </p:cNvSpPr>
            <p:nvPr/>
          </p:nvSpPr>
          <p:spPr bwMode="auto">
            <a:xfrm>
              <a:off x="167429" y="171838"/>
              <a:ext cx="820723" cy="699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3700" b="1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04</a:t>
              </a:r>
              <a:endParaRPr lang="zh-CN" altLang="en-US" sz="3700" b="1" baseline="-300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2"/>
          <p:cNvGrpSpPr/>
          <p:nvPr/>
        </p:nvGrpSpPr>
        <p:grpSpPr bwMode="auto">
          <a:xfrm>
            <a:off x="4630817" y="3181581"/>
            <a:ext cx="1694157" cy="1504541"/>
            <a:chOff x="0" y="0"/>
            <a:chExt cx="1887055" cy="1592580"/>
          </a:xfrm>
        </p:grpSpPr>
        <p:sp>
          <p:nvSpPr>
            <p:cNvPr id="75" name="六边形 6"/>
            <p:cNvSpPr>
              <a:spLocks noChangeArrowheads="1"/>
            </p:cNvSpPr>
            <p:nvPr/>
          </p:nvSpPr>
          <p:spPr bwMode="auto">
            <a:xfrm>
              <a:off x="0" y="0"/>
              <a:ext cx="1887055" cy="159258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11" name="组合 49"/>
            <p:cNvGrpSpPr/>
            <p:nvPr/>
          </p:nvGrpSpPr>
          <p:grpSpPr bwMode="auto">
            <a:xfrm>
              <a:off x="445971" y="443715"/>
              <a:ext cx="966090" cy="648000"/>
              <a:chOff x="0" y="0"/>
              <a:chExt cx="935038" cy="568325"/>
            </a:xfrm>
          </p:grpSpPr>
          <p:sp>
            <p:nvSpPr>
              <p:cNvPr id="77" name="Freeform 8"/>
              <p:cNvSpPr>
                <a:spLocks noChangeArrowheads="1"/>
              </p:cNvSpPr>
              <p:nvPr/>
            </p:nvSpPr>
            <p:spPr bwMode="auto">
              <a:xfrm>
                <a:off x="87313" y="485775"/>
                <a:ext cx="112713" cy="82550"/>
              </a:xfrm>
              <a:custGeom>
                <a:avLst/>
                <a:gdLst>
                  <a:gd name="T0" fmla="*/ 112713 w 30"/>
                  <a:gd name="T1" fmla="*/ 71293 h 22"/>
                  <a:gd name="T2" fmla="*/ 112713 w 30"/>
                  <a:gd name="T3" fmla="*/ 0 h 22"/>
                  <a:gd name="T4" fmla="*/ 3757 w 30"/>
                  <a:gd name="T5" fmla="*/ 82550 h 22"/>
                  <a:gd name="T6" fmla="*/ 101442 w 30"/>
                  <a:gd name="T7" fmla="*/ 82550 h 22"/>
                  <a:gd name="T8" fmla="*/ 112713 w 30"/>
                  <a:gd name="T9" fmla="*/ 71293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"/>
                  <a:gd name="T16" fmla="*/ 0 h 22"/>
                  <a:gd name="T17" fmla="*/ 30 w 30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78" name="Freeform 9"/>
              <p:cNvSpPr>
                <a:spLocks noChangeArrowheads="1"/>
              </p:cNvSpPr>
              <p:nvPr/>
            </p:nvSpPr>
            <p:spPr bwMode="auto">
              <a:xfrm>
                <a:off x="235744" y="368300"/>
                <a:ext cx="120650" cy="200025"/>
              </a:xfrm>
              <a:custGeom>
                <a:avLst/>
                <a:gdLst>
                  <a:gd name="T0" fmla="*/ 109339 w 32"/>
                  <a:gd name="T1" fmla="*/ 200025 h 53"/>
                  <a:gd name="T2" fmla="*/ 120650 w 32"/>
                  <a:gd name="T3" fmla="*/ 188703 h 53"/>
                  <a:gd name="T4" fmla="*/ 120650 w 32"/>
                  <a:gd name="T5" fmla="*/ 0 h 53"/>
                  <a:gd name="T6" fmla="*/ 0 w 32"/>
                  <a:gd name="T7" fmla="*/ 86803 h 53"/>
                  <a:gd name="T8" fmla="*/ 0 w 32"/>
                  <a:gd name="T9" fmla="*/ 90577 h 53"/>
                  <a:gd name="T10" fmla="*/ 0 w 32"/>
                  <a:gd name="T11" fmla="*/ 188703 h 53"/>
                  <a:gd name="T12" fmla="*/ 7541 w 32"/>
                  <a:gd name="T13" fmla="*/ 200025 h 53"/>
                  <a:gd name="T14" fmla="*/ 109339 w 32"/>
                  <a:gd name="T15" fmla="*/ 200025 h 5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53"/>
                  <a:gd name="T26" fmla="*/ 32 w 32"/>
                  <a:gd name="T27" fmla="*/ 53 h 5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79" name="Freeform 10"/>
              <p:cNvSpPr>
                <a:spLocks noChangeArrowheads="1"/>
              </p:cNvSpPr>
              <p:nvPr/>
            </p:nvSpPr>
            <p:spPr bwMode="auto">
              <a:xfrm>
                <a:off x="392112" y="274637"/>
                <a:ext cx="120650" cy="293688"/>
              </a:xfrm>
              <a:custGeom>
                <a:avLst/>
                <a:gdLst>
                  <a:gd name="T0" fmla="*/ 109339 w 32"/>
                  <a:gd name="T1" fmla="*/ 293688 h 78"/>
                  <a:gd name="T2" fmla="*/ 120650 w 32"/>
                  <a:gd name="T3" fmla="*/ 282392 h 78"/>
                  <a:gd name="T4" fmla="*/ 120650 w 32"/>
                  <a:gd name="T5" fmla="*/ 33887 h 78"/>
                  <a:gd name="T6" fmla="*/ 86717 w 32"/>
                  <a:gd name="T7" fmla="*/ 0 h 78"/>
                  <a:gd name="T8" fmla="*/ 37703 w 32"/>
                  <a:gd name="T9" fmla="*/ 37652 h 78"/>
                  <a:gd name="T10" fmla="*/ 0 w 32"/>
                  <a:gd name="T11" fmla="*/ 64009 h 78"/>
                  <a:gd name="T12" fmla="*/ 0 w 32"/>
                  <a:gd name="T13" fmla="*/ 282392 h 78"/>
                  <a:gd name="T14" fmla="*/ 11311 w 32"/>
                  <a:gd name="T15" fmla="*/ 293688 h 78"/>
                  <a:gd name="T16" fmla="*/ 109339 w 32"/>
                  <a:gd name="T17" fmla="*/ 293688 h 7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"/>
                  <a:gd name="T28" fmla="*/ 0 h 78"/>
                  <a:gd name="T29" fmla="*/ 32 w 32"/>
                  <a:gd name="T30" fmla="*/ 78 h 7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80" name="Freeform 11"/>
              <p:cNvSpPr>
                <a:spLocks noChangeArrowheads="1"/>
              </p:cNvSpPr>
              <p:nvPr/>
            </p:nvSpPr>
            <p:spPr bwMode="auto">
              <a:xfrm>
                <a:off x="548481" y="315912"/>
                <a:ext cx="120650" cy="252413"/>
              </a:xfrm>
              <a:custGeom>
                <a:avLst/>
                <a:gdLst>
                  <a:gd name="T0" fmla="*/ 113109 w 32"/>
                  <a:gd name="T1" fmla="*/ 252413 h 67"/>
                  <a:gd name="T2" fmla="*/ 120650 w 32"/>
                  <a:gd name="T3" fmla="*/ 241111 h 67"/>
                  <a:gd name="T4" fmla="*/ 120650 w 32"/>
                  <a:gd name="T5" fmla="*/ 0 h 67"/>
                  <a:gd name="T6" fmla="*/ 75406 w 32"/>
                  <a:gd name="T7" fmla="*/ 37674 h 67"/>
                  <a:gd name="T8" fmla="*/ 60325 w 32"/>
                  <a:gd name="T9" fmla="*/ 48976 h 67"/>
                  <a:gd name="T10" fmla="*/ 18852 w 32"/>
                  <a:gd name="T11" fmla="*/ 45208 h 67"/>
                  <a:gd name="T12" fmla="*/ 15081 w 32"/>
                  <a:gd name="T13" fmla="*/ 41441 h 67"/>
                  <a:gd name="T14" fmla="*/ 0 w 32"/>
                  <a:gd name="T15" fmla="*/ 26372 h 67"/>
                  <a:gd name="T16" fmla="*/ 0 w 32"/>
                  <a:gd name="T17" fmla="*/ 241111 h 67"/>
                  <a:gd name="T18" fmla="*/ 11311 w 32"/>
                  <a:gd name="T19" fmla="*/ 252413 h 67"/>
                  <a:gd name="T20" fmla="*/ 113109 w 32"/>
                  <a:gd name="T21" fmla="*/ 252413 h 6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2"/>
                  <a:gd name="T34" fmla="*/ 0 h 67"/>
                  <a:gd name="T35" fmla="*/ 32 w 32"/>
                  <a:gd name="T36" fmla="*/ 67 h 6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81" name="Freeform 12"/>
              <p:cNvSpPr>
                <a:spLocks noChangeArrowheads="1"/>
              </p:cNvSpPr>
              <p:nvPr/>
            </p:nvSpPr>
            <p:spPr bwMode="auto">
              <a:xfrm>
                <a:off x="704850" y="195262"/>
                <a:ext cx="120650" cy="373063"/>
              </a:xfrm>
              <a:custGeom>
                <a:avLst/>
                <a:gdLst>
                  <a:gd name="T0" fmla="*/ 109339 w 32"/>
                  <a:gd name="T1" fmla="*/ 373063 h 99"/>
                  <a:gd name="T2" fmla="*/ 120650 w 32"/>
                  <a:gd name="T3" fmla="*/ 361758 h 99"/>
                  <a:gd name="T4" fmla="*/ 120650 w 32"/>
                  <a:gd name="T5" fmla="*/ 0 h 99"/>
                  <a:gd name="T6" fmla="*/ 49014 w 32"/>
                  <a:gd name="T7" fmla="*/ 56525 h 99"/>
                  <a:gd name="T8" fmla="*/ 0 w 32"/>
                  <a:gd name="T9" fmla="*/ 94208 h 99"/>
                  <a:gd name="T10" fmla="*/ 0 w 32"/>
                  <a:gd name="T11" fmla="*/ 361758 h 99"/>
                  <a:gd name="T12" fmla="*/ 11311 w 32"/>
                  <a:gd name="T13" fmla="*/ 373063 h 99"/>
                  <a:gd name="T14" fmla="*/ 109339 w 32"/>
                  <a:gd name="T15" fmla="*/ 373063 h 9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99"/>
                  <a:gd name="T26" fmla="*/ 32 w 32"/>
                  <a:gd name="T27" fmla="*/ 99 h 9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82" name="Freeform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35038" cy="541338"/>
              </a:xfrm>
              <a:custGeom>
                <a:avLst/>
                <a:gdLst>
                  <a:gd name="T0" fmla="*/ 935038 w 248"/>
                  <a:gd name="T1" fmla="*/ 30074 h 144"/>
                  <a:gd name="T2" fmla="*/ 923727 w 248"/>
                  <a:gd name="T3" fmla="*/ 7519 h 144"/>
                  <a:gd name="T4" fmla="*/ 901105 w 248"/>
                  <a:gd name="T5" fmla="*/ 0 h 144"/>
                  <a:gd name="T6" fmla="*/ 867172 w 248"/>
                  <a:gd name="T7" fmla="*/ 0 h 144"/>
                  <a:gd name="T8" fmla="*/ 754063 w 248"/>
                  <a:gd name="T9" fmla="*/ 0 h 144"/>
                  <a:gd name="T10" fmla="*/ 742752 w 248"/>
                  <a:gd name="T11" fmla="*/ 3759 h 144"/>
                  <a:gd name="T12" fmla="*/ 738982 w 248"/>
                  <a:gd name="T13" fmla="*/ 3759 h 144"/>
                  <a:gd name="T14" fmla="*/ 720130 w 248"/>
                  <a:gd name="T15" fmla="*/ 30074 h 144"/>
                  <a:gd name="T16" fmla="*/ 742752 w 248"/>
                  <a:gd name="T17" fmla="*/ 60149 h 144"/>
                  <a:gd name="T18" fmla="*/ 754063 w 248"/>
                  <a:gd name="T19" fmla="*/ 63908 h 144"/>
                  <a:gd name="T20" fmla="*/ 791766 w 248"/>
                  <a:gd name="T21" fmla="*/ 63908 h 144"/>
                  <a:gd name="T22" fmla="*/ 810618 w 248"/>
                  <a:gd name="T23" fmla="*/ 63908 h 144"/>
                  <a:gd name="T24" fmla="*/ 776685 w 248"/>
                  <a:gd name="T25" fmla="*/ 90223 h 144"/>
                  <a:gd name="T26" fmla="*/ 712589 w 248"/>
                  <a:gd name="T27" fmla="*/ 146612 h 144"/>
                  <a:gd name="T28" fmla="*/ 674886 w 248"/>
                  <a:gd name="T29" fmla="*/ 176687 h 144"/>
                  <a:gd name="T30" fmla="*/ 625872 w 248"/>
                  <a:gd name="T31" fmla="*/ 214280 h 144"/>
                  <a:gd name="T32" fmla="*/ 595710 w 248"/>
                  <a:gd name="T33" fmla="*/ 236835 h 144"/>
                  <a:gd name="T34" fmla="*/ 565547 w 248"/>
                  <a:gd name="T35" fmla="*/ 206761 h 144"/>
                  <a:gd name="T36" fmla="*/ 550466 w 248"/>
                  <a:gd name="T37" fmla="*/ 195483 h 144"/>
                  <a:gd name="T38" fmla="*/ 512763 w 248"/>
                  <a:gd name="T39" fmla="*/ 157890 h 144"/>
                  <a:gd name="T40" fmla="*/ 505222 w 248"/>
                  <a:gd name="T41" fmla="*/ 150372 h 144"/>
                  <a:gd name="T42" fmla="*/ 463749 w 248"/>
                  <a:gd name="T43" fmla="*/ 146612 h 144"/>
                  <a:gd name="T44" fmla="*/ 429816 w 248"/>
                  <a:gd name="T45" fmla="*/ 172927 h 144"/>
                  <a:gd name="T46" fmla="*/ 392113 w 248"/>
                  <a:gd name="T47" fmla="*/ 203002 h 144"/>
                  <a:gd name="T48" fmla="*/ 365721 w 248"/>
                  <a:gd name="T49" fmla="*/ 218039 h 144"/>
                  <a:gd name="T50" fmla="*/ 354410 w 248"/>
                  <a:gd name="T51" fmla="*/ 229317 h 144"/>
                  <a:gd name="T52" fmla="*/ 233760 w 248"/>
                  <a:gd name="T53" fmla="*/ 319540 h 144"/>
                  <a:gd name="T54" fmla="*/ 229989 w 248"/>
                  <a:gd name="T55" fmla="*/ 323299 h 144"/>
                  <a:gd name="T56" fmla="*/ 192286 w 248"/>
                  <a:gd name="T57" fmla="*/ 349614 h 144"/>
                  <a:gd name="T58" fmla="*/ 33933 w 248"/>
                  <a:gd name="T59" fmla="*/ 466152 h 144"/>
                  <a:gd name="T60" fmla="*/ 15081 w 248"/>
                  <a:gd name="T61" fmla="*/ 481189 h 144"/>
                  <a:gd name="T62" fmla="*/ 11311 w 248"/>
                  <a:gd name="T63" fmla="*/ 526301 h 144"/>
                  <a:gd name="T64" fmla="*/ 41473 w 248"/>
                  <a:gd name="T65" fmla="*/ 537579 h 144"/>
                  <a:gd name="T66" fmla="*/ 56555 w 248"/>
                  <a:gd name="T67" fmla="*/ 533819 h 144"/>
                  <a:gd name="T68" fmla="*/ 192286 w 248"/>
                  <a:gd name="T69" fmla="*/ 428559 h 144"/>
                  <a:gd name="T70" fmla="*/ 229989 w 248"/>
                  <a:gd name="T71" fmla="*/ 402244 h 144"/>
                  <a:gd name="T72" fmla="*/ 233760 w 248"/>
                  <a:gd name="T73" fmla="*/ 402244 h 144"/>
                  <a:gd name="T74" fmla="*/ 354410 w 248"/>
                  <a:gd name="T75" fmla="*/ 308262 h 144"/>
                  <a:gd name="T76" fmla="*/ 369491 w 248"/>
                  <a:gd name="T77" fmla="*/ 300743 h 144"/>
                  <a:gd name="T78" fmla="*/ 392113 w 248"/>
                  <a:gd name="T79" fmla="*/ 281947 h 144"/>
                  <a:gd name="T80" fmla="*/ 429816 w 248"/>
                  <a:gd name="T81" fmla="*/ 251873 h 144"/>
                  <a:gd name="T82" fmla="*/ 478830 w 248"/>
                  <a:gd name="T83" fmla="*/ 214280 h 144"/>
                  <a:gd name="T84" fmla="*/ 512763 w 248"/>
                  <a:gd name="T85" fmla="*/ 248113 h 144"/>
                  <a:gd name="T86" fmla="*/ 550466 w 248"/>
                  <a:gd name="T87" fmla="*/ 285706 h 144"/>
                  <a:gd name="T88" fmla="*/ 565547 w 248"/>
                  <a:gd name="T89" fmla="*/ 296984 h 144"/>
                  <a:gd name="T90" fmla="*/ 569317 w 248"/>
                  <a:gd name="T91" fmla="*/ 304503 h 144"/>
                  <a:gd name="T92" fmla="*/ 610791 w 248"/>
                  <a:gd name="T93" fmla="*/ 308262 h 144"/>
                  <a:gd name="T94" fmla="*/ 625872 w 248"/>
                  <a:gd name="T95" fmla="*/ 296984 h 144"/>
                  <a:gd name="T96" fmla="*/ 674886 w 248"/>
                  <a:gd name="T97" fmla="*/ 259391 h 144"/>
                  <a:gd name="T98" fmla="*/ 712589 w 248"/>
                  <a:gd name="T99" fmla="*/ 229317 h 144"/>
                  <a:gd name="T100" fmla="*/ 761604 w 248"/>
                  <a:gd name="T101" fmla="*/ 191724 h 144"/>
                  <a:gd name="T102" fmla="*/ 867172 w 248"/>
                  <a:gd name="T103" fmla="*/ 101501 h 144"/>
                  <a:gd name="T104" fmla="*/ 870943 w 248"/>
                  <a:gd name="T105" fmla="*/ 97742 h 144"/>
                  <a:gd name="T106" fmla="*/ 870943 w 248"/>
                  <a:gd name="T107" fmla="*/ 172927 h 144"/>
                  <a:gd name="T108" fmla="*/ 901105 w 248"/>
                  <a:gd name="T109" fmla="*/ 203002 h 144"/>
                  <a:gd name="T110" fmla="*/ 935038 w 248"/>
                  <a:gd name="T111" fmla="*/ 172927 h 144"/>
                  <a:gd name="T112" fmla="*/ 935038 w 248"/>
                  <a:gd name="T113" fmla="*/ 30074 h 144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48"/>
                  <a:gd name="T172" fmla="*/ 0 h 144"/>
                  <a:gd name="T173" fmla="*/ 248 w 248"/>
                  <a:gd name="T174" fmla="*/ 144 h 144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</p:grpSp>
      </p:grpSp>
      <p:sp>
        <p:nvSpPr>
          <p:cNvPr id="83" name="矩形 65"/>
          <p:cNvSpPr>
            <a:spLocks noChangeArrowheads="1"/>
          </p:cNvSpPr>
          <p:nvPr/>
        </p:nvSpPr>
        <p:spPr bwMode="auto">
          <a:xfrm>
            <a:off x="2978490" y="1642540"/>
            <a:ext cx="938309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做计划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69"/>
          <p:cNvSpPr>
            <a:spLocks noChangeArrowheads="1"/>
          </p:cNvSpPr>
          <p:nvPr/>
        </p:nvSpPr>
        <p:spPr bwMode="auto">
          <a:xfrm>
            <a:off x="2046631" y="3130575"/>
            <a:ext cx="938309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会反省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矩形 72"/>
          <p:cNvSpPr>
            <a:spLocks noChangeArrowheads="1"/>
          </p:cNvSpPr>
          <p:nvPr/>
        </p:nvSpPr>
        <p:spPr bwMode="auto">
          <a:xfrm>
            <a:off x="2046631" y="4372706"/>
            <a:ext cx="938309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必关注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76"/>
          <p:cNvSpPr>
            <a:spLocks noChangeArrowheads="1"/>
          </p:cNvSpPr>
          <p:nvPr/>
        </p:nvSpPr>
        <p:spPr bwMode="auto">
          <a:xfrm>
            <a:off x="7816341" y="2364058"/>
            <a:ext cx="938309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可执行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78"/>
          <p:cNvSpPr>
            <a:spLocks noChangeArrowheads="1"/>
          </p:cNvSpPr>
          <p:nvPr/>
        </p:nvSpPr>
        <p:spPr bwMode="auto">
          <a:xfrm>
            <a:off x="7807792" y="4372706"/>
            <a:ext cx="938309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要分类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0"/>
          <p:cNvSpPr>
            <a:spLocks noChangeArrowheads="1"/>
          </p:cNvSpPr>
          <p:nvPr/>
        </p:nvSpPr>
        <p:spPr bwMode="auto">
          <a:xfrm>
            <a:off x="6771207" y="5632749"/>
            <a:ext cx="938309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r>
              <a:rPr lang="zh-CN" altLang="en-US" sz="20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懂观念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61"/>
          <p:cNvGrpSpPr/>
          <p:nvPr/>
        </p:nvGrpSpPr>
        <p:grpSpPr bwMode="auto">
          <a:xfrm flipH="1">
            <a:off x="6956187" y="2580065"/>
            <a:ext cx="793646" cy="247505"/>
            <a:chOff x="0" y="0"/>
            <a:chExt cx="1505426" cy="262890"/>
          </a:xfrm>
        </p:grpSpPr>
        <p:sp>
          <p:nvSpPr>
            <p:cNvPr id="90" name="直接连接符 62"/>
            <p:cNvSpPr>
              <a:spLocks noChangeShapeType="1"/>
            </p:cNvSpPr>
            <p:nvPr/>
          </p:nvSpPr>
          <p:spPr bwMode="auto">
            <a:xfrm flipH="1" flipV="1">
              <a:off x="1154906" y="0"/>
              <a:ext cx="350520" cy="262890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直接连接符 63"/>
            <p:cNvSpPr>
              <a:spLocks noChangeShapeType="1"/>
            </p:cNvSpPr>
            <p:nvPr/>
          </p:nvSpPr>
          <p:spPr bwMode="auto">
            <a:xfrm flipH="1">
              <a:off x="0" y="2381"/>
              <a:ext cx="1157287" cy="1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52" name="圆角矩形 51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56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62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5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9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效率做事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4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3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35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85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3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15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3" dur="3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65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5" grpId="0" animBg="1"/>
      <p:bldP spid="46" grpId="0" animBg="1"/>
      <p:bldP spid="83" grpId="0" bldLvl="0" autoUpdateAnimBg="0"/>
      <p:bldP spid="84" grpId="0" bldLvl="0" autoUpdateAnimBg="0"/>
      <p:bldP spid="85" grpId="0" bldLvl="0" autoUpdateAnimBg="0"/>
      <p:bldP spid="86" grpId="0" bldLvl="0" autoUpdateAnimBg="0"/>
      <p:bldP spid="87" grpId="0" bldLvl="0" autoUpdateAnimBg="0"/>
      <p:bldP spid="88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直接连接符 16"/>
          <p:cNvSpPr>
            <a:spLocks noChangeShapeType="1"/>
          </p:cNvSpPr>
          <p:nvPr/>
        </p:nvSpPr>
        <p:spPr bwMode="auto">
          <a:xfrm flipH="1">
            <a:off x="7185588" y="4593117"/>
            <a:ext cx="549995" cy="0"/>
          </a:xfrm>
          <a:prstGeom prst="line">
            <a:avLst/>
          </a:prstGeom>
          <a:noFill/>
          <a:ln w="12700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3626" tIns="41814" rIns="83626" bIns="41814"/>
          <a:lstStyle/>
          <a:p>
            <a:endParaRPr lang="zh-CN" altLang="en-US"/>
          </a:p>
        </p:txBody>
      </p:sp>
      <p:grpSp>
        <p:nvGrpSpPr>
          <p:cNvPr id="2" name="组合 19"/>
          <p:cNvGrpSpPr/>
          <p:nvPr/>
        </p:nvGrpSpPr>
        <p:grpSpPr bwMode="auto">
          <a:xfrm flipH="1" flipV="1">
            <a:off x="5779253" y="5731651"/>
            <a:ext cx="923308" cy="183005"/>
            <a:chOff x="0" y="0"/>
            <a:chExt cx="1505426" cy="262890"/>
          </a:xfrm>
        </p:grpSpPr>
        <p:sp>
          <p:nvSpPr>
            <p:cNvPr id="43" name="直接连接符 20"/>
            <p:cNvSpPr>
              <a:spLocks noChangeShapeType="1"/>
            </p:cNvSpPr>
            <p:nvPr/>
          </p:nvSpPr>
          <p:spPr bwMode="auto">
            <a:xfrm flipH="1" flipV="1">
              <a:off x="1154906" y="0"/>
              <a:ext cx="350520" cy="262890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直接连接符 21"/>
            <p:cNvSpPr>
              <a:spLocks noChangeShapeType="1"/>
            </p:cNvSpPr>
            <p:nvPr/>
          </p:nvSpPr>
          <p:spPr bwMode="auto">
            <a:xfrm flipH="1">
              <a:off x="0" y="2381"/>
              <a:ext cx="1157287" cy="1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5" name="直接连接符 17"/>
          <p:cNvSpPr>
            <a:spLocks noChangeShapeType="1"/>
          </p:cNvSpPr>
          <p:nvPr/>
        </p:nvSpPr>
        <p:spPr bwMode="auto">
          <a:xfrm flipH="1" flipV="1">
            <a:off x="3204532" y="4593118"/>
            <a:ext cx="561395" cy="1501"/>
          </a:xfrm>
          <a:prstGeom prst="line">
            <a:avLst/>
          </a:prstGeom>
          <a:noFill/>
          <a:ln w="12700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3626" tIns="41814" rIns="83626" bIns="41814"/>
          <a:lstStyle/>
          <a:p>
            <a:endParaRPr lang="zh-CN" altLang="en-US"/>
          </a:p>
        </p:txBody>
      </p:sp>
      <p:sp>
        <p:nvSpPr>
          <p:cNvPr id="46" name="直接连接符 14"/>
          <p:cNvSpPr>
            <a:spLocks noChangeShapeType="1"/>
          </p:cNvSpPr>
          <p:nvPr/>
        </p:nvSpPr>
        <p:spPr bwMode="auto">
          <a:xfrm flipH="1">
            <a:off x="3204533" y="3313582"/>
            <a:ext cx="548571" cy="0"/>
          </a:xfrm>
          <a:prstGeom prst="line">
            <a:avLst/>
          </a:prstGeom>
          <a:noFill/>
          <a:ln w="12700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3626" tIns="41814" rIns="83626" bIns="41814"/>
          <a:lstStyle/>
          <a:p>
            <a:endParaRPr lang="zh-CN" altLang="en-US"/>
          </a:p>
        </p:txBody>
      </p:sp>
      <p:grpSp>
        <p:nvGrpSpPr>
          <p:cNvPr id="3" name="组合 13"/>
          <p:cNvGrpSpPr/>
          <p:nvPr/>
        </p:nvGrpSpPr>
        <p:grpSpPr bwMode="auto">
          <a:xfrm>
            <a:off x="4085097" y="1863045"/>
            <a:ext cx="1091441" cy="247505"/>
            <a:chOff x="0" y="0"/>
            <a:chExt cx="1505426" cy="262890"/>
          </a:xfrm>
        </p:grpSpPr>
        <p:sp>
          <p:nvSpPr>
            <p:cNvPr id="48" name="直接连接符 47"/>
            <p:cNvSpPr>
              <a:spLocks noChangeShapeType="1"/>
            </p:cNvSpPr>
            <p:nvPr/>
          </p:nvSpPr>
          <p:spPr bwMode="auto">
            <a:xfrm flipH="1" flipV="1">
              <a:off x="1154906" y="0"/>
              <a:ext cx="350520" cy="262890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直接连接符 12"/>
            <p:cNvSpPr>
              <a:spLocks noChangeShapeType="1"/>
            </p:cNvSpPr>
            <p:nvPr/>
          </p:nvSpPr>
          <p:spPr bwMode="auto">
            <a:xfrm flipH="1">
              <a:off x="0" y="2381"/>
              <a:ext cx="1157287" cy="1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组合 55"/>
          <p:cNvGrpSpPr/>
          <p:nvPr/>
        </p:nvGrpSpPr>
        <p:grpSpPr bwMode="auto">
          <a:xfrm>
            <a:off x="6119793" y="2815570"/>
            <a:ext cx="1080042" cy="993027"/>
            <a:chOff x="0" y="0"/>
            <a:chExt cx="1203960" cy="1051560"/>
          </a:xfrm>
        </p:grpSpPr>
        <p:sp>
          <p:nvSpPr>
            <p:cNvPr id="57" name="六边形 1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8" name="文本框 43"/>
            <p:cNvSpPr>
              <a:spLocks noChangeArrowheads="1"/>
            </p:cNvSpPr>
            <p:nvPr/>
          </p:nvSpPr>
          <p:spPr bwMode="auto">
            <a:xfrm>
              <a:off x="181503" y="171837"/>
              <a:ext cx="820724" cy="700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3700" b="1" dirty="0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02</a:t>
              </a:r>
              <a:endParaRPr lang="zh-CN" altLang="en-US" sz="3700" b="1" baseline="-3000" dirty="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10"/>
          <p:cNvGrpSpPr/>
          <p:nvPr/>
        </p:nvGrpSpPr>
        <p:grpSpPr bwMode="auto">
          <a:xfrm>
            <a:off x="4937159" y="2098552"/>
            <a:ext cx="1081469" cy="993027"/>
            <a:chOff x="0" y="0"/>
            <a:chExt cx="1203960" cy="1051560"/>
          </a:xfrm>
        </p:grpSpPr>
        <p:sp>
          <p:nvSpPr>
            <p:cNvPr id="60" name="六边形 7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1" name="文本框 44"/>
            <p:cNvSpPr>
              <a:spLocks noChangeArrowheads="1"/>
            </p:cNvSpPr>
            <p:nvPr/>
          </p:nvSpPr>
          <p:spPr bwMode="auto">
            <a:xfrm>
              <a:off x="160816" y="110283"/>
              <a:ext cx="882327" cy="821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700" b="1" dirty="0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01</a:t>
              </a:r>
              <a:endParaRPr lang="zh-CN" altLang="en-US" sz="3700" b="1" baseline="-3000" dirty="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18"/>
          <p:cNvGrpSpPr/>
          <p:nvPr/>
        </p:nvGrpSpPr>
        <p:grpSpPr bwMode="auto">
          <a:xfrm>
            <a:off x="6105544" y="4096607"/>
            <a:ext cx="1080042" cy="993027"/>
            <a:chOff x="0" y="0"/>
            <a:chExt cx="1203960" cy="1051560"/>
          </a:xfrm>
        </p:grpSpPr>
        <p:sp>
          <p:nvSpPr>
            <p:cNvPr id="63" name="六边形 5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4" name="文本框 45"/>
            <p:cNvSpPr>
              <a:spLocks noChangeArrowheads="1"/>
            </p:cNvSpPr>
            <p:nvPr/>
          </p:nvSpPr>
          <p:spPr bwMode="auto">
            <a:xfrm>
              <a:off x="138875" y="110283"/>
              <a:ext cx="926211" cy="821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700" b="1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03</a:t>
              </a:r>
              <a:endParaRPr lang="zh-CN" altLang="en-US" sz="3700" b="1" baseline="-300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1"/>
          <p:cNvGrpSpPr/>
          <p:nvPr/>
        </p:nvGrpSpPr>
        <p:grpSpPr bwMode="auto">
          <a:xfrm>
            <a:off x="3765927" y="4098106"/>
            <a:ext cx="1080042" cy="993027"/>
            <a:chOff x="0" y="0"/>
            <a:chExt cx="1203960" cy="1051560"/>
          </a:xfrm>
        </p:grpSpPr>
        <p:sp>
          <p:nvSpPr>
            <p:cNvPr id="66" name="六边形 4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7" name="文本框 46"/>
            <p:cNvSpPr>
              <a:spLocks noChangeArrowheads="1"/>
            </p:cNvSpPr>
            <p:nvPr/>
          </p:nvSpPr>
          <p:spPr bwMode="auto">
            <a:xfrm>
              <a:off x="191617" y="110283"/>
              <a:ext cx="820725" cy="821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700" b="1" dirty="0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05</a:t>
              </a:r>
              <a:endParaRPr lang="zh-CN" altLang="en-US" sz="3700" b="1" baseline="-3000" dirty="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22"/>
          <p:cNvGrpSpPr/>
          <p:nvPr/>
        </p:nvGrpSpPr>
        <p:grpSpPr bwMode="auto">
          <a:xfrm>
            <a:off x="3753105" y="2815570"/>
            <a:ext cx="1081466" cy="993027"/>
            <a:chOff x="0" y="0"/>
            <a:chExt cx="1203960" cy="1051560"/>
          </a:xfrm>
        </p:grpSpPr>
        <p:sp>
          <p:nvSpPr>
            <p:cNvPr id="69" name="六边形 3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0" name="文本框 47"/>
            <p:cNvSpPr>
              <a:spLocks noChangeArrowheads="1"/>
            </p:cNvSpPr>
            <p:nvPr/>
          </p:nvSpPr>
          <p:spPr bwMode="auto">
            <a:xfrm>
              <a:off x="181503" y="171837"/>
              <a:ext cx="820724" cy="700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3700" b="1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06</a:t>
              </a:r>
              <a:endParaRPr lang="zh-CN" altLang="en-US" sz="3700" b="1" baseline="-300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66"/>
          <p:cNvGrpSpPr/>
          <p:nvPr/>
        </p:nvGrpSpPr>
        <p:grpSpPr bwMode="auto">
          <a:xfrm>
            <a:off x="4937159" y="4762624"/>
            <a:ext cx="1081469" cy="994528"/>
            <a:chOff x="0" y="0"/>
            <a:chExt cx="1203960" cy="1051560"/>
          </a:xfrm>
        </p:grpSpPr>
        <p:sp>
          <p:nvSpPr>
            <p:cNvPr id="72" name="六边形 8"/>
            <p:cNvSpPr>
              <a:spLocks noChangeArrowheads="1"/>
            </p:cNvSpPr>
            <p:nvPr/>
          </p:nvSpPr>
          <p:spPr bwMode="auto">
            <a:xfrm>
              <a:off x="0" y="0"/>
              <a:ext cx="1203960" cy="105156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b="1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3" name="文本框 48"/>
            <p:cNvSpPr>
              <a:spLocks noChangeArrowheads="1"/>
            </p:cNvSpPr>
            <p:nvPr/>
          </p:nvSpPr>
          <p:spPr bwMode="auto">
            <a:xfrm>
              <a:off x="167429" y="171838"/>
              <a:ext cx="820723" cy="699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sz="3700" b="1">
                  <a:solidFill>
                    <a:schemeClr val="bg1"/>
                  </a:solidFill>
                  <a:latin typeface="+mj-lt"/>
                  <a:ea typeface="方正兰亭黑_GBK" panose="02000000000000000000" pitchFamily="2" charset="-122"/>
                  <a:sym typeface="Arial" panose="020B0604020202020204" pitchFamily="34" charset="0"/>
                </a:rPr>
                <a:t>04</a:t>
              </a:r>
              <a:endParaRPr lang="zh-CN" altLang="en-US" sz="3700" b="1" baseline="-3000">
                <a:solidFill>
                  <a:schemeClr val="bg1"/>
                </a:solidFill>
                <a:latin typeface="+mj-lt"/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2"/>
          <p:cNvGrpSpPr/>
          <p:nvPr/>
        </p:nvGrpSpPr>
        <p:grpSpPr bwMode="auto">
          <a:xfrm>
            <a:off x="4630817" y="3181581"/>
            <a:ext cx="1694157" cy="1504541"/>
            <a:chOff x="0" y="0"/>
            <a:chExt cx="1887055" cy="1592580"/>
          </a:xfrm>
        </p:grpSpPr>
        <p:sp>
          <p:nvSpPr>
            <p:cNvPr id="75" name="六边形 6"/>
            <p:cNvSpPr>
              <a:spLocks noChangeArrowheads="1"/>
            </p:cNvSpPr>
            <p:nvPr/>
          </p:nvSpPr>
          <p:spPr bwMode="auto">
            <a:xfrm>
              <a:off x="0" y="0"/>
              <a:ext cx="1887055" cy="1592580"/>
            </a:xfrm>
            <a:prstGeom prst="hexagon">
              <a:avLst>
                <a:gd name="adj" fmla="val 24998"/>
                <a:gd name="vf" fmla="val 115470"/>
              </a:avLst>
            </a:pr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ea typeface="方正兰亭黑_GBK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11" name="组合 49"/>
            <p:cNvGrpSpPr/>
            <p:nvPr/>
          </p:nvGrpSpPr>
          <p:grpSpPr bwMode="auto">
            <a:xfrm>
              <a:off x="445971" y="443715"/>
              <a:ext cx="966090" cy="648000"/>
              <a:chOff x="0" y="0"/>
              <a:chExt cx="935038" cy="568325"/>
            </a:xfrm>
          </p:grpSpPr>
          <p:sp>
            <p:nvSpPr>
              <p:cNvPr id="77" name="Freeform 8"/>
              <p:cNvSpPr>
                <a:spLocks noChangeArrowheads="1"/>
              </p:cNvSpPr>
              <p:nvPr/>
            </p:nvSpPr>
            <p:spPr bwMode="auto">
              <a:xfrm>
                <a:off x="87313" y="485775"/>
                <a:ext cx="112713" cy="82550"/>
              </a:xfrm>
              <a:custGeom>
                <a:avLst/>
                <a:gdLst>
                  <a:gd name="T0" fmla="*/ 112713 w 30"/>
                  <a:gd name="T1" fmla="*/ 71293 h 22"/>
                  <a:gd name="T2" fmla="*/ 112713 w 30"/>
                  <a:gd name="T3" fmla="*/ 0 h 22"/>
                  <a:gd name="T4" fmla="*/ 3757 w 30"/>
                  <a:gd name="T5" fmla="*/ 82550 h 22"/>
                  <a:gd name="T6" fmla="*/ 101442 w 30"/>
                  <a:gd name="T7" fmla="*/ 82550 h 22"/>
                  <a:gd name="T8" fmla="*/ 112713 w 30"/>
                  <a:gd name="T9" fmla="*/ 71293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"/>
                  <a:gd name="T16" fmla="*/ 0 h 22"/>
                  <a:gd name="T17" fmla="*/ 30 w 30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78" name="Freeform 9"/>
              <p:cNvSpPr>
                <a:spLocks noChangeArrowheads="1"/>
              </p:cNvSpPr>
              <p:nvPr/>
            </p:nvSpPr>
            <p:spPr bwMode="auto">
              <a:xfrm>
                <a:off x="235744" y="368300"/>
                <a:ext cx="120650" cy="200025"/>
              </a:xfrm>
              <a:custGeom>
                <a:avLst/>
                <a:gdLst>
                  <a:gd name="T0" fmla="*/ 109339 w 32"/>
                  <a:gd name="T1" fmla="*/ 200025 h 53"/>
                  <a:gd name="T2" fmla="*/ 120650 w 32"/>
                  <a:gd name="T3" fmla="*/ 188703 h 53"/>
                  <a:gd name="T4" fmla="*/ 120650 w 32"/>
                  <a:gd name="T5" fmla="*/ 0 h 53"/>
                  <a:gd name="T6" fmla="*/ 0 w 32"/>
                  <a:gd name="T7" fmla="*/ 86803 h 53"/>
                  <a:gd name="T8" fmla="*/ 0 w 32"/>
                  <a:gd name="T9" fmla="*/ 90577 h 53"/>
                  <a:gd name="T10" fmla="*/ 0 w 32"/>
                  <a:gd name="T11" fmla="*/ 188703 h 53"/>
                  <a:gd name="T12" fmla="*/ 7541 w 32"/>
                  <a:gd name="T13" fmla="*/ 200025 h 53"/>
                  <a:gd name="T14" fmla="*/ 109339 w 32"/>
                  <a:gd name="T15" fmla="*/ 200025 h 5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53"/>
                  <a:gd name="T26" fmla="*/ 32 w 32"/>
                  <a:gd name="T27" fmla="*/ 53 h 5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79" name="Freeform 10"/>
              <p:cNvSpPr>
                <a:spLocks noChangeArrowheads="1"/>
              </p:cNvSpPr>
              <p:nvPr/>
            </p:nvSpPr>
            <p:spPr bwMode="auto">
              <a:xfrm>
                <a:off x="392112" y="274637"/>
                <a:ext cx="120650" cy="293688"/>
              </a:xfrm>
              <a:custGeom>
                <a:avLst/>
                <a:gdLst>
                  <a:gd name="T0" fmla="*/ 109339 w 32"/>
                  <a:gd name="T1" fmla="*/ 293688 h 78"/>
                  <a:gd name="T2" fmla="*/ 120650 w 32"/>
                  <a:gd name="T3" fmla="*/ 282392 h 78"/>
                  <a:gd name="T4" fmla="*/ 120650 w 32"/>
                  <a:gd name="T5" fmla="*/ 33887 h 78"/>
                  <a:gd name="T6" fmla="*/ 86717 w 32"/>
                  <a:gd name="T7" fmla="*/ 0 h 78"/>
                  <a:gd name="T8" fmla="*/ 37703 w 32"/>
                  <a:gd name="T9" fmla="*/ 37652 h 78"/>
                  <a:gd name="T10" fmla="*/ 0 w 32"/>
                  <a:gd name="T11" fmla="*/ 64009 h 78"/>
                  <a:gd name="T12" fmla="*/ 0 w 32"/>
                  <a:gd name="T13" fmla="*/ 282392 h 78"/>
                  <a:gd name="T14" fmla="*/ 11311 w 32"/>
                  <a:gd name="T15" fmla="*/ 293688 h 78"/>
                  <a:gd name="T16" fmla="*/ 109339 w 32"/>
                  <a:gd name="T17" fmla="*/ 293688 h 7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"/>
                  <a:gd name="T28" fmla="*/ 0 h 78"/>
                  <a:gd name="T29" fmla="*/ 32 w 32"/>
                  <a:gd name="T30" fmla="*/ 78 h 7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80" name="Freeform 11"/>
              <p:cNvSpPr>
                <a:spLocks noChangeArrowheads="1"/>
              </p:cNvSpPr>
              <p:nvPr/>
            </p:nvSpPr>
            <p:spPr bwMode="auto">
              <a:xfrm>
                <a:off x="548481" y="315912"/>
                <a:ext cx="120650" cy="252413"/>
              </a:xfrm>
              <a:custGeom>
                <a:avLst/>
                <a:gdLst>
                  <a:gd name="T0" fmla="*/ 113109 w 32"/>
                  <a:gd name="T1" fmla="*/ 252413 h 67"/>
                  <a:gd name="T2" fmla="*/ 120650 w 32"/>
                  <a:gd name="T3" fmla="*/ 241111 h 67"/>
                  <a:gd name="T4" fmla="*/ 120650 w 32"/>
                  <a:gd name="T5" fmla="*/ 0 h 67"/>
                  <a:gd name="T6" fmla="*/ 75406 w 32"/>
                  <a:gd name="T7" fmla="*/ 37674 h 67"/>
                  <a:gd name="T8" fmla="*/ 60325 w 32"/>
                  <a:gd name="T9" fmla="*/ 48976 h 67"/>
                  <a:gd name="T10" fmla="*/ 18852 w 32"/>
                  <a:gd name="T11" fmla="*/ 45208 h 67"/>
                  <a:gd name="T12" fmla="*/ 15081 w 32"/>
                  <a:gd name="T13" fmla="*/ 41441 h 67"/>
                  <a:gd name="T14" fmla="*/ 0 w 32"/>
                  <a:gd name="T15" fmla="*/ 26372 h 67"/>
                  <a:gd name="T16" fmla="*/ 0 w 32"/>
                  <a:gd name="T17" fmla="*/ 241111 h 67"/>
                  <a:gd name="T18" fmla="*/ 11311 w 32"/>
                  <a:gd name="T19" fmla="*/ 252413 h 67"/>
                  <a:gd name="T20" fmla="*/ 113109 w 32"/>
                  <a:gd name="T21" fmla="*/ 252413 h 6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2"/>
                  <a:gd name="T34" fmla="*/ 0 h 67"/>
                  <a:gd name="T35" fmla="*/ 32 w 32"/>
                  <a:gd name="T36" fmla="*/ 67 h 6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81" name="Freeform 12"/>
              <p:cNvSpPr>
                <a:spLocks noChangeArrowheads="1"/>
              </p:cNvSpPr>
              <p:nvPr/>
            </p:nvSpPr>
            <p:spPr bwMode="auto">
              <a:xfrm>
                <a:off x="704850" y="195262"/>
                <a:ext cx="120650" cy="373063"/>
              </a:xfrm>
              <a:custGeom>
                <a:avLst/>
                <a:gdLst>
                  <a:gd name="T0" fmla="*/ 109339 w 32"/>
                  <a:gd name="T1" fmla="*/ 373063 h 99"/>
                  <a:gd name="T2" fmla="*/ 120650 w 32"/>
                  <a:gd name="T3" fmla="*/ 361758 h 99"/>
                  <a:gd name="T4" fmla="*/ 120650 w 32"/>
                  <a:gd name="T5" fmla="*/ 0 h 99"/>
                  <a:gd name="T6" fmla="*/ 49014 w 32"/>
                  <a:gd name="T7" fmla="*/ 56525 h 99"/>
                  <a:gd name="T8" fmla="*/ 0 w 32"/>
                  <a:gd name="T9" fmla="*/ 94208 h 99"/>
                  <a:gd name="T10" fmla="*/ 0 w 32"/>
                  <a:gd name="T11" fmla="*/ 361758 h 99"/>
                  <a:gd name="T12" fmla="*/ 11311 w 32"/>
                  <a:gd name="T13" fmla="*/ 373063 h 99"/>
                  <a:gd name="T14" fmla="*/ 109339 w 32"/>
                  <a:gd name="T15" fmla="*/ 373063 h 9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2"/>
                  <a:gd name="T25" fmla="*/ 0 h 99"/>
                  <a:gd name="T26" fmla="*/ 32 w 32"/>
                  <a:gd name="T27" fmla="*/ 99 h 9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  <p:sp>
            <p:nvSpPr>
              <p:cNvPr id="82" name="Freeform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35038" cy="541338"/>
              </a:xfrm>
              <a:custGeom>
                <a:avLst/>
                <a:gdLst>
                  <a:gd name="T0" fmla="*/ 935038 w 248"/>
                  <a:gd name="T1" fmla="*/ 30074 h 144"/>
                  <a:gd name="T2" fmla="*/ 923727 w 248"/>
                  <a:gd name="T3" fmla="*/ 7519 h 144"/>
                  <a:gd name="T4" fmla="*/ 901105 w 248"/>
                  <a:gd name="T5" fmla="*/ 0 h 144"/>
                  <a:gd name="T6" fmla="*/ 867172 w 248"/>
                  <a:gd name="T7" fmla="*/ 0 h 144"/>
                  <a:gd name="T8" fmla="*/ 754063 w 248"/>
                  <a:gd name="T9" fmla="*/ 0 h 144"/>
                  <a:gd name="T10" fmla="*/ 742752 w 248"/>
                  <a:gd name="T11" fmla="*/ 3759 h 144"/>
                  <a:gd name="T12" fmla="*/ 738982 w 248"/>
                  <a:gd name="T13" fmla="*/ 3759 h 144"/>
                  <a:gd name="T14" fmla="*/ 720130 w 248"/>
                  <a:gd name="T15" fmla="*/ 30074 h 144"/>
                  <a:gd name="T16" fmla="*/ 742752 w 248"/>
                  <a:gd name="T17" fmla="*/ 60149 h 144"/>
                  <a:gd name="T18" fmla="*/ 754063 w 248"/>
                  <a:gd name="T19" fmla="*/ 63908 h 144"/>
                  <a:gd name="T20" fmla="*/ 791766 w 248"/>
                  <a:gd name="T21" fmla="*/ 63908 h 144"/>
                  <a:gd name="T22" fmla="*/ 810618 w 248"/>
                  <a:gd name="T23" fmla="*/ 63908 h 144"/>
                  <a:gd name="T24" fmla="*/ 776685 w 248"/>
                  <a:gd name="T25" fmla="*/ 90223 h 144"/>
                  <a:gd name="T26" fmla="*/ 712589 w 248"/>
                  <a:gd name="T27" fmla="*/ 146612 h 144"/>
                  <a:gd name="T28" fmla="*/ 674886 w 248"/>
                  <a:gd name="T29" fmla="*/ 176687 h 144"/>
                  <a:gd name="T30" fmla="*/ 625872 w 248"/>
                  <a:gd name="T31" fmla="*/ 214280 h 144"/>
                  <a:gd name="T32" fmla="*/ 595710 w 248"/>
                  <a:gd name="T33" fmla="*/ 236835 h 144"/>
                  <a:gd name="T34" fmla="*/ 565547 w 248"/>
                  <a:gd name="T35" fmla="*/ 206761 h 144"/>
                  <a:gd name="T36" fmla="*/ 550466 w 248"/>
                  <a:gd name="T37" fmla="*/ 195483 h 144"/>
                  <a:gd name="T38" fmla="*/ 512763 w 248"/>
                  <a:gd name="T39" fmla="*/ 157890 h 144"/>
                  <a:gd name="T40" fmla="*/ 505222 w 248"/>
                  <a:gd name="T41" fmla="*/ 150372 h 144"/>
                  <a:gd name="T42" fmla="*/ 463749 w 248"/>
                  <a:gd name="T43" fmla="*/ 146612 h 144"/>
                  <a:gd name="T44" fmla="*/ 429816 w 248"/>
                  <a:gd name="T45" fmla="*/ 172927 h 144"/>
                  <a:gd name="T46" fmla="*/ 392113 w 248"/>
                  <a:gd name="T47" fmla="*/ 203002 h 144"/>
                  <a:gd name="T48" fmla="*/ 365721 w 248"/>
                  <a:gd name="T49" fmla="*/ 218039 h 144"/>
                  <a:gd name="T50" fmla="*/ 354410 w 248"/>
                  <a:gd name="T51" fmla="*/ 229317 h 144"/>
                  <a:gd name="T52" fmla="*/ 233760 w 248"/>
                  <a:gd name="T53" fmla="*/ 319540 h 144"/>
                  <a:gd name="T54" fmla="*/ 229989 w 248"/>
                  <a:gd name="T55" fmla="*/ 323299 h 144"/>
                  <a:gd name="T56" fmla="*/ 192286 w 248"/>
                  <a:gd name="T57" fmla="*/ 349614 h 144"/>
                  <a:gd name="T58" fmla="*/ 33933 w 248"/>
                  <a:gd name="T59" fmla="*/ 466152 h 144"/>
                  <a:gd name="T60" fmla="*/ 15081 w 248"/>
                  <a:gd name="T61" fmla="*/ 481189 h 144"/>
                  <a:gd name="T62" fmla="*/ 11311 w 248"/>
                  <a:gd name="T63" fmla="*/ 526301 h 144"/>
                  <a:gd name="T64" fmla="*/ 41473 w 248"/>
                  <a:gd name="T65" fmla="*/ 537579 h 144"/>
                  <a:gd name="T66" fmla="*/ 56555 w 248"/>
                  <a:gd name="T67" fmla="*/ 533819 h 144"/>
                  <a:gd name="T68" fmla="*/ 192286 w 248"/>
                  <a:gd name="T69" fmla="*/ 428559 h 144"/>
                  <a:gd name="T70" fmla="*/ 229989 w 248"/>
                  <a:gd name="T71" fmla="*/ 402244 h 144"/>
                  <a:gd name="T72" fmla="*/ 233760 w 248"/>
                  <a:gd name="T73" fmla="*/ 402244 h 144"/>
                  <a:gd name="T74" fmla="*/ 354410 w 248"/>
                  <a:gd name="T75" fmla="*/ 308262 h 144"/>
                  <a:gd name="T76" fmla="*/ 369491 w 248"/>
                  <a:gd name="T77" fmla="*/ 300743 h 144"/>
                  <a:gd name="T78" fmla="*/ 392113 w 248"/>
                  <a:gd name="T79" fmla="*/ 281947 h 144"/>
                  <a:gd name="T80" fmla="*/ 429816 w 248"/>
                  <a:gd name="T81" fmla="*/ 251873 h 144"/>
                  <a:gd name="T82" fmla="*/ 478830 w 248"/>
                  <a:gd name="T83" fmla="*/ 214280 h 144"/>
                  <a:gd name="T84" fmla="*/ 512763 w 248"/>
                  <a:gd name="T85" fmla="*/ 248113 h 144"/>
                  <a:gd name="T86" fmla="*/ 550466 w 248"/>
                  <a:gd name="T87" fmla="*/ 285706 h 144"/>
                  <a:gd name="T88" fmla="*/ 565547 w 248"/>
                  <a:gd name="T89" fmla="*/ 296984 h 144"/>
                  <a:gd name="T90" fmla="*/ 569317 w 248"/>
                  <a:gd name="T91" fmla="*/ 304503 h 144"/>
                  <a:gd name="T92" fmla="*/ 610791 w 248"/>
                  <a:gd name="T93" fmla="*/ 308262 h 144"/>
                  <a:gd name="T94" fmla="*/ 625872 w 248"/>
                  <a:gd name="T95" fmla="*/ 296984 h 144"/>
                  <a:gd name="T96" fmla="*/ 674886 w 248"/>
                  <a:gd name="T97" fmla="*/ 259391 h 144"/>
                  <a:gd name="T98" fmla="*/ 712589 w 248"/>
                  <a:gd name="T99" fmla="*/ 229317 h 144"/>
                  <a:gd name="T100" fmla="*/ 761604 w 248"/>
                  <a:gd name="T101" fmla="*/ 191724 h 144"/>
                  <a:gd name="T102" fmla="*/ 867172 w 248"/>
                  <a:gd name="T103" fmla="*/ 101501 h 144"/>
                  <a:gd name="T104" fmla="*/ 870943 w 248"/>
                  <a:gd name="T105" fmla="*/ 97742 h 144"/>
                  <a:gd name="T106" fmla="*/ 870943 w 248"/>
                  <a:gd name="T107" fmla="*/ 172927 h 144"/>
                  <a:gd name="T108" fmla="*/ 901105 w 248"/>
                  <a:gd name="T109" fmla="*/ 203002 h 144"/>
                  <a:gd name="T110" fmla="*/ 935038 w 248"/>
                  <a:gd name="T111" fmla="*/ 172927 h 144"/>
                  <a:gd name="T112" fmla="*/ 935038 w 248"/>
                  <a:gd name="T113" fmla="*/ 30074 h 144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48"/>
                  <a:gd name="T172" fmla="*/ 0 h 144"/>
                  <a:gd name="T173" fmla="*/ 248 w 248"/>
                  <a:gd name="T174" fmla="*/ 144 h 144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62510" tIns="81255" rIns="162510" bIns="81255"/>
              <a:lstStyle/>
              <a:p>
                <a:endParaRPr lang="zh-CN" altLang="en-US"/>
              </a:p>
            </p:txBody>
          </p:sp>
        </p:grpSp>
      </p:grpSp>
      <p:sp>
        <p:nvSpPr>
          <p:cNvPr id="83" name="矩形 65"/>
          <p:cNvSpPr>
            <a:spLocks noChangeArrowheads="1"/>
          </p:cNvSpPr>
          <p:nvPr/>
        </p:nvSpPr>
        <p:spPr bwMode="auto">
          <a:xfrm>
            <a:off x="2394376" y="1642540"/>
            <a:ext cx="1707750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pPr algn="ctr" fontAlgn="auto"/>
            <a:r>
              <a:rPr lang="zh-CN" altLang="en-US" sz="2000" b="1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创造共同愿景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69"/>
          <p:cNvSpPr>
            <a:spLocks noChangeArrowheads="1"/>
          </p:cNvSpPr>
          <p:nvPr/>
        </p:nvSpPr>
        <p:spPr bwMode="auto">
          <a:xfrm>
            <a:off x="1453713" y="3130575"/>
            <a:ext cx="1707750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pPr algn="ctr" fontAlgn="auto"/>
            <a:r>
              <a:rPr lang="zh-CN" altLang="en-US" sz="2000" b="1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打造团队精神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矩形 72"/>
          <p:cNvSpPr>
            <a:spLocks noChangeArrowheads="1"/>
          </p:cNvSpPr>
          <p:nvPr/>
        </p:nvSpPr>
        <p:spPr bwMode="auto">
          <a:xfrm>
            <a:off x="1453713" y="4372706"/>
            <a:ext cx="1707750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pPr algn="ctr" fontAlgn="auto"/>
            <a:r>
              <a:rPr lang="zh-CN" altLang="en-US" sz="2000" b="1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合理奖惩制度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76"/>
          <p:cNvSpPr>
            <a:spLocks noChangeArrowheads="1"/>
          </p:cNvSpPr>
          <p:nvPr/>
        </p:nvSpPr>
        <p:spPr bwMode="auto">
          <a:xfrm>
            <a:off x="7816342" y="2364058"/>
            <a:ext cx="1707750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pPr algn="ctr" fontAlgn="auto"/>
            <a:r>
              <a:rPr lang="zh-CN" altLang="en-US" sz="2000" b="1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尊重每名员工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78"/>
          <p:cNvSpPr>
            <a:spLocks noChangeArrowheads="1"/>
          </p:cNvSpPr>
          <p:nvPr/>
        </p:nvSpPr>
        <p:spPr bwMode="auto">
          <a:xfrm>
            <a:off x="7807793" y="4372706"/>
            <a:ext cx="1707750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pPr algn="ctr" fontAlgn="auto"/>
            <a:r>
              <a:rPr lang="zh-CN" altLang="en-US" sz="2000" b="1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目标激励员工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0"/>
          <p:cNvSpPr>
            <a:spLocks noChangeArrowheads="1"/>
          </p:cNvSpPr>
          <p:nvPr/>
        </p:nvSpPr>
        <p:spPr bwMode="auto">
          <a:xfrm>
            <a:off x="6771207" y="5632749"/>
            <a:ext cx="1707750" cy="3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3617" tIns="41810" rIns="83617" bIns="41810">
            <a:spAutoFit/>
          </a:bodyPr>
          <a:lstStyle/>
          <a:p>
            <a:pPr algn="ctr" fontAlgn="auto"/>
            <a:r>
              <a:rPr lang="zh-CN" altLang="en-US" sz="2000" b="1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赞美每名员工</a:t>
            </a:r>
            <a:endParaRPr lang="zh-CN" altLang="en-US" sz="20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61"/>
          <p:cNvGrpSpPr/>
          <p:nvPr/>
        </p:nvGrpSpPr>
        <p:grpSpPr bwMode="auto">
          <a:xfrm flipH="1">
            <a:off x="6956187" y="2580065"/>
            <a:ext cx="793646" cy="247505"/>
            <a:chOff x="0" y="0"/>
            <a:chExt cx="1505426" cy="262890"/>
          </a:xfrm>
        </p:grpSpPr>
        <p:sp>
          <p:nvSpPr>
            <p:cNvPr id="90" name="直接连接符 62"/>
            <p:cNvSpPr>
              <a:spLocks noChangeShapeType="1"/>
            </p:cNvSpPr>
            <p:nvPr/>
          </p:nvSpPr>
          <p:spPr bwMode="auto">
            <a:xfrm flipH="1" flipV="1">
              <a:off x="1154906" y="0"/>
              <a:ext cx="350520" cy="262890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直接连接符 63"/>
            <p:cNvSpPr>
              <a:spLocks noChangeShapeType="1"/>
            </p:cNvSpPr>
            <p:nvPr/>
          </p:nvSpPr>
          <p:spPr bwMode="auto">
            <a:xfrm flipH="1">
              <a:off x="0" y="2381"/>
              <a:ext cx="1157287" cy="1"/>
            </a:xfrm>
            <a:prstGeom prst="line">
              <a:avLst/>
            </a:prstGeom>
            <a:noFill/>
            <a:ln w="12700">
              <a:solidFill>
                <a:srgbClr val="A5A5A5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52" name="圆角矩形 51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56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62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5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9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乐在工作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4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3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35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85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3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15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3" dur="3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65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5" grpId="0" animBg="1"/>
      <p:bldP spid="46" grpId="0" animBg="1"/>
      <p:bldP spid="83" grpId="0" bldLvl="0" autoUpdateAnimBg="0"/>
      <p:bldP spid="84" grpId="0" bldLvl="0" autoUpdateAnimBg="0"/>
      <p:bldP spid="85" grpId="0" bldLvl="0" autoUpdateAnimBg="0"/>
      <p:bldP spid="86" grpId="0" bldLvl="0" autoUpdateAnimBg="0"/>
      <p:bldP spid="87" grpId="0" bldLvl="0" autoUpdateAnimBg="0"/>
      <p:bldP spid="88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圆角矩形 105"/>
          <p:cNvSpPr/>
          <p:nvPr/>
        </p:nvSpPr>
        <p:spPr>
          <a:xfrm>
            <a:off x="7226351" y="4517751"/>
            <a:ext cx="1246951" cy="648595"/>
          </a:xfrm>
          <a:prstGeom prst="roundRect">
            <a:avLst/>
          </a:prstGeom>
          <a:solidFill>
            <a:srgbClr val="C0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1" name="圆角矩形 60"/>
          <p:cNvSpPr/>
          <p:nvPr/>
        </p:nvSpPr>
        <p:spPr>
          <a:xfrm>
            <a:off x="7226351" y="2613077"/>
            <a:ext cx="1246951" cy="648595"/>
          </a:xfrm>
          <a:prstGeom prst="roundRect">
            <a:avLst/>
          </a:prstGeom>
          <a:solidFill>
            <a:srgbClr val="C0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9" name="圆角矩形 128"/>
          <p:cNvSpPr/>
          <p:nvPr/>
        </p:nvSpPr>
        <p:spPr>
          <a:xfrm>
            <a:off x="1953879" y="4313822"/>
            <a:ext cx="1782353" cy="984027"/>
          </a:xfrm>
          <a:prstGeom prst="roundRect">
            <a:avLst>
              <a:gd name="adj" fmla="val 1989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0" name="圆角矩形 129"/>
          <p:cNvSpPr/>
          <p:nvPr/>
        </p:nvSpPr>
        <p:spPr>
          <a:xfrm>
            <a:off x="2045117" y="4412877"/>
            <a:ext cx="1559993" cy="782965"/>
          </a:xfrm>
          <a:prstGeom prst="roundRect">
            <a:avLst>
              <a:gd name="adj" fmla="val 1545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953879" y="2441643"/>
            <a:ext cx="1782353" cy="984027"/>
          </a:xfrm>
          <a:prstGeom prst="roundRect">
            <a:avLst>
              <a:gd name="adj" fmla="val 1989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2" name="圆角矩形 111"/>
          <p:cNvSpPr/>
          <p:nvPr/>
        </p:nvSpPr>
        <p:spPr>
          <a:xfrm>
            <a:off x="2045117" y="2540699"/>
            <a:ext cx="1559993" cy="782965"/>
          </a:xfrm>
          <a:prstGeom prst="roundRect">
            <a:avLst>
              <a:gd name="adj" fmla="val 1545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172227" y="1882765"/>
            <a:ext cx="5322318" cy="3898597"/>
          </a:xfrm>
          <a:prstGeom prst="roundRect">
            <a:avLst>
              <a:gd name="adj" fmla="val 4670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2700000" scaled="1"/>
            <a:tileRect/>
          </a:gradFill>
          <a:ln w="2222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</a:ln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388720" y="2059687"/>
            <a:ext cx="4836667" cy="3395898"/>
          </a:xfrm>
          <a:prstGeom prst="roundRect">
            <a:avLst>
              <a:gd name="adj" fmla="val 3438"/>
            </a:avLst>
          </a:prstGeom>
          <a:blipFill dpi="0" rotWithShape="1">
            <a:blip r:embed="rId1" cstate="print"/>
            <a:srcRect/>
            <a:tile tx="-19050" ty="0" sx="100000" sy="100000" flip="none" algn="ctr"/>
          </a:blipFill>
          <a:ln w="25400">
            <a:noFill/>
          </a:ln>
          <a:effectLst>
            <a:outerShdw blurRad="177800" dist="889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40" tIns="41820" rIns="83640" bIns="41820"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5" name="任意多边形 134"/>
          <p:cNvSpPr/>
          <p:nvPr/>
        </p:nvSpPr>
        <p:spPr bwMode="auto">
          <a:xfrm>
            <a:off x="2115216" y="2675068"/>
            <a:ext cx="912436" cy="548313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01A9BB"/>
          </a:solidFill>
          <a:ln w="25400">
            <a:noFill/>
          </a:ln>
          <a:effectLst>
            <a:outerShdw blurRad="381000" dist="114300" dir="2700000" algn="tl" rotWithShape="0">
              <a:prstClr val="black">
                <a:alpha val="42000"/>
              </a:prstClr>
            </a:outerShdw>
          </a:effectLst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6" name="任意多边形 135"/>
          <p:cNvSpPr/>
          <p:nvPr/>
        </p:nvSpPr>
        <p:spPr bwMode="auto">
          <a:xfrm>
            <a:off x="2115216" y="4557887"/>
            <a:ext cx="912436" cy="548313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01A9BB"/>
          </a:solidFill>
          <a:ln w="25400">
            <a:noFill/>
          </a:ln>
          <a:effectLst>
            <a:outerShdw blurRad="381000" dist="114300" dir="2700000" algn="tl" rotWithShape="0">
              <a:prstClr val="black">
                <a:alpha val="42000"/>
              </a:prstClr>
            </a:outerShdw>
          </a:effectLst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59"/>
          <p:cNvGrpSpPr/>
          <p:nvPr/>
        </p:nvGrpSpPr>
        <p:grpSpPr>
          <a:xfrm>
            <a:off x="2741155" y="2290885"/>
            <a:ext cx="4349652" cy="1365846"/>
            <a:chOff x="2434003" y="1612486"/>
            <a:chExt cx="3037898" cy="1155666"/>
          </a:xfrm>
        </p:grpSpPr>
        <p:sp>
          <p:nvSpPr>
            <p:cNvPr id="86" name="任意多边形 85"/>
            <p:cNvSpPr/>
            <p:nvPr/>
          </p:nvSpPr>
          <p:spPr>
            <a:xfrm>
              <a:off x="2434003" y="1648736"/>
              <a:ext cx="3037898" cy="1119416"/>
            </a:xfrm>
            <a:custGeom>
              <a:avLst/>
              <a:gdLst>
                <a:gd name="connsiteX0" fmla="*/ 258876 w 3037898"/>
                <a:gd name="connsiteY0" fmla="*/ 95988 h 1119416"/>
                <a:gd name="connsiteX1" fmla="*/ 99801 w 3037898"/>
                <a:gd name="connsiteY1" fmla="*/ 255063 h 1119416"/>
                <a:gd name="connsiteX2" fmla="*/ 99801 w 3037898"/>
                <a:gd name="connsiteY2" fmla="*/ 864354 h 1119416"/>
                <a:gd name="connsiteX3" fmla="*/ 258876 w 3037898"/>
                <a:gd name="connsiteY3" fmla="*/ 1023429 h 1119416"/>
                <a:gd name="connsiteX4" fmla="*/ 2779022 w 3037898"/>
                <a:gd name="connsiteY4" fmla="*/ 1023429 h 1119416"/>
                <a:gd name="connsiteX5" fmla="*/ 2938097 w 3037898"/>
                <a:gd name="connsiteY5" fmla="*/ 864354 h 1119416"/>
                <a:gd name="connsiteX6" fmla="*/ 2938097 w 3037898"/>
                <a:gd name="connsiteY6" fmla="*/ 255063 h 1119416"/>
                <a:gd name="connsiteX7" fmla="*/ 2779022 w 3037898"/>
                <a:gd name="connsiteY7" fmla="*/ 95988 h 1119416"/>
                <a:gd name="connsiteX8" fmla="*/ 224678 w 3037898"/>
                <a:gd name="connsiteY8" fmla="*/ 0 h 1119416"/>
                <a:gd name="connsiteX9" fmla="*/ 2813220 w 3037898"/>
                <a:gd name="connsiteY9" fmla="*/ 0 h 1119416"/>
                <a:gd name="connsiteX10" fmla="*/ 3037898 w 3037898"/>
                <a:gd name="connsiteY10" fmla="*/ 224678 h 1119416"/>
                <a:gd name="connsiteX11" fmla="*/ 3037898 w 3037898"/>
                <a:gd name="connsiteY11" fmla="*/ 894738 h 1119416"/>
                <a:gd name="connsiteX12" fmla="*/ 2813220 w 3037898"/>
                <a:gd name="connsiteY12" fmla="*/ 1119416 h 1119416"/>
                <a:gd name="connsiteX13" fmla="*/ 224678 w 3037898"/>
                <a:gd name="connsiteY13" fmla="*/ 1119416 h 1119416"/>
                <a:gd name="connsiteX14" fmla="*/ 0 w 3037898"/>
                <a:gd name="connsiteY14" fmla="*/ 894738 h 1119416"/>
                <a:gd name="connsiteX15" fmla="*/ 0 w 3037898"/>
                <a:gd name="connsiteY15" fmla="*/ 224678 h 1119416"/>
                <a:gd name="connsiteX16" fmla="*/ 224678 w 3037898"/>
                <a:gd name="connsiteY16" fmla="*/ 0 h 111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37898" h="1119416">
                  <a:moveTo>
                    <a:pt x="258876" y="95988"/>
                  </a:moveTo>
                  <a:cubicBezTo>
                    <a:pt x="171021" y="95988"/>
                    <a:pt x="99801" y="167208"/>
                    <a:pt x="99801" y="255063"/>
                  </a:cubicBezTo>
                  <a:lnTo>
                    <a:pt x="99801" y="864354"/>
                  </a:lnTo>
                  <a:cubicBezTo>
                    <a:pt x="99801" y="952209"/>
                    <a:pt x="171021" y="1023429"/>
                    <a:pt x="258876" y="1023429"/>
                  </a:cubicBezTo>
                  <a:lnTo>
                    <a:pt x="2779022" y="1023429"/>
                  </a:lnTo>
                  <a:cubicBezTo>
                    <a:pt x="2866877" y="1023429"/>
                    <a:pt x="2938097" y="952209"/>
                    <a:pt x="2938097" y="864354"/>
                  </a:cubicBezTo>
                  <a:lnTo>
                    <a:pt x="2938097" y="255063"/>
                  </a:lnTo>
                  <a:cubicBezTo>
                    <a:pt x="2938097" y="167208"/>
                    <a:pt x="2866877" y="95988"/>
                    <a:pt x="2779022" y="95988"/>
                  </a:cubicBezTo>
                  <a:close/>
                  <a:moveTo>
                    <a:pt x="224678" y="0"/>
                  </a:moveTo>
                  <a:lnTo>
                    <a:pt x="2813220" y="0"/>
                  </a:lnTo>
                  <a:cubicBezTo>
                    <a:pt x="2937306" y="0"/>
                    <a:pt x="3037898" y="100592"/>
                    <a:pt x="3037898" y="224678"/>
                  </a:cubicBezTo>
                  <a:lnTo>
                    <a:pt x="3037898" y="894738"/>
                  </a:lnTo>
                  <a:cubicBezTo>
                    <a:pt x="3037898" y="1018824"/>
                    <a:pt x="2937306" y="1119416"/>
                    <a:pt x="2813220" y="1119416"/>
                  </a:cubicBezTo>
                  <a:lnTo>
                    <a:pt x="224678" y="1119416"/>
                  </a:lnTo>
                  <a:cubicBezTo>
                    <a:pt x="100592" y="1119416"/>
                    <a:pt x="0" y="1018824"/>
                    <a:pt x="0" y="894738"/>
                  </a:cubicBezTo>
                  <a:lnTo>
                    <a:pt x="0" y="224678"/>
                  </a:lnTo>
                  <a:cubicBezTo>
                    <a:pt x="0" y="100592"/>
                    <a:pt x="100592" y="0"/>
                    <a:pt x="2246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4" name="圆角矩形 83"/>
            <p:cNvSpPr/>
            <p:nvPr/>
          </p:nvSpPr>
          <p:spPr>
            <a:xfrm>
              <a:off x="2434003" y="1612486"/>
              <a:ext cx="3037898" cy="1119415"/>
            </a:xfrm>
            <a:prstGeom prst="roundRect">
              <a:avLst>
                <a:gd name="adj" fmla="val 20071"/>
              </a:avLst>
            </a:pr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5" name="圆角矩形 84"/>
            <p:cNvSpPr/>
            <p:nvPr/>
          </p:nvSpPr>
          <p:spPr>
            <a:xfrm>
              <a:off x="2533804" y="1753850"/>
              <a:ext cx="2838296" cy="927441"/>
            </a:xfrm>
            <a:prstGeom prst="roundRect">
              <a:avLst>
                <a:gd name="adj" fmla="val 17152"/>
              </a:avLst>
            </a:prstGeom>
            <a:noFill/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91"/>
          <p:cNvGrpSpPr/>
          <p:nvPr/>
        </p:nvGrpSpPr>
        <p:grpSpPr>
          <a:xfrm>
            <a:off x="2741154" y="3996670"/>
            <a:ext cx="4282363" cy="1365628"/>
            <a:chOff x="2434003" y="1648441"/>
            <a:chExt cx="3037898" cy="1119711"/>
          </a:xfrm>
        </p:grpSpPr>
        <p:sp>
          <p:nvSpPr>
            <p:cNvPr id="99" name="任意多边形 98"/>
            <p:cNvSpPr/>
            <p:nvPr/>
          </p:nvSpPr>
          <p:spPr>
            <a:xfrm>
              <a:off x="2434003" y="1648736"/>
              <a:ext cx="3037898" cy="1119416"/>
            </a:xfrm>
            <a:custGeom>
              <a:avLst/>
              <a:gdLst>
                <a:gd name="connsiteX0" fmla="*/ 258876 w 3037898"/>
                <a:gd name="connsiteY0" fmla="*/ 95988 h 1119416"/>
                <a:gd name="connsiteX1" fmla="*/ 99801 w 3037898"/>
                <a:gd name="connsiteY1" fmla="*/ 255063 h 1119416"/>
                <a:gd name="connsiteX2" fmla="*/ 99801 w 3037898"/>
                <a:gd name="connsiteY2" fmla="*/ 864354 h 1119416"/>
                <a:gd name="connsiteX3" fmla="*/ 258876 w 3037898"/>
                <a:gd name="connsiteY3" fmla="*/ 1023429 h 1119416"/>
                <a:gd name="connsiteX4" fmla="*/ 2779022 w 3037898"/>
                <a:gd name="connsiteY4" fmla="*/ 1023429 h 1119416"/>
                <a:gd name="connsiteX5" fmla="*/ 2938097 w 3037898"/>
                <a:gd name="connsiteY5" fmla="*/ 864354 h 1119416"/>
                <a:gd name="connsiteX6" fmla="*/ 2938097 w 3037898"/>
                <a:gd name="connsiteY6" fmla="*/ 255063 h 1119416"/>
                <a:gd name="connsiteX7" fmla="*/ 2779022 w 3037898"/>
                <a:gd name="connsiteY7" fmla="*/ 95988 h 1119416"/>
                <a:gd name="connsiteX8" fmla="*/ 224678 w 3037898"/>
                <a:gd name="connsiteY8" fmla="*/ 0 h 1119416"/>
                <a:gd name="connsiteX9" fmla="*/ 2813220 w 3037898"/>
                <a:gd name="connsiteY9" fmla="*/ 0 h 1119416"/>
                <a:gd name="connsiteX10" fmla="*/ 3037898 w 3037898"/>
                <a:gd name="connsiteY10" fmla="*/ 224678 h 1119416"/>
                <a:gd name="connsiteX11" fmla="*/ 3037898 w 3037898"/>
                <a:gd name="connsiteY11" fmla="*/ 894738 h 1119416"/>
                <a:gd name="connsiteX12" fmla="*/ 2813220 w 3037898"/>
                <a:gd name="connsiteY12" fmla="*/ 1119416 h 1119416"/>
                <a:gd name="connsiteX13" fmla="*/ 224678 w 3037898"/>
                <a:gd name="connsiteY13" fmla="*/ 1119416 h 1119416"/>
                <a:gd name="connsiteX14" fmla="*/ 0 w 3037898"/>
                <a:gd name="connsiteY14" fmla="*/ 894738 h 1119416"/>
                <a:gd name="connsiteX15" fmla="*/ 0 w 3037898"/>
                <a:gd name="connsiteY15" fmla="*/ 224678 h 1119416"/>
                <a:gd name="connsiteX16" fmla="*/ 224678 w 3037898"/>
                <a:gd name="connsiteY16" fmla="*/ 0 h 111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37898" h="1119416">
                  <a:moveTo>
                    <a:pt x="258876" y="95988"/>
                  </a:moveTo>
                  <a:cubicBezTo>
                    <a:pt x="171021" y="95988"/>
                    <a:pt x="99801" y="167208"/>
                    <a:pt x="99801" y="255063"/>
                  </a:cubicBezTo>
                  <a:lnTo>
                    <a:pt x="99801" y="864354"/>
                  </a:lnTo>
                  <a:cubicBezTo>
                    <a:pt x="99801" y="952209"/>
                    <a:pt x="171021" y="1023429"/>
                    <a:pt x="258876" y="1023429"/>
                  </a:cubicBezTo>
                  <a:lnTo>
                    <a:pt x="2779022" y="1023429"/>
                  </a:lnTo>
                  <a:cubicBezTo>
                    <a:pt x="2866877" y="1023429"/>
                    <a:pt x="2938097" y="952209"/>
                    <a:pt x="2938097" y="864354"/>
                  </a:cubicBezTo>
                  <a:lnTo>
                    <a:pt x="2938097" y="255063"/>
                  </a:lnTo>
                  <a:cubicBezTo>
                    <a:pt x="2938097" y="167208"/>
                    <a:pt x="2866877" y="95988"/>
                    <a:pt x="2779022" y="95988"/>
                  </a:cubicBezTo>
                  <a:close/>
                  <a:moveTo>
                    <a:pt x="224678" y="0"/>
                  </a:moveTo>
                  <a:lnTo>
                    <a:pt x="2813220" y="0"/>
                  </a:lnTo>
                  <a:cubicBezTo>
                    <a:pt x="2937306" y="0"/>
                    <a:pt x="3037898" y="100592"/>
                    <a:pt x="3037898" y="224678"/>
                  </a:cubicBezTo>
                  <a:lnTo>
                    <a:pt x="3037898" y="894738"/>
                  </a:lnTo>
                  <a:cubicBezTo>
                    <a:pt x="3037898" y="1018824"/>
                    <a:pt x="2937306" y="1119416"/>
                    <a:pt x="2813220" y="1119416"/>
                  </a:cubicBezTo>
                  <a:lnTo>
                    <a:pt x="224678" y="1119416"/>
                  </a:lnTo>
                  <a:cubicBezTo>
                    <a:pt x="100592" y="1119416"/>
                    <a:pt x="0" y="1018824"/>
                    <a:pt x="0" y="894738"/>
                  </a:cubicBezTo>
                  <a:lnTo>
                    <a:pt x="0" y="224678"/>
                  </a:lnTo>
                  <a:cubicBezTo>
                    <a:pt x="0" y="100592"/>
                    <a:pt x="100592" y="0"/>
                    <a:pt x="2246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2434003" y="1648441"/>
              <a:ext cx="3037898" cy="1119416"/>
            </a:xfrm>
            <a:prstGeom prst="roundRect">
              <a:avLst>
                <a:gd name="adj" fmla="val 20071"/>
              </a:avLst>
            </a:pr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2533804" y="1753850"/>
              <a:ext cx="2838296" cy="927441"/>
            </a:xfrm>
            <a:prstGeom prst="roundRect">
              <a:avLst>
                <a:gd name="adj" fmla="val 17152"/>
              </a:avLst>
            </a:prstGeom>
            <a:noFill/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7" name="任意多边形 116"/>
          <p:cNvSpPr/>
          <p:nvPr/>
        </p:nvSpPr>
        <p:spPr bwMode="auto">
          <a:xfrm>
            <a:off x="1989218" y="2611512"/>
            <a:ext cx="1083014" cy="650161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C00000"/>
          </a:solidFill>
          <a:ln w="25400">
            <a:noFill/>
          </a:ln>
          <a:effectLst/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1" name="任意多边形 130"/>
          <p:cNvSpPr/>
          <p:nvPr/>
        </p:nvSpPr>
        <p:spPr bwMode="auto">
          <a:xfrm>
            <a:off x="1989218" y="4483689"/>
            <a:ext cx="1083014" cy="650161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C00000"/>
          </a:solidFill>
          <a:ln w="25400">
            <a:noFill/>
          </a:ln>
          <a:effectLst/>
        </p:spPr>
        <p:txBody>
          <a:bodyPr vert="horz" wrap="square" lIns="83640" tIns="41820" rIns="83640" bIns="418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77" name="图片 76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rgbClr val="01A2B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2000"/>
                    </a14:imgEffect>
                  </a14:imgLayer>
                </a14:imgProps>
              </a:ext>
            </a:extLst>
          </a:blip>
          <a:srcRect b="72279"/>
          <a:stretch>
            <a:fillRect/>
          </a:stretch>
        </p:blipFill>
        <p:spPr>
          <a:xfrm rot="10800000" flipH="1" flipV="1">
            <a:off x="2054068" y="3152803"/>
            <a:ext cx="779780" cy="43200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rgbClr val="FB9C11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2000"/>
                    </a14:imgEffect>
                  </a14:imgLayer>
                </a14:imgProps>
              </a:ext>
            </a:extLst>
          </a:blip>
          <a:srcRect b="72279"/>
          <a:stretch>
            <a:fillRect/>
          </a:stretch>
        </p:blipFill>
        <p:spPr>
          <a:xfrm rot="10800000" flipH="1" flipV="1">
            <a:off x="2054068" y="5029716"/>
            <a:ext cx="779780" cy="43200"/>
          </a:xfrm>
          <a:prstGeom prst="rect">
            <a:avLst/>
          </a:prstGeom>
        </p:spPr>
      </p:pic>
      <p:grpSp>
        <p:nvGrpSpPr>
          <p:cNvPr id="6" name="组合 110"/>
          <p:cNvGrpSpPr/>
          <p:nvPr/>
        </p:nvGrpSpPr>
        <p:grpSpPr>
          <a:xfrm>
            <a:off x="2012296" y="2571901"/>
            <a:ext cx="898996" cy="642473"/>
            <a:chOff x="897622" y="2414802"/>
            <a:chExt cx="1001347" cy="679932"/>
          </a:xfrm>
        </p:grpSpPr>
        <p:sp>
          <p:nvSpPr>
            <p:cNvPr id="113" name="文本框 112"/>
            <p:cNvSpPr txBox="1"/>
            <p:nvPr/>
          </p:nvSpPr>
          <p:spPr>
            <a:xfrm>
              <a:off x="986173" y="2414802"/>
              <a:ext cx="802264" cy="57001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00" dirty="0">
                  <a:ln w="15875">
                    <a:noFill/>
                  </a:ln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900" dirty="0">
                <a:ln w="15875">
                  <a:noFill/>
                </a:ln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5" name="文本框 114"/>
            <p:cNvSpPr txBox="1"/>
            <p:nvPr/>
          </p:nvSpPr>
          <p:spPr>
            <a:xfrm>
              <a:off x="897622" y="2834157"/>
              <a:ext cx="1001347" cy="2605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prstClr val="white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00" dirty="0">
                <a:solidFill>
                  <a:prstClr val="white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grpSp>
        <p:nvGrpSpPr>
          <p:cNvPr id="7" name="组合 120"/>
          <p:cNvGrpSpPr/>
          <p:nvPr/>
        </p:nvGrpSpPr>
        <p:grpSpPr>
          <a:xfrm>
            <a:off x="2012296" y="4445736"/>
            <a:ext cx="898996" cy="642473"/>
            <a:chOff x="897622" y="2414802"/>
            <a:chExt cx="1001347" cy="679932"/>
          </a:xfrm>
        </p:grpSpPr>
        <p:sp>
          <p:nvSpPr>
            <p:cNvPr id="122" name="文本框 121"/>
            <p:cNvSpPr txBox="1"/>
            <p:nvPr/>
          </p:nvSpPr>
          <p:spPr>
            <a:xfrm>
              <a:off x="986173" y="2414802"/>
              <a:ext cx="802264" cy="57001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00" dirty="0">
                  <a:ln w="15875">
                    <a:noFill/>
                  </a:ln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900" dirty="0">
                <a:ln w="15875">
                  <a:noFill/>
                </a:ln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897622" y="2834157"/>
              <a:ext cx="1001347" cy="2605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prstClr val="white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00" dirty="0">
                <a:solidFill>
                  <a:prstClr val="white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sp>
        <p:nvSpPr>
          <p:cNvPr id="140" name="文本框 139"/>
          <p:cNvSpPr txBox="1"/>
          <p:nvPr/>
        </p:nvSpPr>
        <p:spPr>
          <a:xfrm>
            <a:off x="3205042" y="2604768"/>
            <a:ext cx="3562774" cy="864670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成功人士，他们不随波逐流</a:t>
            </a:r>
            <a:r>
              <a:rPr lang="zh-CN" altLang="en-US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有自己的想法与作风他们对自己了解相当清楚，并且肯定自己</a:t>
            </a:r>
            <a:r>
              <a:rPr lang="zh-CN" altLang="en-US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日子过得很开心</a:t>
            </a:r>
            <a:endParaRPr lang="zh-CN" altLang="zh-CN" sz="1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9" name="文本框 148"/>
          <p:cNvSpPr txBox="1"/>
          <p:nvPr/>
        </p:nvSpPr>
        <p:spPr>
          <a:xfrm>
            <a:off x="3174540" y="4198091"/>
            <a:ext cx="3660566" cy="864670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做对事，并能够坚持下来，不因偶尔的失败而放弃，不因他人的集体性选择而盲从，才有可能品尝到胜利的果实</a:t>
            </a:r>
            <a:endParaRPr lang="zh-CN" altLang="zh-CN" sz="13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7997712" y="2787652"/>
            <a:ext cx="257904" cy="318096"/>
            <a:chOff x="1776" y="1776"/>
            <a:chExt cx="64" cy="75"/>
          </a:xfrm>
          <a:solidFill>
            <a:schemeClr val="bg1"/>
          </a:solidFill>
        </p:grpSpPr>
        <p:sp>
          <p:nvSpPr>
            <p:cNvPr id="161" name="Freeform 5"/>
            <p:cNvSpPr/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6"/>
            <p:cNvSpPr/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Freeform 7"/>
            <p:cNvSpPr/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Freeform 8"/>
            <p:cNvSpPr/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0" name="Group 13"/>
          <p:cNvGrpSpPr>
            <a:grpSpLocks noChangeAspect="1"/>
          </p:cNvGrpSpPr>
          <p:nvPr/>
        </p:nvGrpSpPr>
        <p:grpSpPr bwMode="auto">
          <a:xfrm>
            <a:off x="7965282" y="4674523"/>
            <a:ext cx="314505" cy="334921"/>
            <a:chOff x="2426" y="2781"/>
            <a:chExt cx="593" cy="600"/>
          </a:xfrm>
          <a:solidFill>
            <a:schemeClr val="bg1"/>
          </a:solidFill>
        </p:grpSpPr>
        <p:sp>
          <p:nvSpPr>
            <p:cNvPr id="166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" name="组合 172"/>
          <p:cNvGrpSpPr/>
          <p:nvPr/>
        </p:nvGrpSpPr>
        <p:grpSpPr>
          <a:xfrm>
            <a:off x="7649943" y="2875522"/>
            <a:ext cx="173387" cy="148534"/>
            <a:chOff x="5775720" y="2036334"/>
            <a:chExt cx="193126" cy="157195"/>
          </a:xfrm>
        </p:grpSpPr>
        <p:grpSp>
          <p:nvGrpSpPr>
            <p:cNvPr id="12" name="组合 173"/>
            <p:cNvGrpSpPr/>
            <p:nvPr/>
          </p:nvGrpSpPr>
          <p:grpSpPr>
            <a:xfrm>
              <a:off x="5775720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78" name="直接连接符 177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直接连接符 178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74"/>
            <p:cNvGrpSpPr/>
            <p:nvPr/>
          </p:nvGrpSpPr>
          <p:grpSpPr>
            <a:xfrm>
              <a:off x="5868181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76" name="直接连接符 175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直接连接符 176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79"/>
          <p:cNvGrpSpPr/>
          <p:nvPr/>
        </p:nvGrpSpPr>
        <p:grpSpPr>
          <a:xfrm>
            <a:off x="7649943" y="4763378"/>
            <a:ext cx="173387" cy="148534"/>
            <a:chOff x="5775720" y="2036334"/>
            <a:chExt cx="193126" cy="157195"/>
          </a:xfrm>
        </p:grpSpPr>
        <p:grpSp>
          <p:nvGrpSpPr>
            <p:cNvPr id="15" name="组合 180"/>
            <p:cNvGrpSpPr/>
            <p:nvPr/>
          </p:nvGrpSpPr>
          <p:grpSpPr>
            <a:xfrm>
              <a:off x="5775720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85" name="直接连接符 184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直接连接符 185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81"/>
            <p:cNvGrpSpPr/>
            <p:nvPr/>
          </p:nvGrpSpPr>
          <p:grpSpPr>
            <a:xfrm>
              <a:off x="5868181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83" name="直接连接符 182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直接连接符 183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62" name="圆角矩形 61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65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67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6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TextBox 68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说对话办对事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 animBg="1"/>
      <p:bldP spid="61" grpId="0" animBg="1"/>
      <p:bldP spid="129" grpId="0" animBg="1"/>
      <p:bldP spid="130" grpId="0" animBg="1"/>
      <p:bldP spid="9" grpId="0" animBg="1"/>
      <p:bldP spid="112" grpId="0" animBg="1"/>
      <p:bldP spid="3" grpId="0" animBg="1"/>
      <p:bldP spid="4" grpId="0" animBg="1"/>
      <p:bldP spid="135" grpId="0" animBg="1"/>
      <p:bldP spid="136" grpId="0" animBg="1"/>
      <p:bldP spid="117" grpId="0" animBg="1"/>
      <p:bldP spid="131" grpId="0" animBg="1"/>
      <p:bldP spid="140" grpId="0"/>
      <p:bldP spid="1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椭圆 34"/>
          <p:cNvSpPr/>
          <p:nvPr/>
        </p:nvSpPr>
        <p:spPr>
          <a:xfrm>
            <a:off x="2209016" y="2527306"/>
            <a:ext cx="2090681" cy="220061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2083402" y="2395085"/>
            <a:ext cx="2341908" cy="2465058"/>
          </a:xfrm>
          <a:prstGeom prst="ellipse">
            <a:avLst/>
          </a:prstGeom>
          <a:noFill/>
          <a:ln w="1905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343084" y="3214539"/>
            <a:ext cx="1822548" cy="847908"/>
          </a:xfrm>
          <a:prstGeom prst="rect">
            <a:avLst/>
          </a:prstGeom>
        </p:spPr>
        <p:txBody>
          <a:bodyPr wrap="square" lIns="108189" tIns="54094" rIns="108189" bIns="54094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执行的三个核心流程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913441" y="2527306"/>
            <a:ext cx="2090681" cy="2200619"/>
          </a:xfrm>
          <a:prstGeom prst="ellipse">
            <a:avLst/>
          </a:prstGeom>
          <a:solidFill>
            <a:srgbClr val="BC04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4787826" y="2395085"/>
            <a:ext cx="2341908" cy="2465058"/>
          </a:xfrm>
          <a:prstGeom prst="ellipse">
            <a:avLst/>
          </a:prstGeom>
          <a:noFill/>
          <a:ln w="19050">
            <a:solidFill>
              <a:srgbClr val="BC041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47507" y="3214539"/>
            <a:ext cx="1822548" cy="847908"/>
          </a:xfrm>
          <a:prstGeom prst="rect">
            <a:avLst/>
          </a:prstGeom>
        </p:spPr>
        <p:txBody>
          <a:bodyPr wrap="square" lIns="108189" tIns="54094" rIns="108189" bIns="54094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组织执行力七大误区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7617865" y="2527306"/>
            <a:ext cx="2090681" cy="220061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7492251" y="2395085"/>
            <a:ext cx="2341908" cy="2465058"/>
          </a:xfrm>
          <a:prstGeom prst="ellipse">
            <a:avLst/>
          </a:prstGeom>
          <a:noFill/>
          <a:ln w="1905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751931" y="3214539"/>
            <a:ext cx="1822548" cy="847908"/>
          </a:xfrm>
          <a:prstGeom prst="rect">
            <a:avLst/>
          </a:prstGeom>
        </p:spPr>
        <p:txBody>
          <a:bodyPr wrap="square" lIns="108189" tIns="54094" rIns="108189" bIns="54094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如何有效的执行战略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17" name="圆角矩形 16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20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22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提升组织执行力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8" grpId="0" animBg="1"/>
      <p:bldP spid="39" grpId="0"/>
      <p:bldP spid="40" grpId="0" animBg="1"/>
      <p:bldP spid="41" grpId="0" animBg="1"/>
      <p:bldP spid="42" grpId="0"/>
      <p:bldP spid="43" grpId="0" animBg="1"/>
      <p:bldP spid="44" grpId="0" animBg="1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椭圆 34"/>
          <p:cNvSpPr/>
          <p:nvPr/>
        </p:nvSpPr>
        <p:spPr>
          <a:xfrm>
            <a:off x="2209016" y="2527306"/>
            <a:ext cx="2090681" cy="220061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2083402" y="2395085"/>
            <a:ext cx="2341908" cy="2465058"/>
          </a:xfrm>
          <a:prstGeom prst="ellipse">
            <a:avLst/>
          </a:prstGeom>
          <a:noFill/>
          <a:ln w="1905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223346" y="3330091"/>
            <a:ext cx="2392304" cy="632465"/>
          </a:xfrm>
          <a:prstGeom prst="rect">
            <a:avLst/>
          </a:prstGeom>
        </p:spPr>
        <p:txBody>
          <a:bodyPr wrap="square" lIns="108189" tIns="54094" rIns="108189" bIns="54094">
            <a:spAutoFit/>
          </a:bodyPr>
          <a:lstStyle/>
          <a:p>
            <a:pPr fontAlgn="auto"/>
            <a:r>
              <a:rPr lang="zh-CN" altLang="en-US" sz="3400" b="1" spc="274" noProof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用对的人</a:t>
            </a:r>
            <a:endParaRPr lang="zh-CN" altLang="en-US" sz="3400" b="1" spc="274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913441" y="2527306"/>
            <a:ext cx="2090681" cy="2200619"/>
          </a:xfrm>
          <a:prstGeom prst="ellipse">
            <a:avLst/>
          </a:prstGeom>
          <a:solidFill>
            <a:srgbClr val="BC04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4787826" y="2395085"/>
            <a:ext cx="2341908" cy="2465058"/>
          </a:xfrm>
          <a:prstGeom prst="ellipse">
            <a:avLst/>
          </a:prstGeom>
          <a:noFill/>
          <a:ln w="19050">
            <a:solidFill>
              <a:srgbClr val="BC041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927768" y="3330091"/>
            <a:ext cx="2402525" cy="632465"/>
          </a:xfrm>
          <a:prstGeom prst="rect">
            <a:avLst/>
          </a:prstGeom>
        </p:spPr>
        <p:txBody>
          <a:bodyPr wrap="square" lIns="108189" tIns="54094" rIns="108189" bIns="54094">
            <a:spAutoFit/>
          </a:bodyPr>
          <a:lstStyle/>
          <a:p>
            <a:pPr fontAlgn="auto"/>
            <a:r>
              <a:rPr lang="zh-CN" altLang="en-US" sz="3400" b="1" spc="274" noProof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做对的事</a:t>
            </a:r>
            <a:endParaRPr lang="zh-CN" altLang="en-US" sz="3400" b="1" spc="274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7617865" y="2527306"/>
            <a:ext cx="2090681" cy="220061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7492251" y="2395085"/>
            <a:ext cx="2341908" cy="2465058"/>
          </a:xfrm>
          <a:prstGeom prst="ellipse">
            <a:avLst/>
          </a:prstGeom>
          <a:noFill/>
          <a:ln w="1905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189" tIns="54094" rIns="108189" bIns="54094" rtlCol="0" anchor="ctr"/>
          <a:lstStyle/>
          <a:p>
            <a:pPr algn="ctr"/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632192" y="3330091"/>
            <a:ext cx="2555621" cy="632465"/>
          </a:xfrm>
          <a:prstGeom prst="rect">
            <a:avLst/>
          </a:prstGeom>
        </p:spPr>
        <p:txBody>
          <a:bodyPr wrap="square" lIns="108189" tIns="54094" rIns="108189" bIns="54094">
            <a:spAutoFit/>
          </a:bodyPr>
          <a:lstStyle/>
          <a:p>
            <a:pPr fontAlgn="auto"/>
            <a:r>
              <a:rPr lang="zh-CN" altLang="en-US" sz="3400" b="1" spc="274" noProof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把事做对</a:t>
            </a:r>
            <a:endParaRPr lang="zh-CN" altLang="en-US" sz="3400" b="1" spc="274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16" name="圆角矩形 15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19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21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三个流程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8" grpId="0" animBg="1"/>
      <p:bldP spid="39" grpId="0"/>
      <p:bldP spid="40" grpId="0" animBg="1"/>
      <p:bldP spid="41" grpId="0" animBg="1"/>
      <p:bldP spid="42" grpId="0"/>
      <p:bldP spid="43" grpId="0" animBg="1"/>
      <p:bldP spid="44" grpId="0" animBg="1"/>
      <p:bldP spid="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1642353" y="1620032"/>
            <a:ext cx="5455334" cy="4410150"/>
          </a:xfrm>
          <a:prstGeom prst="roundRect">
            <a:avLst>
              <a:gd name="adj" fmla="val 11520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8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1000">
                  <a:schemeClr val="bg1"/>
                </a:gs>
                <a:gs pos="70000">
                  <a:srgbClr val="DFDFDF">
                    <a:lumMod val="99000"/>
                    <a:lumOff val="1000"/>
                  </a:srgb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770623" y="2092861"/>
            <a:ext cx="5001089" cy="3667312"/>
          </a:xfrm>
          <a:prstGeom prst="roundRect">
            <a:avLst>
              <a:gd name="adj" fmla="val 8586"/>
            </a:avLst>
          </a:prstGeom>
          <a:solidFill>
            <a:srgbClr val="C00000"/>
          </a:solid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1" name="文本框 9"/>
          <p:cNvSpPr txBox="1">
            <a:spLocks noChangeArrowheads="1"/>
          </p:cNvSpPr>
          <p:nvPr/>
        </p:nvSpPr>
        <p:spPr bwMode="auto">
          <a:xfrm>
            <a:off x="1966801" y="2337363"/>
            <a:ext cx="4687172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marL="261620" indent="-261620">
              <a:buClr>
                <a:schemeClr val="tx1"/>
              </a:buClr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战略是管理者的事，执行是员工的事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47"/>
          <p:cNvSpPr txBox="1">
            <a:spLocks noChangeArrowheads="1"/>
          </p:cNvSpPr>
          <p:nvPr/>
        </p:nvSpPr>
        <p:spPr bwMode="auto">
          <a:xfrm>
            <a:off x="1966803" y="2775375"/>
            <a:ext cx="4453782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marL="261620" indent="-261620">
              <a:buClr>
                <a:schemeClr val="tx1"/>
              </a:buClr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用人不疑、疑人不用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8"/>
          <p:cNvSpPr txBox="1">
            <a:spLocks noChangeArrowheads="1"/>
          </p:cNvSpPr>
          <p:nvPr/>
        </p:nvSpPr>
        <p:spPr bwMode="auto">
          <a:xfrm>
            <a:off x="1966803" y="3213385"/>
            <a:ext cx="4453782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marL="261620" indent="-261620">
              <a:buClr>
                <a:schemeClr val="tx1"/>
              </a:buClr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管理制度变来变去，朝令夕改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49"/>
          <p:cNvSpPr txBox="1">
            <a:spLocks noChangeArrowheads="1"/>
          </p:cNvSpPr>
          <p:nvPr/>
        </p:nvSpPr>
        <p:spPr bwMode="auto">
          <a:xfrm>
            <a:off x="1966803" y="3649897"/>
            <a:ext cx="4453782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marL="261620" indent="-261620">
              <a:buClr>
                <a:schemeClr val="tx1"/>
              </a:buClr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制度变形，熟人环境没有规则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50"/>
          <p:cNvSpPr txBox="1">
            <a:spLocks noChangeArrowheads="1"/>
          </p:cNvSpPr>
          <p:nvPr/>
        </p:nvSpPr>
        <p:spPr bwMode="auto">
          <a:xfrm>
            <a:off x="1966803" y="4087908"/>
            <a:ext cx="4453782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marL="261620" indent="-261620">
              <a:buClr>
                <a:schemeClr val="tx1"/>
              </a:buClr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管理者没有常抓不懈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51"/>
          <p:cNvSpPr txBox="1">
            <a:spLocks noChangeArrowheads="1"/>
          </p:cNvSpPr>
          <p:nvPr/>
        </p:nvSpPr>
        <p:spPr bwMode="auto">
          <a:xfrm>
            <a:off x="1966803" y="4525919"/>
            <a:ext cx="4453782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marL="261620" indent="-261620">
              <a:buClr>
                <a:schemeClr val="tx1"/>
              </a:buClr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差不多就行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52"/>
          <p:cNvSpPr txBox="1">
            <a:spLocks noChangeArrowheads="1"/>
          </p:cNvSpPr>
          <p:nvPr/>
        </p:nvSpPr>
        <p:spPr bwMode="auto">
          <a:xfrm>
            <a:off x="1966803" y="4963931"/>
            <a:ext cx="4453782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marL="261620" indent="-261620">
              <a:buClr>
                <a:schemeClr val="tx1"/>
              </a:buClr>
            </a:pPr>
            <a:r>
              <a:rPr lang="zh-CN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策略与制度本身不具有执行性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Picture 2" descr="C:\Users\Administrator\Desktop\qwas71重复用\114b4cf8eedbac44fbcd63b6d2861a63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198930" y="1607106"/>
            <a:ext cx="3746883" cy="4626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19" name="圆角矩形 18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29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35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0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七大误区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1642353" y="1620032"/>
            <a:ext cx="5882908" cy="4410150"/>
          </a:xfrm>
          <a:prstGeom prst="roundRect">
            <a:avLst>
              <a:gd name="adj" fmla="val 11520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8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1000">
                  <a:schemeClr val="bg1"/>
                </a:gs>
                <a:gs pos="70000">
                  <a:srgbClr val="DFDFDF">
                    <a:lumMod val="99000"/>
                    <a:lumOff val="1000"/>
                  </a:srgb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770623" y="2250054"/>
            <a:ext cx="5393060" cy="3510119"/>
          </a:xfrm>
          <a:prstGeom prst="roundRect">
            <a:avLst>
              <a:gd name="adj" fmla="val 8586"/>
            </a:avLst>
          </a:prstGeom>
          <a:solidFill>
            <a:srgbClr val="C00000"/>
          </a:solid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628" tIns="41814" rIns="83628" bIns="41814"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1" name="文本框 9"/>
          <p:cNvSpPr txBox="1">
            <a:spLocks noChangeArrowheads="1"/>
          </p:cNvSpPr>
          <p:nvPr/>
        </p:nvSpPr>
        <p:spPr bwMode="auto">
          <a:xfrm>
            <a:off x="1966801" y="2607372"/>
            <a:ext cx="5920026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defTabSz="836295">
              <a:defRPr/>
            </a:pPr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5%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的员工理解企业战略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47"/>
          <p:cNvSpPr txBox="1">
            <a:spLocks noChangeArrowheads="1"/>
          </p:cNvSpPr>
          <p:nvPr/>
        </p:nvSpPr>
        <p:spPr bwMode="auto">
          <a:xfrm>
            <a:off x="1881286" y="3110402"/>
            <a:ext cx="5625248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defTabSz="836295">
              <a:defRPr/>
            </a:pPr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85%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的管理层花费在讨论战略上的时间少于每月</a:t>
            </a:r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8"/>
          <p:cNvSpPr txBox="1">
            <a:spLocks noChangeArrowheads="1"/>
          </p:cNvSpPr>
          <p:nvPr/>
        </p:nvSpPr>
        <p:spPr bwMode="auto">
          <a:xfrm>
            <a:off x="1881286" y="4077403"/>
            <a:ext cx="5625248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defTabSz="836295">
              <a:defRPr/>
            </a:pPr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的经理人将企业战略与部门目标连接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49"/>
          <p:cNvSpPr txBox="1">
            <a:spLocks noChangeArrowheads="1"/>
          </p:cNvSpPr>
          <p:nvPr/>
        </p:nvSpPr>
        <p:spPr bwMode="auto">
          <a:xfrm>
            <a:off x="1881286" y="4873928"/>
            <a:ext cx="5625248" cy="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640" tIns="41820" rIns="83640" bIns="41820">
            <a:spAutoFit/>
          </a:bodyPr>
          <a:lstStyle/>
          <a:p>
            <a:pPr defTabSz="836295">
              <a:defRPr/>
            </a:pPr>
            <a:r>
              <a: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的组织不能将预算与战略有机结合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223347" y="1697529"/>
            <a:ext cx="4149773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>
              <a:defRPr sz="1400" b="0" i="0" u="none" strike="noStrike" kern="1200" baseline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altLang="en-US" sz="2900" b="1" smtClean="0"/>
              <a:t>战略失败的四大原因</a:t>
            </a:r>
            <a:endParaRPr lang="zh-CN" altLang="en-US" sz="2900" b="1"/>
          </a:p>
        </p:txBody>
      </p:sp>
      <p:pic>
        <p:nvPicPr>
          <p:cNvPr id="13" name="figure_black_marker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72622" y="1425664"/>
            <a:ext cx="2421001" cy="4920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17" name="圆角矩形 16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25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27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执行战略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0"/>
          <p:cNvGrpSpPr/>
          <p:nvPr/>
        </p:nvGrpSpPr>
        <p:grpSpPr>
          <a:xfrm>
            <a:off x="4075591" y="863882"/>
            <a:ext cx="2697912" cy="2516646"/>
            <a:chOff x="3295850" y="2263222"/>
            <a:chExt cx="2643765" cy="2343151"/>
          </a:xfrm>
        </p:grpSpPr>
        <p:sp>
          <p:nvSpPr>
            <p:cNvPr id="115" name="Freeform 5"/>
            <p:cNvSpPr/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4400">
                <a:solidFill>
                  <a:prstClr val="black"/>
                </a:solidFill>
              </a:endParaRPr>
            </a:p>
          </p:txBody>
        </p:sp>
        <p:sp>
          <p:nvSpPr>
            <p:cNvPr id="116" name="Freeform 5"/>
            <p:cNvSpPr/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C00000"/>
            </a:solidFill>
            <a:ln w="25400">
              <a:solidFill>
                <a:srgbClr val="C00000"/>
              </a:soli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4400" dirty="0">
                <a:solidFill>
                  <a:prstClr val="black"/>
                </a:solidFill>
              </a:endParaRPr>
            </a:p>
          </p:txBody>
        </p:sp>
      </p:grpSp>
      <p:sp>
        <p:nvSpPr>
          <p:cNvPr id="107" name="圆角矩形 106"/>
          <p:cNvSpPr/>
          <p:nvPr/>
        </p:nvSpPr>
        <p:spPr>
          <a:xfrm>
            <a:off x="2326346" y="4298184"/>
            <a:ext cx="6361270" cy="985509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88000"/>
                </a:schemeClr>
              </a:gs>
              <a:gs pos="65000">
                <a:srgbClr val="F2F2F2">
                  <a:lumMod val="96000"/>
                </a:srgbClr>
              </a:gs>
              <a:gs pos="0">
                <a:schemeClr val="bg1"/>
              </a:gs>
            </a:gsLst>
            <a:path path="circle">
              <a:fillToRect l="100000" b="100000"/>
            </a:path>
          </a:gradFill>
          <a:ln w="12700">
            <a:noFill/>
          </a:ln>
          <a:effectLst>
            <a:innerShdw blurRad="50800" dist="127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967" tIns="82983" rIns="165967" bIns="82983" rtlCol="0" anchor="ctr"/>
          <a:lstStyle/>
          <a:p>
            <a:pPr algn="ctr"/>
            <a:endParaRPr lang="zh-CN" altLang="en-US"/>
          </a:p>
        </p:txBody>
      </p:sp>
      <p:sp>
        <p:nvSpPr>
          <p:cNvPr id="119" name="圆角矩形 118"/>
          <p:cNvSpPr/>
          <p:nvPr/>
        </p:nvSpPr>
        <p:spPr>
          <a:xfrm>
            <a:off x="1947813" y="4231403"/>
            <a:ext cx="1216025" cy="111907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EDEDE"/>
              </a:gs>
              <a:gs pos="100000">
                <a:srgbClr val="FBFBFB"/>
              </a:gs>
            </a:gsLst>
            <a:lin ang="5400000" scaled="1"/>
          </a:gradFill>
          <a:ln w="31750" cap="flat">
            <a:gradFill>
              <a:gsLst>
                <a:gs pos="0">
                  <a:schemeClr val="bg1"/>
                </a:gs>
                <a:gs pos="100000">
                  <a:srgbClr val="DDDDDD"/>
                </a:gs>
              </a:gsLst>
              <a:lin ang="5400000" scaled="1"/>
            </a:gradFill>
            <a:prstDash val="solid"/>
            <a:miter lim="800000"/>
          </a:ln>
          <a:effectLst>
            <a:outerShdw blurRad="228600" dist="101600" dir="5400000" algn="t" rotWithShape="0">
              <a:schemeClr val="tx1">
                <a:lumMod val="85000"/>
                <a:lumOff val="15000"/>
                <a:alpha val="33000"/>
              </a:scheme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1" name="TextBox 7"/>
          <p:cNvSpPr>
            <a:spLocks noChangeArrowheads="1"/>
          </p:cNvSpPr>
          <p:nvPr/>
        </p:nvSpPr>
        <p:spPr bwMode="auto">
          <a:xfrm>
            <a:off x="3075148" y="4532588"/>
            <a:ext cx="532671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/>
            <a:r>
              <a:rPr lang="zh-CN" altLang="en-US" sz="4000" b="1" spc="549" noProof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执行力理念</a:t>
            </a:r>
            <a:endParaRPr lang="zh-CN" altLang="en-US" sz="4000" b="1" spc="549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3000" contrast="-3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828" y="4733673"/>
            <a:ext cx="1683779" cy="407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椭圆 101"/>
          <p:cNvSpPr/>
          <p:nvPr/>
        </p:nvSpPr>
        <p:spPr>
          <a:xfrm flipV="1">
            <a:off x="7596755" y="3022453"/>
            <a:ext cx="266156" cy="28831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 flipV="1">
            <a:off x="6702884" y="3052089"/>
            <a:ext cx="266156" cy="288315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 flipV="1">
            <a:off x="7298365" y="2475456"/>
            <a:ext cx="144004" cy="155993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 flipV="1">
            <a:off x="2840724" y="3092214"/>
            <a:ext cx="266156" cy="28831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 flipV="1">
            <a:off x="3503363" y="3052089"/>
            <a:ext cx="266156" cy="288315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42" name="椭圆 141"/>
          <p:cNvSpPr/>
          <p:nvPr/>
        </p:nvSpPr>
        <p:spPr>
          <a:xfrm flipV="1">
            <a:off x="3346608" y="2475456"/>
            <a:ext cx="144004" cy="155993"/>
          </a:xfrm>
          <a:prstGeom prst="ellipse">
            <a:avLst/>
          </a:prstGeom>
          <a:solidFill>
            <a:srgbClr val="C00000"/>
          </a:solidFill>
          <a:ln w="25400">
            <a:noFill/>
          </a:ln>
          <a:effectLst>
            <a:outerShdw blurRad="254000" dist="1143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2200">
              <a:solidFill>
                <a:prstClr val="black"/>
              </a:solidFill>
            </a:endParaRPr>
          </a:p>
        </p:txBody>
      </p:sp>
      <p:sp>
        <p:nvSpPr>
          <p:cNvPr id="145" name="椭圆 144"/>
          <p:cNvSpPr/>
          <p:nvPr/>
        </p:nvSpPr>
        <p:spPr>
          <a:xfrm flipV="1">
            <a:off x="4109797" y="3035401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48" name="椭圆 147"/>
          <p:cNvSpPr/>
          <p:nvPr/>
        </p:nvSpPr>
        <p:spPr>
          <a:xfrm flipV="1">
            <a:off x="4565177" y="3414459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1" name="椭圆 150"/>
          <p:cNvSpPr/>
          <p:nvPr/>
        </p:nvSpPr>
        <p:spPr>
          <a:xfrm flipV="1">
            <a:off x="6259726" y="3386303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4" name="椭圆 153"/>
          <p:cNvSpPr/>
          <p:nvPr/>
        </p:nvSpPr>
        <p:spPr>
          <a:xfrm flipV="1">
            <a:off x="7729833" y="2322922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57" name="椭圆 156"/>
          <p:cNvSpPr/>
          <p:nvPr/>
        </p:nvSpPr>
        <p:spPr>
          <a:xfrm flipV="1">
            <a:off x="3624515" y="2329161"/>
            <a:ext cx="133078" cy="14415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76200" dir="5040000" sx="79000" sy="79000" algn="tl" rotWithShape="0">
              <a:prstClr val="black">
                <a:alpha val="39000"/>
              </a:prstClr>
            </a:outerShdw>
          </a:effectLst>
        </p:spPr>
        <p:txBody>
          <a:bodyPr vert="horz" wrap="square" lIns="83640" tIns="41820" rIns="83640" bIns="41820" numCol="1" anchor="t" anchorCtr="0" compatLnSpc="1"/>
          <a:lstStyle/>
          <a:p>
            <a:endParaRPr lang="zh-CN" altLang="en-US" sz="4400">
              <a:solidFill>
                <a:prstClr val="black"/>
              </a:solidFill>
            </a:endParaRPr>
          </a:p>
        </p:txBody>
      </p:sp>
      <p:sp>
        <p:nvSpPr>
          <p:cNvPr id="171" name="文本框 32"/>
          <p:cNvSpPr txBox="1"/>
          <p:nvPr/>
        </p:nvSpPr>
        <p:spPr>
          <a:xfrm>
            <a:off x="4697133" y="1532948"/>
            <a:ext cx="1423511" cy="1315563"/>
          </a:xfrm>
          <a:prstGeom prst="rect">
            <a:avLst/>
          </a:prstGeom>
          <a:noFill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en-US" altLang="zh-CN" sz="8000" b="1" smtClean="0">
                <a:solidFill>
                  <a:schemeClr val="bg1"/>
                </a:solidFill>
                <a:latin typeface="+mj-ea"/>
                <a:ea typeface="+mj-ea"/>
              </a:rPr>
              <a:t>03</a:t>
            </a:r>
            <a:endParaRPr lang="zh-CN" altLang="en-US" sz="8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2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2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2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2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2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2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2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32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82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32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82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32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820"/>
                            </p:stCondLst>
                            <p:childTnLst>
                              <p:par>
                                <p:cTn id="80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55E-6 -3.52941E-6 L 0.56637 -3.52941E-6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3078E-6 2.54902E-6 L 0.53605 -0.00834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-4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8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82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119" grpId="0" animBg="1"/>
      <p:bldP spid="119" grpId="1" animBg="1"/>
      <p:bldP spid="121" grpId="0"/>
      <p:bldP spid="102" grpId="0" animBg="1"/>
      <p:bldP spid="114" grpId="0" animBg="1"/>
      <p:bldP spid="133" grpId="0" animBg="1"/>
      <p:bldP spid="136" grpId="0" animBg="1"/>
      <p:bldP spid="139" grpId="0" animBg="1"/>
      <p:bldP spid="142" grpId="0" animBg="1"/>
      <p:bldP spid="145" grpId="0" animBg="1"/>
      <p:bldP spid="148" grpId="0" animBg="1"/>
      <p:bldP spid="151" grpId="0" animBg="1"/>
      <p:bldP spid="154" grpId="0" animBg="1"/>
      <p:bldP spid="157" grpId="0" animBg="1"/>
      <p:bldP spid="17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40624" y="1844501"/>
            <a:ext cx="9235594" cy="1111419"/>
          </a:xfrm>
          <a:prstGeom prst="rect">
            <a:avLst/>
          </a:prstGeom>
        </p:spPr>
        <p:txBody>
          <a:bodyPr wrap="square" lIns="83640" tIns="41820" rIns="83640" bIns="4182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7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个人而言执行力就是办事能力；对团队而言执行力就是战斗力；对企业而言执行力就是经营能力。执行力要成为一种强势，必须要把握执行制胜的二十四字真经认同文化、统一观念、明确目标、细化方案、强化执行和严格考核</a:t>
            </a:r>
            <a:endParaRPr lang="zh-CN" altLang="en-US" sz="17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41"/>
          <p:cNvGrpSpPr/>
          <p:nvPr/>
        </p:nvGrpSpPr>
        <p:grpSpPr>
          <a:xfrm>
            <a:off x="1025233" y="3131993"/>
            <a:ext cx="1547452" cy="1654979"/>
            <a:chOff x="1142104" y="2744325"/>
            <a:chExt cx="1723855" cy="1751472"/>
          </a:xfrm>
        </p:grpSpPr>
        <p:sp>
          <p:nvSpPr>
            <p:cNvPr id="43" name="任意多边形 42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1124776" y="2976372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五边形 43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1142104" y="2788645"/>
              <a:ext cx="1723855" cy="1327216"/>
            </a:xfrm>
            <a:prstGeom prst="homePlate">
              <a:avLst/>
            </a:pr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Freeform 48"/>
            <p:cNvSpPr>
              <a:spLocks noEditPoints="1"/>
            </p:cNvSpPr>
            <p:nvPr/>
          </p:nvSpPr>
          <p:spPr bwMode="auto">
            <a:xfrm>
              <a:off x="1538827" y="3107497"/>
              <a:ext cx="564680" cy="540511"/>
            </a:xfrm>
            <a:custGeom>
              <a:avLst/>
              <a:gdLst>
                <a:gd name="T0" fmla="*/ 419 w 628"/>
                <a:gd name="T1" fmla="*/ 232 h 600"/>
                <a:gd name="T2" fmla="*/ 411 w 628"/>
                <a:gd name="T3" fmla="*/ 249 h 600"/>
                <a:gd name="T4" fmla="*/ 408 w 628"/>
                <a:gd name="T5" fmla="*/ 261 h 600"/>
                <a:gd name="T6" fmla="*/ 409 w 628"/>
                <a:gd name="T7" fmla="*/ 283 h 600"/>
                <a:gd name="T8" fmla="*/ 417 w 628"/>
                <a:gd name="T9" fmla="*/ 304 h 600"/>
                <a:gd name="T10" fmla="*/ 424 w 628"/>
                <a:gd name="T11" fmla="*/ 315 h 600"/>
                <a:gd name="T12" fmla="*/ 441 w 628"/>
                <a:gd name="T13" fmla="*/ 330 h 600"/>
                <a:gd name="T14" fmla="*/ 453 w 628"/>
                <a:gd name="T15" fmla="*/ 335 h 600"/>
                <a:gd name="T16" fmla="*/ 478 w 628"/>
                <a:gd name="T17" fmla="*/ 200 h 600"/>
                <a:gd name="T18" fmla="*/ 449 w 628"/>
                <a:gd name="T19" fmla="*/ 206 h 600"/>
                <a:gd name="T20" fmla="*/ 433 w 628"/>
                <a:gd name="T21" fmla="*/ 216 h 600"/>
                <a:gd name="T22" fmla="*/ 425 w 628"/>
                <a:gd name="T23" fmla="*/ 224 h 600"/>
                <a:gd name="T24" fmla="*/ 384 w 628"/>
                <a:gd name="T25" fmla="*/ 70 h 600"/>
                <a:gd name="T26" fmla="*/ 314 w 628"/>
                <a:gd name="T27" fmla="*/ 140 h 600"/>
                <a:gd name="T28" fmla="*/ 379 w 628"/>
                <a:gd name="T29" fmla="*/ 283 h 600"/>
                <a:gd name="T30" fmla="*/ 379 w 628"/>
                <a:gd name="T31" fmla="*/ 254 h 600"/>
                <a:gd name="T32" fmla="*/ 359 w 628"/>
                <a:gd name="T33" fmla="*/ 154 h 600"/>
                <a:gd name="T34" fmla="*/ 250 w 628"/>
                <a:gd name="T35" fmla="*/ 270 h 600"/>
                <a:gd name="T36" fmla="*/ 314 w 628"/>
                <a:gd name="T37" fmla="*/ 396 h 600"/>
                <a:gd name="T38" fmla="*/ 282 w 628"/>
                <a:gd name="T39" fmla="*/ 400 h 600"/>
                <a:gd name="T40" fmla="*/ 267 w 628"/>
                <a:gd name="T41" fmla="*/ 382 h 600"/>
                <a:gd name="T42" fmla="*/ 257 w 628"/>
                <a:gd name="T43" fmla="*/ 374 h 600"/>
                <a:gd name="T44" fmla="*/ 214 w 628"/>
                <a:gd name="T45" fmla="*/ 356 h 600"/>
                <a:gd name="T46" fmla="*/ 195 w 628"/>
                <a:gd name="T47" fmla="*/ 354 h 600"/>
                <a:gd name="T48" fmla="*/ 0 w 628"/>
                <a:gd name="T49" fmla="*/ 600 h 600"/>
                <a:gd name="T50" fmla="*/ 83 w 628"/>
                <a:gd name="T51" fmla="*/ 454 h 600"/>
                <a:gd name="T52" fmla="*/ 216 w 628"/>
                <a:gd name="T53" fmla="*/ 454 h 600"/>
                <a:gd name="T54" fmla="*/ 301 w 628"/>
                <a:gd name="T55" fmla="*/ 600 h 600"/>
                <a:gd name="T56" fmla="*/ 282 w 628"/>
                <a:gd name="T57" fmla="*/ 400 h 600"/>
                <a:gd name="T58" fmla="*/ 433 w 628"/>
                <a:gd name="T59" fmla="*/ 354 h 600"/>
                <a:gd name="T60" fmla="*/ 413 w 628"/>
                <a:gd name="T61" fmla="*/ 356 h 600"/>
                <a:gd name="T62" fmla="*/ 361 w 628"/>
                <a:gd name="T63" fmla="*/ 382 h 600"/>
                <a:gd name="T64" fmla="*/ 353 w 628"/>
                <a:gd name="T65" fmla="*/ 391 h 600"/>
                <a:gd name="T66" fmla="*/ 389 w 628"/>
                <a:gd name="T67" fmla="*/ 600 h 600"/>
                <a:gd name="T68" fmla="*/ 410 w 628"/>
                <a:gd name="T69" fmla="*/ 600 h 600"/>
                <a:gd name="T70" fmla="*/ 564 w 628"/>
                <a:gd name="T71" fmla="*/ 454 h 600"/>
                <a:gd name="T72" fmla="*/ 628 w 628"/>
                <a:gd name="T73" fmla="*/ 460 h 600"/>
                <a:gd name="T74" fmla="*/ 151 w 628"/>
                <a:gd name="T75" fmla="*/ 340 h 600"/>
                <a:gd name="T76" fmla="*/ 186 w 628"/>
                <a:gd name="T77" fmla="*/ 330 h 600"/>
                <a:gd name="T78" fmla="*/ 196 w 628"/>
                <a:gd name="T79" fmla="*/ 323 h 600"/>
                <a:gd name="T80" fmla="*/ 216 w 628"/>
                <a:gd name="T81" fmla="*/ 295 h 600"/>
                <a:gd name="T82" fmla="*/ 219 w 628"/>
                <a:gd name="T83" fmla="*/ 281 h 600"/>
                <a:gd name="T84" fmla="*/ 219 w 628"/>
                <a:gd name="T85" fmla="*/ 258 h 600"/>
                <a:gd name="T86" fmla="*/ 214 w 628"/>
                <a:gd name="T87" fmla="*/ 241 h 600"/>
                <a:gd name="T88" fmla="*/ 208 w 628"/>
                <a:gd name="T89" fmla="*/ 231 h 600"/>
                <a:gd name="T90" fmla="*/ 195 w 628"/>
                <a:gd name="T91" fmla="*/ 217 h 600"/>
                <a:gd name="T92" fmla="*/ 186 w 628"/>
                <a:gd name="T93" fmla="*/ 210 h 600"/>
                <a:gd name="T94" fmla="*/ 151 w 628"/>
                <a:gd name="T95" fmla="*/ 2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8" h="600">
                  <a:moveTo>
                    <a:pt x="425" y="224"/>
                  </a:moveTo>
                  <a:cubicBezTo>
                    <a:pt x="423" y="226"/>
                    <a:pt x="421" y="229"/>
                    <a:pt x="420" y="231"/>
                  </a:cubicBezTo>
                  <a:cubicBezTo>
                    <a:pt x="419" y="231"/>
                    <a:pt x="419" y="232"/>
                    <a:pt x="419" y="232"/>
                  </a:cubicBezTo>
                  <a:cubicBezTo>
                    <a:pt x="418" y="234"/>
                    <a:pt x="416" y="236"/>
                    <a:pt x="415" y="239"/>
                  </a:cubicBezTo>
                  <a:cubicBezTo>
                    <a:pt x="415" y="240"/>
                    <a:pt x="414" y="240"/>
                    <a:pt x="414" y="241"/>
                  </a:cubicBezTo>
                  <a:cubicBezTo>
                    <a:pt x="413" y="244"/>
                    <a:pt x="412" y="246"/>
                    <a:pt x="411" y="249"/>
                  </a:cubicBezTo>
                  <a:cubicBezTo>
                    <a:pt x="411" y="249"/>
                    <a:pt x="411" y="250"/>
                    <a:pt x="411" y="250"/>
                  </a:cubicBezTo>
                  <a:cubicBezTo>
                    <a:pt x="410" y="253"/>
                    <a:pt x="409" y="255"/>
                    <a:pt x="409" y="258"/>
                  </a:cubicBezTo>
                  <a:cubicBezTo>
                    <a:pt x="409" y="259"/>
                    <a:pt x="409" y="260"/>
                    <a:pt x="408" y="261"/>
                  </a:cubicBezTo>
                  <a:cubicBezTo>
                    <a:pt x="408" y="264"/>
                    <a:pt x="408" y="267"/>
                    <a:pt x="408" y="270"/>
                  </a:cubicBezTo>
                  <a:cubicBezTo>
                    <a:pt x="408" y="274"/>
                    <a:pt x="408" y="278"/>
                    <a:pt x="409" y="281"/>
                  </a:cubicBezTo>
                  <a:cubicBezTo>
                    <a:pt x="409" y="282"/>
                    <a:pt x="409" y="283"/>
                    <a:pt x="409" y="283"/>
                  </a:cubicBezTo>
                  <a:cubicBezTo>
                    <a:pt x="410" y="287"/>
                    <a:pt x="411" y="290"/>
                    <a:pt x="412" y="293"/>
                  </a:cubicBezTo>
                  <a:cubicBezTo>
                    <a:pt x="412" y="294"/>
                    <a:pt x="412" y="294"/>
                    <a:pt x="412" y="295"/>
                  </a:cubicBezTo>
                  <a:cubicBezTo>
                    <a:pt x="414" y="298"/>
                    <a:pt x="415" y="301"/>
                    <a:pt x="417" y="304"/>
                  </a:cubicBezTo>
                  <a:cubicBezTo>
                    <a:pt x="417" y="305"/>
                    <a:pt x="417" y="305"/>
                    <a:pt x="418" y="306"/>
                  </a:cubicBezTo>
                  <a:cubicBezTo>
                    <a:pt x="420" y="309"/>
                    <a:pt x="422" y="312"/>
                    <a:pt x="424" y="315"/>
                  </a:cubicBezTo>
                  <a:cubicBezTo>
                    <a:pt x="424" y="315"/>
                    <a:pt x="424" y="315"/>
                    <a:pt x="424" y="315"/>
                  </a:cubicBezTo>
                  <a:cubicBezTo>
                    <a:pt x="427" y="318"/>
                    <a:pt x="429" y="320"/>
                    <a:pt x="432" y="323"/>
                  </a:cubicBezTo>
                  <a:cubicBezTo>
                    <a:pt x="432" y="323"/>
                    <a:pt x="432" y="323"/>
                    <a:pt x="432" y="323"/>
                  </a:cubicBezTo>
                  <a:cubicBezTo>
                    <a:pt x="435" y="326"/>
                    <a:pt x="438" y="328"/>
                    <a:pt x="441" y="330"/>
                  </a:cubicBezTo>
                  <a:cubicBezTo>
                    <a:pt x="442" y="330"/>
                    <a:pt x="442" y="330"/>
                    <a:pt x="442" y="330"/>
                  </a:cubicBezTo>
                  <a:cubicBezTo>
                    <a:pt x="446" y="332"/>
                    <a:pt x="449" y="334"/>
                    <a:pt x="452" y="335"/>
                  </a:cubicBezTo>
                  <a:cubicBezTo>
                    <a:pt x="453" y="335"/>
                    <a:pt x="453" y="335"/>
                    <a:pt x="453" y="335"/>
                  </a:cubicBezTo>
                  <a:cubicBezTo>
                    <a:pt x="461" y="338"/>
                    <a:pt x="469" y="340"/>
                    <a:pt x="478" y="340"/>
                  </a:cubicBezTo>
                  <a:cubicBezTo>
                    <a:pt x="516" y="340"/>
                    <a:pt x="547" y="309"/>
                    <a:pt x="547" y="270"/>
                  </a:cubicBezTo>
                  <a:cubicBezTo>
                    <a:pt x="547" y="231"/>
                    <a:pt x="516" y="200"/>
                    <a:pt x="478" y="200"/>
                  </a:cubicBezTo>
                  <a:cubicBezTo>
                    <a:pt x="468" y="200"/>
                    <a:pt x="458" y="202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49" y="206"/>
                    <a:pt x="449" y="206"/>
                    <a:pt x="449" y="206"/>
                  </a:cubicBezTo>
                  <a:cubicBezTo>
                    <a:pt x="446" y="208"/>
                    <a:pt x="444" y="209"/>
                    <a:pt x="442" y="210"/>
                  </a:cubicBezTo>
                  <a:cubicBezTo>
                    <a:pt x="441" y="210"/>
                    <a:pt x="441" y="211"/>
                    <a:pt x="440" y="211"/>
                  </a:cubicBezTo>
                  <a:cubicBezTo>
                    <a:pt x="438" y="213"/>
                    <a:pt x="435" y="215"/>
                    <a:pt x="433" y="216"/>
                  </a:cubicBezTo>
                  <a:cubicBezTo>
                    <a:pt x="433" y="217"/>
                    <a:pt x="432" y="217"/>
                    <a:pt x="432" y="217"/>
                  </a:cubicBezTo>
                  <a:cubicBezTo>
                    <a:pt x="430" y="219"/>
                    <a:pt x="428" y="221"/>
                    <a:pt x="426" y="223"/>
                  </a:cubicBezTo>
                  <a:cubicBezTo>
                    <a:pt x="426" y="223"/>
                    <a:pt x="425" y="224"/>
                    <a:pt x="425" y="224"/>
                  </a:cubicBezTo>
                  <a:close/>
                  <a:moveTo>
                    <a:pt x="314" y="140"/>
                  </a:moveTo>
                  <a:lnTo>
                    <a:pt x="314" y="140"/>
                  </a:lnTo>
                  <a:cubicBezTo>
                    <a:pt x="353" y="140"/>
                    <a:pt x="384" y="108"/>
                    <a:pt x="384" y="70"/>
                  </a:cubicBezTo>
                  <a:cubicBezTo>
                    <a:pt x="384" y="31"/>
                    <a:pt x="353" y="0"/>
                    <a:pt x="314" y="0"/>
                  </a:cubicBezTo>
                  <a:cubicBezTo>
                    <a:pt x="275" y="0"/>
                    <a:pt x="244" y="31"/>
                    <a:pt x="244" y="70"/>
                  </a:cubicBezTo>
                  <a:cubicBezTo>
                    <a:pt x="244" y="108"/>
                    <a:pt x="275" y="140"/>
                    <a:pt x="314" y="140"/>
                  </a:cubicBezTo>
                  <a:close/>
                  <a:moveTo>
                    <a:pt x="379" y="336"/>
                  </a:moveTo>
                  <a:lnTo>
                    <a:pt x="379" y="336"/>
                  </a:lnTo>
                  <a:lnTo>
                    <a:pt x="379" y="283"/>
                  </a:lnTo>
                  <a:cubicBezTo>
                    <a:pt x="379" y="279"/>
                    <a:pt x="378" y="274"/>
                    <a:pt x="378" y="270"/>
                  </a:cubicBezTo>
                  <a:cubicBezTo>
                    <a:pt x="378" y="266"/>
                    <a:pt x="379" y="262"/>
                    <a:pt x="379" y="257"/>
                  </a:cubicBezTo>
                  <a:lnTo>
                    <a:pt x="379" y="254"/>
                  </a:lnTo>
                  <a:lnTo>
                    <a:pt x="380" y="254"/>
                  </a:lnTo>
                  <a:cubicBezTo>
                    <a:pt x="385" y="223"/>
                    <a:pt x="404" y="197"/>
                    <a:pt x="431" y="183"/>
                  </a:cubicBezTo>
                  <a:cubicBezTo>
                    <a:pt x="412" y="165"/>
                    <a:pt x="387" y="154"/>
                    <a:pt x="359" y="154"/>
                  </a:cubicBezTo>
                  <a:lnTo>
                    <a:pt x="269" y="154"/>
                  </a:lnTo>
                  <a:cubicBezTo>
                    <a:pt x="241" y="154"/>
                    <a:pt x="216" y="165"/>
                    <a:pt x="197" y="183"/>
                  </a:cubicBezTo>
                  <a:cubicBezTo>
                    <a:pt x="228" y="199"/>
                    <a:pt x="250" y="232"/>
                    <a:pt x="250" y="270"/>
                  </a:cubicBezTo>
                  <a:cubicBezTo>
                    <a:pt x="250" y="278"/>
                    <a:pt x="249" y="285"/>
                    <a:pt x="247" y="293"/>
                  </a:cubicBezTo>
                  <a:lnTo>
                    <a:pt x="247" y="335"/>
                  </a:lnTo>
                  <a:cubicBezTo>
                    <a:pt x="276" y="347"/>
                    <a:pt x="299" y="369"/>
                    <a:pt x="314" y="396"/>
                  </a:cubicBezTo>
                  <a:cubicBezTo>
                    <a:pt x="328" y="369"/>
                    <a:pt x="352" y="348"/>
                    <a:pt x="379" y="336"/>
                  </a:cubicBezTo>
                  <a:close/>
                  <a:moveTo>
                    <a:pt x="282" y="400"/>
                  </a:moveTo>
                  <a:lnTo>
                    <a:pt x="282" y="400"/>
                  </a:lnTo>
                  <a:cubicBezTo>
                    <a:pt x="280" y="397"/>
                    <a:pt x="278" y="394"/>
                    <a:pt x="275" y="391"/>
                  </a:cubicBezTo>
                  <a:cubicBezTo>
                    <a:pt x="275" y="390"/>
                    <a:pt x="274" y="390"/>
                    <a:pt x="274" y="390"/>
                  </a:cubicBezTo>
                  <a:cubicBezTo>
                    <a:pt x="272" y="387"/>
                    <a:pt x="270" y="385"/>
                    <a:pt x="267" y="382"/>
                  </a:cubicBezTo>
                  <a:cubicBezTo>
                    <a:pt x="267" y="382"/>
                    <a:pt x="266" y="382"/>
                    <a:pt x="266" y="381"/>
                  </a:cubicBezTo>
                  <a:cubicBezTo>
                    <a:pt x="263" y="379"/>
                    <a:pt x="261" y="377"/>
                    <a:pt x="258" y="375"/>
                  </a:cubicBezTo>
                  <a:cubicBezTo>
                    <a:pt x="257" y="374"/>
                    <a:pt x="257" y="374"/>
                    <a:pt x="257" y="374"/>
                  </a:cubicBezTo>
                  <a:cubicBezTo>
                    <a:pt x="247" y="367"/>
                    <a:pt x="237" y="362"/>
                    <a:pt x="225" y="359"/>
                  </a:cubicBezTo>
                  <a:cubicBezTo>
                    <a:pt x="223" y="358"/>
                    <a:pt x="220" y="357"/>
                    <a:pt x="218" y="357"/>
                  </a:cubicBezTo>
                  <a:cubicBezTo>
                    <a:pt x="217" y="356"/>
                    <a:pt x="215" y="356"/>
                    <a:pt x="214" y="356"/>
                  </a:cubicBezTo>
                  <a:cubicBezTo>
                    <a:pt x="212" y="356"/>
                    <a:pt x="210" y="355"/>
                    <a:pt x="208" y="355"/>
                  </a:cubicBezTo>
                  <a:cubicBezTo>
                    <a:pt x="207" y="355"/>
                    <a:pt x="206" y="355"/>
                    <a:pt x="205" y="355"/>
                  </a:cubicBezTo>
                  <a:cubicBezTo>
                    <a:pt x="202" y="354"/>
                    <a:pt x="199" y="354"/>
                    <a:pt x="195" y="354"/>
                  </a:cubicBezTo>
                  <a:lnTo>
                    <a:pt x="105" y="354"/>
                  </a:lnTo>
                  <a:cubicBezTo>
                    <a:pt x="47" y="354"/>
                    <a:pt x="0" y="401"/>
                    <a:pt x="0" y="460"/>
                  </a:cubicBezTo>
                  <a:lnTo>
                    <a:pt x="0" y="600"/>
                  </a:lnTo>
                  <a:lnTo>
                    <a:pt x="62" y="600"/>
                  </a:lnTo>
                  <a:lnTo>
                    <a:pt x="62" y="454"/>
                  </a:lnTo>
                  <a:lnTo>
                    <a:pt x="83" y="454"/>
                  </a:lnTo>
                  <a:lnTo>
                    <a:pt x="83" y="600"/>
                  </a:lnTo>
                  <a:lnTo>
                    <a:pt x="216" y="600"/>
                  </a:lnTo>
                  <a:lnTo>
                    <a:pt x="216" y="454"/>
                  </a:lnTo>
                  <a:lnTo>
                    <a:pt x="237" y="454"/>
                  </a:lnTo>
                  <a:lnTo>
                    <a:pt x="237" y="600"/>
                  </a:lnTo>
                  <a:lnTo>
                    <a:pt x="301" y="600"/>
                  </a:lnTo>
                  <a:lnTo>
                    <a:pt x="301" y="460"/>
                  </a:lnTo>
                  <a:cubicBezTo>
                    <a:pt x="301" y="437"/>
                    <a:pt x="294" y="417"/>
                    <a:pt x="282" y="400"/>
                  </a:cubicBezTo>
                  <a:cubicBezTo>
                    <a:pt x="282" y="400"/>
                    <a:pt x="282" y="400"/>
                    <a:pt x="282" y="400"/>
                  </a:cubicBezTo>
                  <a:close/>
                  <a:moveTo>
                    <a:pt x="523" y="354"/>
                  </a:moveTo>
                  <a:lnTo>
                    <a:pt x="523" y="354"/>
                  </a:lnTo>
                  <a:lnTo>
                    <a:pt x="433" y="354"/>
                  </a:lnTo>
                  <a:cubicBezTo>
                    <a:pt x="429" y="354"/>
                    <a:pt x="426" y="354"/>
                    <a:pt x="423" y="355"/>
                  </a:cubicBezTo>
                  <a:cubicBezTo>
                    <a:pt x="422" y="355"/>
                    <a:pt x="421" y="355"/>
                    <a:pt x="420" y="355"/>
                  </a:cubicBezTo>
                  <a:cubicBezTo>
                    <a:pt x="418" y="355"/>
                    <a:pt x="415" y="356"/>
                    <a:pt x="413" y="356"/>
                  </a:cubicBezTo>
                  <a:cubicBezTo>
                    <a:pt x="412" y="356"/>
                    <a:pt x="411" y="356"/>
                    <a:pt x="410" y="357"/>
                  </a:cubicBezTo>
                  <a:cubicBezTo>
                    <a:pt x="408" y="357"/>
                    <a:pt x="405" y="358"/>
                    <a:pt x="403" y="358"/>
                  </a:cubicBezTo>
                  <a:cubicBezTo>
                    <a:pt x="387" y="363"/>
                    <a:pt x="373" y="371"/>
                    <a:pt x="361" y="382"/>
                  </a:cubicBezTo>
                  <a:cubicBezTo>
                    <a:pt x="361" y="382"/>
                    <a:pt x="361" y="382"/>
                    <a:pt x="361" y="383"/>
                  </a:cubicBezTo>
                  <a:cubicBezTo>
                    <a:pt x="358" y="385"/>
                    <a:pt x="356" y="388"/>
                    <a:pt x="353" y="390"/>
                  </a:cubicBezTo>
                  <a:cubicBezTo>
                    <a:pt x="353" y="390"/>
                    <a:pt x="353" y="391"/>
                    <a:pt x="353" y="391"/>
                  </a:cubicBezTo>
                  <a:cubicBezTo>
                    <a:pt x="337" y="409"/>
                    <a:pt x="327" y="433"/>
                    <a:pt x="327" y="460"/>
                  </a:cubicBezTo>
                  <a:lnTo>
                    <a:pt x="327" y="600"/>
                  </a:lnTo>
                  <a:lnTo>
                    <a:pt x="389" y="600"/>
                  </a:lnTo>
                  <a:lnTo>
                    <a:pt x="389" y="454"/>
                  </a:lnTo>
                  <a:lnTo>
                    <a:pt x="410" y="454"/>
                  </a:lnTo>
                  <a:lnTo>
                    <a:pt x="410" y="600"/>
                  </a:lnTo>
                  <a:lnTo>
                    <a:pt x="543" y="600"/>
                  </a:lnTo>
                  <a:lnTo>
                    <a:pt x="543" y="454"/>
                  </a:lnTo>
                  <a:lnTo>
                    <a:pt x="564" y="454"/>
                  </a:lnTo>
                  <a:lnTo>
                    <a:pt x="564" y="600"/>
                  </a:lnTo>
                  <a:lnTo>
                    <a:pt x="628" y="600"/>
                  </a:lnTo>
                  <a:lnTo>
                    <a:pt x="628" y="460"/>
                  </a:lnTo>
                  <a:cubicBezTo>
                    <a:pt x="628" y="401"/>
                    <a:pt x="581" y="354"/>
                    <a:pt x="523" y="354"/>
                  </a:cubicBezTo>
                  <a:close/>
                  <a:moveTo>
                    <a:pt x="151" y="340"/>
                  </a:moveTo>
                  <a:lnTo>
                    <a:pt x="151" y="340"/>
                  </a:lnTo>
                  <a:cubicBezTo>
                    <a:pt x="159" y="340"/>
                    <a:pt x="167" y="338"/>
                    <a:pt x="175" y="335"/>
                  </a:cubicBezTo>
                  <a:cubicBezTo>
                    <a:pt x="175" y="335"/>
                    <a:pt x="175" y="335"/>
                    <a:pt x="176" y="335"/>
                  </a:cubicBezTo>
                  <a:cubicBezTo>
                    <a:pt x="179" y="334"/>
                    <a:pt x="183" y="332"/>
                    <a:pt x="186" y="330"/>
                  </a:cubicBezTo>
                  <a:cubicBezTo>
                    <a:pt x="186" y="330"/>
                    <a:pt x="186" y="330"/>
                    <a:pt x="186" y="330"/>
                  </a:cubicBezTo>
                  <a:cubicBezTo>
                    <a:pt x="190" y="328"/>
                    <a:pt x="193" y="326"/>
                    <a:pt x="196" y="323"/>
                  </a:cubicBezTo>
                  <a:cubicBezTo>
                    <a:pt x="196" y="323"/>
                    <a:pt x="196" y="323"/>
                    <a:pt x="196" y="323"/>
                  </a:cubicBezTo>
                  <a:cubicBezTo>
                    <a:pt x="202" y="318"/>
                    <a:pt x="206" y="312"/>
                    <a:pt x="210" y="306"/>
                  </a:cubicBezTo>
                  <a:cubicBezTo>
                    <a:pt x="211" y="305"/>
                    <a:pt x="211" y="305"/>
                    <a:pt x="211" y="304"/>
                  </a:cubicBezTo>
                  <a:cubicBezTo>
                    <a:pt x="213" y="301"/>
                    <a:pt x="214" y="298"/>
                    <a:pt x="216" y="295"/>
                  </a:cubicBezTo>
                  <a:cubicBezTo>
                    <a:pt x="216" y="294"/>
                    <a:pt x="216" y="294"/>
                    <a:pt x="216" y="293"/>
                  </a:cubicBezTo>
                  <a:cubicBezTo>
                    <a:pt x="217" y="290"/>
                    <a:pt x="218" y="287"/>
                    <a:pt x="219" y="283"/>
                  </a:cubicBezTo>
                  <a:cubicBezTo>
                    <a:pt x="219" y="282"/>
                    <a:pt x="219" y="282"/>
                    <a:pt x="219" y="281"/>
                  </a:cubicBezTo>
                  <a:cubicBezTo>
                    <a:pt x="220" y="278"/>
                    <a:pt x="220" y="274"/>
                    <a:pt x="220" y="270"/>
                  </a:cubicBezTo>
                  <a:cubicBezTo>
                    <a:pt x="220" y="267"/>
                    <a:pt x="220" y="264"/>
                    <a:pt x="220" y="261"/>
                  </a:cubicBezTo>
                  <a:cubicBezTo>
                    <a:pt x="219" y="260"/>
                    <a:pt x="219" y="259"/>
                    <a:pt x="219" y="258"/>
                  </a:cubicBezTo>
                  <a:cubicBezTo>
                    <a:pt x="219" y="255"/>
                    <a:pt x="218" y="252"/>
                    <a:pt x="217" y="250"/>
                  </a:cubicBezTo>
                  <a:cubicBezTo>
                    <a:pt x="217" y="249"/>
                    <a:pt x="217" y="249"/>
                    <a:pt x="217" y="249"/>
                  </a:cubicBezTo>
                  <a:cubicBezTo>
                    <a:pt x="216" y="246"/>
                    <a:pt x="215" y="244"/>
                    <a:pt x="214" y="241"/>
                  </a:cubicBezTo>
                  <a:cubicBezTo>
                    <a:pt x="214" y="240"/>
                    <a:pt x="213" y="240"/>
                    <a:pt x="213" y="239"/>
                  </a:cubicBezTo>
                  <a:cubicBezTo>
                    <a:pt x="212" y="236"/>
                    <a:pt x="210" y="234"/>
                    <a:pt x="209" y="231"/>
                  </a:cubicBezTo>
                  <a:lnTo>
                    <a:pt x="208" y="231"/>
                  </a:lnTo>
                  <a:cubicBezTo>
                    <a:pt x="207" y="229"/>
                    <a:pt x="205" y="226"/>
                    <a:pt x="203" y="224"/>
                  </a:cubicBezTo>
                  <a:cubicBezTo>
                    <a:pt x="203" y="224"/>
                    <a:pt x="202" y="223"/>
                    <a:pt x="202" y="223"/>
                  </a:cubicBezTo>
                  <a:cubicBezTo>
                    <a:pt x="200" y="221"/>
                    <a:pt x="198" y="219"/>
                    <a:pt x="195" y="217"/>
                  </a:cubicBezTo>
                  <a:cubicBezTo>
                    <a:pt x="195" y="217"/>
                    <a:pt x="195" y="217"/>
                    <a:pt x="195" y="216"/>
                  </a:cubicBezTo>
                  <a:cubicBezTo>
                    <a:pt x="193" y="215"/>
                    <a:pt x="190" y="213"/>
                    <a:pt x="188" y="211"/>
                  </a:cubicBezTo>
                  <a:cubicBezTo>
                    <a:pt x="187" y="211"/>
                    <a:pt x="187" y="210"/>
                    <a:pt x="186" y="210"/>
                  </a:cubicBezTo>
                  <a:cubicBezTo>
                    <a:pt x="184" y="209"/>
                    <a:pt x="181" y="207"/>
                    <a:pt x="179" y="206"/>
                  </a:cubicBezTo>
                  <a:cubicBezTo>
                    <a:pt x="179" y="206"/>
                    <a:pt x="178" y="206"/>
                    <a:pt x="178" y="206"/>
                  </a:cubicBezTo>
                  <a:cubicBezTo>
                    <a:pt x="170" y="202"/>
                    <a:pt x="160" y="200"/>
                    <a:pt x="151" y="200"/>
                  </a:cubicBezTo>
                  <a:cubicBezTo>
                    <a:pt x="112" y="200"/>
                    <a:pt x="81" y="231"/>
                    <a:pt x="81" y="270"/>
                  </a:cubicBezTo>
                  <a:cubicBezTo>
                    <a:pt x="81" y="309"/>
                    <a:pt x="112" y="340"/>
                    <a:pt x="151" y="34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4" name="组合 45"/>
          <p:cNvGrpSpPr/>
          <p:nvPr/>
        </p:nvGrpSpPr>
        <p:grpSpPr>
          <a:xfrm>
            <a:off x="3475181" y="3131993"/>
            <a:ext cx="1547452" cy="1654979"/>
            <a:chOff x="3871335" y="2744325"/>
            <a:chExt cx="1723855" cy="1751472"/>
          </a:xfrm>
        </p:grpSpPr>
        <p:sp>
          <p:nvSpPr>
            <p:cNvPr id="47" name="任意多边形 46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3854007" y="2976372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8" name="五边形 47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3871335" y="2788645"/>
              <a:ext cx="1723855" cy="1327216"/>
            </a:xfrm>
            <a:prstGeom prst="homePlate">
              <a:avLst/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Freeform 26"/>
            <p:cNvSpPr>
              <a:spLocks noEditPoints="1"/>
            </p:cNvSpPr>
            <p:nvPr/>
          </p:nvSpPr>
          <p:spPr bwMode="auto">
            <a:xfrm>
              <a:off x="4420576" y="3207068"/>
              <a:ext cx="473513" cy="497489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5" name="组合 49"/>
          <p:cNvGrpSpPr/>
          <p:nvPr/>
        </p:nvGrpSpPr>
        <p:grpSpPr>
          <a:xfrm>
            <a:off x="5925127" y="3104544"/>
            <a:ext cx="1547452" cy="1654979"/>
            <a:chOff x="6600565" y="2715276"/>
            <a:chExt cx="1723855" cy="1751472"/>
          </a:xfrm>
        </p:grpSpPr>
        <p:sp>
          <p:nvSpPr>
            <p:cNvPr id="51" name="任意多边形 50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6583237" y="2947323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五边形 51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6600565" y="2759595"/>
              <a:ext cx="1723855" cy="1327216"/>
            </a:xfrm>
            <a:prstGeom prst="homePlate">
              <a:avLst/>
            </a:prstGeom>
            <a:solidFill>
              <a:srgbClr val="BC041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Freeform 31"/>
            <p:cNvSpPr>
              <a:spLocks noEditPoints="1"/>
            </p:cNvSpPr>
            <p:nvPr/>
          </p:nvSpPr>
          <p:spPr bwMode="auto">
            <a:xfrm>
              <a:off x="7109989" y="3190868"/>
              <a:ext cx="435045" cy="547103"/>
            </a:xfrm>
            <a:custGeom>
              <a:avLst/>
              <a:gdLst>
                <a:gd name="T0" fmla="*/ 82 w 484"/>
                <a:gd name="T1" fmla="*/ 166 h 606"/>
                <a:gd name="T2" fmla="*/ 82 w 484"/>
                <a:gd name="T3" fmla="*/ 186 h 606"/>
                <a:gd name="T4" fmla="*/ 331 w 484"/>
                <a:gd name="T5" fmla="*/ 193 h 606"/>
                <a:gd name="T6" fmla="*/ 331 w 484"/>
                <a:gd name="T7" fmla="*/ 173 h 606"/>
                <a:gd name="T8" fmla="*/ 387 w 484"/>
                <a:gd name="T9" fmla="*/ 556 h 606"/>
                <a:gd name="T10" fmla="*/ 388 w 484"/>
                <a:gd name="T11" fmla="*/ 564 h 606"/>
                <a:gd name="T12" fmla="*/ 418 w 484"/>
                <a:gd name="T13" fmla="*/ 594 h 606"/>
                <a:gd name="T14" fmla="*/ 474 w 484"/>
                <a:gd name="T15" fmla="*/ 581 h 606"/>
                <a:gd name="T16" fmla="*/ 474 w 484"/>
                <a:gd name="T17" fmla="*/ 531 h 606"/>
                <a:gd name="T18" fmla="*/ 444 w 484"/>
                <a:gd name="T19" fmla="*/ 501 h 606"/>
                <a:gd name="T20" fmla="*/ 418 w 484"/>
                <a:gd name="T21" fmla="*/ 519 h 606"/>
                <a:gd name="T22" fmla="*/ 384 w 484"/>
                <a:gd name="T23" fmla="*/ 553 h 606"/>
                <a:gd name="T24" fmla="*/ 218 w 484"/>
                <a:gd name="T25" fmla="*/ 354 h 606"/>
                <a:gd name="T26" fmla="*/ 229 w 484"/>
                <a:gd name="T27" fmla="*/ 336 h 606"/>
                <a:gd name="T28" fmla="*/ 207 w 484"/>
                <a:gd name="T29" fmla="*/ 320 h 606"/>
                <a:gd name="T30" fmla="*/ 207 w 484"/>
                <a:gd name="T31" fmla="*/ 327 h 606"/>
                <a:gd name="T32" fmla="*/ 246 w 484"/>
                <a:gd name="T33" fmla="*/ 422 h 606"/>
                <a:gd name="T34" fmla="*/ 297 w 484"/>
                <a:gd name="T35" fmla="*/ 364 h 606"/>
                <a:gd name="T36" fmla="*/ 296 w 484"/>
                <a:gd name="T37" fmla="*/ 357 h 606"/>
                <a:gd name="T38" fmla="*/ 224 w 484"/>
                <a:gd name="T39" fmla="*/ 362 h 606"/>
                <a:gd name="T40" fmla="*/ 224 w 484"/>
                <a:gd name="T41" fmla="*/ 368 h 606"/>
                <a:gd name="T42" fmla="*/ 246 w 484"/>
                <a:gd name="T43" fmla="*/ 422 h 606"/>
                <a:gd name="T44" fmla="*/ 429 w 484"/>
                <a:gd name="T45" fmla="*/ 493 h 606"/>
                <a:gd name="T46" fmla="*/ 429 w 484"/>
                <a:gd name="T47" fmla="*/ 487 h 606"/>
                <a:gd name="T48" fmla="*/ 394 w 484"/>
                <a:gd name="T49" fmla="*/ 451 h 606"/>
                <a:gd name="T50" fmla="*/ 256 w 484"/>
                <a:gd name="T51" fmla="*/ 425 h 606"/>
                <a:gd name="T52" fmla="*/ 256 w 484"/>
                <a:gd name="T53" fmla="*/ 432 h 606"/>
                <a:gd name="T54" fmla="*/ 354 w 484"/>
                <a:gd name="T55" fmla="*/ 530 h 606"/>
                <a:gd name="T56" fmla="*/ 395 w 484"/>
                <a:gd name="T57" fmla="*/ 528 h 606"/>
                <a:gd name="T58" fmla="*/ 20 w 484"/>
                <a:gd name="T59" fmla="*/ 150 h 606"/>
                <a:gd name="T60" fmla="*/ 89 w 484"/>
                <a:gd name="T61" fmla="*/ 152 h 606"/>
                <a:gd name="T62" fmla="*/ 141 w 484"/>
                <a:gd name="T63" fmla="*/ 100 h 606"/>
                <a:gd name="T64" fmla="*/ 141 w 484"/>
                <a:gd name="T65" fmla="*/ 93 h 606"/>
                <a:gd name="T66" fmla="*/ 383 w 484"/>
                <a:gd name="T67" fmla="*/ 27 h 606"/>
                <a:gd name="T68" fmla="*/ 394 w 484"/>
                <a:gd name="T69" fmla="*/ 422 h 606"/>
                <a:gd name="T70" fmla="*/ 414 w 484"/>
                <a:gd name="T71" fmla="*/ 449 h 606"/>
                <a:gd name="T72" fmla="*/ 414 w 484"/>
                <a:gd name="T73" fmla="*/ 39 h 606"/>
                <a:gd name="T74" fmla="*/ 383 w 484"/>
                <a:gd name="T75" fmla="*/ 0 h 606"/>
                <a:gd name="T76" fmla="*/ 121 w 484"/>
                <a:gd name="T77" fmla="*/ 2 h 606"/>
                <a:gd name="T78" fmla="*/ 0 w 484"/>
                <a:gd name="T79" fmla="*/ 123 h 606"/>
                <a:gd name="T80" fmla="*/ 0 w 484"/>
                <a:gd name="T81" fmla="*/ 492 h 606"/>
                <a:gd name="T82" fmla="*/ 32 w 484"/>
                <a:gd name="T83" fmla="*/ 530 h 606"/>
                <a:gd name="T84" fmla="*/ 319 w 484"/>
                <a:gd name="T85" fmla="*/ 524 h 606"/>
                <a:gd name="T86" fmla="*/ 305 w 484"/>
                <a:gd name="T87" fmla="*/ 503 h 606"/>
                <a:gd name="T88" fmla="*/ 20 w 484"/>
                <a:gd name="T89" fmla="*/ 492 h 606"/>
                <a:gd name="T90" fmla="*/ 20 w 484"/>
                <a:gd name="T91" fmla="*/ 150 h 606"/>
                <a:gd name="T92" fmla="*/ 156 w 484"/>
                <a:gd name="T93" fmla="*/ 321 h 606"/>
                <a:gd name="T94" fmla="*/ 156 w 484"/>
                <a:gd name="T95" fmla="*/ 301 h 606"/>
                <a:gd name="T96" fmla="*/ 82 w 484"/>
                <a:gd name="T97" fmla="*/ 294 h 606"/>
                <a:gd name="T98" fmla="*/ 82 w 484"/>
                <a:gd name="T99" fmla="*/ 315 h 606"/>
                <a:gd name="T100" fmla="*/ 82 w 484"/>
                <a:gd name="T101" fmla="*/ 272 h 606"/>
                <a:gd name="T102" fmla="*/ 331 w 484"/>
                <a:gd name="T103" fmla="*/ 279 h 606"/>
                <a:gd name="T104" fmla="*/ 331 w 484"/>
                <a:gd name="T105" fmla="*/ 258 h 606"/>
                <a:gd name="T106" fmla="*/ 82 w 484"/>
                <a:gd name="T107" fmla="*/ 252 h 606"/>
                <a:gd name="T108" fmla="*/ 82 w 484"/>
                <a:gd name="T109" fmla="*/ 272 h 606"/>
                <a:gd name="T110" fmla="*/ 82 w 484"/>
                <a:gd name="T111" fmla="*/ 236 h 606"/>
                <a:gd name="T112" fmla="*/ 331 w 484"/>
                <a:gd name="T113" fmla="*/ 229 h 606"/>
                <a:gd name="T114" fmla="*/ 331 w 484"/>
                <a:gd name="T115" fmla="*/ 209 h 606"/>
                <a:gd name="T116" fmla="*/ 82 w 484"/>
                <a:gd name="T117" fmla="*/ 216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84" h="606">
                  <a:moveTo>
                    <a:pt x="331" y="166"/>
                  </a:moveTo>
                  <a:lnTo>
                    <a:pt x="82" y="166"/>
                  </a:lnTo>
                  <a:lnTo>
                    <a:pt x="82" y="173"/>
                  </a:lnTo>
                  <a:lnTo>
                    <a:pt x="82" y="186"/>
                  </a:lnTo>
                  <a:lnTo>
                    <a:pt x="82" y="193"/>
                  </a:lnTo>
                  <a:lnTo>
                    <a:pt x="331" y="193"/>
                  </a:lnTo>
                  <a:lnTo>
                    <a:pt x="331" y="186"/>
                  </a:lnTo>
                  <a:lnTo>
                    <a:pt x="331" y="173"/>
                  </a:lnTo>
                  <a:lnTo>
                    <a:pt x="331" y="166"/>
                  </a:lnTo>
                  <a:close/>
                  <a:moveTo>
                    <a:pt x="387" y="556"/>
                  </a:moveTo>
                  <a:lnTo>
                    <a:pt x="384" y="560"/>
                  </a:lnTo>
                  <a:lnTo>
                    <a:pt x="388" y="564"/>
                  </a:lnTo>
                  <a:lnTo>
                    <a:pt x="408" y="583"/>
                  </a:lnTo>
                  <a:lnTo>
                    <a:pt x="418" y="594"/>
                  </a:lnTo>
                  <a:cubicBezTo>
                    <a:pt x="430" y="606"/>
                    <a:pt x="450" y="606"/>
                    <a:pt x="462" y="594"/>
                  </a:cubicBezTo>
                  <a:lnTo>
                    <a:pt x="474" y="581"/>
                  </a:lnTo>
                  <a:cubicBezTo>
                    <a:pt x="481" y="575"/>
                    <a:pt x="484" y="565"/>
                    <a:pt x="483" y="556"/>
                  </a:cubicBezTo>
                  <a:cubicBezTo>
                    <a:pt x="484" y="547"/>
                    <a:pt x="481" y="538"/>
                    <a:pt x="474" y="531"/>
                  </a:cubicBezTo>
                  <a:lnTo>
                    <a:pt x="462" y="519"/>
                  </a:lnTo>
                  <a:lnTo>
                    <a:pt x="444" y="501"/>
                  </a:lnTo>
                  <a:lnTo>
                    <a:pt x="440" y="497"/>
                  </a:lnTo>
                  <a:lnTo>
                    <a:pt x="418" y="519"/>
                  </a:lnTo>
                  <a:lnTo>
                    <a:pt x="412" y="525"/>
                  </a:lnTo>
                  <a:lnTo>
                    <a:pt x="384" y="553"/>
                  </a:lnTo>
                  <a:lnTo>
                    <a:pt x="387" y="556"/>
                  </a:lnTo>
                  <a:close/>
                  <a:moveTo>
                    <a:pt x="218" y="354"/>
                  </a:moveTo>
                  <a:lnTo>
                    <a:pt x="234" y="338"/>
                  </a:lnTo>
                  <a:lnTo>
                    <a:pt x="229" y="336"/>
                  </a:lnTo>
                  <a:lnTo>
                    <a:pt x="234" y="331"/>
                  </a:lnTo>
                  <a:lnTo>
                    <a:pt x="207" y="320"/>
                  </a:lnTo>
                  <a:lnTo>
                    <a:pt x="211" y="328"/>
                  </a:lnTo>
                  <a:lnTo>
                    <a:pt x="207" y="327"/>
                  </a:lnTo>
                  <a:lnTo>
                    <a:pt x="218" y="354"/>
                  </a:lnTo>
                  <a:close/>
                  <a:moveTo>
                    <a:pt x="246" y="422"/>
                  </a:moveTo>
                  <a:lnTo>
                    <a:pt x="302" y="366"/>
                  </a:lnTo>
                  <a:lnTo>
                    <a:pt x="297" y="364"/>
                  </a:lnTo>
                  <a:lnTo>
                    <a:pt x="302" y="359"/>
                  </a:lnTo>
                  <a:lnTo>
                    <a:pt x="296" y="357"/>
                  </a:lnTo>
                  <a:lnTo>
                    <a:pt x="249" y="337"/>
                  </a:lnTo>
                  <a:lnTo>
                    <a:pt x="224" y="362"/>
                  </a:lnTo>
                  <a:lnTo>
                    <a:pt x="226" y="366"/>
                  </a:lnTo>
                  <a:lnTo>
                    <a:pt x="224" y="368"/>
                  </a:lnTo>
                  <a:lnTo>
                    <a:pt x="243" y="416"/>
                  </a:lnTo>
                  <a:lnTo>
                    <a:pt x="246" y="422"/>
                  </a:lnTo>
                  <a:close/>
                  <a:moveTo>
                    <a:pt x="412" y="511"/>
                  </a:moveTo>
                  <a:lnTo>
                    <a:pt x="429" y="493"/>
                  </a:lnTo>
                  <a:lnTo>
                    <a:pt x="426" y="490"/>
                  </a:lnTo>
                  <a:lnTo>
                    <a:pt x="429" y="487"/>
                  </a:lnTo>
                  <a:lnTo>
                    <a:pt x="414" y="472"/>
                  </a:lnTo>
                  <a:lnTo>
                    <a:pt x="394" y="451"/>
                  </a:lnTo>
                  <a:lnTo>
                    <a:pt x="312" y="369"/>
                  </a:lnTo>
                  <a:lnTo>
                    <a:pt x="256" y="425"/>
                  </a:lnTo>
                  <a:lnTo>
                    <a:pt x="260" y="429"/>
                  </a:lnTo>
                  <a:lnTo>
                    <a:pt x="256" y="432"/>
                  </a:lnTo>
                  <a:lnTo>
                    <a:pt x="334" y="510"/>
                  </a:lnTo>
                  <a:lnTo>
                    <a:pt x="354" y="530"/>
                  </a:lnTo>
                  <a:lnTo>
                    <a:pt x="374" y="549"/>
                  </a:lnTo>
                  <a:lnTo>
                    <a:pt x="395" y="528"/>
                  </a:lnTo>
                  <a:lnTo>
                    <a:pt x="412" y="511"/>
                  </a:lnTo>
                  <a:close/>
                  <a:moveTo>
                    <a:pt x="20" y="150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cubicBezTo>
                    <a:pt x="118" y="152"/>
                    <a:pt x="141" y="129"/>
                    <a:pt x="141" y="100"/>
                  </a:cubicBezTo>
                  <a:lnTo>
                    <a:pt x="141" y="94"/>
                  </a:lnTo>
                  <a:lnTo>
                    <a:pt x="141" y="93"/>
                  </a:lnTo>
                  <a:lnTo>
                    <a:pt x="141" y="27"/>
                  </a:lnTo>
                  <a:lnTo>
                    <a:pt x="383" y="27"/>
                  </a:lnTo>
                  <a:cubicBezTo>
                    <a:pt x="389" y="27"/>
                    <a:pt x="394" y="32"/>
                    <a:pt x="394" y="38"/>
                  </a:cubicBezTo>
                  <a:lnTo>
                    <a:pt x="394" y="422"/>
                  </a:lnTo>
                  <a:lnTo>
                    <a:pt x="394" y="429"/>
                  </a:lnTo>
                  <a:lnTo>
                    <a:pt x="414" y="449"/>
                  </a:lnTo>
                  <a:lnTo>
                    <a:pt x="414" y="443"/>
                  </a:lnTo>
                  <a:lnTo>
                    <a:pt x="414" y="39"/>
                  </a:lnTo>
                  <a:lnTo>
                    <a:pt x="414" y="32"/>
                  </a:lnTo>
                  <a:cubicBezTo>
                    <a:pt x="414" y="14"/>
                    <a:pt x="400" y="0"/>
                    <a:pt x="383" y="0"/>
                  </a:cubicBezTo>
                  <a:lnTo>
                    <a:pt x="123" y="0"/>
                  </a:lnTo>
                  <a:lnTo>
                    <a:pt x="121" y="2"/>
                  </a:lnTo>
                  <a:lnTo>
                    <a:pt x="1" y="122"/>
                  </a:lnTo>
                  <a:lnTo>
                    <a:pt x="0" y="123"/>
                  </a:lnTo>
                  <a:lnTo>
                    <a:pt x="0" y="130"/>
                  </a:lnTo>
                  <a:lnTo>
                    <a:pt x="0" y="492"/>
                  </a:lnTo>
                  <a:lnTo>
                    <a:pt x="0" y="499"/>
                  </a:lnTo>
                  <a:cubicBezTo>
                    <a:pt x="0" y="516"/>
                    <a:pt x="14" y="530"/>
                    <a:pt x="32" y="530"/>
                  </a:cubicBezTo>
                  <a:lnTo>
                    <a:pt x="326" y="530"/>
                  </a:lnTo>
                  <a:lnTo>
                    <a:pt x="319" y="524"/>
                  </a:lnTo>
                  <a:lnTo>
                    <a:pt x="326" y="524"/>
                  </a:lnTo>
                  <a:lnTo>
                    <a:pt x="305" y="503"/>
                  </a:lnTo>
                  <a:lnTo>
                    <a:pt x="32" y="503"/>
                  </a:lnTo>
                  <a:cubicBezTo>
                    <a:pt x="25" y="503"/>
                    <a:pt x="21" y="498"/>
                    <a:pt x="20" y="492"/>
                  </a:cubicBezTo>
                  <a:lnTo>
                    <a:pt x="20" y="492"/>
                  </a:lnTo>
                  <a:lnTo>
                    <a:pt x="20" y="150"/>
                  </a:lnTo>
                  <a:close/>
                  <a:moveTo>
                    <a:pt x="82" y="321"/>
                  </a:moveTo>
                  <a:lnTo>
                    <a:pt x="156" y="321"/>
                  </a:lnTo>
                  <a:lnTo>
                    <a:pt x="156" y="315"/>
                  </a:lnTo>
                  <a:lnTo>
                    <a:pt x="156" y="301"/>
                  </a:lnTo>
                  <a:lnTo>
                    <a:pt x="156" y="294"/>
                  </a:lnTo>
                  <a:lnTo>
                    <a:pt x="82" y="294"/>
                  </a:lnTo>
                  <a:lnTo>
                    <a:pt x="82" y="301"/>
                  </a:lnTo>
                  <a:lnTo>
                    <a:pt x="82" y="315"/>
                  </a:lnTo>
                  <a:lnTo>
                    <a:pt x="82" y="321"/>
                  </a:lnTo>
                  <a:close/>
                  <a:moveTo>
                    <a:pt x="82" y="272"/>
                  </a:moveTo>
                  <a:lnTo>
                    <a:pt x="82" y="279"/>
                  </a:lnTo>
                  <a:lnTo>
                    <a:pt x="331" y="279"/>
                  </a:lnTo>
                  <a:lnTo>
                    <a:pt x="331" y="272"/>
                  </a:lnTo>
                  <a:lnTo>
                    <a:pt x="331" y="258"/>
                  </a:lnTo>
                  <a:lnTo>
                    <a:pt x="331" y="252"/>
                  </a:lnTo>
                  <a:lnTo>
                    <a:pt x="82" y="252"/>
                  </a:lnTo>
                  <a:lnTo>
                    <a:pt x="82" y="258"/>
                  </a:lnTo>
                  <a:lnTo>
                    <a:pt x="82" y="272"/>
                  </a:lnTo>
                  <a:close/>
                  <a:moveTo>
                    <a:pt x="82" y="229"/>
                  </a:moveTo>
                  <a:lnTo>
                    <a:pt x="82" y="236"/>
                  </a:lnTo>
                  <a:lnTo>
                    <a:pt x="331" y="236"/>
                  </a:lnTo>
                  <a:lnTo>
                    <a:pt x="331" y="229"/>
                  </a:lnTo>
                  <a:lnTo>
                    <a:pt x="331" y="216"/>
                  </a:lnTo>
                  <a:lnTo>
                    <a:pt x="331" y="209"/>
                  </a:lnTo>
                  <a:lnTo>
                    <a:pt x="82" y="209"/>
                  </a:lnTo>
                  <a:lnTo>
                    <a:pt x="82" y="216"/>
                  </a:lnTo>
                  <a:lnTo>
                    <a:pt x="82" y="2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grpSp>
        <p:nvGrpSpPr>
          <p:cNvPr id="6" name="组合 53"/>
          <p:cNvGrpSpPr/>
          <p:nvPr/>
        </p:nvGrpSpPr>
        <p:grpSpPr>
          <a:xfrm>
            <a:off x="8375075" y="3104544"/>
            <a:ext cx="1547452" cy="1654979"/>
            <a:chOff x="9329796" y="2715276"/>
            <a:chExt cx="1723855" cy="1751472"/>
          </a:xfrm>
        </p:grpSpPr>
        <p:sp>
          <p:nvSpPr>
            <p:cNvPr id="55" name="任意多边形 54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 rot="8076271">
              <a:off x="9312468" y="2947323"/>
              <a:ext cx="1751472" cy="1287378"/>
            </a:xfrm>
            <a:custGeom>
              <a:avLst/>
              <a:gdLst>
                <a:gd name="connsiteX0" fmla="*/ 0 w 1874689"/>
                <a:gd name="connsiteY0" fmla="*/ 1377945 h 1377945"/>
                <a:gd name="connsiteX1" fmla="*/ 0 w 1874689"/>
                <a:gd name="connsiteY1" fmla="*/ 0 h 1377945"/>
                <a:gd name="connsiteX2" fmla="*/ 1874689 w 1874689"/>
                <a:gd name="connsiteY2" fmla="*/ 0 h 1377945"/>
                <a:gd name="connsiteX3" fmla="*/ 1754155 w 1874689"/>
                <a:gd name="connsiteY3" fmla="*/ 88595 h 1377945"/>
                <a:gd name="connsiteX4" fmla="*/ 87379 w 1874689"/>
                <a:gd name="connsiteY4" fmla="*/ 88595 h 1377945"/>
                <a:gd name="connsiteX5" fmla="*/ 87379 w 1874689"/>
                <a:gd name="connsiteY5" fmla="*/ 1313719 h 1377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74689" h="1377945">
                  <a:moveTo>
                    <a:pt x="0" y="1377945"/>
                  </a:moveTo>
                  <a:lnTo>
                    <a:pt x="0" y="0"/>
                  </a:lnTo>
                  <a:lnTo>
                    <a:pt x="1874689" y="0"/>
                  </a:lnTo>
                  <a:lnTo>
                    <a:pt x="1754155" y="88595"/>
                  </a:lnTo>
                  <a:lnTo>
                    <a:pt x="87379" y="88595"/>
                  </a:lnTo>
                  <a:lnTo>
                    <a:pt x="87379" y="131371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五边形 55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  <p:cNvSpPr/>
            <p:nvPr/>
          </p:nvSpPr>
          <p:spPr>
            <a:xfrm>
              <a:off x="9329796" y="2759595"/>
              <a:ext cx="1723855" cy="1327216"/>
            </a:xfrm>
            <a:prstGeom prst="homePlate">
              <a:avLst/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Freeform 16"/>
            <p:cNvSpPr>
              <a:spLocks noEditPoints="1"/>
            </p:cNvSpPr>
            <p:nvPr/>
          </p:nvSpPr>
          <p:spPr bwMode="auto">
            <a:xfrm>
              <a:off x="9823913" y="3227548"/>
              <a:ext cx="640056" cy="510424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sp>
        <p:nvSpPr>
          <p:cNvPr id="58" name="文本框 18"/>
          <p:cNvSpPr txBox="1"/>
          <p:nvPr/>
        </p:nvSpPr>
        <p:spPr>
          <a:xfrm>
            <a:off x="3195877" y="5297617"/>
            <a:ext cx="2191515" cy="530733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zh-CN" altLang="en-US" sz="29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拒绝借口</a:t>
            </a:r>
            <a:endParaRPr lang="zh-CN" altLang="en-US" sz="29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19"/>
          <p:cNvSpPr txBox="1"/>
          <p:nvPr/>
        </p:nvSpPr>
        <p:spPr>
          <a:xfrm>
            <a:off x="8095771" y="5294175"/>
            <a:ext cx="2422507" cy="530733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zh-CN" altLang="en-US" sz="29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永不服输</a:t>
            </a:r>
            <a:endParaRPr lang="zh-CN" altLang="en-US" sz="29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20"/>
          <p:cNvSpPr txBox="1"/>
          <p:nvPr/>
        </p:nvSpPr>
        <p:spPr>
          <a:xfrm>
            <a:off x="5645824" y="5294175"/>
            <a:ext cx="2221496" cy="530733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zh-CN" altLang="en-US" sz="29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坚决执行</a:t>
            </a:r>
            <a:endParaRPr lang="zh-CN" altLang="en-US" sz="29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1"/>
          <p:cNvSpPr txBox="1"/>
          <p:nvPr/>
        </p:nvSpPr>
        <p:spPr>
          <a:xfrm>
            <a:off x="659472" y="5294175"/>
            <a:ext cx="2247992" cy="530733"/>
          </a:xfrm>
          <a:prstGeom prst="rect">
            <a:avLst/>
          </a:prstGeom>
          <a:noFill/>
          <a:effectLst/>
        </p:spPr>
        <p:txBody>
          <a:bodyPr wrap="square" lIns="83640" tIns="41820" rIns="83640" bIns="41820" rtlCol="0">
            <a:spAutoFit/>
          </a:bodyPr>
          <a:lstStyle/>
          <a:p>
            <a:pPr algn="ctr"/>
            <a:r>
              <a:rPr lang="zh-CN" altLang="en-US" sz="29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信守承诺</a:t>
            </a:r>
            <a:endParaRPr lang="zh-CN" altLang="en-US" sz="29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29" name="圆角矩形 28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32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35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执行四大作风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899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8" grpId="0"/>
      <p:bldP spid="59" grpId="0"/>
      <p:bldP spid="60" grpId="0"/>
      <p:bldP spid="6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5"/>
          <p:cNvSpPr>
            <a:spLocks noChangeArrowheads="1"/>
          </p:cNvSpPr>
          <p:nvPr/>
        </p:nvSpPr>
        <p:spPr bwMode="auto">
          <a:xfrm>
            <a:off x="2331348" y="2225435"/>
            <a:ext cx="5193951" cy="652484"/>
          </a:xfrm>
          <a:prstGeom prst="rect">
            <a:avLst/>
          </a:prstGeom>
          <a:solidFill>
            <a:srgbClr val="C00000"/>
          </a:solidFill>
          <a:ln w="25400" cap="flat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  <a:prstDash val="solid"/>
            <a:miter lim="800000"/>
          </a:ln>
          <a:effectLst>
            <a:outerShdw blurRad="203200" sx="102000" sy="102000" algn="ctr" rotWithShape="0">
              <a:prstClr val="black">
                <a:alpha val="40000"/>
              </a:prstClr>
            </a:outerShdw>
          </a:effectLst>
        </p:spPr>
        <p:txBody>
          <a:bodyPr lIns="83606" tIns="41804" rIns="83606" bIns="41804"/>
          <a:lstStyle/>
          <a:p>
            <a:pPr>
              <a:defRPr/>
            </a:pPr>
            <a:endParaRPr lang="zh-CN" altLang="en-US" b="1" kern="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6"/>
          <p:cNvSpPr>
            <a:spLocks noChangeArrowheads="1"/>
          </p:cNvSpPr>
          <p:nvPr/>
        </p:nvSpPr>
        <p:spPr bwMode="auto">
          <a:xfrm>
            <a:off x="1610120" y="2225714"/>
            <a:ext cx="781030" cy="652518"/>
          </a:xfrm>
          <a:custGeom>
            <a:avLst/>
            <a:gdLst>
              <a:gd name="T0" fmla="*/ 2158 w 2158"/>
              <a:gd name="T1" fmla="*/ 531 h 1996"/>
              <a:gd name="T2" fmla="*/ 1996 w 2158"/>
              <a:gd name="T3" fmla="*/ 397 h 1996"/>
              <a:gd name="T4" fmla="*/ 1996 w 2158"/>
              <a:gd name="T5" fmla="*/ 0 h 1996"/>
              <a:gd name="T6" fmla="*/ 0 w 2158"/>
              <a:gd name="T7" fmla="*/ 0 h 1996"/>
              <a:gd name="T8" fmla="*/ 0 w 2158"/>
              <a:gd name="T9" fmla="*/ 1996 h 1996"/>
              <a:gd name="T10" fmla="*/ 1996 w 2158"/>
              <a:gd name="T11" fmla="*/ 1996 h 1996"/>
              <a:gd name="T12" fmla="*/ 1996 w 2158"/>
              <a:gd name="T13" fmla="*/ 666 h 1996"/>
              <a:gd name="T14" fmla="*/ 2158 w 2158"/>
              <a:gd name="T15" fmla="*/ 531 h 199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58"/>
              <a:gd name="T25" fmla="*/ 0 h 1996"/>
              <a:gd name="T26" fmla="*/ 2158 w 2158"/>
              <a:gd name="T27" fmla="*/ 1996 h 199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58" h="1996">
                <a:moveTo>
                  <a:pt x="2158" y="531"/>
                </a:moveTo>
                <a:lnTo>
                  <a:pt x="1996" y="397"/>
                </a:lnTo>
                <a:lnTo>
                  <a:pt x="1996" y="0"/>
                </a:lnTo>
                <a:lnTo>
                  <a:pt x="0" y="0"/>
                </a:lnTo>
                <a:lnTo>
                  <a:pt x="0" y="1996"/>
                </a:lnTo>
                <a:lnTo>
                  <a:pt x="1996" y="1996"/>
                </a:lnTo>
                <a:lnTo>
                  <a:pt x="1996" y="666"/>
                </a:lnTo>
                <a:lnTo>
                  <a:pt x="2158" y="531"/>
                </a:lnTo>
                <a:close/>
              </a:path>
            </a:pathLst>
          </a:custGeom>
          <a:solidFill>
            <a:srgbClr val="C00000"/>
          </a:solidFill>
          <a:ln w="19050">
            <a:solidFill>
              <a:srgbClr val="F8F8F8"/>
            </a:solidFill>
            <a:round/>
          </a:ln>
        </p:spPr>
        <p:txBody>
          <a:bodyPr lIns="83606" tIns="41804" rIns="83606" bIns="41804"/>
          <a:lstStyle/>
          <a:p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1691358" y="2275216"/>
            <a:ext cx="627304" cy="530701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</a:ln>
        </p:spPr>
        <p:txBody>
          <a:bodyPr wrap="none" lIns="83606" tIns="41804" rIns="83606" bIns="41804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900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900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479929" y="2236487"/>
            <a:ext cx="4935754" cy="49992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聚人先造梦</a:t>
            </a:r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成为有跟随着的领导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2331348" y="3317849"/>
            <a:ext cx="5193951" cy="652484"/>
          </a:xfrm>
          <a:prstGeom prst="rect">
            <a:avLst/>
          </a:prstGeom>
          <a:solidFill>
            <a:srgbClr val="C00000"/>
          </a:solidFill>
          <a:ln w="25400" cap="flat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  <a:prstDash val="solid"/>
            <a:miter lim="800000"/>
          </a:ln>
          <a:effectLst>
            <a:outerShdw blurRad="203200" sx="102000" sy="102000" algn="ctr" rotWithShape="0">
              <a:prstClr val="black">
                <a:alpha val="40000"/>
              </a:prstClr>
            </a:outerShdw>
          </a:effectLst>
        </p:spPr>
        <p:txBody>
          <a:bodyPr lIns="83606" tIns="41804" rIns="83606" bIns="41804"/>
          <a:lstStyle/>
          <a:p>
            <a:pPr>
              <a:defRPr/>
            </a:pPr>
            <a:endParaRPr lang="zh-CN" altLang="en-US" b="1" kern="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6"/>
          <p:cNvSpPr>
            <a:spLocks noChangeArrowheads="1"/>
          </p:cNvSpPr>
          <p:nvPr/>
        </p:nvSpPr>
        <p:spPr bwMode="auto">
          <a:xfrm>
            <a:off x="1610120" y="3318398"/>
            <a:ext cx="781030" cy="652518"/>
          </a:xfrm>
          <a:custGeom>
            <a:avLst/>
            <a:gdLst>
              <a:gd name="T0" fmla="*/ 2158 w 2158"/>
              <a:gd name="T1" fmla="*/ 531 h 1996"/>
              <a:gd name="T2" fmla="*/ 1996 w 2158"/>
              <a:gd name="T3" fmla="*/ 397 h 1996"/>
              <a:gd name="T4" fmla="*/ 1996 w 2158"/>
              <a:gd name="T5" fmla="*/ 0 h 1996"/>
              <a:gd name="T6" fmla="*/ 0 w 2158"/>
              <a:gd name="T7" fmla="*/ 0 h 1996"/>
              <a:gd name="T8" fmla="*/ 0 w 2158"/>
              <a:gd name="T9" fmla="*/ 1996 h 1996"/>
              <a:gd name="T10" fmla="*/ 1996 w 2158"/>
              <a:gd name="T11" fmla="*/ 1996 h 1996"/>
              <a:gd name="T12" fmla="*/ 1996 w 2158"/>
              <a:gd name="T13" fmla="*/ 666 h 1996"/>
              <a:gd name="T14" fmla="*/ 2158 w 2158"/>
              <a:gd name="T15" fmla="*/ 531 h 199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58"/>
              <a:gd name="T25" fmla="*/ 0 h 1996"/>
              <a:gd name="T26" fmla="*/ 2158 w 2158"/>
              <a:gd name="T27" fmla="*/ 1996 h 199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58" h="1996">
                <a:moveTo>
                  <a:pt x="2158" y="531"/>
                </a:moveTo>
                <a:lnTo>
                  <a:pt x="1996" y="397"/>
                </a:lnTo>
                <a:lnTo>
                  <a:pt x="1996" y="0"/>
                </a:lnTo>
                <a:lnTo>
                  <a:pt x="0" y="0"/>
                </a:lnTo>
                <a:lnTo>
                  <a:pt x="0" y="1996"/>
                </a:lnTo>
                <a:lnTo>
                  <a:pt x="1996" y="1996"/>
                </a:lnTo>
                <a:lnTo>
                  <a:pt x="1996" y="666"/>
                </a:lnTo>
                <a:lnTo>
                  <a:pt x="2158" y="531"/>
                </a:lnTo>
                <a:close/>
              </a:path>
            </a:pathLst>
          </a:custGeom>
          <a:solidFill>
            <a:srgbClr val="C00000"/>
          </a:solidFill>
          <a:ln w="19050">
            <a:solidFill>
              <a:srgbClr val="F8F8F8"/>
            </a:solidFill>
            <a:round/>
          </a:ln>
        </p:spPr>
        <p:txBody>
          <a:bodyPr lIns="83606" tIns="41804" rIns="83606" bIns="41804"/>
          <a:lstStyle/>
          <a:p>
            <a:endParaRPr lang="zh-CN" altLang="en-US"/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1691358" y="3367898"/>
            <a:ext cx="627304" cy="530701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</a:ln>
        </p:spPr>
        <p:txBody>
          <a:bodyPr wrap="none" lIns="83606" tIns="41804" rIns="83606" bIns="41804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900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900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479929" y="3327670"/>
            <a:ext cx="4935754" cy="49992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做事先安人</a:t>
            </a:r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用对人做对事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Rectangle 5"/>
          <p:cNvSpPr>
            <a:spLocks noChangeArrowheads="1"/>
          </p:cNvSpPr>
          <p:nvPr/>
        </p:nvSpPr>
        <p:spPr bwMode="auto">
          <a:xfrm>
            <a:off x="2331348" y="4453049"/>
            <a:ext cx="5193951" cy="652484"/>
          </a:xfrm>
          <a:prstGeom prst="rect">
            <a:avLst/>
          </a:prstGeom>
          <a:solidFill>
            <a:srgbClr val="C00000"/>
          </a:solidFill>
          <a:ln w="25400" cap="flat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  <a:prstDash val="solid"/>
            <a:miter lim="800000"/>
          </a:ln>
          <a:effectLst>
            <a:outerShdw blurRad="203200" sx="102000" sy="102000" algn="ctr" rotWithShape="0">
              <a:prstClr val="black">
                <a:alpha val="40000"/>
              </a:prstClr>
            </a:outerShdw>
          </a:effectLst>
        </p:spPr>
        <p:txBody>
          <a:bodyPr lIns="83606" tIns="41804" rIns="83606" bIns="41804"/>
          <a:lstStyle/>
          <a:p>
            <a:pPr>
              <a:defRPr/>
            </a:pPr>
            <a:endParaRPr lang="zh-CN" altLang="en-US" b="1" kern="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6"/>
          <p:cNvSpPr>
            <a:spLocks noChangeArrowheads="1"/>
          </p:cNvSpPr>
          <p:nvPr/>
        </p:nvSpPr>
        <p:spPr bwMode="auto">
          <a:xfrm>
            <a:off x="1610120" y="4452367"/>
            <a:ext cx="781030" cy="652518"/>
          </a:xfrm>
          <a:custGeom>
            <a:avLst/>
            <a:gdLst>
              <a:gd name="T0" fmla="*/ 2158 w 2158"/>
              <a:gd name="T1" fmla="*/ 531 h 1996"/>
              <a:gd name="T2" fmla="*/ 1996 w 2158"/>
              <a:gd name="T3" fmla="*/ 397 h 1996"/>
              <a:gd name="T4" fmla="*/ 1996 w 2158"/>
              <a:gd name="T5" fmla="*/ 0 h 1996"/>
              <a:gd name="T6" fmla="*/ 0 w 2158"/>
              <a:gd name="T7" fmla="*/ 0 h 1996"/>
              <a:gd name="T8" fmla="*/ 0 w 2158"/>
              <a:gd name="T9" fmla="*/ 1996 h 1996"/>
              <a:gd name="T10" fmla="*/ 1996 w 2158"/>
              <a:gd name="T11" fmla="*/ 1996 h 1996"/>
              <a:gd name="T12" fmla="*/ 1996 w 2158"/>
              <a:gd name="T13" fmla="*/ 666 h 1996"/>
              <a:gd name="T14" fmla="*/ 2158 w 2158"/>
              <a:gd name="T15" fmla="*/ 531 h 199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58"/>
              <a:gd name="T25" fmla="*/ 0 h 1996"/>
              <a:gd name="T26" fmla="*/ 2158 w 2158"/>
              <a:gd name="T27" fmla="*/ 1996 h 199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58" h="1996">
                <a:moveTo>
                  <a:pt x="2158" y="531"/>
                </a:moveTo>
                <a:lnTo>
                  <a:pt x="1996" y="397"/>
                </a:lnTo>
                <a:lnTo>
                  <a:pt x="1996" y="0"/>
                </a:lnTo>
                <a:lnTo>
                  <a:pt x="0" y="0"/>
                </a:lnTo>
                <a:lnTo>
                  <a:pt x="0" y="1996"/>
                </a:lnTo>
                <a:lnTo>
                  <a:pt x="1996" y="1996"/>
                </a:lnTo>
                <a:lnTo>
                  <a:pt x="1996" y="666"/>
                </a:lnTo>
                <a:lnTo>
                  <a:pt x="2158" y="531"/>
                </a:lnTo>
                <a:close/>
              </a:path>
            </a:pathLst>
          </a:custGeom>
          <a:solidFill>
            <a:srgbClr val="C00000"/>
          </a:solidFill>
          <a:ln w="19050">
            <a:solidFill>
              <a:srgbClr val="F8F8F8"/>
            </a:solidFill>
            <a:round/>
          </a:ln>
        </p:spPr>
        <p:txBody>
          <a:bodyPr lIns="83606" tIns="41804" rIns="83606" bIns="41804"/>
          <a:lstStyle/>
          <a:p>
            <a:endParaRPr lang="zh-CN" altLang="en-US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1691358" y="4503368"/>
            <a:ext cx="627304" cy="530701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</a:ln>
        </p:spPr>
        <p:txBody>
          <a:bodyPr wrap="none" lIns="83606" tIns="41804" rIns="83606" bIns="41804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900" b="1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900" b="1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479928" y="4463138"/>
            <a:ext cx="7109183" cy="49992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育人先育魂</a:t>
            </a:r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善用文化的力量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stick figure red pen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231213" y="1788548"/>
            <a:ext cx="2008047" cy="4082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20" name="圆角矩形 19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29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37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6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如何做领导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  <p:bldP spid="28" grpId="0" animBg="1"/>
      <p:bldP spid="30" grpId="0" animBg="1"/>
      <p:bldP spid="31" grpId="0"/>
      <p:bldP spid="33" grpId="0" animBg="1"/>
      <p:bldP spid="34" grpId="0" animBg="1"/>
      <p:bldP spid="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5"/>
          <p:cNvCxnSpPr/>
          <p:nvPr/>
        </p:nvCxnSpPr>
        <p:spPr>
          <a:xfrm rot="5400000" flipH="1" flipV="1">
            <a:off x="3780738" y="4467925"/>
            <a:ext cx="830096" cy="695543"/>
          </a:xfrm>
          <a:prstGeom prst="bentConnector3">
            <a:avLst>
              <a:gd name="adj1" fmla="val 50000"/>
            </a:avLst>
          </a:prstGeom>
          <a:noFill/>
          <a:ln w="25400">
            <a:gradFill>
              <a:gsLst>
                <a:gs pos="0">
                  <a:srgbClr val="FF6600"/>
                </a:gs>
                <a:gs pos="52000">
                  <a:srgbClr val="FF3300"/>
                </a:gs>
                <a:gs pos="100000">
                  <a:srgbClr val="EA2314"/>
                </a:gs>
              </a:gsLst>
              <a:lin ang="18900000" scaled="0"/>
            </a:gradFill>
            <a:miter lim="800000"/>
            <a:headEnd type="oval" w="med" len="med"/>
            <a:tailEnd type="none" w="med" len="med"/>
          </a:ln>
          <a:effectLst>
            <a:outerShdw blurRad="50800" dist="50800" dir="8100000" algn="tr" rotWithShape="0">
              <a:prstClr val="black">
                <a:alpha val="20000"/>
              </a:prstClr>
            </a:outerShdw>
          </a:effectLst>
        </p:spPr>
      </p:cxnSp>
      <p:cxnSp>
        <p:nvCxnSpPr>
          <p:cNvPr id="34" name="Straight Connector 35"/>
          <p:cNvCxnSpPr/>
          <p:nvPr/>
        </p:nvCxnSpPr>
        <p:spPr>
          <a:xfrm rot="16200000" flipV="1">
            <a:off x="6709260" y="4454737"/>
            <a:ext cx="830096" cy="695543"/>
          </a:xfrm>
          <a:prstGeom prst="bentConnector3">
            <a:avLst>
              <a:gd name="adj1" fmla="val 50000"/>
            </a:avLst>
          </a:prstGeom>
          <a:noFill/>
          <a:ln w="25400">
            <a:gradFill>
              <a:gsLst>
                <a:gs pos="0">
                  <a:srgbClr val="FF6600"/>
                </a:gs>
                <a:gs pos="52000">
                  <a:srgbClr val="FF3300"/>
                </a:gs>
                <a:gs pos="100000">
                  <a:srgbClr val="EA2314"/>
                </a:gs>
              </a:gsLst>
              <a:lin ang="18900000" scaled="0"/>
            </a:gradFill>
            <a:miter lim="800000"/>
            <a:headEnd type="oval" w="med" len="med"/>
            <a:tailEnd type="none" w="med" len="med"/>
          </a:ln>
          <a:effectLst>
            <a:outerShdw blurRad="50800" dist="50800" dir="8100000" algn="tr" rotWithShape="0">
              <a:prstClr val="black">
                <a:alpha val="20000"/>
              </a:prstClr>
            </a:outerShdw>
          </a:effectLst>
        </p:spPr>
      </p:cxnSp>
      <p:cxnSp>
        <p:nvCxnSpPr>
          <p:cNvPr id="35" name="Straight Connector 35"/>
          <p:cNvCxnSpPr/>
          <p:nvPr/>
        </p:nvCxnSpPr>
        <p:spPr>
          <a:xfrm rot="16200000" flipH="1">
            <a:off x="8184869" y="2520778"/>
            <a:ext cx="830096" cy="733307"/>
          </a:xfrm>
          <a:prstGeom prst="bentConnector3">
            <a:avLst>
              <a:gd name="adj1" fmla="val 50000"/>
            </a:avLst>
          </a:prstGeom>
          <a:noFill/>
          <a:ln w="25400">
            <a:gradFill>
              <a:gsLst>
                <a:gs pos="0">
                  <a:srgbClr val="FF6600"/>
                </a:gs>
                <a:gs pos="52000">
                  <a:srgbClr val="FF3300"/>
                </a:gs>
                <a:gs pos="100000">
                  <a:srgbClr val="EA2314"/>
                </a:gs>
              </a:gsLst>
              <a:lin ang="18900000" scaled="0"/>
            </a:gradFill>
            <a:miter lim="800000"/>
            <a:headEnd type="oval" w="med" len="med"/>
            <a:tailEnd type="none" w="med" len="med"/>
          </a:ln>
          <a:effectLst>
            <a:outerShdw blurRad="50800" dist="50800" dir="8100000" algn="tr" rotWithShape="0">
              <a:prstClr val="black">
                <a:alpha val="20000"/>
              </a:prstClr>
            </a:outerShdw>
          </a:effectLst>
        </p:spPr>
      </p:cxnSp>
      <p:cxnSp>
        <p:nvCxnSpPr>
          <p:cNvPr id="38" name="Straight Connector 35"/>
          <p:cNvCxnSpPr/>
          <p:nvPr/>
        </p:nvCxnSpPr>
        <p:spPr>
          <a:xfrm rot="5400000">
            <a:off x="1922042" y="2525462"/>
            <a:ext cx="861923" cy="755763"/>
          </a:xfrm>
          <a:prstGeom prst="bentConnector3">
            <a:avLst>
              <a:gd name="adj1" fmla="val 50000"/>
            </a:avLst>
          </a:prstGeom>
          <a:noFill/>
          <a:ln w="25400">
            <a:gradFill>
              <a:gsLst>
                <a:gs pos="0">
                  <a:srgbClr val="FF6600"/>
                </a:gs>
                <a:gs pos="52000">
                  <a:srgbClr val="FF3300"/>
                </a:gs>
                <a:gs pos="100000">
                  <a:srgbClr val="EA2314"/>
                </a:gs>
              </a:gsLst>
              <a:lin ang="18900000" scaled="0"/>
            </a:gradFill>
            <a:miter lim="800000"/>
            <a:headEnd type="oval" w="med" len="med"/>
            <a:tailEnd type="none" w="med" len="med"/>
          </a:ln>
          <a:effectLst>
            <a:outerShdw blurRad="50800" dist="50800" dir="8100000" algn="tr" rotWithShape="0">
              <a:prstClr val="black">
                <a:alpha val="20000"/>
              </a:prstClr>
            </a:outerShdw>
          </a:effectLst>
        </p:spPr>
      </p:cxnSp>
      <p:grpSp>
        <p:nvGrpSpPr>
          <p:cNvPr id="2" name="组合 62"/>
          <p:cNvGrpSpPr/>
          <p:nvPr/>
        </p:nvGrpSpPr>
        <p:grpSpPr>
          <a:xfrm>
            <a:off x="567503" y="3271297"/>
            <a:ext cx="2815231" cy="1112181"/>
            <a:chOff x="2066155" y="1681970"/>
            <a:chExt cx="1450898" cy="774438"/>
          </a:xfrm>
          <a:solidFill>
            <a:schemeClr val="bg1">
              <a:alpha val="30000"/>
            </a:schemeClr>
          </a:solidFill>
          <a:effectLst/>
        </p:grpSpPr>
        <p:sp>
          <p:nvSpPr>
            <p:cNvPr id="40" name="Chevron 17"/>
            <p:cNvSpPr/>
            <p:nvPr/>
          </p:nvSpPr>
          <p:spPr>
            <a:xfrm>
              <a:off x="2066155" y="1681970"/>
              <a:ext cx="1450898" cy="774438"/>
            </a:xfrm>
            <a:prstGeom prst="chevr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4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0"/>
              </a:gradFill>
            </a:ln>
            <a:effectLst>
              <a:outerShdw blurRad="381000" dist="127000" dir="72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hangingPunct="1">
                <a:lnSpc>
                  <a:spcPct val="130000"/>
                </a:lnSpc>
              </a:pPr>
              <a:endParaRPr lang="zh-CN" altLang="en-US" sz="2800" b="1" dirty="0">
                <a:gradFill>
                  <a:gsLst>
                    <a:gs pos="0">
                      <a:srgbClr val="FF6600"/>
                    </a:gs>
                    <a:gs pos="52000">
                      <a:srgbClr val="FF3300"/>
                    </a:gs>
                    <a:gs pos="100000">
                      <a:srgbClr val="EA2314"/>
                    </a:gs>
                  </a:gsLst>
                  <a:lin ang="1890000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Rectangle 5"/>
            <p:cNvSpPr/>
            <p:nvPr/>
          </p:nvSpPr>
          <p:spPr bwMode="auto">
            <a:xfrm>
              <a:off x="2711116" y="1917310"/>
              <a:ext cx="512666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gradFill>
                    <a:gsLst>
                      <a:gs pos="0">
                        <a:srgbClr val="FF6600"/>
                      </a:gs>
                      <a:gs pos="52000">
                        <a:srgbClr val="FF3300"/>
                      </a:gs>
                      <a:gs pos="100000">
                        <a:srgbClr val="EA2314"/>
                      </a:gs>
                    </a:gsLst>
                    <a:lin ang="18900000"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b="1" dirty="0">
                <a:gradFill>
                  <a:gsLst>
                    <a:gs pos="0">
                      <a:srgbClr val="FF6600"/>
                    </a:gs>
                    <a:gs pos="52000">
                      <a:srgbClr val="FF3300"/>
                    </a:gs>
                    <a:gs pos="100000">
                      <a:srgbClr val="EA2314"/>
                    </a:gs>
                  </a:gsLst>
                  <a:lin ang="1890000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65"/>
          <p:cNvGrpSpPr/>
          <p:nvPr/>
        </p:nvGrpSpPr>
        <p:grpSpPr>
          <a:xfrm>
            <a:off x="3013910" y="3271297"/>
            <a:ext cx="2815231" cy="1112181"/>
            <a:chOff x="3187496" y="1681970"/>
            <a:chExt cx="1450898" cy="774438"/>
          </a:xfrm>
          <a:solidFill>
            <a:srgbClr val="00B0F0">
              <a:alpha val="70000"/>
            </a:srgbClr>
          </a:solidFill>
          <a:effectLst/>
        </p:grpSpPr>
        <p:sp>
          <p:nvSpPr>
            <p:cNvPr id="43" name="Chevron 19"/>
            <p:cNvSpPr/>
            <p:nvPr/>
          </p:nvSpPr>
          <p:spPr>
            <a:xfrm>
              <a:off x="3187496" y="1681970"/>
              <a:ext cx="1450898" cy="774438"/>
            </a:xfrm>
            <a:prstGeom prst="chevron">
              <a:avLst/>
            </a:prstGeom>
            <a:solidFill>
              <a:srgbClr val="C00000"/>
            </a:solidFill>
            <a:ln w="19050">
              <a:gradFill>
                <a:gsLst>
                  <a:gs pos="0">
                    <a:schemeClr val="bg1"/>
                  </a:gs>
                  <a:gs pos="52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Rectangle 5"/>
            <p:cNvSpPr/>
            <p:nvPr/>
          </p:nvSpPr>
          <p:spPr bwMode="auto">
            <a:xfrm>
              <a:off x="3824965" y="1917310"/>
              <a:ext cx="242226" cy="2571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02</a:t>
              </a:r>
              <a:endParaRPr 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4" name="组合 68"/>
          <p:cNvGrpSpPr/>
          <p:nvPr/>
        </p:nvGrpSpPr>
        <p:grpSpPr>
          <a:xfrm>
            <a:off x="5460317" y="3271297"/>
            <a:ext cx="2815231" cy="1112181"/>
            <a:chOff x="4308837" y="1681970"/>
            <a:chExt cx="1450898" cy="774438"/>
          </a:xfrm>
          <a:solidFill>
            <a:schemeClr val="bg1">
              <a:alpha val="30000"/>
            </a:schemeClr>
          </a:solidFill>
          <a:effectLst/>
        </p:grpSpPr>
        <p:sp>
          <p:nvSpPr>
            <p:cNvPr id="46" name="Chevron 20"/>
            <p:cNvSpPr/>
            <p:nvPr/>
          </p:nvSpPr>
          <p:spPr>
            <a:xfrm>
              <a:off x="4308837" y="1681970"/>
              <a:ext cx="1450898" cy="774438"/>
            </a:xfrm>
            <a:prstGeom prst="chevr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4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0"/>
              </a:gradFill>
            </a:ln>
            <a:effectLst>
              <a:outerShdw blurRad="381000" dist="127000" dir="72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hangingPunct="1">
                <a:lnSpc>
                  <a:spcPct val="130000"/>
                </a:lnSpc>
              </a:pPr>
              <a:endParaRPr lang="zh-CN" altLang="en-US" sz="2800" b="1" dirty="0">
                <a:gradFill>
                  <a:gsLst>
                    <a:gs pos="0">
                      <a:srgbClr val="FF6600"/>
                    </a:gs>
                    <a:gs pos="52000">
                      <a:srgbClr val="FF3300"/>
                    </a:gs>
                    <a:gs pos="100000">
                      <a:srgbClr val="EA2314"/>
                    </a:gs>
                  </a:gsLst>
                  <a:lin ang="1890000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Rectangle 5"/>
            <p:cNvSpPr/>
            <p:nvPr/>
          </p:nvSpPr>
          <p:spPr bwMode="auto">
            <a:xfrm>
              <a:off x="4933258" y="1915094"/>
              <a:ext cx="512666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gradFill>
                    <a:gsLst>
                      <a:gs pos="0">
                        <a:srgbClr val="FF6600"/>
                      </a:gs>
                      <a:gs pos="52000">
                        <a:srgbClr val="FF3300"/>
                      </a:gs>
                      <a:gs pos="100000">
                        <a:srgbClr val="EA2314"/>
                      </a:gs>
                    </a:gsLst>
                    <a:lin ang="18900000" scaled="0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en-US" b="1" dirty="0">
                <a:gradFill>
                  <a:gsLst>
                    <a:gs pos="0">
                      <a:srgbClr val="FF6600"/>
                    </a:gs>
                    <a:gs pos="52000">
                      <a:srgbClr val="FF3300"/>
                    </a:gs>
                    <a:gs pos="100000">
                      <a:srgbClr val="EA2314"/>
                    </a:gs>
                  </a:gsLst>
                  <a:lin ang="1890000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71"/>
          <p:cNvGrpSpPr/>
          <p:nvPr/>
        </p:nvGrpSpPr>
        <p:grpSpPr>
          <a:xfrm>
            <a:off x="7906724" y="3271297"/>
            <a:ext cx="2815231" cy="1112181"/>
            <a:chOff x="5437301" y="1681970"/>
            <a:chExt cx="1450898" cy="774438"/>
          </a:xfrm>
          <a:solidFill>
            <a:srgbClr val="00B0F0">
              <a:alpha val="70000"/>
            </a:srgbClr>
          </a:solidFill>
          <a:effectLst/>
        </p:grpSpPr>
        <p:sp>
          <p:nvSpPr>
            <p:cNvPr id="49" name="Chevron 20"/>
            <p:cNvSpPr/>
            <p:nvPr/>
          </p:nvSpPr>
          <p:spPr>
            <a:xfrm>
              <a:off x="5437301" y="1681970"/>
              <a:ext cx="1450898" cy="774438"/>
            </a:xfrm>
            <a:prstGeom prst="chevron">
              <a:avLst/>
            </a:prstGeom>
            <a:solidFill>
              <a:srgbClr val="C00000"/>
            </a:solidFill>
            <a:ln w="19050">
              <a:gradFill>
                <a:gsLst>
                  <a:gs pos="0">
                    <a:schemeClr val="bg1"/>
                  </a:gs>
                  <a:gs pos="52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Rectangle 5"/>
            <p:cNvSpPr/>
            <p:nvPr/>
          </p:nvSpPr>
          <p:spPr bwMode="auto">
            <a:xfrm>
              <a:off x="6071422" y="1911825"/>
              <a:ext cx="242226" cy="2571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04</a:t>
              </a:r>
              <a:endParaRPr 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sp>
        <p:nvSpPr>
          <p:cNvPr id="51" name="Rectangle 4"/>
          <p:cNvSpPr/>
          <p:nvPr/>
        </p:nvSpPr>
        <p:spPr bwMode="auto">
          <a:xfrm>
            <a:off x="1483947" y="1620033"/>
            <a:ext cx="3168024" cy="607675"/>
          </a:xfrm>
          <a:prstGeom prst="rect">
            <a:avLst/>
          </a:prstGeom>
        </p:spPr>
        <p:txBody>
          <a:bodyPr wrap="square" lIns="83639" tIns="41819" rIns="83639" bIns="41819">
            <a:spAutoFit/>
          </a:bodyPr>
          <a:lstStyle/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愿景统一原则</a:t>
            </a:r>
            <a:r>
              <a:rPr lang="en-US" altLang="zh-CN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17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自动自发，为结果负责</a:t>
            </a:r>
            <a:endParaRPr lang="zh-CN" altLang="en-US" sz="17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Rectangle 4"/>
          <p:cNvSpPr/>
          <p:nvPr/>
        </p:nvSpPr>
        <p:spPr bwMode="auto">
          <a:xfrm>
            <a:off x="2650920" y="5310159"/>
            <a:ext cx="3474373" cy="607675"/>
          </a:xfrm>
          <a:prstGeom prst="rect">
            <a:avLst/>
          </a:prstGeom>
        </p:spPr>
        <p:txBody>
          <a:bodyPr wrap="square" lIns="83639" tIns="41819" rIns="83639" bIns="41819">
            <a:spAutoFit/>
          </a:bodyPr>
          <a:lstStyle/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多走半步原则</a:t>
            </a:r>
            <a:r>
              <a:rPr lang="en-US" altLang="zh-CN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17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主动承担，消除隔阂</a:t>
            </a:r>
            <a:endParaRPr lang="zh-CN" altLang="en-US" sz="17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Rectangle 4"/>
          <p:cNvSpPr/>
          <p:nvPr/>
        </p:nvSpPr>
        <p:spPr bwMode="auto">
          <a:xfrm>
            <a:off x="6242539" y="5400162"/>
            <a:ext cx="3519735" cy="607675"/>
          </a:xfrm>
          <a:prstGeom prst="rect">
            <a:avLst/>
          </a:prstGeom>
        </p:spPr>
        <p:txBody>
          <a:bodyPr wrap="square" lIns="83639" tIns="41819" rIns="83639" bIns="41819">
            <a:spAutoFit/>
          </a:bodyPr>
          <a:lstStyle/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环环相扣原则</a:t>
            </a:r>
            <a:r>
              <a:rPr lang="en-US" altLang="zh-CN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17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系统的执行动力和压力</a:t>
            </a:r>
            <a:endParaRPr lang="zh-CN" altLang="en-US" sz="17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Rectangle 4"/>
          <p:cNvSpPr/>
          <p:nvPr/>
        </p:nvSpPr>
        <p:spPr bwMode="auto">
          <a:xfrm>
            <a:off x="6928125" y="1620033"/>
            <a:ext cx="2563976" cy="607675"/>
          </a:xfrm>
          <a:prstGeom prst="rect">
            <a:avLst/>
          </a:prstGeom>
        </p:spPr>
        <p:txBody>
          <a:bodyPr wrap="square" lIns="83639" tIns="41819" rIns="83639" bIns="41819">
            <a:spAutoFit/>
          </a:bodyPr>
          <a:lstStyle/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细节魔鬼原则</a:t>
            </a:r>
            <a:r>
              <a:rPr lang="en-US" altLang="zh-CN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1700" b="1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7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成败决定于细节</a:t>
            </a:r>
            <a:endParaRPr lang="zh-CN" altLang="en-US" sz="17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81"/>
          <p:cNvGrpSpPr/>
          <p:nvPr/>
        </p:nvGrpSpPr>
        <p:grpSpPr bwMode="auto">
          <a:xfrm>
            <a:off x="757998" y="382567"/>
            <a:ext cx="4848653" cy="754520"/>
            <a:chOff x="4139952" y="1170041"/>
            <a:chExt cx="3672408" cy="536519"/>
          </a:xfrm>
        </p:grpSpPr>
        <p:sp>
          <p:nvSpPr>
            <p:cNvPr id="27" name="圆角矩形 26"/>
            <p:cNvSpPr/>
            <p:nvPr/>
          </p:nvSpPr>
          <p:spPr>
            <a:xfrm>
              <a:off x="4139952" y="1170041"/>
              <a:ext cx="3672408" cy="53651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0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>
              <a:outerShdw blurRad="152400" dist="38100" dir="810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圆角矩形 113"/>
            <p:cNvSpPr/>
            <p:nvPr/>
          </p:nvSpPr>
          <p:spPr>
            <a:xfrm>
              <a:off x="4716016" y="1250029"/>
              <a:ext cx="3005287" cy="389240"/>
            </a:xfrm>
            <a:custGeom>
              <a:avLst/>
              <a:gdLst/>
              <a:ahLst/>
              <a:cxnLst/>
              <a:rect l="l" t="t" r="r" b="b"/>
              <a:pathLst>
                <a:path w="3005287" h="389240">
                  <a:moveTo>
                    <a:pt x="0" y="0"/>
                  </a:moveTo>
                  <a:lnTo>
                    <a:pt x="535610" y="0"/>
                  </a:lnTo>
                  <a:lnTo>
                    <a:pt x="792088" y="0"/>
                  </a:lnTo>
                  <a:lnTo>
                    <a:pt x="2810667" y="0"/>
                  </a:lnTo>
                  <a:cubicBezTo>
                    <a:pt x="2918153" y="0"/>
                    <a:pt x="3005287" y="87134"/>
                    <a:pt x="3005287" y="194620"/>
                  </a:cubicBezTo>
                  <a:lnTo>
                    <a:pt x="3005286" y="194620"/>
                  </a:lnTo>
                  <a:cubicBezTo>
                    <a:pt x="3005286" y="302106"/>
                    <a:pt x="2918152" y="389240"/>
                    <a:pt x="2810666" y="389240"/>
                  </a:cubicBezTo>
                  <a:lnTo>
                    <a:pt x="535610" y="389239"/>
                  </a:lnTo>
                  <a:lnTo>
                    <a:pt x="0" y="389239"/>
                  </a:lnTo>
                  <a:close/>
                </a:path>
              </a:pathLst>
            </a:custGeom>
            <a:solidFill>
              <a:srgbClr val="C00000"/>
            </a:solidFill>
            <a:ln w="6350">
              <a:noFill/>
            </a:ln>
            <a:effectLst>
              <a:innerShdw blurRad="63500" dist="50800" dir="16200000">
                <a:prstClr val="black">
                  <a:alpha val="3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300" noProof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109"/>
          <p:cNvGrpSpPr/>
          <p:nvPr/>
        </p:nvGrpSpPr>
        <p:grpSpPr>
          <a:xfrm>
            <a:off x="663725" y="239691"/>
            <a:ext cx="1165843" cy="1087513"/>
            <a:chOff x="3885937" y="3040648"/>
            <a:chExt cx="1954833" cy="1732556"/>
          </a:xfrm>
        </p:grpSpPr>
        <p:grpSp>
          <p:nvGrpSpPr>
            <p:cNvPr id="37" name="组合 110"/>
            <p:cNvGrpSpPr/>
            <p:nvPr/>
          </p:nvGrpSpPr>
          <p:grpSpPr>
            <a:xfrm>
              <a:off x="3885937" y="3040648"/>
              <a:ext cx="1954833" cy="1732556"/>
              <a:chOff x="3295850" y="2263222"/>
              <a:chExt cx="2643765" cy="2343151"/>
            </a:xfrm>
          </p:grpSpPr>
          <p:sp>
            <p:nvSpPr>
              <p:cNvPr id="42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5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" name="文本框 32"/>
            <p:cNvSpPr txBox="1"/>
            <p:nvPr/>
          </p:nvSpPr>
          <p:spPr>
            <a:xfrm>
              <a:off x="4359937" y="3523776"/>
              <a:ext cx="1031437" cy="7876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1758130" y="494808"/>
            <a:ext cx="3451295" cy="5307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3606" tIns="41804" rIns="83606" bIns="41804">
            <a:spAutoFit/>
          </a:bodyPr>
          <a:lstStyle/>
          <a:p>
            <a:pPr algn="ctr" defTabSz="836295">
              <a:defRPr/>
            </a:pPr>
            <a:r>
              <a:rPr lang="zh-CN" altLang="en-US" sz="29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执行四大原则</a:t>
            </a:r>
            <a:endParaRPr lang="zh-CN" altLang="en-US" sz="2900" b="1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1"/>
          <p:cNvGrpSpPr/>
          <p:nvPr/>
        </p:nvGrpSpPr>
        <p:grpSpPr>
          <a:xfrm>
            <a:off x="6868635" y="5311789"/>
            <a:ext cx="674880" cy="710302"/>
            <a:chOff x="2766872" y="3684983"/>
            <a:chExt cx="563884" cy="563961"/>
          </a:xfrm>
        </p:grpSpPr>
        <p:sp>
          <p:nvSpPr>
            <p:cNvPr id="41" name="椭圆 40"/>
            <p:cNvSpPr/>
            <p:nvPr/>
          </p:nvSpPr>
          <p:spPr>
            <a:xfrm>
              <a:off x="2766872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组合 47"/>
            <p:cNvGrpSpPr/>
            <p:nvPr/>
          </p:nvGrpSpPr>
          <p:grpSpPr>
            <a:xfrm>
              <a:off x="2923439" y="3799245"/>
              <a:ext cx="270585" cy="272453"/>
              <a:chOff x="5042691" y="2273920"/>
              <a:chExt cx="702937" cy="707692"/>
            </a:xfrm>
            <a:solidFill>
              <a:schemeClr val="bg1"/>
            </a:solidFill>
          </p:grpSpPr>
          <p:sp>
            <p:nvSpPr>
              <p:cNvPr id="49" name="Freeform 12"/>
              <p:cNvSpPr/>
              <p:nvPr/>
            </p:nvSpPr>
            <p:spPr bwMode="auto">
              <a:xfrm>
                <a:off x="5284806" y="2789968"/>
                <a:ext cx="460822" cy="191644"/>
              </a:xfrm>
              <a:custGeom>
                <a:avLst/>
                <a:gdLst>
                  <a:gd name="T0" fmla="*/ 25 w 533"/>
                  <a:gd name="T1" fmla="*/ 165 h 222"/>
                  <a:gd name="T2" fmla="*/ 158 w 533"/>
                  <a:gd name="T3" fmla="*/ 165 h 222"/>
                  <a:gd name="T4" fmla="*/ 158 w 533"/>
                  <a:gd name="T5" fmla="*/ 108 h 222"/>
                  <a:gd name="T6" fmla="*/ 184 w 533"/>
                  <a:gd name="T7" fmla="*/ 83 h 222"/>
                  <a:gd name="T8" fmla="*/ 317 w 533"/>
                  <a:gd name="T9" fmla="*/ 83 h 222"/>
                  <a:gd name="T10" fmla="*/ 317 w 533"/>
                  <a:gd name="T11" fmla="*/ 25 h 222"/>
                  <a:gd name="T12" fmla="*/ 343 w 533"/>
                  <a:gd name="T13" fmla="*/ 0 h 222"/>
                  <a:gd name="T14" fmla="*/ 533 w 533"/>
                  <a:gd name="T15" fmla="*/ 0 h 222"/>
                  <a:gd name="T16" fmla="*/ 533 w 533"/>
                  <a:gd name="T17" fmla="*/ 32 h 222"/>
                  <a:gd name="T18" fmla="*/ 508 w 533"/>
                  <a:gd name="T19" fmla="*/ 57 h 222"/>
                  <a:gd name="T20" fmla="*/ 375 w 533"/>
                  <a:gd name="T21" fmla="*/ 57 h 222"/>
                  <a:gd name="T22" fmla="*/ 375 w 533"/>
                  <a:gd name="T23" fmla="*/ 114 h 222"/>
                  <a:gd name="T24" fmla="*/ 349 w 533"/>
                  <a:gd name="T25" fmla="*/ 140 h 222"/>
                  <a:gd name="T26" fmla="*/ 216 w 533"/>
                  <a:gd name="T27" fmla="*/ 140 h 222"/>
                  <a:gd name="T28" fmla="*/ 216 w 533"/>
                  <a:gd name="T29" fmla="*/ 197 h 222"/>
                  <a:gd name="T30" fmla="*/ 190 w 533"/>
                  <a:gd name="T31" fmla="*/ 222 h 222"/>
                  <a:gd name="T32" fmla="*/ 0 w 533"/>
                  <a:gd name="T33" fmla="*/ 222 h 222"/>
                  <a:gd name="T34" fmla="*/ 0 w 533"/>
                  <a:gd name="T35" fmla="*/ 191 h 222"/>
                  <a:gd name="T36" fmla="*/ 25 w 533"/>
                  <a:gd name="T37" fmla="*/ 16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3" h="222">
                    <a:moveTo>
                      <a:pt x="25" y="165"/>
                    </a:moveTo>
                    <a:cubicBezTo>
                      <a:pt x="158" y="165"/>
                      <a:pt x="158" y="165"/>
                      <a:pt x="158" y="165"/>
                    </a:cubicBezTo>
                    <a:cubicBezTo>
                      <a:pt x="158" y="108"/>
                      <a:pt x="158" y="108"/>
                      <a:pt x="158" y="108"/>
                    </a:cubicBezTo>
                    <a:cubicBezTo>
                      <a:pt x="158" y="94"/>
                      <a:pt x="170" y="83"/>
                      <a:pt x="184" y="83"/>
                    </a:cubicBezTo>
                    <a:cubicBezTo>
                      <a:pt x="317" y="83"/>
                      <a:pt x="317" y="83"/>
                      <a:pt x="317" y="83"/>
                    </a:cubicBezTo>
                    <a:cubicBezTo>
                      <a:pt x="317" y="25"/>
                      <a:pt x="317" y="25"/>
                      <a:pt x="317" y="25"/>
                    </a:cubicBezTo>
                    <a:cubicBezTo>
                      <a:pt x="317" y="11"/>
                      <a:pt x="329" y="0"/>
                      <a:pt x="343" y="0"/>
                    </a:cubicBezTo>
                    <a:cubicBezTo>
                      <a:pt x="533" y="0"/>
                      <a:pt x="533" y="0"/>
                      <a:pt x="533" y="0"/>
                    </a:cubicBezTo>
                    <a:cubicBezTo>
                      <a:pt x="533" y="32"/>
                      <a:pt x="533" y="32"/>
                      <a:pt x="533" y="32"/>
                    </a:cubicBezTo>
                    <a:cubicBezTo>
                      <a:pt x="533" y="46"/>
                      <a:pt x="522" y="57"/>
                      <a:pt x="508" y="57"/>
                    </a:cubicBezTo>
                    <a:cubicBezTo>
                      <a:pt x="375" y="57"/>
                      <a:pt x="375" y="57"/>
                      <a:pt x="375" y="57"/>
                    </a:cubicBezTo>
                    <a:cubicBezTo>
                      <a:pt x="375" y="114"/>
                      <a:pt x="375" y="114"/>
                      <a:pt x="375" y="114"/>
                    </a:cubicBezTo>
                    <a:cubicBezTo>
                      <a:pt x="375" y="128"/>
                      <a:pt x="363" y="140"/>
                      <a:pt x="349" y="140"/>
                    </a:cubicBezTo>
                    <a:cubicBezTo>
                      <a:pt x="216" y="140"/>
                      <a:pt x="216" y="140"/>
                      <a:pt x="216" y="140"/>
                    </a:cubicBezTo>
                    <a:cubicBezTo>
                      <a:pt x="216" y="197"/>
                      <a:pt x="216" y="197"/>
                      <a:pt x="216" y="197"/>
                    </a:cubicBezTo>
                    <a:cubicBezTo>
                      <a:pt x="216" y="211"/>
                      <a:pt x="204" y="222"/>
                      <a:pt x="190" y="222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0" y="177"/>
                      <a:pt x="11" y="165"/>
                      <a:pt x="25" y="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 13"/>
              <p:cNvSpPr>
                <a:spLocks noEditPoints="1"/>
              </p:cNvSpPr>
              <p:nvPr/>
            </p:nvSpPr>
            <p:spPr bwMode="auto">
              <a:xfrm>
                <a:off x="5042691" y="2273920"/>
                <a:ext cx="529214" cy="655758"/>
              </a:xfrm>
              <a:custGeom>
                <a:avLst/>
                <a:gdLst>
                  <a:gd name="T0" fmla="*/ 28 w 612"/>
                  <a:gd name="T1" fmla="*/ 504 h 759"/>
                  <a:gd name="T2" fmla="*/ 148 w 612"/>
                  <a:gd name="T3" fmla="*/ 514 h 759"/>
                  <a:gd name="T4" fmla="*/ 179 w 612"/>
                  <a:gd name="T5" fmla="*/ 488 h 759"/>
                  <a:gd name="T6" fmla="*/ 184 w 612"/>
                  <a:gd name="T7" fmla="*/ 423 h 759"/>
                  <a:gd name="T8" fmla="*/ 158 w 612"/>
                  <a:gd name="T9" fmla="*/ 392 h 759"/>
                  <a:gd name="T10" fmla="*/ 38 w 612"/>
                  <a:gd name="T11" fmla="*/ 381 h 759"/>
                  <a:gd name="T12" fmla="*/ 7 w 612"/>
                  <a:gd name="T13" fmla="*/ 407 h 759"/>
                  <a:gd name="T14" fmla="*/ 2 w 612"/>
                  <a:gd name="T15" fmla="*/ 473 h 759"/>
                  <a:gd name="T16" fmla="*/ 28 w 612"/>
                  <a:gd name="T17" fmla="*/ 504 h 759"/>
                  <a:gd name="T18" fmla="*/ 157 w 612"/>
                  <a:gd name="T19" fmla="*/ 669 h 759"/>
                  <a:gd name="T20" fmla="*/ 254 w 612"/>
                  <a:gd name="T21" fmla="*/ 487 h 759"/>
                  <a:gd name="T22" fmla="*/ 334 w 612"/>
                  <a:gd name="T23" fmla="*/ 512 h 759"/>
                  <a:gd name="T24" fmla="*/ 342 w 612"/>
                  <a:gd name="T25" fmla="*/ 515 h 759"/>
                  <a:gd name="T26" fmla="*/ 216 w 612"/>
                  <a:gd name="T27" fmla="*/ 722 h 759"/>
                  <a:gd name="T28" fmla="*/ 157 w 612"/>
                  <a:gd name="T29" fmla="*/ 669 h 759"/>
                  <a:gd name="T30" fmla="*/ 379 w 612"/>
                  <a:gd name="T31" fmla="*/ 7 h 759"/>
                  <a:gd name="T32" fmla="*/ 426 w 612"/>
                  <a:gd name="T33" fmla="*/ 84 h 759"/>
                  <a:gd name="T34" fmla="*/ 349 w 612"/>
                  <a:gd name="T35" fmla="*/ 150 h 759"/>
                  <a:gd name="T36" fmla="*/ 304 w 612"/>
                  <a:gd name="T37" fmla="*/ 59 h 759"/>
                  <a:gd name="T38" fmla="*/ 379 w 612"/>
                  <a:gd name="T39" fmla="*/ 7 h 759"/>
                  <a:gd name="T40" fmla="*/ 371 w 612"/>
                  <a:gd name="T41" fmla="*/ 183 h 759"/>
                  <a:gd name="T42" fmla="*/ 403 w 612"/>
                  <a:gd name="T43" fmla="*/ 199 h 759"/>
                  <a:gd name="T44" fmla="*/ 574 w 612"/>
                  <a:gd name="T45" fmla="*/ 278 h 759"/>
                  <a:gd name="T46" fmla="*/ 579 w 612"/>
                  <a:gd name="T47" fmla="*/ 341 h 759"/>
                  <a:gd name="T48" fmla="*/ 398 w 612"/>
                  <a:gd name="T49" fmla="*/ 296 h 759"/>
                  <a:gd name="T50" fmla="*/ 381 w 612"/>
                  <a:gd name="T51" fmla="*/ 385 h 759"/>
                  <a:gd name="T52" fmla="*/ 390 w 612"/>
                  <a:gd name="T53" fmla="*/ 402 h 759"/>
                  <a:gd name="T54" fmla="*/ 561 w 612"/>
                  <a:gd name="T55" fmla="*/ 593 h 759"/>
                  <a:gd name="T56" fmla="*/ 489 w 612"/>
                  <a:gd name="T57" fmla="*/ 626 h 759"/>
                  <a:gd name="T58" fmla="*/ 233 w 612"/>
                  <a:gd name="T59" fmla="*/ 447 h 759"/>
                  <a:gd name="T60" fmla="*/ 203 w 612"/>
                  <a:gd name="T61" fmla="*/ 392 h 759"/>
                  <a:gd name="T62" fmla="*/ 231 w 612"/>
                  <a:gd name="T63" fmla="*/ 239 h 759"/>
                  <a:gd name="T64" fmla="*/ 157 w 612"/>
                  <a:gd name="T65" fmla="*/ 344 h 759"/>
                  <a:gd name="T66" fmla="*/ 95 w 612"/>
                  <a:gd name="T67" fmla="*/ 332 h 759"/>
                  <a:gd name="T68" fmla="*/ 247 w 612"/>
                  <a:gd name="T69" fmla="*/ 155 h 759"/>
                  <a:gd name="T70" fmla="*/ 313 w 612"/>
                  <a:gd name="T71" fmla="*/ 163 h 759"/>
                  <a:gd name="T72" fmla="*/ 349 w 612"/>
                  <a:gd name="T73" fmla="*/ 227 h 759"/>
                  <a:gd name="T74" fmla="*/ 371 w 612"/>
                  <a:gd name="T75" fmla="*/ 183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12" h="759">
                    <a:moveTo>
                      <a:pt x="28" y="504"/>
                    </a:moveTo>
                    <a:cubicBezTo>
                      <a:pt x="148" y="514"/>
                      <a:pt x="148" y="514"/>
                      <a:pt x="148" y="514"/>
                    </a:cubicBezTo>
                    <a:cubicBezTo>
                      <a:pt x="164" y="516"/>
                      <a:pt x="177" y="504"/>
                      <a:pt x="179" y="488"/>
                    </a:cubicBezTo>
                    <a:cubicBezTo>
                      <a:pt x="184" y="423"/>
                      <a:pt x="184" y="423"/>
                      <a:pt x="184" y="423"/>
                    </a:cubicBezTo>
                    <a:cubicBezTo>
                      <a:pt x="186" y="407"/>
                      <a:pt x="174" y="393"/>
                      <a:pt x="158" y="392"/>
                    </a:cubicBezTo>
                    <a:cubicBezTo>
                      <a:pt x="38" y="381"/>
                      <a:pt x="38" y="381"/>
                      <a:pt x="38" y="381"/>
                    </a:cubicBezTo>
                    <a:cubicBezTo>
                      <a:pt x="23" y="380"/>
                      <a:pt x="9" y="392"/>
                      <a:pt x="7" y="407"/>
                    </a:cubicBezTo>
                    <a:cubicBezTo>
                      <a:pt x="2" y="473"/>
                      <a:pt x="2" y="473"/>
                      <a:pt x="2" y="473"/>
                    </a:cubicBezTo>
                    <a:cubicBezTo>
                      <a:pt x="0" y="489"/>
                      <a:pt x="12" y="503"/>
                      <a:pt x="28" y="504"/>
                    </a:cubicBezTo>
                    <a:close/>
                    <a:moveTo>
                      <a:pt x="157" y="669"/>
                    </a:moveTo>
                    <a:cubicBezTo>
                      <a:pt x="220" y="595"/>
                      <a:pt x="230" y="592"/>
                      <a:pt x="254" y="487"/>
                    </a:cubicBezTo>
                    <a:cubicBezTo>
                      <a:pt x="280" y="496"/>
                      <a:pt x="307" y="504"/>
                      <a:pt x="334" y="512"/>
                    </a:cubicBezTo>
                    <a:cubicBezTo>
                      <a:pt x="337" y="513"/>
                      <a:pt x="339" y="514"/>
                      <a:pt x="342" y="515"/>
                    </a:cubicBezTo>
                    <a:cubicBezTo>
                      <a:pt x="303" y="633"/>
                      <a:pt x="296" y="637"/>
                      <a:pt x="216" y="722"/>
                    </a:cubicBezTo>
                    <a:cubicBezTo>
                      <a:pt x="180" y="759"/>
                      <a:pt x="122" y="709"/>
                      <a:pt x="157" y="669"/>
                    </a:cubicBezTo>
                    <a:close/>
                    <a:moveTo>
                      <a:pt x="379" y="7"/>
                    </a:moveTo>
                    <a:cubicBezTo>
                      <a:pt x="413" y="15"/>
                      <a:pt x="434" y="49"/>
                      <a:pt x="426" y="84"/>
                    </a:cubicBezTo>
                    <a:cubicBezTo>
                      <a:pt x="419" y="120"/>
                      <a:pt x="383" y="157"/>
                      <a:pt x="349" y="150"/>
                    </a:cubicBezTo>
                    <a:cubicBezTo>
                      <a:pt x="315" y="143"/>
                      <a:pt x="297" y="94"/>
                      <a:pt x="304" y="59"/>
                    </a:cubicBezTo>
                    <a:cubicBezTo>
                      <a:pt x="312" y="23"/>
                      <a:pt x="345" y="0"/>
                      <a:pt x="379" y="7"/>
                    </a:cubicBezTo>
                    <a:close/>
                    <a:moveTo>
                      <a:pt x="371" y="183"/>
                    </a:moveTo>
                    <a:cubicBezTo>
                      <a:pt x="378" y="185"/>
                      <a:pt x="393" y="190"/>
                      <a:pt x="403" y="199"/>
                    </a:cubicBezTo>
                    <a:cubicBezTo>
                      <a:pt x="494" y="286"/>
                      <a:pt x="474" y="282"/>
                      <a:pt x="574" y="278"/>
                    </a:cubicBezTo>
                    <a:cubicBezTo>
                      <a:pt x="612" y="277"/>
                      <a:pt x="611" y="338"/>
                      <a:pt x="579" y="341"/>
                    </a:cubicBezTo>
                    <a:cubicBezTo>
                      <a:pt x="477" y="350"/>
                      <a:pt x="470" y="358"/>
                      <a:pt x="398" y="296"/>
                    </a:cubicBezTo>
                    <a:cubicBezTo>
                      <a:pt x="381" y="385"/>
                      <a:pt x="381" y="385"/>
                      <a:pt x="381" y="385"/>
                    </a:cubicBezTo>
                    <a:cubicBezTo>
                      <a:pt x="380" y="392"/>
                      <a:pt x="383" y="399"/>
                      <a:pt x="390" y="402"/>
                    </a:cubicBezTo>
                    <a:cubicBezTo>
                      <a:pt x="494" y="448"/>
                      <a:pt x="515" y="448"/>
                      <a:pt x="561" y="593"/>
                    </a:cubicBezTo>
                    <a:cubicBezTo>
                      <a:pt x="578" y="638"/>
                      <a:pt x="510" y="668"/>
                      <a:pt x="489" y="626"/>
                    </a:cubicBezTo>
                    <a:cubicBezTo>
                      <a:pt x="417" y="484"/>
                      <a:pt x="405" y="506"/>
                      <a:pt x="233" y="447"/>
                    </a:cubicBezTo>
                    <a:cubicBezTo>
                      <a:pt x="211" y="435"/>
                      <a:pt x="203" y="416"/>
                      <a:pt x="203" y="392"/>
                    </a:cubicBezTo>
                    <a:cubicBezTo>
                      <a:pt x="231" y="239"/>
                      <a:pt x="231" y="239"/>
                      <a:pt x="231" y="239"/>
                    </a:cubicBezTo>
                    <a:cubicBezTo>
                      <a:pt x="164" y="260"/>
                      <a:pt x="171" y="259"/>
                      <a:pt x="157" y="344"/>
                    </a:cubicBezTo>
                    <a:cubicBezTo>
                      <a:pt x="151" y="376"/>
                      <a:pt x="91" y="372"/>
                      <a:pt x="95" y="332"/>
                    </a:cubicBezTo>
                    <a:cubicBezTo>
                      <a:pt x="107" y="207"/>
                      <a:pt x="126" y="199"/>
                      <a:pt x="247" y="155"/>
                    </a:cubicBezTo>
                    <a:cubicBezTo>
                      <a:pt x="264" y="149"/>
                      <a:pt x="304" y="160"/>
                      <a:pt x="313" y="163"/>
                    </a:cubicBezTo>
                    <a:cubicBezTo>
                      <a:pt x="349" y="227"/>
                      <a:pt x="349" y="227"/>
                      <a:pt x="349" y="227"/>
                    </a:cubicBezTo>
                    <a:cubicBezTo>
                      <a:pt x="371" y="183"/>
                      <a:pt x="371" y="183"/>
                      <a:pt x="371" y="1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22"/>
          <p:cNvGrpSpPr/>
          <p:nvPr/>
        </p:nvGrpSpPr>
        <p:grpSpPr>
          <a:xfrm>
            <a:off x="7895678" y="5311789"/>
            <a:ext cx="674880" cy="710302"/>
            <a:chOff x="3782859" y="3684983"/>
            <a:chExt cx="563884" cy="563961"/>
          </a:xfrm>
        </p:grpSpPr>
        <p:sp>
          <p:nvSpPr>
            <p:cNvPr id="42" name="椭圆 41"/>
            <p:cNvSpPr/>
            <p:nvPr/>
          </p:nvSpPr>
          <p:spPr>
            <a:xfrm>
              <a:off x="3782859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5" name="组合 50"/>
            <p:cNvGrpSpPr/>
            <p:nvPr/>
          </p:nvGrpSpPr>
          <p:grpSpPr>
            <a:xfrm>
              <a:off x="3936848" y="3834339"/>
              <a:ext cx="282468" cy="240378"/>
              <a:chOff x="7909299" y="3772690"/>
              <a:chExt cx="667095" cy="567616"/>
            </a:xfrm>
            <a:solidFill>
              <a:schemeClr val="bg1"/>
            </a:solidFill>
          </p:grpSpPr>
          <p:sp>
            <p:nvSpPr>
              <p:cNvPr id="52" name="Freeform 16"/>
              <p:cNvSpPr>
                <a:spLocks noEditPoints="1"/>
              </p:cNvSpPr>
              <p:nvPr/>
            </p:nvSpPr>
            <p:spPr bwMode="auto">
              <a:xfrm>
                <a:off x="7909299" y="3772690"/>
                <a:ext cx="623207" cy="567616"/>
              </a:xfrm>
              <a:custGeom>
                <a:avLst/>
                <a:gdLst>
                  <a:gd name="T0" fmla="*/ 499 w 721"/>
                  <a:gd name="T1" fmla="*/ 196 h 657"/>
                  <a:gd name="T2" fmla="*/ 637 w 721"/>
                  <a:gd name="T3" fmla="*/ 322 h 657"/>
                  <a:gd name="T4" fmla="*/ 646 w 721"/>
                  <a:gd name="T5" fmla="*/ 329 h 657"/>
                  <a:gd name="T6" fmla="*/ 672 w 721"/>
                  <a:gd name="T7" fmla="*/ 353 h 657"/>
                  <a:gd name="T8" fmla="*/ 686 w 721"/>
                  <a:gd name="T9" fmla="*/ 367 h 657"/>
                  <a:gd name="T10" fmla="*/ 669 w 721"/>
                  <a:gd name="T11" fmla="*/ 472 h 657"/>
                  <a:gd name="T12" fmla="*/ 611 w 721"/>
                  <a:gd name="T13" fmla="*/ 550 h 657"/>
                  <a:gd name="T14" fmla="*/ 539 w 721"/>
                  <a:gd name="T15" fmla="*/ 598 h 657"/>
                  <a:gd name="T16" fmla="*/ 439 w 721"/>
                  <a:gd name="T17" fmla="*/ 633 h 657"/>
                  <a:gd name="T18" fmla="*/ 433 w 721"/>
                  <a:gd name="T19" fmla="*/ 629 h 657"/>
                  <a:gd name="T20" fmla="*/ 449 w 721"/>
                  <a:gd name="T21" fmla="*/ 594 h 657"/>
                  <a:gd name="T22" fmla="*/ 481 w 721"/>
                  <a:gd name="T23" fmla="*/ 606 h 657"/>
                  <a:gd name="T24" fmla="*/ 501 w 721"/>
                  <a:gd name="T25" fmla="*/ 591 h 657"/>
                  <a:gd name="T26" fmla="*/ 501 w 721"/>
                  <a:gd name="T27" fmla="*/ 577 h 657"/>
                  <a:gd name="T28" fmla="*/ 452 w 721"/>
                  <a:gd name="T29" fmla="*/ 538 h 657"/>
                  <a:gd name="T30" fmla="*/ 449 w 721"/>
                  <a:gd name="T31" fmla="*/ 511 h 657"/>
                  <a:gd name="T32" fmla="*/ 475 w 721"/>
                  <a:gd name="T33" fmla="*/ 508 h 657"/>
                  <a:gd name="T34" fmla="*/ 530 w 721"/>
                  <a:gd name="T35" fmla="*/ 551 h 657"/>
                  <a:gd name="T36" fmla="*/ 567 w 721"/>
                  <a:gd name="T37" fmla="*/ 557 h 657"/>
                  <a:gd name="T38" fmla="*/ 572 w 721"/>
                  <a:gd name="T39" fmla="*/ 549 h 657"/>
                  <a:gd name="T40" fmla="*/ 570 w 721"/>
                  <a:gd name="T41" fmla="*/ 532 h 657"/>
                  <a:gd name="T42" fmla="*/ 506 w 721"/>
                  <a:gd name="T43" fmla="*/ 481 h 657"/>
                  <a:gd name="T44" fmla="*/ 503 w 721"/>
                  <a:gd name="T45" fmla="*/ 455 h 657"/>
                  <a:gd name="T46" fmla="*/ 529 w 721"/>
                  <a:gd name="T47" fmla="*/ 451 h 657"/>
                  <a:gd name="T48" fmla="*/ 596 w 721"/>
                  <a:gd name="T49" fmla="*/ 504 h 657"/>
                  <a:gd name="T50" fmla="*/ 598 w 721"/>
                  <a:gd name="T51" fmla="*/ 505 h 657"/>
                  <a:gd name="T52" fmla="*/ 620 w 721"/>
                  <a:gd name="T53" fmla="*/ 467 h 657"/>
                  <a:gd name="T54" fmla="*/ 549 w 721"/>
                  <a:gd name="T55" fmla="*/ 414 h 657"/>
                  <a:gd name="T56" fmla="*/ 546 w 721"/>
                  <a:gd name="T57" fmla="*/ 388 h 657"/>
                  <a:gd name="T58" fmla="*/ 572 w 721"/>
                  <a:gd name="T59" fmla="*/ 384 h 657"/>
                  <a:gd name="T60" fmla="*/ 642 w 721"/>
                  <a:gd name="T61" fmla="*/ 437 h 657"/>
                  <a:gd name="T62" fmla="*/ 663 w 721"/>
                  <a:gd name="T63" fmla="*/ 429 h 657"/>
                  <a:gd name="T64" fmla="*/ 659 w 721"/>
                  <a:gd name="T65" fmla="*/ 394 h 657"/>
                  <a:gd name="T66" fmla="*/ 645 w 721"/>
                  <a:gd name="T67" fmla="*/ 379 h 657"/>
                  <a:gd name="T68" fmla="*/ 457 w 721"/>
                  <a:gd name="T69" fmla="*/ 209 h 657"/>
                  <a:gd name="T70" fmla="*/ 462 w 721"/>
                  <a:gd name="T71" fmla="*/ 198 h 657"/>
                  <a:gd name="T72" fmla="*/ 496 w 721"/>
                  <a:gd name="T73" fmla="*/ 196 h 657"/>
                  <a:gd name="T74" fmla="*/ 499 w 721"/>
                  <a:gd name="T75" fmla="*/ 196 h 657"/>
                  <a:gd name="T76" fmla="*/ 86 w 721"/>
                  <a:gd name="T77" fmla="*/ 355 h 657"/>
                  <a:gd name="T78" fmla="*/ 59 w 721"/>
                  <a:gd name="T79" fmla="*/ 262 h 657"/>
                  <a:gd name="T80" fmla="*/ 35 w 721"/>
                  <a:gd name="T81" fmla="*/ 239 h 657"/>
                  <a:gd name="T82" fmla="*/ 0 w 721"/>
                  <a:gd name="T83" fmla="*/ 176 h 657"/>
                  <a:gd name="T84" fmla="*/ 16 w 721"/>
                  <a:gd name="T85" fmla="*/ 135 h 657"/>
                  <a:gd name="T86" fmla="*/ 116 w 721"/>
                  <a:gd name="T87" fmla="*/ 27 h 657"/>
                  <a:gd name="T88" fmla="*/ 199 w 721"/>
                  <a:gd name="T89" fmla="*/ 20 h 657"/>
                  <a:gd name="T90" fmla="*/ 242 w 721"/>
                  <a:gd name="T91" fmla="*/ 46 h 657"/>
                  <a:gd name="T92" fmla="*/ 254 w 721"/>
                  <a:gd name="T93" fmla="*/ 50 h 657"/>
                  <a:gd name="T94" fmla="*/ 350 w 721"/>
                  <a:gd name="T95" fmla="*/ 33 h 657"/>
                  <a:gd name="T96" fmla="*/ 284 w 721"/>
                  <a:gd name="T97" fmla="*/ 82 h 657"/>
                  <a:gd name="T98" fmla="*/ 260 w 721"/>
                  <a:gd name="T99" fmla="*/ 87 h 657"/>
                  <a:gd name="T100" fmla="*/ 195 w 721"/>
                  <a:gd name="T101" fmla="*/ 64 h 657"/>
                  <a:gd name="T102" fmla="*/ 176 w 721"/>
                  <a:gd name="T103" fmla="*/ 50 h 657"/>
                  <a:gd name="T104" fmla="*/ 144 w 721"/>
                  <a:gd name="T105" fmla="*/ 53 h 657"/>
                  <a:gd name="T106" fmla="*/ 44 w 721"/>
                  <a:gd name="T107" fmla="*/ 161 h 657"/>
                  <a:gd name="T108" fmla="*/ 44 w 721"/>
                  <a:gd name="T109" fmla="*/ 193 h 657"/>
                  <a:gd name="T110" fmla="*/ 69 w 721"/>
                  <a:gd name="T111" fmla="*/ 220 h 657"/>
                  <a:gd name="T112" fmla="*/ 97 w 721"/>
                  <a:gd name="T113" fmla="*/ 257 h 657"/>
                  <a:gd name="T114" fmla="*/ 115 w 721"/>
                  <a:gd name="T115" fmla="*/ 330 h 657"/>
                  <a:gd name="T116" fmla="*/ 86 w 721"/>
                  <a:gd name="T117" fmla="*/ 355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1" h="657">
                    <a:moveTo>
                      <a:pt x="499" y="196"/>
                    </a:moveTo>
                    <a:cubicBezTo>
                      <a:pt x="545" y="237"/>
                      <a:pt x="592" y="279"/>
                      <a:pt x="637" y="322"/>
                    </a:cubicBezTo>
                    <a:cubicBezTo>
                      <a:pt x="640" y="325"/>
                      <a:pt x="643" y="327"/>
                      <a:pt x="646" y="329"/>
                    </a:cubicBezTo>
                    <a:cubicBezTo>
                      <a:pt x="672" y="353"/>
                      <a:pt x="672" y="353"/>
                      <a:pt x="672" y="353"/>
                    </a:cubicBezTo>
                    <a:cubicBezTo>
                      <a:pt x="686" y="367"/>
                      <a:pt x="686" y="367"/>
                      <a:pt x="686" y="367"/>
                    </a:cubicBezTo>
                    <a:cubicBezTo>
                      <a:pt x="721" y="403"/>
                      <a:pt x="707" y="456"/>
                      <a:pt x="669" y="472"/>
                    </a:cubicBezTo>
                    <a:cubicBezTo>
                      <a:pt x="685" y="513"/>
                      <a:pt x="652" y="552"/>
                      <a:pt x="611" y="550"/>
                    </a:cubicBezTo>
                    <a:cubicBezTo>
                      <a:pt x="606" y="584"/>
                      <a:pt x="574" y="607"/>
                      <a:pt x="539" y="598"/>
                    </a:cubicBezTo>
                    <a:cubicBezTo>
                      <a:pt x="529" y="641"/>
                      <a:pt x="479" y="657"/>
                      <a:pt x="439" y="633"/>
                    </a:cubicBezTo>
                    <a:cubicBezTo>
                      <a:pt x="433" y="629"/>
                      <a:pt x="433" y="629"/>
                      <a:pt x="433" y="629"/>
                    </a:cubicBezTo>
                    <a:cubicBezTo>
                      <a:pt x="441" y="619"/>
                      <a:pt x="446" y="607"/>
                      <a:pt x="449" y="594"/>
                    </a:cubicBezTo>
                    <a:cubicBezTo>
                      <a:pt x="460" y="601"/>
                      <a:pt x="468" y="607"/>
                      <a:pt x="481" y="606"/>
                    </a:cubicBezTo>
                    <a:cubicBezTo>
                      <a:pt x="490" y="605"/>
                      <a:pt x="499" y="600"/>
                      <a:pt x="501" y="591"/>
                    </a:cubicBezTo>
                    <a:cubicBezTo>
                      <a:pt x="502" y="587"/>
                      <a:pt x="502" y="583"/>
                      <a:pt x="501" y="577"/>
                    </a:cubicBezTo>
                    <a:cubicBezTo>
                      <a:pt x="452" y="538"/>
                      <a:pt x="452" y="538"/>
                      <a:pt x="452" y="538"/>
                    </a:cubicBezTo>
                    <a:cubicBezTo>
                      <a:pt x="444" y="531"/>
                      <a:pt x="442" y="519"/>
                      <a:pt x="449" y="511"/>
                    </a:cubicBezTo>
                    <a:cubicBezTo>
                      <a:pt x="455" y="503"/>
                      <a:pt x="467" y="502"/>
                      <a:pt x="475" y="508"/>
                    </a:cubicBezTo>
                    <a:cubicBezTo>
                      <a:pt x="530" y="551"/>
                      <a:pt x="530" y="551"/>
                      <a:pt x="530" y="551"/>
                    </a:cubicBezTo>
                    <a:cubicBezTo>
                      <a:pt x="543" y="562"/>
                      <a:pt x="556" y="566"/>
                      <a:pt x="567" y="557"/>
                    </a:cubicBezTo>
                    <a:cubicBezTo>
                      <a:pt x="569" y="555"/>
                      <a:pt x="571" y="552"/>
                      <a:pt x="572" y="549"/>
                    </a:cubicBezTo>
                    <a:cubicBezTo>
                      <a:pt x="574" y="544"/>
                      <a:pt x="576" y="536"/>
                      <a:pt x="570" y="532"/>
                    </a:cubicBezTo>
                    <a:cubicBezTo>
                      <a:pt x="506" y="481"/>
                      <a:pt x="506" y="481"/>
                      <a:pt x="506" y="481"/>
                    </a:cubicBezTo>
                    <a:cubicBezTo>
                      <a:pt x="498" y="475"/>
                      <a:pt x="496" y="463"/>
                      <a:pt x="503" y="455"/>
                    </a:cubicBezTo>
                    <a:cubicBezTo>
                      <a:pt x="509" y="446"/>
                      <a:pt x="521" y="445"/>
                      <a:pt x="529" y="451"/>
                    </a:cubicBezTo>
                    <a:cubicBezTo>
                      <a:pt x="596" y="504"/>
                      <a:pt x="596" y="504"/>
                      <a:pt x="596" y="504"/>
                    </a:cubicBezTo>
                    <a:cubicBezTo>
                      <a:pt x="597" y="504"/>
                      <a:pt x="597" y="505"/>
                      <a:pt x="598" y="505"/>
                    </a:cubicBezTo>
                    <a:cubicBezTo>
                      <a:pt x="620" y="525"/>
                      <a:pt x="656" y="496"/>
                      <a:pt x="620" y="467"/>
                    </a:cubicBezTo>
                    <a:cubicBezTo>
                      <a:pt x="549" y="414"/>
                      <a:pt x="549" y="414"/>
                      <a:pt x="549" y="414"/>
                    </a:cubicBezTo>
                    <a:cubicBezTo>
                      <a:pt x="541" y="408"/>
                      <a:pt x="539" y="396"/>
                      <a:pt x="546" y="388"/>
                    </a:cubicBezTo>
                    <a:cubicBezTo>
                      <a:pt x="552" y="379"/>
                      <a:pt x="564" y="378"/>
                      <a:pt x="572" y="384"/>
                    </a:cubicBezTo>
                    <a:cubicBezTo>
                      <a:pt x="642" y="437"/>
                      <a:pt x="642" y="437"/>
                      <a:pt x="642" y="437"/>
                    </a:cubicBezTo>
                    <a:cubicBezTo>
                      <a:pt x="649" y="441"/>
                      <a:pt x="659" y="436"/>
                      <a:pt x="663" y="429"/>
                    </a:cubicBezTo>
                    <a:cubicBezTo>
                      <a:pt x="671" y="419"/>
                      <a:pt x="670" y="405"/>
                      <a:pt x="659" y="394"/>
                    </a:cubicBezTo>
                    <a:cubicBezTo>
                      <a:pt x="645" y="379"/>
                      <a:pt x="645" y="379"/>
                      <a:pt x="645" y="379"/>
                    </a:cubicBezTo>
                    <a:cubicBezTo>
                      <a:pt x="457" y="209"/>
                      <a:pt x="457" y="209"/>
                      <a:pt x="457" y="209"/>
                    </a:cubicBezTo>
                    <a:cubicBezTo>
                      <a:pt x="453" y="205"/>
                      <a:pt x="456" y="198"/>
                      <a:pt x="462" y="198"/>
                    </a:cubicBezTo>
                    <a:cubicBezTo>
                      <a:pt x="473" y="198"/>
                      <a:pt x="485" y="198"/>
                      <a:pt x="496" y="196"/>
                    </a:cubicBezTo>
                    <a:cubicBezTo>
                      <a:pt x="497" y="196"/>
                      <a:pt x="498" y="196"/>
                      <a:pt x="499" y="196"/>
                    </a:cubicBezTo>
                    <a:close/>
                    <a:moveTo>
                      <a:pt x="86" y="355"/>
                    </a:moveTo>
                    <a:cubicBezTo>
                      <a:pt x="66" y="330"/>
                      <a:pt x="64" y="295"/>
                      <a:pt x="59" y="262"/>
                    </a:cubicBezTo>
                    <a:cubicBezTo>
                      <a:pt x="35" y="239"/>
                      <a:pt x="35" y="239"/>
                      <a:pt x="35" y="239"/>
                    </a:cubicBezTo>
                    <a:cubicBezTo>
                      <a:pt x="17" y="219"/>
                      <a:pt x="0" y="205"/>
                      <a:pt x="0" y="176"/>
                    </a:cubicBezTo>
                    <a:cubicBezTo>
                      <a:pt x="0" y="161"/>
                      <a:pt x="6" y="147"/>
                      <a:pt x="16" y="135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38" y="3"/>
                      <a:pt x="174" y="0"/>
                      <a:pt x="199" y="20"/>
                    </a:cubicBezTo>
                    <a:cubicBezTo>
                      <a:pt x="215" y="31"/>
                      <a:pt x="221" y="38"/>
                      <a:pt x="242" y="46"/>
                    </a:cubicBezTo>
                    <a:cubicBezTo>
                      <a:pt x="248" y="48"/>
                      <a:pt x="253" y="50"/>
                      <a:pt x="254" y="50"/>
                    </a:cubicBezTo>
                    <a:cubicBezTo>
                      <a:pt x="284" y="46"/>
                      <a:pt x="316" y="32"/>
                      <a:pt x="350" y="33"/>
                    </a:cubicBezTo>
                    <a:cubicBezTo>
                      <a:pt x="337" y="42"/>
                      <a:pt x="286" y="82"/>
                      <a:pt x="284" y="82"/>
                    </a:cubicBezTo>
                    <a:cubicBezTo>
                      <a:pt x="276" y="84"/>
                      <a:pt x="268" y="86"/>
                      <a:pt x="260" y="87"/>
                    </a:cubicBezTo>
                    <a:cubicBezTo>
                      <a:pt x="241" y="90"/>
                      <a:pt x="208" y="74"/>
                      <a:pt x="195" y="64"/>
                    </a:cubicBezTo>
                    <a:cubicBezTo>
                      <a:pt x="176" y="50"/>
                      <a:pt x="176" y="50"/>
                      <a:pt x="176" y="50"/>
                    </a:cubicBezTo>
                    <a:cubicBezTo>
                      <a:pt x="166" y="42"/>
                      <a:pt x="152" y="44"/>
                      <a:pt x="144" y="53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36" y="170"/>
                      <a:pt x="36" y="184"/>
                      <a:pt x="44" y="193"/>
                    </a:cubicBezTo>
                    <a:cubicBezTo>
                      <a:pt x="53" y="203"/>
                      <a:pt x="59" y="210"/>
                      <a:pt x="69" y="220"/>
                    </a:cubicBezTo>
                    <a:cubicBezTo>
                      <a:pt x="80" y="230"/>
                      <a:pt x="95" y="244"/>
                      <a:pt x="97" y="257"/>
                    </a:cubicBezTo>
                    <a:cubicBezTo>
                      <a:pt x="100" y="280"/>
                      <a:pt x="102" y="313"/>
                      <a:pt x="115" y="330"/>
                    </a:cubicBezTo>
                    <a:cubicBezTo>
                      <a:pt x="102" y="337"/>
                      <a:pt x="95" y="344"/>
                      <a:pt x="86" y="3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 17"/>
              <p:cNvSpPr>
                <a:spLocks noEditPoints="1"/>
              </p:cNvSpPr>
              <p:nvPr/>
            </p:nvSpPr>
            <p:spPr bwMode="auto">
              <a:xfrm>
                <a:off x="7980982" y="3772690"/>
                <a:ext cx="595412" cy="551158"/>
              </a:xfrm>
              <a:custGeom>
                <a:avLst/>
                <a:gdLst>
                  <a:gd name="T0" fmla="*/ 319 w 689"/>
                  <a:gd name="T1" fmla="*/ 543 h 638"/>
                  <a:gd name="T2" fmla="*/ 262 w 689"/>
                  <a:gd name="T3" fmla="*/ 538 h 638"/>
                  <a:gd name="T4" fmla="*/ 258 w 689"/>
                  <a:gd name="T5" fmla="*/ 538 h 638"/>
                  <a:gd name="T6" fmla="*/ 257 w 689"/>
                  <a:gd name="T7" fmla="*/ 535 h 638"/>
                  <a:gd name="T8" fmla="*/ 241 w 689"/>
                  <a:gd name="T9" fmla="*/ 489 h 638"/>
                  <a:gd name="T10" fmla="*/ 241 w 689"/>
                  <a:gd name="T11" fmla="*/ 489 h 638"/>
                  <a:gd name="T12" fmla="*/ 185 w 689"/>
                  <a:gd name="T13" fmla="*/ 484 h 638"/>
                  <a:gd name="T14" fmla="*/ 181 w 689"/>
                  <a:gd name="T15" fmla="*/ 484 h 638"/>
                  <a:gd name="T16" fmla="*/ 180 w 689"/>
                  <a:gd name="T17" fmla="*/ 481 h 638"/>
                  <a:gd name="T18" fmla="*/ 164 w 689"/>
                  <a:gd name="T19" fmla="*/ 435 h 638"/>
                  <a:gd name="T20" fmla="*/ 164 w 689"/>
                  <a:gd name="T21" fmla="*/ 435 h 638"/>
                  <a:gd name="T22" fmla="*/ 117 w 689"/>
                  <a:gd name="T23" fmla="*/ 425 h 638"/>
                  <a:gd name="T24" fmla="*/ 113 w 689"/>
                  <a:gd name="T25" fmla="*/ 425 h 638"/>
                  <a:gd name="T26" fmla="*/ 113 w 689"/>
                  <a:gd name="T27" fmla="*/ 421 h 638"/>
                  <a:gd name="T28" fmla="*/ 100 w 689"/>
                  <a:gd name="T29" fmla="*/ 365 h 638"/>
                  <a:gd name="T30" fmla="*/ 100 w 689"/>
                  <a:gd name="T31" fmla="*/ 365 h 638"/>
                  <a:gd name="T32" fmla="*/ 32 w 689"/>
                  <a:gd name="T33" fmla="*/ 370 h 638"/>
                  <a:gd name="T34" fmla="*/ 18 w 689"/>
                  <a:gd name="T35" fmla="*/ 386 h 638"/>
                  <a:gd name="T36" fmla="*/ 23 w 689"/>
                  <a:gd name="T37" fmla="*/ 455 h 638"/>
                  <a:gd name="T38" fmla="*/ 23 w 689"/>
                  <a:gd name="T39" fmla="*/ 455 h 638"/>
                  <a:gd name="T40" fmla="*/ 66 w 689"/>
                  <a:gd name="T41" fmla="*/ 465 h 638"/>
                  <a:gd name="T42" fmla="*/ 70 w 689"/>
                  <a:gd name="T43" fmla="*/ 466 h 638"/>
                  <a:gd name="T44" fmla="*/ 69 w 689"/>
                  <a:gd name="T45" fmla="*/ 470 h 638"/>
                  <a:gd name="T46" fmla="*/ 76 w 689"/>
                  <a:gd name="T47" fmla="*/ 536 h 638"/>
                  <a:gd name="T48" fmla="*/ 76 w 689"/>
                  <a:gd name="T49" fmla="*/ 536 h 638"/>
                  <a:gd name="T50" fmla="*/ 142 w 689"/>
                  <a:gd name="T51" fmla="*/ 534 h 638"/>
                  <a:gd name="T52" fmla="*/ 145 w 689"/>
                  <a:gd name="T53" fmla="*/ 534 h 638"/>
                  <a:gd name="T54" fmla="*/ 147 w 689"/>
                  <a:gd name="T55" fmla="*/ 537 h 638"/>
                  <a:gd name="T56" fmla="*/ 164 w 689"/>
                  <a:gd name="T57" fmla="*/ 578 h 638"/>
                  <a:gd name="T58" fmla="*/ 164 w 689"/>
                  <a:gd name="T59" fmla="*/ 578 h 638"/>
                  <a:gd name="T60" fmla="*/ 230 w 689"/>
                  <a:gd name="T61" fmla="*/ 576 h 638"/>
                  <a:gd name="T62" fmla="*/ 233 w 689"/>
                  <a:gd name="T63" fmla="*/ 576 h 638"/>
                  <a:gd name="T64" fmla="*/ 235 w 689"/>
                  <a:gd name="T65" fmla="*/ 579 h 638"/>
                  <a:gd name="T66" fmla="*/ 252 w 689"/>
                  <a:gd name="T67" fmla="*/ 621 h 638"/>
                  <a:gd name="T68" fmla="*/ 320 w 689"/>
                  <a:gd name="T69" fmla="*/ 615 h 638"/>
                  <a:gd name="T70" fmla="*/ 324 w 689"/>
                  <a:gd name="T71" fmla="*/ 611 h 638"/>
                  <a:gd name="T72" fmla="*/ 319 w 689"/>
                  <a:gd name="T73" fmla="*/ 543 h 638"/>
                  <a:gd name="T74" fmla="*/ 449 w 689"/>
                  <a:gd name="T75" fmla="*/ 177 h 638"/>
                  <a:gd name="T76" fmla="*/ 576 w 689"/>
                  <a:gd name="T77" fmla="*/ 299 h 638"/>
                  <a:gd name="T78" fmla="*/ 597 w 689"/>
                  <a:gd name="T79" fmla="*/ 306 h 638"/>
                  <a:gd name="T80" fmla="*/ 616 w 689"/>
                  <a:gd name="T81" fmla="*/ 293 h 638"/>
                  <a:gd name="T82" fmla="*/ 636 w 689"/>
                  <a:gd name="T83" fmla="*/ 234 h 638"/>
                  <a:gd name="T84" fmla="*/ 649 w 689"/>
                  <a:gd name="T85" fmla="*/ 209 h 638"/>
                  <a:gd name="T86" fmla="*/ 671 w 689"/>
                  <a:gd name="T87" fmla="*/ 186 h 638"/>
                  <a:gd name="T88" fmla="*/ 672 w 689"/>
                  <a:gd name="T89" fmla="*/ 121 h 638"/>
                  <a:gd name="T90" fmla="*/ 580 w 689"/>
                  <a:gd name="T91" fmla="*/ 21 h 638"/>
                  <a:gd name="T92" fmla="*/ 515 w 689"/>
                  <a:gd name="T93" fmla="*/ 16 h 638"/>
                  <a:gd name="T94" fmla="*/ 493 w 689"/>
                  <a:gd name="T95" fmla="*/ 34 h 638"/>
                  <a:gd name="T96" fmla="*/ 457 w 689"/>
                  <a:gd name="T97" fmla="*/ 44 h 638"/>
                  <a:gd name="T98" fmla="*/ 390 w 689"/>
                  <a:gd name="T99" fmla="*/ 36 h 638"/>
                  <a:gd name="T100" fmla="*/ 274 w 689"/>
                  <a:gd name="T101" fmla="*/ 67 h 638"/>
                  <a:gd name="T102" fmla="*/ 139 w 689"/>
                  <a:gd name="T103" fmla="*/ 171 h 638"/>
                  <a:gd name="T104" fmla="*/ 203 w 689"/>
                  <a:gd name="T105" fmla="*/ 222 h 638"/>
                  <a:gd name="T106" fmla="*/ 301 w 689"/>
                  <a:gd name="T107" fmla="*/ 161 h 638"/>
                  <a:gd name="T108" fmla="*/ 346 w 689"/>
                  <a:gd name="T109" fmla="*/ 158 h 638"/>
                  <a:gd name="T110" fmla="*/ 408 w 689"/>
                  <a:gd name="T111" fmla="*/ 165 h 638"/>
                  <a:gd name="T112" fmla="*/ 449 w 689"/>
                  <a:gd name="T113" fmla="*/ 17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9" h="638">
                    <a:moveTo>
                      <a:pt x="319" y="543"/>
                    </a:moveTo>
                    <a:cubicBezTo>
                      <a:pt x="302" y="529"/>
                      <a:pt x="279" y="528"/>
                      <a:pt x="262" y="538"/>
                    </a:cubicBezTo>
                    <a:cubicBezTo>
                      <a:pt x="261" y="539"/>
                      <a:pt x="259" y="539"/>
                      <a:pt x="258" y="538"/>
                    </a:cubicBezTo>
                    <a:cubicBezTo>
                      <a:pt x="257" y="537"/>
                      <a:pt x="257" y="536"/>
                      <a:pt x="257" y="535"/>
                    </a:cubicBezTo>
                    <a:cubicBezTo>
                      <a:pt x="260" y="518"/>
                      <a:pt x="255" y="500"/>
                      <a:pt x="241" y="489"/>
                    </a:cubicBezTo>
                    <a:cubicBezTo>
                      <a:pt x="241" y="489"/>
                      <a:pt x="241" y="489"/>
                      <a:pt x="241" y="489"/>
                    </a:cubicBezTo>
                    <a:cubicBezTo>
                      <a:pt x="225" y="475"/>
                      <a:pt x="202" y="473"/>
                      <a:pt x="185" y="484"/>
                    </a:cubicBezTo>
                    <a:cubicBezTo>
                      <a:pt x="183" y="485"/>
                      <a:pt x="182" y="484"/>
                      <a:pt x="181" y="484"/>
                    </a:cubicBezTo>
                    <a:cubicBezTo>
                      <a:pt x="180" y="483"/>
                      <a:pt x="180" y="482"/>
                      <a:pt x="180" y="481"/>
                    </a:cubicBezTo>
                    <a:cubicBezTo>
                      <a:pt x="183" y="464"/>
                      <a:pt x="177" y="446"/>
                      <a:pt x="164" y="435"/>
                    </a:cubicBezTo>
                    <a:cubicBezTo>
                      <a:pt x="164" y="435"/>
                      <a:pt x="164" y="435"/>
                      <a:pt x="164" y="435"/>
                    </a:cubicBezTo>
                    <a:cubicBezTo>
                      <a:pt x="150" y="423"/>
                      <a:pt x="132" y="420"/>
                      <a:pt x="117" y="425"/>
                    </a:cubicBezTo>
                    <a:cubicBezTo>
                      <a:pt x="115" y="426"/>
                      <a:pt x="114" y="425"/>
                      <a:pt x="113" y="425"/>
                    </a:cubicBezTo>
                    <a:cubicBezTo>
                      <a:pt x="112" y="424"/>
                      <a:pt x="112" y="422"/>
                      <a:pt x="113" y="421"/>
                    </a:cubicBezTo>
                    <a:cubicBezTo>
                      <a:pt x="121" y="402"/>
                      <a:pt x="116" y="379"/>
                      <a:pt x="100" y="365"/>
                    </a:cubicBezTo>
                    <a:cubicBezTo>
                      <a:pt x="100" y="365"/>
                      <a:pt x="100" y="365"/>
                      <a:pt x="100" y="365"/>
                    </a:cubicBezTo>
                    <a:cubicBezTo>
                      <a:pt x="80" y="347"/>
                      <a:pt x="49" y="350"/>
                      <a:pt x="32" y="370"/>
                    </a:cubicBezTo>
                    <a:cubicBezTo>
                      <a:pt x="18" y="386"/>
                      <a:pt x="18" y="386"/>
                      <a:pt x="18" y="386"/>
                    </a:cubicBezTo>
                    <a:cubicBezTo>
                      <a:pt x="0" y="406"/>
                      <a:pt x="2" y="437"/>
                      <a:pt x="23" y="455"/>
                    </a:cubicBezTo>
                    <a:cubicBezTo>
                      <a:pt x="23" y="455"/>
                      <a:pt x="23" y="455"/>
                      <a:pt x="23" y="455"/>
                    </a:cubicBezTo>
                    <a:cubicBezTo>
                      <a:pt x="35" y="465"/>
                      <a:pt x="51" y="469"/>
                      <a:pt x="66" y="465"/>
                    </a:cubicBezTo>
                    <a:cubicBezTo>
                      <a:pt x="68" y="465"/>
                      <a:pt x="69" y="465"/>
                      <a:pt x="70" y="466"/>
                    </a:cubicBezTo>
                    <a:cubicBezTo>
                      <a:pt x="70" y="467"/>
                      <a:pt x="70" y="469"/>
                      <a:pt x="69" y="470"/>
                    </a:cubicBezTo>
                    <a:cubicBezTo>
                      <a:pt x="54" y="490"/>
                      <a:pt x="57" y="519"/>
                      <a:pt x="76" y="536"/>
                    </a:cubicBezTo>
                    <a:cubicBezTo>
                      <a:pt x="76" y="536"/>
                      <a:pt x="76" y="536"/>
                      <a:pt x="76" y="536"/>
                    </a:cubicBezTo>
                    <a:cubicBezTo>
                      <a:pt x="95" y="553"/>
                      <a:pt x="124" y="552"/>
                      <a:pt x="142" y="534"/>
                    </a:cubicBezTo>
                    <a:cubicBezTo>
                      <a:pt x="143" y="533"/>
                      <a:pt x="144" y="533"/>
                      <a:pt x="145" y="534"/>
                    </a:cubicBezTo>
                    <a:cubicBezTo>
                      <a:pt x="147" y="534"/>
                      <a:pt x="147" y="535"/>
                      <a:pt x="147" y="537"/>
                    </a:cubicBezTo>
                    <a:cubicBezTo>
                      <a:pt x="146" y="552"/>
                      <a:pt x="151" y="568"/>
                      <a:pt x="164" y="578"/>
                    </a:cubicBezTo>
                    <a:cubicBezTo>
                      <a:pt x="164" y="578"/>
                      <a:pt x="164" y="578"/>
                      <a:pt x="164" y="578"/>
                    </a:cubicBezTo>
                    <a:cubicBezTo>
                      <a:pt x="183" y="595"/>
                      <a:pt x="212" y="594"/>
                      <a:pt x="230" y="576"/>
                    </a:cubicBezTo>
                    <a:cubicBezTo>
                      <a:pt x="231" y="575"/>
                      <a:pt x="232" y="575"/>
                      <a:pt x="233" y="576"/>
                    </a:cubicBezTo>
                    <a:cubicBezTo>
                      <a:pt x="234" y="576"/>
                      <a:pt x="235" y="577"/>
                      <a:pt x="235" y="579"/>
                    </a:cubicBezTo>
                    <a:cubicBezTo>
                      <a:pt x="233" y="594"/>
                      <a:pt x="239" y="610"/>
                      <a:pt x="252" y="621"/>
                    </a:cubicBezTo>
                    <a:cubicBezTo>
                      <a:pt x="272" y="638"/>
                      <a:pt x="303" y="636"/>
                      <a:pt x="320" y="615"/>
                    </a:cubicBezTo>
                    <a:cubicBezTo>
                      <a:pt x="324" y="611"/>
                      <a:pt x="324" y="611"/>
                      <a:pt x="324" y="611"/>
                    </a:cubicBezTo>
                    <a:cubicBezTo>
                      <a:pt x="341" y="591"/>
                      <a:pt x="339" y="560"/>
                      <a:pt x="319" y="543"/>
                    </a:cubicBezTo>
                    <a:close/>
                    <a:moveTo>
                      <a:pt x="449" y="177"/>
                    </a:moveTo>
                    <a:cubicBezTo>
                      <a:pt x="489" y="216"/>
                      <a:pt x="535" y="260"/>
                      <a:pt x="576" y="299"/>
                    </a:cubicBezTo>
                    <a:cubicBezTo>
                      <a:pt x="582" y="305"/>
                      <a:pt x="589" y="307"/>
                      <a:pt x="597" y="306"/>
                    </a:cubicBezTo>
                    <a:cubicBezTo>
                      <a:pt x="605" y="305"/>
                      <a:pt x="612" y="300"/>
                      <a:pt x="616" y="293"/>
                    </a:cubicBezTo>
                    <a:cubicBezTo>
                      <a:pt x="626" y="275"/>
                      <a:pt x="632" y="256"/>
                      <a:pt x="636" y="234"/>
                    </a:cubicBezTo>
                    <a:cubicBezTo>
                      <a:pt x="638" y="224"/>
                      <a:pt x="642" y="216"/>
                      <a:pt x="649" y="209"/>
                    </a:cubicBezTo>
                    <a:cubicBezTo>
                      <a:pt x="671" y="186"/>
                      <a:pt x="671" y="186"/>
                      <a:pt x="671" y="186"/>
                    </a:cubicBezTo>
                    <a:cubicBezTo>
                      <a:pt x="688" y="168"/>
                      <a:pt x="689" y="139"/>
                      <a:pt x="672" y="121"/>
                    </a:cubicBezTo>
                    <a:cubicBezTo>
                      <a:pt x="580" y="21"/>
                      <a:pt x="580" y="21"/>
                      <a:pt x="580" y="21"/>
                    </a:cubicBezTo>
                    <a:cubicBezTo>
                      <a:pt x="563" y="3"/>
                      <a:pt x="534" y="0"/>
                      <a:pt x="515" y="16"/>
                    </a:cubicBezTo>
                    <a:cubicBezTo>
                      <a:pt x="493" y="34"/>
                      <a:pt x="493" y="34"/>
                      <a:pt x="493" y="34"/>
                    </a:cubicBezTo>
                    <a:cubicBezTo>
                      <a:pt x="483" y="42"/>
                      <a:pt x="471" y="45"/>
                      <a:pt x="457" y="44"/>
                    </a:cubicBezTo>
                    <a:cubicBezTo>
                      <a:pt x="435" y="41"/>
                      <a:pt x="412" y="38"/>
                      <a:pt x="390" y="36"/>
                    </a:cubicBezTo>
                    <a:cubicBezTo>
                      <a:pt x="347" y="30"/>
                      <a:pt x="308" y="41"/>
                      <a:pt x="274" y="67"/>
                    </a:cubicBezTo>
                    <a:cubicBezTo>
                      <a:pt x="229" y="101"/>
                      <a:pt x="184" y="136"/>
                      <a:pt x="139" y="171"/>
                    </a:cubicBezTo>
                    <a:cubicBezTo>
                      <a:pt x="95" y="207"/>
                      <a:pt x="151" y="255"/>
                      <a:pt x="203" y="222"/>
                    </a:cubicBezTo>
                    <a:cubicBezTo>
                      <a:pt x="301" y="161"/>
                      <a:pt x="301" y="161"/>
                      <a:pt x="301" y="161"/>
                    </a:cubicBezTo>
                    <a:cubicBezTo>
                      <a:pt x="315" y="153"/>
                      <a:pt x="331" y="152"/>
                      <a:pt x="346" y="158"/>
                    </a:cubicBezTo>
                    <a:cubicBezTo>
                      <a:pt x="364" y="167"/>
                      <a:pt x="388" y="168"/>
                      <a:pt x="408" y="165"/>
                    </a:cubicBezTo>
                    <a:cubicBezTo>
                      <a:pt x="423" y="162"/>
                      <a:pt x="437" y="166"/>
                      <a:pt x="449" y="1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23"/>
          <p:cNvGrpSpPr/>
          <p:nvPr/>
        </p:nvGrpSpPr>
        <p:grpSpPr>
          <a:xfrm>
            <a:off x="8898870" y="5311789"/>
            <a:ext cx="674880" cy="710302"/>
            <a:chOff x="4798846" y="3684983"/>
            <a:chExt cx="563884" cy="563961"/>
          </a:xfrm>
        </p:grpSpPr>
        <p:sp>
          <p:nvSpPr>
            <p:cNvPr id="43" name="椭圆 42"/>
            <p:cNvSpPr/>
            <p:nvPr/>
          </p:nvSpPr>
          <p:spPr>
            <a:xfrm>
              <a:off x="4798846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7" name="组合 53"/>
            <p:cNvGrpSpPr/>
            <p:nvPr/>
          </p:nvGrpSpPr>
          <p:grpSpPr>
            <a:xfrm>
              <a:off x="4986263" y="3800231"/>
              <a:ext cx="203290" cy="270481"/>
              <a:chOff x="7976594" y="2279040"/>
              <a:chExt cx="528116" cy="702571"/>
            </a:xfrm>
            <a:solidFill>
              <a:schemeClr val="bg1"/>
            </a:solidFill>
          </p:grpSpPr>
          <p:sp>
            <p:nvSpPr>
              <p:cNvPr id="55" name="Freeform 23"/>
              <p:cNvSpPr>
                <a:spLocks noEditPoints="1"/>
              </p:cNvSpPr>
              <p:nvPr/>
            </p:nvSpPr>
            <p:spPr bwMode="auto">
              <a:xfrm>
                <a:off x="7976594" y="2279040"/>
                <a:ext cx="519705" cy="702571"/>
              </a:xfrm>
              <a:custGeom>
                <a:avLst/>
                <a:gdLst>
                  <a:gd name="T0" fmla="*/ 592 w 601"/>
                  <a:gd name="T1" fmla="*/ 600 h 813"/>
                  <a:gd name="T2" fmla="*/ 374 w 601"/>
                  <a:gd name="T3" fmla="*/ 589 h 813"/>
                  <a:gd name="T4" fmla="*/ 374 w 601"/>
                  <a:gd name="T5" fmla="*/ 423 h 813"/>
                  <a:gd name="T6" fmla="*/ 601 w 601"/>
                  <a:gd name="T7" fmla="*/ 435 h 813"/>
                  <a:gd name="T8" fmla="*/ 533 w 601"/>
                  <a:gd name="T9" fmla="*/ 514 h 813"/>
                  <a:gd name="T10" fmla="*/ 592 w 601"/>
                  <a:gd name="T11" fmla="*/ 600 h 813"/>
                  <a:gd name="T12" fmla="*/ 253 w 601"/>
                  <a:gd name="T13" fmla="*/ 44 h 813"/>
                  <a:gd name="T14" fmla="*/ 298 w 601"/>
                  <a:gd name="T15" fmla="*/ 0 h 813"/>
                  <a:gd name="T16" fmla="*/ 342 w 601"/>
                  <a:gd name="T17" fmla="*/ 44 h 813"/>
                  <a:gd name="T18" fmla="*/ 342 w 601"/>
                  <a:gd name="T19" fmla="*/ 103 h 813"/>
                  <a:gd name="T20" fmla="*/ 253 w 601"/>
                  <a:gd name="T21" fmla="*/ 108 h 813"/>
                  <a:gd name="T22" fmla="*/ 253 w 601"/>
                  <a:gd name="T23" fmla="*/ 44 h 813"/>
                  <a:gd name="T24" fmla="*/ 342 w 601"/>
                  <a:gd name="T25" fmla="*/ 332 h 813"/>
                  <a:gd name="T26" fmla="*/ 342 w 601"/>
                  <a:gd name="T27" fmla="*/ 737 h 813"/>
                  <a:gd name="T28" fmla="*/ 355 w 601"/>
                  <a:gd name="T29" fmla="*/ 750 h 813"/>
                  <a:gd name="T30" fmla="*/ 380 w 601"/>
                  <a:gd name="T31" fmla="*/ 750 h 813"/>
                  <a:gd name="T32" fmla="*/ 415 w 601"/>
                  <a:gd name="T33" fmla="*/ 786 h 813"/>
                  <a:gd name="T34" fmla="*/ 415 w 601"/>
                  <a:gd name="T35" fmla="*/ 813 h 813"/>
                  <a:gd name="T36" fmla="*/ 180 w 601"/>
                  <a:gd name="T37" fmla="*/ 813 h 813"/>
                  <a:gd name="T38" fmla="*/ 180 w 601"/>
                  <a:gd name="T39" fmla="*/ 786 h 813"/>
                  <a:gd name="T40" fmla="*/ 216 w 601"/>
                  <a:gd name="T41" fmla="*/ 750 h 813"/>
                  <a:gd name="T42" fmla="*/ 240 w 601"/>
                  <a:gd name="T43" fmla="*/ 750 h 813"/>
                  <a:gd name="T44" fmla="*/ 253 w 601"/>
                  <a:gd name="T45" fmla="*/ 737 h 813"/>
                  <a:gd name="T46" fmla="*/ 253 w 601"/>
                  <a:gd name="T47" fmla="*/ 337 h 813"/>
                  <a:gd name="T48" fmla="*/ 342 w 601"/>
                  <a:gd name="T49" fmla="*/ 332 h 813"/>
                  <a:gd name="T50" fmla="*/ 221 w 601"/>
                  <a:gd name="T51" fmla="*/ 581 h 813"/>
                  <a:gd name="T52" fmla="*/ 59 w 601"/>
                  <a:gd name="T53" fmla="*/ 572 h 813"/>
                  <a:gd name="T54" fmla="*/ 0 w 601"/>
                  <a:gd name="T55" fmla="*/ 486 h 813"/>
                  <a:gd name="T56" fmla="*/ 68 w 601"/>
                  <a:gd name="T57" fmla="*/ 407 h 813"/>
                  <a:gd name="T58" fmla="*/ 221 w 601"/>
                  <a:gd name="T59" fmla="*/ 415 h 813"/>
                  <a:gd name="T60" fmla="*/ 221 w 601"/>
                  <a:gd name="T61" fmla="*/ 58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1" h="813">
                    <a:moveTo>
                      <a:pt x="592" y="600"/>
                    </a:moveTo>
                    <a:cubicBezTo>
                      <a:pt x="374" y="589"/>
                      <a:pt x="374" y="589"/>
                      <a:pt x="374" y="589"/>
                    </a:cubicBezTo>
                    <a:cubicBezTo>
                      <a:pt x="374" y="423"/>
                      <a:pt x="374" y="423"/>
                      <a:pt x="374" y="423"/>
                    </a:cubicBezTo>
                    <a:cubicBezTo>
                      <a:pt x="601" y="435"/>
                      <a:pt x="601" y="435"/>
                      <a:pt x="601" y="435"/>
                    </a:cubicBezTo>
                    <a:cubicBezTo>
                      <a:pt x="533" y="514"/>
                      <a:pt x="533" y="514"/>
                      <a:pt x="533" y="514"/>
                    </a:cubicBezTo>
                    <a:cubicBezTo>
                      <a:pt x="592" y="600"/>
                      <a:pt x="592" y="600"/>
                      <a:pt x="592" y="600"/>
                    </a:cubicBezTo>
                    <a:close/>
                    <a:moveTo>
                      <a:pt x="253" y="44"/>
                    </a:moveTo>
                    <a:cubicBezTo>
                      <a:pt x="253" y="20"/>
                      <a:pt x="273" y="0"/>
                      <a:pt x="298" y="0"/>
                    </a:cubicBezTo>
                    <a:cubicBezTo>
                      <a:pt x="322" y="0"/>
                      <a:pt x="342" y="20"/>
                      <a:pt x="342" y="44"/>
                    </a:cubicBezTo>
                    <a:cubicBezTo>
                      <a:pt x="342" y="103"/>
                      <a:pt x="342" y="103"/>
                      <a:pt x="342" y="103"/>
                    </a:cubicBezTo>
                    <a:cubicBezTo>
                      <a:pt x="253" y="108"/>
                      <a:pt x="253" y="108"/>
                      <a:pt x="253" y="108"/>
                    </a:cubicBezTo>
                    <a:cubicBezTo>
                      <a:pt x="253" y="44"/>
                      <a:pt x="253" y="44"/>
                      <a:pt x="253" y="44"/>
                    </a:cubicBezTo>
                    <a:close/>
                    <a:moveTo>
                      <a:pt x="342" y="332"/>
                    </a:moveTo>
                    <a:cubicBezTo>
                      <a:pt x="342" y="737"/>
                      <a:pt x="342" y="737"/>
                      <a:pt x="342" y="737"/>
                    </a:cubicBezTo>
                    <a:cubicBezTo>
                      <a:pt x="342" y="744"/>
                      <a:pt x="348" y="750"/>
                      <a:pt x="355" y="750"/>
                    </a:cubicBezTo>
                    <a:cubicBezTo>
                      <a:pt x="380" y="750"/>
                      <a:pt x="380" y="750"/>
                      <a:pt x="380" y="750"/>
                    </a:cubicBezTo>
                    <a:cubicBezTo>
                      <a:pt x="399" y="750"/>
                      <a:pt x="415" y="766"/>
                      <a:pt x="415" y="786"/>
                    </a:cubicBezTo>
                    <a:cubicBezTo>
                      <a:pt x="415" y="813"/>
                      <a:pt x="415" y="813"/>
                      <a:pt x="415" y="813"/>
                    </a:cubicBezTo>
                    <a:cubicBezTo>
                      <a:pt x="180" y="813"/>
                      <a:pt x="180" y="813"/>
                      <a:pt x="180" y="813"/>
                    </a:cubicBezTo>
                    <a:cubicBezTo>
                      <a:pt x="180" y="786"/>
                      <a:pt x="180" y="786"/>
                      <a:pt x="180" y="786"/>
                    </a:cubicBezTo>
                    <a:cubicBezTo>
                      <a:pt x="180" y="766"/>
                      <a:pt x="196" y="750"/>
                      <a:pt x="216" y="750"/>
                    </a:cubicBezTo>
                    <a:cubicBezTo>
                      <a:pt x="240" y="750"/>
                      <a:pt x="240" y="750"/>
                      <a:pt x="240" y="750"/>
                    </a:cubicBezTo>
                    <a:cubicBezTo>
                      <a:pt x="247" y="750"/>
                      <a:pt x="253" y="744"/>
                      <a:pt x="253" y="737"/>
                    </a:cubicBezTo>
                    <a:cubicBezTo>
                      <a:pt x="253" y="337"/>
                      <a:pt x="253" y="337"/>
                      <a:pt x="253" y="337"/>
                    </a:cubicBezTo>
                    <a:cubicBezTo>
                      <a:pt x="342" y="332"/>
                      <a:pt x="342" y="332"/>
                      <a:pt x="342" y="332"/>
                    </a:cubicBezTo>
                    <a:close/>
                    <a:moveTo>
                      <a:pt x="221" y="581"/>
                    </a:moveTo>
                    <a:cubicBezTo>
                      <a:pt x="59" y="572"/>
                      <a:pt x="59" y="572"/>
                      <a:pt x="59" y="572"/>
                    </a:cubicBezTo>
                    <a:cubicBezTo>
                      <a:pt x="0" y="486"/>
                      <a:pt x="0" y="486"/>
                      <a:pt x="0" y="486"/>
                    </a:cubicBezTo>
                    <a:cubicBezTo>
                      <a:pt x="68" y="407"/>
                      <a:pt x="68" y="407"/>
                      <a:pt x="68" y="407"/>
                    </a:cubicBezTo>
                    <a:cubicBezTo>
                      <a:pt x="221" y="415"/>
                      <a:pt x="221" y="415"/>
                      <a:pt x="221" y="415"/>
                    </a:cubicBezTo>
                    <a:cubicBezTo>
                      <a:pt x="221" y="581"/>
                      <a:pt x="221" y="581"/>
                      <a:pt x="221" y="5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Freeform 24"/>
              <p:cNvSpPr/>
              <p:nvPr/>
            </p:nvSpPr>
            <p:spPr bwMode="auto">
              <a:xfrm>
                <a:off x="7985371" y="2386200"/>
                <a:ext cx="519339" cy="166774"/>
              </a:xfrm>
              <a:custGeom>
                <a:avLst/>
                <a:gdLst>
                  <a:gd name="T0" fmla="*/ 0 w 1420"/>
                  <a:gd name="T1" fmla="*/ 66 h 456"/>
                  <a:gd name="T2" fmla="*/ 631 w 1420"/>
                  <a:gd name="T3" fmla="*/ 33 h 456"/>
                  <a:gd name="T4" fmla="*/ 1259 w 1420"/>
                  <a:gd name="T5" fmla="*/ 0 h 456"/>
                  <a:gd name="T6" fmla="*/ 1420 w 1420"/>
                  <a:gd name="T7" fmla="*/ 189 h 456"/>
                  <a:gd name="T8" fmla="*/ 1281 w 1420"/>
                  <a:gd name="T9" fmla="*/ 390 h 456"/>
                  <a:gd name="T10" fmla="*/ 650 w 1420"/>
                  <a:gd name="T11" fmla="*/ 423 h 456"/>
                  <a:gd name="T12" fmla="*/ 21 w 1420"/>
                  <a:gd name="T13" fmla="*/ 456 h 456"/>
                  <a:gd name="T14" fmla="*/ 160 w 1420"/>
                  <a:gd name="T15" fmla="*/ 253 h 456"/>
                  <a:gd name="T16" fmla="*/ 0 w 1420"/>
                  <a:gd name="T17" fmla="*/ 66 h 456"/>
                  <a:gd name="T18" fmla="*/ 0 w 1420"/>
                  <a:gd name="T19" fmla="*/ 6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20" h="456">
                    <a:moveTo>
                      <a:pt x="0" y="66"/>
                    </a:moveTo>
                    <a:lnTo>
                      <a:pt x="631" y="33"/>
                    </a:lnTo>
                    <a:lnTo>
                      <a:pt x="1259" y="0"/>
                    </a:lnTo>
                    <a:lnTo>
                      <a:pt x="1420" y="189"/>
                    </a:lnTo>
                    <a:lnTo>
                      <a:pt x="1281" y="390"/>
                    </a:lnTo>
                    <a:lnTo>
                      <a:pt x="650" y="423"/>
                    </a:lnTo>
                    <a:lnTo>
                      <a:pt x="21" y="456"/>
                    </a:lnTo>
                    <a:lnTo>
                      <a:pt x="160" y="253"/>
                    </a:lnTo>
                    <a:lnTo>
                      <a:pt x="0" y="66"/>
                    </a:lnTo>
                    <a:lnTo>
                      <a:pt x="0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24"/>
          <p:cNvGrpSpPr/>
          <p:nvPr/>
        </p:nvGrpSpPr>
        <p:grpSpPr>
          <a:xfrm>
            <a:off x="9902062" y="5311789"/>
            <a:ext cx="674880" cy="710302"/>
            <a:chOff x="5814834" y="3684983"/>
            <a:chExt cx="563884" cy="563961"/>
          </a:xfrm>
        </p:grpSpPr>
        <p:sp>
          <p:nvSpPr>
            <p:cNvPr id="44" name="椭圆 43"/>
            <p:cNvSpPr/>
            <p:nvPr/>
          </p:nvSpPr>
          <p:spPr>
            <a:xfrm>
              <a:off x="5814834" y="3684983"/>
              <a:ext cx="563884" cy="563961"/>
            </a:xfrm>
            <a:prstGeom prst="ellipse">
              <a:avLst/>
            </a:prstGeom>
            <a:solidFill>
              <a:srgbClr val="C00000"/>
            </a:solidFill>
            <a:ln w="44450">
              <a:solidFill>
                <a:schemeClr val="bg1"/>
              </a:solidFill>
            </a:ln>
            <a:effectLst>
              <a:outerShdw blurRad="88900" dist="63500" dir="5400000" algn="t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9" name="组合 56"/>
            <p:cNvGrpSpPr/>
            <p:nvPr/>
          </p:nvGrpSpPr>
          <p:grpSpPr>
            <a:xfrm>
              <a:off x="5961456" y="3800091"/>
              <a:ext cx="272556" cy="270762"/>
              <a:chOff x="6463926" y="2278309"/>
              <a:chExt cx="708057" cy="703302"/>
            </a:xfrm>
            <a:solidFill>
              <a:schemeClr val="bg1"/>
            </a:solidFill>
          </p:grpSpPr>
          <p:sp>
            <p:nvSpPr>
              <p:cNvPr id="58" name="Freeform 30"/>
              <p:cNvSpPr>
                <a:spLocks noEditPoints="1"/>
              </p:cNvSpPr>
              <p:nvPr/>
            </p:nvSpPr>
            <p:spPr bwMode="auto">
              <a:xfrm>
                <a:off x="6687023" y="2278309"/>
                <a:ext cx="261864" cy="305752"/>
              </a:xfrm>
              <a:custGeom>
                <a:avLst/>
                <a:gdLst>
                  <a:gd name="T0" fmla="*/ 150 w 303"/>
                  <a:gd name="T1" fmla="*/ 1 h 354"/>
                  <a:gd name="T2" fmla="*/ 81 w 303"/>
                  <a:gd name="T3" fmla="*/ 76 h 354"/>
                  <a:gd name="T4" fmla="*/ 153 w 303"/>
                  <a:gd name="T5" fmla="*/ 165 h 354"/>
                  <a:gd name="T6" fmla="*/ 222 w 303"/>
                  <a:gd name="T7" fmla="*/ 74 h 354"/>
                  <a:gd name="T8" fmla="*/ 150 w 303"/>
                  <a:gd name="T9" fmla="*/ 1 h 354"/>
                  <a:gd name="T10" fmla="*/ 151 w 303"/>
                  <a:gd name="T11" fmla="*/ 261 h 354"/>
                  <a:gd name="T12" fmla="*/ 198 w 303"/>
                  <a:gd name="T13" fmla="*/ 196 h 354"/>
                  <a:gd name="T14" fmla="*/ 210 w 303"/>
                  <a:gd name="T15" fmla="*/ 190 h 354"/>
                  <a:gd name="T16" fmla="*/ 260 w 303"/>
                  <a:gd name="T17" fmla="*/ 199 h 354"/>
                  <a:gd name="T18" fmla="*/ 290 w 303"/>
                  <a:gd name="T19" fmla="*/ 225 h 354"/>
                  <a:gd name="T20" fmla="*/ 303 w 303"/>
                  <a:gd name="T21" fmla="*/ 330 h 354"/>
                  <a:gd name="T22" fmla="*/ 297 w 303"/>
                  <a:gd name="T23" fmla="*/ 347 h 354"/>
                  <a:gd name="T24" fmla="*/ 280 w 303"/>
                  <a:gd name="T25" fmla="*/ 354 h 354"/>
                  <a:gd name="T26" fmla="*/ 23 w 303"/>
                  <a:gd name="T27" fmla="*/ 354 h 354"/>
                  <a:gd name="T28" fmla="*/ 6 w 303"/>
                  <a:gd name="T29" fmla="*/ 347 h 354"/>
                  <a:gd name="T30" fmla="*/ 0 w 303"/>
                  <a:gd name="T31" fmla="*/ 330 h 354"/>
                  <a:gd name="T32" fmla="*/ 13 w 303"/>
                  <a:gd name="T33" fmla="*/ 225 h 354"/>
                  <a:gd name="T34" fmla="*/ 43 w 303"/>
                  <a:gd name="T35" fmla="*/ 199 h 354"/>
                  <a:gd name="T36" fmla="*/ 93 w 303"/>
                  <a:gd name="T37" fmla="*/ 190 h 354"/>
                  <a:gd name="T38" fmla="*/ 105 w 303"/>
                  <a:gd name="T39" fmla="*/ 196 h 354"/>
                  <a:gd name="T40" fmla="*/ 151 w 303"/>
                  <a:gd name="T41" fmla="*/ 261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3" h="354">
                    <a:moveTo>
                      <a:pt x="150" y="1"/>
                    </a:moveTo>
                    <a:cubicBezTo>
                      <a:pt x="111" y="2"/>
                      <a:pt x="80" y="36"/>
                      <a:pt x="81" y="76"/>
                    </a:cubicBezTo>
                    <a:cubicBezTo>
                      <a:pt x="82" y="117"/>
                      <a:pt x="114" y="166"/>
                      <a:pt x="153" y="165"/>
                    </a:cubicBezTo>
                    <a:cubicBezTo>
                      <a:pt x="192" y="165"/>
                      <a:pt x="223" y="114"/>
                      <a:pt x="222" y="74"/>
                    </a:cubicBezTo>
                    <a:cubicBezTo>
                      <a:pt x="221" y="33"/>
                      <a:pt x="189" y="0"/>
                      <a:pt x="150" y="1"/>
                    </a:cubicBezTo>
                    <a:close/>
                    <a:moveTo>
                      <a:pt x="151" y="261"/>
                    </a:moveTo>
                    <a:cubicBezTo>
                      <a:pt x="198" y="196"/>
                      <a:pt x="198" y="196"/>
                      <a:pt x="198" y="196"/>
                    </a:cubicBezTo>
                    <a:cubicBezTo>
                      <a:pt x="201" y="192"/>
                      <a:pt x="206" y="190"/>
                      <a:pt x="210" y="190"/>
                    </a:cubicBezTo>
                    <a:cubicBezTo>
                      <a:pt x="260" y="199"/>
                      <a:pt x="260" y="199"/>
                      <a:pt x="260" y="199"/>
                    </a:cubicBezTo>
                    <a:cubicBezTo>
                      <a:pt x="278" y="202"/>
                      <a:pt x="288" y="217"/>
                      <a:pt x="290" y="225"/>
                    </a:cubicBezTo>
                    <a:cubicBezTo>
                      <a:pt x="297" y="274"/>
                      <a:pt x="301" y="304"/>
                      <a:pt x="303" y="330"/>
                    </a:cubicBezTo>
                    <a:cubicBezTo>
                      <a:pt x="303" y="336"/>
                      <a:pt x="301" y="342"/>
                      <a:pt x="297" y="347"/>
                    </a:cubicBezTo>
                    <a:cubicBezTo>
                      <a:pt x="292" y="351"/>
                      <a:pt x="287" y="354"/>
                      <a:pt x="280" y="354"/>
                    </a:cubicBezTo>
                    <a:cubicBezTo>
                      <a:pt x="23" y="354"/>
                      <a:pt x="23" y="354"/>
                      <a:pt x="23" y="354"/>
                    </a:cubicBezTo>
                    <a:cubicBezTo>
                      <a:pt x="16" y="354"/>
                      <a:pt x="11" y="351"/>
                      <a:pt x="6" y="347"/>
                    </a:cubicBezTo>
                    <a:cubicBezTo>
                      <a:pt x="2" y="342"/>
                      <a:pt x="0" y="336"/>
                      <a:pt x="0" y="330"/>
                    </a:cubicBezTo>
                    <a:cubicBezTo>
                      <a:pt x="2" y="304"/>
                      <a:pt x="6" y="274"/>
                      <a:pt x="13" y="225"/>
                    </a:cubicBezTo>
                    <a:cubicBezTo>
                      <a:pt x="15" y="217"/>
                      <a:pt x="25" y="202"/>
                      <a:pt x="43" y="199"/>
                    </a:cubicBezTo>
                    <a:cubicBezTo>
                      <a:pt x="93" y="190"/>
                      <a:pt x="93" y="190"/>
                      <a:pt x="93" y="190"/>
                    </a:cubicBezTo>
                    <a:cubicBezTo>
                      <a:pt x="97" y="190"/>
                      <a:pt x="102" y="192"/>
                      <a:pt x="105" y="196"/>
                    </a:cubicBezTo>
                    <a:cubicBezTo>
                      <a:pt x="151" y="261"/>
                      <a:pt x="151" y="261"/>
                      <a:pt x="151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 31"/>
              <p:cNvSpPr>
                <a:spLocks noEditPoints="1"/>
              </p:cNvSpPr>
              <p:nvPr/>
            </p:nvSpPr>
            <p:spPr bwMode="auto">
              <a:xfrm>
                <a:off x="6463926" y="2632337"/>
                <a:ext cx="268082" cy="349274"/>
              </a:xfrm>
              <a:custGeom>
                <a:avLst/>
                <a:gdLst>
                  <a:gd name="T0" fmla="*/ 153 w 310"/>
                  <a:gd name="T1" fmla="*/ 1 h 404"/>
                  <a:gd name="T2" fmla="*/ 84 w 310"/>
                  <a:gd name="T3" fmla="*/ 76 h 404"/>
                  <a:gd name="T4" fmla="*/ 156 w 310"/>
                  <a:gd name="T5" fmla="*/ 165 h 404"/>
                  <a:gd name="T6" fmla="*/ 225 w 310"/>
                  <a:gd name="T7" fmla="*/ 73 h 404"/>
                  <a:gd name="T8" fmla="*/ 153 w 310"/>
                  <a:gd name="T9" fmla="*/ 1 h 404"/>
                  <a:gd name="T10" fmla="*/ 155 w 310"/>
                  <a:gd name="T11" fmla="*/ 261 h 404"/>
                  <a:gd name="T12" fmla="*/ 201 w 310"/>
                  <a:gd name="T13" fmla="*/ 195 h 404"/>
                  <a:gd name="T14" fmla="*/ 213 w 310"/>
                  <a:gd name="T15" fmla="*/ 190 h 404"/>
                  <a:gd name="T16" fmla="*/ 263 w 310"/>
                  <a:gd name="T17" fmla="*/ 199 h 404"/>
                  <a:gd name="T18" fmla="*/ 293 w 310"/>
                  <a:gd name="T19" fmla="*/ 225 h 404"/>
                  <a:gd name="T20" fmla="*/ 304 w 310"/>
                  <a:gd name="T21" fmla="*/ 385 h 404"/>
                  <a:gd name="T22" fmla="*/ 282 w 310"/>
                  <a:gd name="T23" fmla="*/ 404 h 404"/>
                  <a:gd name="T24" fmla="*/ 27 w 310"/>
                  <a:gd name="T25" fmla="*/ 404 h 404"/>
                  <a:gd name="T26" fmla="*/ 5 w 310"/>
                  <a:gd name="T27" fmla="*/ 385 h 404"/>
                  <a:gd name="T28" fmla="*/ 16 w 310"/>
                  <a:gd name="T29" fmla="*/ 225 h 404"/>
                  <a:gd name="T30" fmla="*/ 46 w 310"/>
                  <a:gd name="T31" fmla="*/ 199 h 404"/>
                  <a:gd name="T32" fmla="*/ 96 w 310"/>
                  <a:gd name="T33" fmla="*/ 190 h 404"/>
                  <a:gd name="T34" fmla="*/ 108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3" y="1"/>
                    </a:moveTo>
                    <a:cubicBezTo>
                      <a:pt x="114" y="1"/>
                      <a:pt x="83" y="35"/>
                      <a:pt x="84" y="76"/>
                    </a:cubicBezTo>
                    <a:cubicBezTo>
                      <a:pt x="85" y="117"/>
                      <a:pt x="117" y="166"/>
                      <a:pt x="156" y="165"/>
                    </a:cubicBezTo>
                    <a:cubicBezTo>
                      <a:pt x="195" y="164"/>
                      <a:pt x="226" y="114"/>
                      <a:pt x="225" y="73"/>
                    </a:cubicBezTo>
                    <a:cubicBezTo>
                      <a:pt x="224" y="32"/>
                      <a:pt x="192" y="0"/>
                      <a:pt x="153" y="1"/>
                    </a:cubicBezTo>
                    <a:close/>
                    <a:moveTo>
                      <a:pt x="155" y="261"/>
                    </a:moveTo>
                    <a:cubicBezTo>
                      <a:pt x="201" y="195"/>
                      <a:pt x="201" y="195"/>
                      <a:pt x="201" y="195"/>
                    </a:cubicBezTo>
                    <a:cubicBezTo>
                      <a:pt x="204" y="191"/>
                      <a:pt x="209" y="189"/>
                      <a:pt x="213" y="190"/>
                    </a:cubicBezTo>
                    <a:cubicBezTo>
                      <a:pt x="263" y="199"/>
                      <a:pt x="263" y="199"/>
                      <a:pt x="263" y="199"/>
                    </a:cubicBezTo>
                    <a:cubicBezTo>
                      <a:pt x="281" y="202"/>
                      <a:pt x="291" y="216"/>
                      <a:pt x="293" y="225"/>
                    </a:cubicBezTo>
                    <a:cubicBezTo>
                      <a:pt x="304" y="309"/>
                      <a:pt x="310" y="336"/>
                      <a:pt x="304" y="385"/>
                    </a:cubicBezTo>
                    <a:cubicBezTo>
                      <a:pt x="303" y="396"/>
                      <a:pt x="294" y="404"/>
                      <a:pt x="282" y="404"/>
                    </a:cubicBezTo>
                    <a:cubicBezTo>
                      <a:pt x="27" y="404"/>
                      <a:pt x="27" y="404"/>
                      <a:pt x="27" y="404"/>
                    </a:cubicBezTo>
                    <a:cubicBezTo>
                      <a:pt x="15" y="404"/>
                      <a:pt x="6" y="396"/>
                      <a:pt x="5" y="385"/>
                    </a:cubicBezTo>
                    <a:cubicBezTo>
                      <a:pt x="0" y="336"/>
                      <a:pt x="5" y="309"/>
                      <a:pt x="16" y="225"/>
                    </a:cubicBezTo>
                    <a:cubicBezTo>
                      <a:pt x="18" y="216"/>
                      <a:pt x="28" y="202"/>
                      <a:pt x="46" y="199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100" y="189"/>
                      <a:pt x="105" y="191"/>
                      <a:pt x="108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 32"/>
              <p:cNvSpPr/>
              <p:nvPr/>
            </p:nvSpPr>
            <p:spPr bwMode="auto">
              <a:xfrm>
                <a:off x="6727619" y="2616977"/>
                <a:ext cx="180672" cy="154705"/>
              </a:xfrm>
              <a:custGeom>
                <a:avLst/>
                <a:gdLst>
                  <a:gd name="T0" fmla="*/ 85 w 209"/>
                  <a:gd name="T1" fmla="*/ 19 h 179"/>
                  <a:gd name="T2" fmla="*/ 104 w 209"/>
                  <a:gd name="T3" fmla="*/ 0 h 179"/>
                  <a:gd name="T4" fmla="*/ 124 w 209"/>
                  <a:gd name="T5" fmla="*/ 19 h 179"/>
                  <a:gd name="T6" fmla="*/ 124 w 209"/>
                  <a:gd name="T7" fmla="*/ 98 h 179"/>
                  <a:gd name="T8" fmla="*/ 197 w 209"/>
                  <a:gd name="T9" fmla="*/ 141 h 179"/>
                  <a:gd name="T10" fmla="*/ 204 w 209"/>
                  <a:gd name="T11" fmla="*/ 167 h 179"/>
                  <a:gd name="T12" fmla="*/ 178 w 209"/>
                  <a:gd name="T13" fmla="*/ 174 h 179"/>
                  <a:gd name="T14" fmla="*/ 104 w 209"/>
                  <a:gd name="T15" fmla="*/ 131 h 179"/>
                  <a:gd name="T16" fmla="*/ 31 w 209"/>
                  <a:gd name="T17" fmla="*/ 174 h 179"/>
                  <a:gd name="T18" fmla="*/ 5 w 209"/>
                  <a:gd name="T19" fmla="*/ 167 h 179"/>
                  <a:gd name="T20" fmla="*/ 12 w 209"/>
                  <a:gd name="T21" fmla="*/ 141 h 179"/>
                  <a:gd name="T22" fmla="*/ 85 w 209"/>
                  <a:gd name="T23" fmla="*/ 98 h 179"/>
                  <a:gd name="T24" fmla="*/ 85 w 209"/>
                  <a:gd name="T25" fmla="*/ 1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79">
                    <a:moveTo>
                      <a:pt x="85" y="19"/>
                    </a:moveTo>
                    <a:cubicBezTo>
                      <a:pt x="85" y="8"/>
                      <a:pt x="94" y="0"/>
                      <a:pt x="104" y="0"/>
                    </a:cubicBezTo>
                    <a:cubicBezTo>
                      <a:pt x="115" y="0"/>
                      <a:pt x="124" y="8"/>
                      <a:pt x="124" y="19"/>
                    </a:cubicBezTo>
                    <a:cubicBezTo>
                      <a:pt x="124" y="98"/>
                      <a:pt x="124" y="98"/>
                      <a:pt x="124" y="98"/>
                    </a:cubicBezTo>
                    <a:cubicBezTo>
                      <a:pt x="197" y="141"/>
                      <a:pt x="197" y="141"/>
                      <a:pt x="197" y="141"/>
                    </a:cubicBezTo>
                    <a:cubicBezTo>
                      <a:pt x="206" y="146"/>
                      <a:pt x="209" y="158"/>
                      <a:pt x="204" y="167"/>
                    </a:cubicBezTo>
                    <a:cubicBezTo>
                      <a:pt x="198" y="176"/>
                      <a:pt x="187" y="179"/>
                      <a:pt x="178" y="174"/>
                    </a:cubicBezTo>
                    <a:cubicBezTo>
                      <a:pt x="104" y="131"/>
                      <a:pt x="104" y="131"/>
                      <a:pt x="104" y="131"/>
                    </a:cubicBezTo>
                    <a:cubicBezTo>
                      <a:pt x="31" y="174"/>
                      <a:pt x="31" y="174"/>
                      <a:pt x="31" y="174"/>
                    </a:cubicBezTo>
                    <a:cubicBezTo>
                      <a:pt x="22" y="179"/>
                      <a:pt x="11" y="176"/>
                      <a:pt x="5" y="167"/>
                    </a:cubicBezTo>
                    <a:cubicBezTo>
                      <a:pt x="0" y="158"/>
                      <a:pt x="3" y="146"/>
                      <a:pt x="12" y="141"/>
                    </a:cubicBezTo>
                    <a:cubicBezTo>
                      <a:pt x="85" y="98"/>
                      <a:pt x="85" y="98"/>
                      <a:pt x="85" y="98"/>
                    </a:cubicBezTo>
                    <a:cubicBezTo>
                      <a:pt x="85" y="19"/>
                      <a:pt x="85" y="19"/>
                      <a:pt x="8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Freeform 33"/>
              <p:cNvSpPr>
                <a:spLocks noEditPoints="1"/>
              </p:cNvSpPr>
              <p:nvPr/>
            </p:nvSpPr>
            <p:spPr bwMode="auto">
              <a:xfrm>
                <a:off x="6903901" y="2632337"/>
                <a:ext cx="268082" cy="349274"/>
              </a:xfrm>
              <a:custGeom>
                <a:avLst/>
                <a:gdLst>
                  <a:gd name="T0" fmla="*/ 154 w 310"/>
                  <a:gd name="T1" fmla="*/ 1 h 404"/>
                  <a:gd name="T2" fmla="*/ 85 w 310"/>
                  <a:gd name="T3" fmla="*/ 76 h 404"/>
                  <a:gd name="T4" fmla="*/ 157 w 310"/>
                  <a:gd name="T5" fmla="*/ 165 h 404"/>
                  <a:gd name="T6" fmla="*/ 226 w 310"/>
                  <a:gd name="T7" fmla="*/ 73 h 404"/>
                  <a:gd name="T8" fmla="*/ 154 w 310"/>
                  <a:gd name="T9" fmla="*/ 1 h 404"/>
                  <a:gd name="T10" fmla="*/ 155 w 310"/>
                  <a:gd name="T11" fmla="*/ 261 h 404"/>
                  <a:gd name="T12" fmla="*/ 202 w 310"/>
                  <a:gd name="T13" fmla="*/ 195 h 404"/>
                  <a:gd name="T14" fmla="*/ 214 w 310"/>
                  <a:gd name="T15" fmla="*/ 190 h 404"/>
                  <a:gd name="T16" fmla="*/ 264 w 310"/>
                  <a:gd name="T17" fmla="*/ 199 h 404"/>
                  <a:gd name="T18" fmla="*/ 294 w 310"/>
                  <a:gd name="T19" fmla="*/ 225 h 404"/>
                  <a:gd name="T20" fmla="*/ 305 w 310"/>
                  <a:gd name="T21" fmla="*/ 385 h 404"/>
                  <a:gd name="T22" fmla="*/ 283 w 310"/>
                  <a:gd name="T23" fmla="*/ 404 h 404"/>
                  <a:gd name="T24" fmla="*/ 28 w 310"/>
                  <a:gd name="T25" fmla="*/ 404 h 404"/>
                  <a:gd name="T26" fmla="*/ 6 w 310"/>
                  <a:gd name="T27" fmla="*/ 385 h 404"/>
                  <a:gd name="T28" fmla="*/ 17 w 310"/>
                  <a:gd name="T29" fmla="*/ 225 h 404"/>
                  <a:gd name="T30" fmla="*/ 47 w 310"/>
                  <a:gd name="T31" fmla="*/ 199 h 404"/>
                  <a:gd name="T32" fmla="*/ 97 w 310"/>
                  <a:gd name="T33" fmla="*/ 190 h 404"/>
                  <a:gd name="T34" fmla="*/ 109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4" y="1"/>
                    </a:moveTo>
                    <a:cubicBezTo>
                      <a:pt x="115" y="1"/>
                      <a:pt x="84" y="35"/>
                      <a:pt x="85" y="76"/>
                    </a:cubicBezTo>
                    <a:cubicBezTo>
                      <a:pt x="86" y="117"/>
                      <a:pt x="118" y="166"/>
                      <a:pt x="157" y="165"/>
                    </a:cubicBezTo>
                    <a:cubicBezTo>
                      <a:pt x="196" y="164"/>
                      <a:pt x="227" y="114"/>
                      <a:pt x="226" y="73"/>
                    </a:cubicBezTo>
                    <a:cubicBezTo>
                      <a:pt x="225" y="32"/>
                      <a:pt x="193" y="0"/>
                      <a:pt x="154" y="1"/>
                    </a:cubicBezTo>
                    <a:close/>
                    <a:moveTo>
                      <a:pt x="155" y="261"/>
                    </a:moveTo>
                    <a:cubicBezTo>
                      <a:pt x="202" y="195"/>
                      <a:pt x="202" y="195"/>
                      <a:pt x="202" y="195"/>
                    </a:cubicBezTo>
                    <a:cubicBezTo>
                      <a:pt x="205" y="191"/>
                      <a:pt x="209" y="189"/>
                      <a:pt x="214" y="190"/>
                    </a:cubicBezTo>
                    <a:cubicBezTo>
                      <a:pt x="264" y="199"/>
                      <a:pt x="264" y="199"/>
                      <a:pt x="264" y="199"/>
                    </a:cubicBezTo>
                    <a:cubicBezTo>
                      <a:pt x="282" y="202"/>
                      <a:pt x="292" y="216"/>
                      <a:pt x="294" y="225"/>
                    </a:cubicBezTo>
                    <a:cubicBezTo>
                      <a:pt x="305" y="309"/>
                      <a:pt x="310" y="336"/>
                      <a:pt x="305" y="385"/>
                    </a:cubicBezTo>
                    <a:cubicBezTo>
                      <a:pt x="304" y="396"/>
                      <a:pt x="295" y="404"/>
                      <a:pt x="283" y="404"/>
                    </a:cubicBezTo>
                    <a:cubicBezTo>
                      <a:pt x="28" y="404"/>
                      <a:pt x="28" y="404"/>
                      <a:pt x="28" y="404"/>
                    </a:cubicBezTo>
                    <a:cubicBezTo>
                      <a:pt x="16" y="404"/>
                      <a:pt x="7" y="396"/>
                      <a:pt x="6" y="385"/>
                    </a:cubicBezTo>
                    <a:cubicBezTo>
                      <a:pt x="0" y="336"/>
                      <a:pt x="6" y="309"/>
                      <a:pt x="17" y="225"/>
                    </a:cubicBezTo>
                    <a:cubicBezTo>
                      <a:pt x="19" y="216"/>
                      <a:pt x="29" y="202"/>
                      <a:pt x="47" y="199"/>
                    </a:cubicBezTo>
                    <a:cubicBezTo>
                      <a:pt x="97" y="190"/>
                      <a:pt x="97" y="190"/>
                      <a:pt x="97" y="190"/>
                    </a:cubicBezTo>
                    <a:cubicBezTo>
                      <a:pt x="101" y="189"/>
                      <a:pt x="106" y="191"/>
                      <a:pt x="109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62" name="矩形 61"/>
          <p:cNvSpPr/>
          <p:nvPr/>
        </p:nvSpPr>
        <p:spPr>
          <a:xfrm>
            <a:off x="1186213" y="3930830"/>
            <a:ext cx="4798049" cy="666579"/>
          </a:xfrm>
          <a:prstGeom prst="rect">
            <a:avLst/>
          </a:prstGeom>
        </p:spPr>
        <p:txBody>
          <a:bodyPr wrap="square" lIns="111493" tIns="55746" rIns="111493" bIns="55746">
            <a:spAutoFit/>
          </a:bodyPr>
          <a:lstStyle/>
          <a:p>
            <a:pPr algn="dist" defTabSz="1218565">
              <a:defRPr/>
            </a:pPr>
            <a:r>
              <a:rPr lang="zh-CN" altLang="en-US" sz="36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团队建设之执行力</a:t>
            </a:r>
            <a:endParaRPr lang="zh-CN" altLang="en-US" sz="3600" b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7118260" y="1430197"/>
            <a:ext cx="2736304" cy="2736304"/>
          </a:xfrm>
          <a:prstGeom prst="ellipse">
            <a:avLst/>
          </a:prstGeom>
          <a:noFill/>
          <a:ln w="31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7046252" y="1366573"/>
            <a:ext cx="2871936" cy="2871936"/>
          </a:xfrm>
          <a:prstGeom prst="ellipse">
            <a:avLst/>
          </a:prstGeom>
          <a:noFill/>
          <a:ln w="57150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6982628" y="1294565"/>
            <a:ext cx="3015952" cy="3015952"/>
          </a:xfrm>
          <a:prstGeom prst="ellipse">
            <a:avLst/>
          </a:prstGeom>
          <a:noFill/>
          <a:ln w="31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6830228" y="1158933"/>
            <a:ext cx="3295600" cy="3295600"/>
          </a:xfrm>
          <a:prstGeom prst="ellipse">
            <a:avLst/>
          </a:prstGeom>
          <a:noFill/>
          <a:ln w="3175">
            <a:solidFill>
              <a:srgbClr val="C0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8490604" y="728998"/>
            <a:ext cx="1008112" cy="100811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9441397" y="1430198"/>
            <a:ext cx="684431" cy="6844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9582261" y="961790"/>
            <a:ext cx="404783" cy="40478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132489" y="3618284"/>
            <a:ext cx="684431" cy="6844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9078675" y="3658818"/>
            <a:ext cx="684431" cy="68443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7" tIns="45714" rIns="91427" bIns="45714" rtlCol="0" anchor="ctr"/>
          <a:lstStyle/>
          <a:p>
            <a:pPr algn="ctr"/>
            <a:endParaRPr lang="zh-CN" altLang="en-US"/>
          </a:p>
        </p:txBody>
      </p:sp>
      <p:sp>
        <p:nvSpPr>
          <p:cNvPr id="72" name="文本框 554"/>
          <p:cNvSpPr txBox="1"/>
          <p:nvPr/>
        </p:nvSpPr>
        <p:spPr>
          <a:xfrm>
            <a:off x="7348513" y="2150278"/>
            <a:ext cx="2362036" cy="1197610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2021</a:t>
            </a:r>
            <a:endParaRPr lang="zh-CN" altLang="en-US" sz="7200" b="1" dirty="0">
              <a:solidFill>
                <a:srgbClr val="C00000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3" name="文本框 554"/>
          <p:cNvSpPr txBox="1"/>
          <p:nvPr/>
        </p:nvSpPr>
        <p:spPr>
          <a:xfrm>
            <a:off x="8414404" y="926142"/>
            <a:ext cx="1224136" cy="604305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奋斗</a:t>
            </a:r>
            <a:endParaRPr lang="zh-CN" altLang="en-US" sz="32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4" name="文本框 554"/>
          <p:cNvSpPr txBox="1"/>
          <p:nvPr/>
        </p:nvSpPr>
        <p:spPr>
          <a:xfrm>
            <a:off x="9206492" y="1544597"/>
            <a:ext cx="1152128" cy="473436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团队</a:t>
            </a:r>
            <a:endParaRPr lang="zh-CN" altLang="en-US" sz="2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5" name="文本框 554"/>
          <p:cNvSpPr txBox="1"/>
          <p:nvPr/>
        </p:nvSpPr>
        <p:spPr>
          <a:xfrm>
            <a:off x="9498716" y="1009183"/>
            <a:ext cx="571872" cy="313485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创新</a:t>
            </a:r>
            <a:endParaRPr lang="zh-CN" altLang="en-US" sz="1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6" name="文本框 554"/>
          <p:cNvSpPr txBox="1"/>
          <p:nvPr/>
        </p:nvSpPr>
        <p:spPr>
          <a:xfrm>
            <a:off x="8990469" y="3776845"/>
            <a:ext cx="850354" cy="473436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服从</a:t>
            </a:r>
            <a:endParaRPr lang="zh-CN" altLang="en-US" sz="2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文本框 554"/>
          <p:cNvSpPr txBox="1"/>
          <p:nvPr/>
        </p:nvSpPr>
        <p:spPr>
          <a:xfrm>
            <a:off x="7046253" y="3734454"/>
            <a:ext cx="850354" cy="473436"/>
          </a:xfrm>
          <a:prstGeom prst="rect">
            <a:avLst/>
          </a:prstGeom>
          <a:noFill/>
        </p:spPr>
        <p:txBody>
          <a:bodyPr wrap="square" lIns="91427" tIns="45714" rIns="91427" bIns="45714" rtlCol="0">
            <a:spAutoFit/>
          </a:bodyPr>
          <a:lstStyle/>
          <a:p>
            <a:pPr algn="ctr"/>
            <a:r>
              <a:rPr lang="zh-CN" altLang="en-US" sz="2400" b="1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进取</a:t>
            </a:r>
            <a:endParaRPr lang="zh-CN" altLang="en-US" sz="2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2532245" y="5168913"/>
            <a:ext cx="4798049" cy="479425"/>
          </a:xfrm>
          <a:prstGeom prst="rect">
            <a:avLst/>
          </a:prstGeom>
        </p:spPr>
        <p:txBody>
          <a:bodyPr wrap="square" lIns="111493" tIns="55746" rIns="111493" bIns="55746">
            <a:spAutoFit/>
          </a:bodyPr>
          <a:lstStyle/>
          <a:p>
            <a:pPr algn="ctr" defTabSz="1218565" fontAlgn="auto">
              <a:defRPr/>
            </a:pPr>
            <a:r>
              <a:rPr lang="zh-CN" altLang="en-US" sz="24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汇报人：管理论</a:t>
            </a:r>
            <a:endParaRPr lang="zh-CN" altLang="en-US" sz="24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9" name="组合 114"/>
          <p:cNvGrpSpPr/>
          <p:nvPr/>
        </p:nvGrpSpPr>
        <p:grpSpPr>
          <a:xfrm>
            <a:off x="1043750" y="1494121"/>
            <a:ext cx="1587812" cy="1674528"/>
            <a:chOff x="1192404" y="608225"/>
            <a:chExt cx="1755828" cy="1759616"/>
          </a:xfrm>
        </p:grpSpPr>
        <p:grpSp>
          <p:nvGrpSpPr>
            <p:cNvPr id="80" name="组合 79"/>
            <p:cNvGrpSpPr/>
            <p:nvPr/>
          </p:nvGrpSpPr>
          <p:grpSpPr bwMode="auto">
            <a:xfrm>
              <a:off x="1192404" y="608225"/>
              <a:ext cx="1755828" cy="1759616"/>
              <a:chOff x="6379729" y="2488774"/>
              <a:chExt cx="2513016" cy="2513016"/>
            </a:xfrm>
          </p:grpSpPr>
          <p:sp>
            <p:nvSpPr>
              <p:cNvPr id="82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3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1" name="椭圆 80"/>
            <p:cNvSpPr/>
            <p:nvPr/>
          </p:nvSpPr>
          <p:spPr bwMode="auto">
            <a:xfrm>
              <a:off x="1449791" y="856764"/>
              <a:ext cx="1268851" cy="1271594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9" tIns="34295" rIns="68589" bIns="34295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7300" b="1" kern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</a:t>
              </a:r>
              <a:endParaRPr lang="zh-CN" altLang="en-US" sz="73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119"/>
          <p:cNvGrpSpPr/>
          <p:nvPr/>
        </p:nvGrpSpPr>
        <p:grpSpPr>
          <a:xfrm>
            <a:off x="2354758" y="1494121"/>
            <a:ext cx="1587812" cy="1674528"/>
            <a:chOff x="1192404" y="608225"/>
            <a:chExt cx="1755828" cy="1759616"/>
          </a:xfrm>
        </p:grpSpPr>
        <p:grpSp>
          <p:nvGrpSpPr>
            <p:cNvPr id="85" name="组合 79"/>
            <p:cNvGrpSpPr/>
            <p:nvPr/>
          </p:nvGrpSpPr>
          <p:grpSpPr bwMode="auto">
            <a:xfrm>
              <a:off x="1192404" y="608225"/>
              <a:ext cx="1755828" cy="1759616"/>
              <a:chOff x="6379729" y="2488774"/>
              <a:chExt cx="2513016" cy="2513016"/>
            </a:xfrm>
          </p:grpSpPr>
          <p:sp>
            <p:nvSpPr>
              <p:cNvPr id="87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8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6" name="椭圆 80"/>
            <p:cNvSpPr/>
            <p:nvPr/>
          </p:nvSpPr>
          <p:spPr bwMode="auto">
            <a:xfrm>
              <a:off x="1449791" y="856764"/>
              <a:ext cx="1268851" cy="1271594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9" tIns="34295" rIns="68589" bIns="34295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7300" b="1" kern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</a:t>
              </a:r>
              <a:endParaRPr lang="zh-CN" altLang="en-US" sz="73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124"/>
          <p:cNvGrpSpPr/>
          <p:nvPr/>
        </p:nvGrpSpPr>
        <p:grpSpPr>
          <a:xfrm>
            <a:off x="3568250" y="1494121"/>
            <a:ext cx="1587812" cy="1674528"/>
            <a:chOff x="1192404" y="608225"/>
            <a:chExt cx="1755828" cy="1759616"/>
          </a:xfrm>
        </p:grpSpPr>
        <p:grpSp>
          <p:nvGrpSpPr>
            <p:cNvPr id="90" name="组合 79"/>
            <p:cNvGrpSpPr/>
            <p:nvPr/>
          </p:nvGrpSpPr>
          <p:grpSpPr bwMode="auto">
            <a:xfrm>
              <a:off x="1192404" y="608225"/>
              <a:ext cx="1755828" cy="1759616"/>
              <a:chOff x="6379729" y="2488774"/>
              <a:chExt cx="2513016" cy="2513016"/>
            </a:xfrm>
          </p:grpSpPr>
          <p:sp>
            <p:nvSpPr>
              <p:cNvPr id="92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1" name="椭圆 80"/>
            <p:cNvSpPr/>
            <p:nvPr/>
          </p:nvSpPr>
          <p:spPr bwMode="auto">
            <a:xfrm>
              <a:off x="1449791" y="856764"/>
              <a:ext cx="1268851" cy="1271594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9" tIns="34295" rIns="68589" bIns="34295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7300" b="1" kern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欣</a:t>
              </a:r>
              <a:endParaRPr lang="zh-CN" altLang="en-US" sz="73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129"/>
          <p:cNvGrpSpPr/>
          <p:nvPr/>
        </p:nvGrpSpPr>
        <p:grpSpPr>
          <a:xfrm>
            <a:off x="4813375" y="1494121"/>
            <a:ext cx="1587812" cy="1674528"/>
            <a:chOff x="1192404" y="608225"/>
            <a:chExt cx="1755828" cy="1759616"/>
          </a:xfrm>
        </p:grpSpPr>
        <p:grpSp>
          <p:nvGrpSpPr>
            <p:cNvPr id="95" name="组合 79"/>
            <p:cNvGrpSpPr/>
            <p:nvPr/>
          </p:nvGrpSpPr>
          <p:grpSpPr bwMode="auto">
            <a:xfrm>
              <a:off x="1192404" y="608225"/>
              <a:ext cx="1755828" cy="1759616"/>
              <a:chOff x="6379729" y="2488774"/>
              <a:chExt cx="2513016" cy="2513016"/>
            </a:xfrm>
          </p:grpSpPr>
          <p:sp>
            <p:nvSpPr>
              <p:cNvPr id="97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任意多边形 83"/>
              <p:cNvSpPr/>
              <p:nvPr/>
            </p:nvSpPr>
            <p:spPr>
              <a:xfrm rot="16377237">
                <a:off x="6409518" y="2506880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6" name="椭圆 80"/>
            <p:cNvSpPr/>
            <p:nvPr/>
          </p:nvSpPr>
          <p:spPr bwMode="auto">
            <a:xfrm>
              <a:off x="1449791" y="856764"/>
              <a:ext cx="1268851" cy="1271594"/>
            </a:xfrm>
            <a:prstGeom prst="ellips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lIns="68589" tIns="34295" rIns="68589" bIns="34295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7300" b="1" kern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赏</a:t>
              </a:r>
              <a:endParaRPr lang="zh-CN" altLang="en-US" sz="73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99"/>
                            </p:stCondLst>
                            <p:childTnLst>
                              <p:par>
                                <p:cTn id="8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4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40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4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4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4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9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90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/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tags/tag1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E2000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1503</Words>
  <Application>WPS 演示</Application>
  <PresentationFormat>自定义</PresentationFormat>
  <Paragraphs>343</Paragraphs>
  <Slides>24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Impact MT Std</vt:lpstr>
      <vt:lpstr>Calibri</vt:lpstr>
      <vt:lpstr>Franklin Gothic Book</vt:lpstr>
      <vt:lpstr>黑体</vt:lpstr>
      <vt:lpstr>Franklin Gothic Medium</vt:lpstr>
      <vt:lpstr>Arial Unicode MS</vt:lpstr>
      <vt:lpstr>Impact</vt:lpstr>
      <vt:lpstr>LiHei Pro</vt:lpstr>
      <vt:lpstr>方正兰亭黑_GBK</vt:lpstr>
      <vt:lpstr>Open Sans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陈Sir</cp:lastModifiedBy>
  <cp:revision>226</cp:revision>
  <dcterms:created xsi:type="dcterms:W3CDTF">2015-10-31T01:28:00Z</dcterms:created>
  <dcterms:modified xsi:type="dcterms:W3CDTF">2021-06-05T14:33:11Z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C4276A5ADA694DBDB6AA0B8F079E9A93</vt:lpwstr>
  </property>
  <property fmtid="{D5CDD505-2E9C-101B-9397-08002B2CF9AE}" pid="3" name="KSOProductBuildVer">
    <vt:lpwstr>2052-11.1.0.10495</vt:lpwstr>
  </property>
</Properties>
</file>