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395" r:id="rId3"/>
    <p:sldId id="396" r:id="rId4"/>
    <p:sldId id="397" r:id="rId5"/>
    <p:sldId id="369" r:id="rId7"/>
    <p:sldId id="415" r:id="rId8"/>
    <p:sldId id="416" r:id="rId9"/>
    <p:sldId id="417" r:id="rId10"/>
    <p:sldId id="418" r:id="rId11"/>
    <p:sldId id="419" r:id="rId12"/>
    <p:sldId id="420" r:id="rId13"/>
    <p:sldId id="421" r:id="rId14"/>
    <p:sldId id="422" r:id="rId15"/>
    <p:sldId id="423" r:id="rId16"/>
    <p:sldId id="424" r:id="rId17"/>
    <p:sldId id="425" r:id="rId18"/>
    <p:sldId id="426" r:id="rId19"/>
    <p:sldId id="427" r:id="rId20"/>
    <p:sldId id="428" r:id="rId21"/>
    <p:sldId id="429" r:id="rId22"/>
    <p:sldId id="430" r:id="rId23"/>
    <p:sldId id="431" r:id="rId24"/>
    <p:sldId id="432" r:id="rId25"/>
    <p:sldId id="433" r:id="rId26"/>
    <p:sldId id="434" r:id="rId27"/>
    <p:sldId id="435" r:id="rId28"/>
    <p:sldId id="436" r:id="rId29"/>
    <p:sldId id="414" r:id="rId30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2724" y="-116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ADD754-F49E-4351-AAFE-19D83F43501C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F6036-E835-44CB-A25A-34C755DFD5D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ea typeface="思源黑体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A2C93F-E75D-4326-8557-9CBC0F1F4F9F}" type="slidenum">
              <a:rPr lang="zh-CN" altLang="en-US" smtClean="0">
                <a:ea typeface="思源黑体"/>
              </a:rPr>
            </a:fld>
            <a:endParaRPr lang="zh-CN" altLang="en-US" dirty="0">
              <a:ea typeface="思源黑体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6867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 smtClean="0">
              <a:ea typeface="思源黑体"/>
            </a:endParaRPr>
          </a:p>
        </p:txBody>
      </p:sp>
      <p:sp>
        <p:nvSpPr>
          <p:cNvPr id="39940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7D138ED-18E4-4834-9F49-FFEDFA98A8E1}" type="slidenum">
              <a:rPr lang="zh-CN" altLang="en-US" smtClean="0">
                <a:ea typeface="思源黑体"/>
                <a:cs typeface="思源黑体"/>
              </a:rPr>
            </a:fld>
            <a:endParaRPr lang="zh-CN" altLang="en-US" smtClean="0">
              <a:ea typeface="思源黑体"/>
              <a:cs typeface="思源黑体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6867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 smtClean="0">
              <a:ea typeface="思源黑体"/>
            </a:endParaRPr>
          </a:p>
        </p:txBody>
      </p:sp>
      <p:sp>
        <p:nvSpPr>
          <p:cNvPr id="39940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7D138ED-18E4-4834-9F49-FFEDFA98A8E1}" type="slidenum">
              <a:rPr lang="zh-CN" altLang="en-US" smtClean="0">
                <a:ea typeface="思源黑体"/>
                <a:cs typeface="思源黑体"/>
              </a:rPr>
            </a:fld>
            <a:endParaRPr lang="zh-CN" altLang="en-US" smtClean="0">
              <a:ea typeface="思源黑体"/>
              <a:cs typeface="思源黑体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6867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 smtClean="0">
              <a:ea typeface="思源黑体"/>
            </a:endParaRPr>
          </a:p>
        </p:txBody>
      </p:sp>
      <p:sp>
        <p:nvSpPr>
          <p:cNvPr id="39940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7D138ED-18E4-4834-9F49-FFEDFA98A8E1}" type="slidenum">
              <a:rPr lang="zh-CN" altLang="en-US" smtClean="0">
                <a:ea typeface="思源黑体"/>
                <a:cs typeface="思源黑体"/>
              </a:rPr>
            </a:fld>
            <a:endParaRPr lang="zh-CN" altLang="en-US" smtClean="0">
              <a:ea typeface="思源黑体"/>
              <a:cs typeface="思源黑体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ea typeface="思源黑体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A2C93F-E75D-4326-8557-9CBC0F1F4F9F}" type="slidenum">
              <a:rPr lang="zh-CN" altLang="en-US" smtClean="0">
                <a:ea typeface="思源黑体"/>
              </a:rPr>
            </a:fld>
            <a:endParaRPr lang="zh-CN" altLang="en-US" dirty="0">
              <a:ea typeface="思源黑体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6867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 smtClean="0">
              <a:ea typeface="思源黑体"/>
            </a:endParaRPr>
          </a:p>
        </p:txBody>
      </p:sp>
      <p:sp>
        <p:nvSpPr>
          <p:cNvPr id="39940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7D138ED-18E4-4834-9F49-FFEDFA98A8E1}" type="slidenum">
              <a:rPr lang="zh-CN" altLang="en-US" smtClean="0">
                <a:ea typeface="思源黑体"/>
                <a:cs typeface="思源黑体"/>
              </a:rPr>
            </a:fld>
            <a:endParaRPr lang="zh-CN" altLang="en-US" smtClean="0">
              <a:ea typeface="思源黑体"/>
              <a:cs typeface="思源黑体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6867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 smtClean="0">
              <a:ea typeface="思源黑体"/>
            </a:endParaRPr>
          </a:p>
        </p:txBody>
      </p:sp>
      <p:sp>
        <p:nvSpPr>
          <p:cNvPr id="39940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7D138ED-18E4-4834-9F49-FFEDFA98A8E1}" type="slidenum">
              <a:rPr lang="zh-CN" altLang="en-US" smtClean="0">
                <a:ea typeface="思源黑体"/>
                <a:cs typeface="思源黑体"/>
              </a:rPr>
            </a:fld>
            <a:endParaRPr lang="zh-CN" altLang="en-US" smtClean="0">
              <a:ea typeface="思源黑体"/>
              <a:cs typeface="思源黑体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ea typeface="思源黑体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A2C93F-E75D-4326-8557-9CBC0F1F4F9F}" type="slidenum">
              <a:rPr lang="zh-CN" altLang="en-US" smtClean="0">
                <a:ea typeface="思源黑体"/>
              </a:rPr>
            </a:fld>
            <a:endParaRPr lang="zh-CN" altLang="en-US" dirty="0">
              <a:ea typeface="思源黑体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6867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 smtClean="0">
              <a:ea typeface="思源黑体"/>
            </a:endParaRPr>
          </a:p>
        </p:txBody>
      </p:sp>
      <p:sp>
        <p:nvSpPr>
          <p:cNvPr id="39940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7D138ED-18E4-4834-9F49-FFEDFA98A8E1}" type="slidenum">
              <a:rPr lang="zh-CN" altLang="en-US" smtClean="0">
                <a:ea typeface="思源黑体"/>
                <a:cs typeface="思源黑体"/>
              </a:rPr>
            </a:fld>
            <a:endParaRPr lang="zh-CN" altLang="en-US" smtClean="0">
              <a:ea typeface="思源黑体"/>
              <a:cs typeface="思源黑体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6867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 smtClean="0">
              <a:ea typeface="思源黑体"/>
            </a:endParaRPr>
          </a:p>
        </p:txBody>
      </p:sp>
      <p:sp>
        <p:nvSpPr>
          <p:cNvPr id="39940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7D138ED-18E4-4834-9F49-FFEDFA98A8E1}" type="slidenum">
              <a:rPr lang="zh-CN" altLang="en-US" smtClean="0">
                <a:ea typeface="思源黑体"/>
                <a:cs typeface="思源黑体"/>
              </a:rPr>
            </a:fld>
            <a:endParaRPr lang="zh-CN" altLang="en-US" smtClean="0">
              <a:ea typeface="思源黑体"/>
              <a:cs typeface="思源黑体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ea typeface="思源黑体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A2C93F-E75D-4326-8557-9CBC0F1F4F9F}" type="slidenum">
              <a:rPr lang="zh-CN" altLang="en-US" smtClean="0">
                <a:ea typeface="思源黑体"/>
              </a:rPr>
            </a:fld>
            <a:endParaRPr lang="zh-CN" altLang="en-US" dirty="0">
              <a:ea typeface="思源黑体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6867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 smtClean="0">
              <a:ea typeface="思源黑体"/>
            </a:endParaRPr>
          </a:p>
        </p:txBody>
      </p:sp>
      <p:sp>
        <p:nvSpPr>
          <p:cNvPr id="39940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7D138ED-18E4-4834-9F49-FFEDFA98A8E1}" type="slidenum">
              <a:rPr lang="zh-CN" altLang="en-US" smtClean="0">
                <a:ea typeface="思源黑体"/>
                <a:cs typeface="思源黑体"/>
              </a:rPr>
            </a:fld>
            <a:endParaRPr lang="zh-CN" altLang="en-US" smtClean="0">
              <a:ea typeface="思源黑体"/>
              <a:cs typeface="思源黑体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ea typeface="思源黑体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A2C93F-E75D-4326-8557-9CBC0F1F4F9F}" type="slidenum">
              <a:rPr lang="zh-CN" altLang="en-US" smtClean="0">
                <a:ea typeface="思源黑体"/>
              </a:rPr>
            </a:fld>
            <a:endParaRPr lang="zh-CN" altLang="en-US" dirty="0">
              <a:ea typeface="思源黑体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6867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 smtClean="0">
              <a:ea typeface="思源黑体"/>
            </a:endParaRPr>
          </a:p>
        </p:txBody>
      </p:sp>
      <p:sp>
        <p:nvSpPr>
          <p:cNvPr id="39940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7D138ED-18E4-4834-9F49-FFEDFA98A8E1}" type="slidenum">
              <a:rPr lang="zh-CN" altLang="en-US" smtClean="0">
                <a:ea typeface="思源黑体"/>
                <a:cs typeface="思源黑体"/>
              </a:rPr>
            </a:fld>
            <a:endParaRPr lang="zh-CN" altLang="en-US" smtClean="0">
              <a:ea typeface="思源黑体"/>
              <a:cs typeface="思源黑体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ea typeface="思源黑体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A2C93F-E75D-4326-8557-9CBC0F1F4F9F}" type="slidenum">
              <a:rPr lang="zh-CN" altLang="en-US" smtClean="0">
                <a:ea typeface="思源黑体"/>
              </a:rPr>
            </a:fld>
            <a:endParaRPr lang="zh-CN" altLang="en-US" dirty="0">
              <a:ea typeface="思源黑体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6867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 smtClean="0">
              <a:ea typeface="思源黑体"/>
            </a:endParaRPr>
          </a:p>
        </p:txBody>
      </p:sp>
      <p:sp>
        <p:nvSpPr>
          <p:cNvPr id="39940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7D138ED-18E4-4834-9F49-FFEDFA98A8E1}" type="slidenum">
              <a:rPr lang="zh-CN" altLang="en-US" smtClean="0">
                <a:ea typeface="思源黑体"/>
                <a:cs typeface="思源黑体"/>
              </a:rPr>
            </a:fld>
            <a:endParaRPr lang="zh-CN" altLang="en-US" smtClean="0">
              <a:ea typeface="思源黑体"/>
              <a:cs typeface="思源黑体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ea typeface="思源黑体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A2C93F-E75D-4326-8557-9CBC0F1F4F9F}" type="slidenum">
              <a:rPr lang="zh-CN" altLang="en-US" smtClean="0">
                <a:ea typeface="思源黑体"/>
              </a:rPr>
            </a:fld>
            <a:endParaRPr lang="zh-CN" altLang="en-US" dirty="0">
              <a:ea typeface="思源黑体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6867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 smtClean="0">
              <a:ea typeface="思源黑体"/>
            </a:endParaRPr>
          </a:p>
        </p:txBody>
      </p:sp>
      <p:sp>
        <p:nvSpPr>
          <p:cNvPr id="39940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7D138ED-18E4-4834-9F49-FFEDFA98A8E1}" type="slidenum">
              <a:rPr lang="zh-CN" altLang="en-US" smtClean="0">
                <a:ea typeface="思源黑体"/>
                <a:cs typeface="思源黑体"/>
              </a:rPr>
            </a:fld>
            <a:endParaRPr lang="zh-CN" altLang="en-US" smtClean="0">
              <a:ea typeface="思源黑体"/>
              <a:cs typeface="思源黑体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ea typeface="思源黑体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A2C93F-E75D-4326-8557-9CBC0F1F4F9F}" type="slidenum">
              <a:rPr lang="zh-CN" altLang="en-US" smtClean="0">
                <a:ea typeface="思源黑体"/>
              </a:rPr>
            </a:fld>
            <a:endParaRPr lang="zh-CN" altLang="en-US" dirty="0">
              <a:ea typeface="思源黑体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6867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 smtClean="0">
              <a:ea typeface="思源黑体"/>
            </a:endParaRPr>
          </a:p>
        </p:txBody>
      </p:sp>
      <p:sp>
        <p:nvSpPr>
          <p:cNvPr id="39940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7D138ED-18E4-4834-9F49-FFEDFA98A8E1}" type="slidenum">
              <a:rPr lang="zh-CN" altLang="en-US" smtClean="0">
                <a:ea typeface="思源黑体"/>
                <a:cs typeface="思源黑体"/>
              </a:rPr>
            </a:fld>
            <a:endParaRPr lang="zh-CN" altLang="en-US" smtClean="0">
              <a:ea typeface="思源黑体"/>
              <a:cs typeface="思源黑体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 flipV="1">
            <a:off x="0" y="5010149"/>
            <a:ext cx="9144000" cy="17905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 dirty="0">
              <a:ea typeface="思源黑体" pitchFamily="34" charset="-122"/>
            </a:endParaRPr>
          </a:p>
        </p:txBody>
      </p:sp>
      <p:sp>
        <p:nvSpPr>
          <p:cNvPr id="10" name="Freeform 19"/>
          <p:cNvSpPr/>
          <p:nvPr/>
        </p:nvSpPr>
        <p:spPr bwMode="auto">
          <a:xfrm>
            <a:off x="725795" y="285750"/>
            <a:ext cx="4989205" cy="661688"/>
          </a:xfrm>
          <a:custGeom>
            <a:avLst/>
            <a:gdLst>
              <a:gd name="T0" fmla="*/ 3200 w 3200"/>
              <a:gd name="T1" fmla="*/ 320 h 640"/>
              <a:gd name="T2" fmla="*/ 2880 w 3200"/>
              <a:gd name="T3" fmla="*/ 640 h 640"/>
              <a:gd name="T4" fmla="*/ 320 w 3200"/>
              <a:gd name="T5" fmla="*/ 640 h 640"/>
              <a:gd name="T6" fmla="*/ 0 w 3200"/>
              <a:gd name="T7" fmla="*/ 320 h 640"/>
              <a:gd name="T8" fmla="*/ 320 w 3200"/>
              <a:gd name="T9" fmla="*/ 0 h 640"/>
              <a:gd name="T10" fmla="*/ 2880 w 3200"/>
              <a:gd name="T11" fmla="*/ 0 h 640"/>
              <a:gd name="T12" fmla="*/ 3200 w 3200"/>
              <a:gd name="T13" fmla="*/ 320 h 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00" h="640">
                <a:moveTo>
                  <a:pt x="3200" y="320"/>
                </a:moveTo>
                <a:cubicBezTo>
                  <a:pt x="3200" y="496"/>
                  <a:pt x="3056" y="640"/>
                  <a:pt x="2880" y="640"/>
                </a:cubicBezTo>
                <a:cubicBezTo>
                  <a:pt x="320" y="640"/>
                  <a:pt x="320" y="640"/>
                  <a:pt x="320" y="640"/>
                </a:cubicBezTo>
                <a:cubicBezTo>
                  <a:pt x="144" y="640"/>
                  <a:pt x="0" y="496"/>
                  <a:pt x="0" y="320"/>
                </a:cubicBezTo>
                <a:cubicBezTo>
                  <a:pt x="0" y="144"/>
                  <a:pt x="144" y="0"/>
                  <a:pt x="320" y="0"/>
                </a:cubicBezTo>
                <a:cubicBezTo>
                  <a:pt x="2880" y="0"/>
                  <a:pt x="2880" y="0"/>
                  <a:pt x="2880" y="0"/>
                </a:cubicBezTo>
                <a:cubicBezTo>
                  <a:pt x="3056" y="0"/>
                  <a:pt x="3200" y="144"/>
                  <a:pt x="3200" y="320"/>
                </a:cubicBezTo>
                <a:close/>
              </a:path>
            </a:pathLst>
          </a:cu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400" dirty="0">
              <a:solidFill>
                <a:srgbClr val="0079DE"/>
              </a:solidFill>
              <a:latin typeface="思源黑体" pitchFamily="34" charset="-122"/>
              <a:ea typeface="思源黑体" pitchFamily="34" charset="-122"/>
            </a:endParaRPr>
          </a:p>
        </p:txBody>
      </p:sp>
      <p:grpSp>
        <p:nvGrpSpPr>
          <p:cNvPr id="12" name="组合 16"/>
          <p:cNvGrpSpPr/>
          <p:nvPr userDrawn="1"/>
        </p:nvGrpSpPr>
        <p:grpSpPr>
          <a:xfrm>
            <a:off x="268594" y="209550"/>
            <a:ext cx="1026805" cy="897665"/>
            <a:chOff x="2165343" y="1608789"/>
            <a:chExt cx="1158273" cy="985476"/>
          </a:xfrm>
        </p:grpSpPr>
        <p:sp>
          <p:nvSpPr>
            <p:cNvPr id="18" name="圆角矩形 17"/>
            <p:cNvSpPr/>
            <p:nvPr/>
          </p:nvSpPr>
          <p:spPr>
            <a:xfrm>
              <a:off x="2165343" y="1608789"/>
              <a:ext cx="1158273" cy="985476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 w="28575" cap="flat">
              <a:noFill/>
              <a:prstDash val="solid"/>
              <a:miter lim="800000"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400" dirty="0">
                <a:solidFill>
                  <a:prstClr val="black"/>
                </a:solidFill>
                <a:ea typeface="思源黑体" pitchFamily="34" charset="-122"/>
              </a:endParaRPr>
            </a:p>
          </p:txBody>
        </p:sp>
        <p:sp>
          <p:nvSpPr>
            <p:cNvPr id="22" name="KSO_Shape"/>
            <p:cNvSpPr/>
            <p:nvPr/>
          </p:nvSpPr>
          <p:spPr bwMode="auto">
            <a:xfrm>
              <a:off x="2625988" y="1840142"/>
              <a:ext cx="267848" cy="535695"/>
            </a:xfrm>
            <a:custGeom>
              <a:avLst/>
              <a:gdLst/>
              <a:ahLst/>
              <a:cxnLst/>
              <a:rect l="0" t="0" r="r" b="b"/>
              <a:pathLst>
                <a:path w="725488" h="1450976">
                  <a:moveTo>
                    <a:pt x="180975" y="543686"/>
                  </a:moveTo>
                  <a:lnTo>
                    <a:pt x="544513" y="543686"/>
                  </a:lnTo>
                  <a:lnTo>
                    <a:pt x="544513" y="785648"/>
                  </a:lnTo>
                  <a:lnTo>
                    <a:pt x="544248" y="794903"/>
                  </a:lnTo>
                  <a:lnTo>
                    <a:pt x="543187" y="804158"/>
                  </a:lnTo>
                  <a:lnTo>
                    <a:pt x="542392" y="813149"/>
                  </a:lnTo>
                  <a:lnTo>
                    <a:pt x="540536" y="822140"/>
                  </a:lnTo>
                  <a:lnTo>
                    <a:pt x="538679" y="830867"/>
                  </a:lnTo>
                  <a:lnTo>
                    <a:pt x="536293" y="839329"/>
                  </a:lnTo>
                  <a:lnTo>
                    <a:pt x="533111" y="847791"/>
                  </a:lnTo>
                  <a:lnTo>
                    <a:pt x="530194" y="856253"/>
                  </a:lnTo>
                  <a:lnTo>
                    <a:pt x="526482" y="864186"/>
                  </a:lnTo>
                  <a:lnTo>
                    <a:pt x="522504" y="871855"/>
                  </a:lnTo>
                  <a:lnTo>
                    <a:pt x="517997" y="879523"/>
                  </a:lnTo>
                  <a:lnTo>
                    <a:pt x="513224" y="886928"/>
                  </a:lnTo>
                  <a:lnTo>
                    <a:pt x="508186" y="893803"/>
                  </a:lnTo>
                  <a:lnTo>
                    <a:pt x="502882" y="900943"/>
                  </a:lnTo>
                  <a:lnTo>
                    <a:pt x="497049" y="907290"/>
                  </a:lnTo>
                  <a:lnTo>
                    <a:pt x="490950" y="913636"/>
                  </a:lnTo>
                  <a:lnTo>
                    <a:pt x="484851" y="919718"/>
                  </a:lnTo>
                  <a:lnTo>
                    <a:pt x="478222" y="925271"/>
                  </a:lnTo>
                  <a:lnTo>
                    <a:pt x="471328" y="930825"/>
                  </a:lnTo>
                  <a:lnTo>
                    <a:pt x="464169" y="935849"/>
                  </a:lnTo>
                  <a:lnTo>
                    <a:pt x="456744" y="940609"/>
                  </a:lnTo>
                  <a:lnTo>
                    <a:pt x="449054" y="944840"/>
                  </a:lnTo>
                  <a:lnTo>
                    <a:pt x="441630" y="949071"/>
                  </a:lnTo>
                  <a:lnTo>
                    <a:pt x="433145" y="952773"/>
                  </a:lnTo>
                  <a:lnTo>
                    <a:pt x="424925" y="955682"/>
                  </a:lnTo>
                  <a:lnTo>
                    <a:pt x="416705" y="958855"/>
                  </a:lnTo>
                  <a:lnTo>
                    <a:pt x="407954" y="961235"/>
                  </a:lnTo>
                  <a:lnTo>
                    <a:pt x="399204" y="963086"/>
                  </a:lnTo>
                  <a:lnTo>
                    <a:pt x="390188" y="964673"/>
                  </a:lnTo>
                  <a:lnTo>
                    <a:pt x="380908" y="965730"/>
                  </a:lnTo>
                  <a:lnTo>
                    <a:pt x="371892" y="966788"/>
                  </a:lnTo>
                  <a:lnTo>
                    <a:pt x="362612" y="966788"/>
                  </a:lnTo>
                  <a:lnTo>
                    <a:pt x="353331" y="966788"/>
                  </a:lnTo>
                  <a:lnTo>
                    <a:pt x="344050" y="965730"/>
                  </a:lnTo>
                  <a:lnTo>
                    <a:pt x="334770" y="964673"/>
                  </a:lnTo>
                  <a:lnTo>
                    <a:pt x="326019" y="963086"/>
                  </a:lnTo>
                  <a:lnTo>
                    <a:pt x="317269" y="961235"/>
                  </a:lnTo>
                  <a:lnTo>
                    <a:pt x="308518" y="958855"/>
                  </a:lnTo>
                  <a:lnTo>
                    <a:pt x="300033" y="955682"/>
                  </a:lnTo>
                  <a:lnTo>
                    <a:pt x="291813" y="952773"/>
                  </a:lnTo>
                  <a:lnTo>
                    <a:pt x="283858" y="949071"/>
                  </a:lnTo>
                  <a:lnTo>
                    <a:pt x="275903" y="944840"/>
                  </a:lnTo>
                  <a:lnTo>
                    <a:pt x="268214" y="940609"/>
                  </a:lnTo>
                  <a:lnTo>
                    <a:pt x="261054" y="935849"/>
                  </a:lnTo>
                  <a:lnTo>
                    <a:pt x="253895" y="930825"/>
                  </a:lnTo>
                  <a:lnTo>
                    <a:pt x="247001" y="925271"/>
                  </a:lnTo>
                  <a:lnTo>
                    <a:pt x="240372" y="919718"/>
                  </a:lnTo>
                  <a:lnTo>
                    <a:pt x="234008" y="913636"/>
                  </a:lnTo>
                  <a:lnTo>
                    <a:pt x="228174" y="907290"/>
                  </a:lnTo>
                  <a:lnTo>
                    <a:pt x="222341" y="900943"/>
                  </a:lnTo>
                  <a:lnTo>
                    <a:pt x="217037" y="893803"/>
                  </a:lnTo>
                  <a:lnTo>
                    <a:pt x="211999" y="886928"/>
                  </a:lnTo>
                  <a:lnTo>
                    <a:pt x="207226" y="879523"/>
                  </a:lnTo>
                  <a:lnTo>
                    <a:pt x="202984" y="871855"/>
                  </a:lnTo>
                  <a:lnTo>
                    <a:pt x="199006" y="864186"/>
                  </a:lnTo>
                  <a:lnTo>
                    <a:pt x="195294" y="856253"/>
                  </a:lnTo>
                  <a:lnTo>
                    <a:pt x="191847" y="847791"/>
                  </a:lnTo>
                  <a:lnTo>
                    <a:pt x="189195" y="839329"/>
                  </a:lnTo>
                  <a:lnTo>
                    <a:pt x="186809" y="830867"/>
                  </a:lnTo>
                  <a:lnTo>
                    <a:pt x="184422" y="822140"/>
                  </a:lnTo>
                  <a:lnTo>
                    <a:pt x="183097" y="813149"/>
                  </a:lnTo>
                  <a:lnTo>
                    <a:pt x="181771" y="804158"/>
                  </a:lnTo>
                  <a:lnTo>
                    <a:pt x="181240" y="794903"/>
                  </a:lnTo>
                  <a:lnTo>
                    <a:pt x="180975" y="785648"/>
                  </a:lnTo>
                  <a:lnTo>
                    <a:pt x="180975" y="543686"/>
                  </a:lnTo>
                  <a:close/>
                  <a:moveTo>
                    <a:pt x="60589" y="484188"/>
                  </a:moveTo>
                  <a:lnTo>
                    <a:pt x="66675" y="484453"/>
                  </a:lnTo>
                  <a:lnTo>
                    <a:pt x="72760" y="485510"/>
                  </a:lnTo>
                  <a:lnTo>
                    <a:pt x="78581" y="487096"/>
                  </a:lnTo>
                  <a:lnTo>
                    <a:pt x="84137" y="488947"/>
                  </a:lnTo>
                  <a:lnTo>
                    <a:pt x="89429" y="491591"/>
                  </a:lnTo>
                  <a:lnTo>
                    <a:pt x="94191" y="494499"/>
                  </a:lnTo>
                  <a:lnTo>
                    <a:pt x="99219" y="497935"/>
                  </a:lnTo>
                  <a:lnTo>
                    <a:pt x="103452" y="501901"/>
                  </a:lnTo>
                  <a:lnTo>
                    <a:pt x="107421" y="506131"/>
                  </a:lnTo>
                  <a:lnTo>
                    <a:pt x="110596" y="510889"/>
                  </a:lnTo>
                  <a:lnTo>
                    <a:pt x="113771" y="515912"/>
                  </a:lnTo>
                  <a:lnTo>
                    <a:pt x="116152" y="521200"/>
                  </a:lnTo>
                  <a:lnTo>
                    <a:pt x="118269" y="526487"/>
                  </a:lnTo>
                  <a:lnTo>
                    <a:pt x="119856" y="532303"/>
                  </a:lnTo>
                  <a:lnTo>
                    <a:pt x="120650" y="538383"/>
                  </a:lnTo>
                  <a:lnTo>
                    <a:pt x="121179" y="544464"/>
                  </a:lnTo>
                  <a:lnTo>
                    <a:pt x="121179" y="786095"/>
                  </a:lnTo>
                  <a:lnTo>
                    <a:pt x="121179" y="793233"/>
                  </a:lnTo>
                  <a:lnTo>
                    <a:pt x="121973" y="803807"/>
                  </a:lnTo>
                  <a:lnTo>
                    <a:pt x="123560" y="817554"/>
                  </a:lnTo>
                  <a:lnTo>
                    <a:pt x="124619" y="825750"/>
                  </a:lnTo>
                  <a:lnTo>
                    <a:pt x="126206" y="834209"/>
                  </a:lnTo>
                  <a:lnTo>
                    <a:pt x="128058" y="843462"/>
                  </a:lnTo>
                  <a:lnTo>
                    <a:pt x="130175" y="853244"/>
                  </a:lnTo>
                  <a:lnTo>
                    <a:pt x="132821" y="863290"/>
                  </a:lnTo>
                  <a:lnTo>
                    <a:pt x="136260" y="873600"/>
                  </a:lnTo>
                  <a:lnTo>
                    <a:pt x="139964" y="883910"/>
                  </a:lnTo>
                  <a:lnTo>
                    <a:pt x="144198" y="894485"/>
                  </a:lnTo>
                  <a:lnTo>
                    <a:pt x="149225" y="905588"/>
                  </a:lnTo>
                  <a:lnTo>
                    <a:pt x="154517" y="916163"/>
                  </a:lnTo>
                  <a:lnTo>
                    <a:pt x="160867" y="927002"/>
                  </a:lnTo>
                  <a:lnTo>
                    <a:pt x="164306" y="932289"/>
                  </a:lnTo>
                  <a:lnTo>
                    <a:pt x="167746" y="937577"/>
                  </a:lnTo>
                  <a:lnTo>
                    <a:pt x="171714" y="942864"/>
                  </a:lnTo>
                  <a:lnTo>
                    <a:pt x="175683" y="947887"/>
                  </a:lnTo>
                  <a:lnTo>
                    <a:pt x="179652" y="953174"/>
                  </a:lnTo>
                  <a:lnTo>
                    <a:pt x="184150" y="957933"/>
                  </a:lnTo>
                  <a:lnTo>
                    <a:pt x="188384" y="962956"/>
                  </a:lnTo>
                  <a:lnTo>
                    <a:pt x="193411" y="967714"/>
                  </a:lnTo>
                  <a:lnTo>
                    <a:pt x="198438" y="972209"/>
                  </a:lnTo>
                  <a:lnTo>
                    <a:pt x="203730" y="976967"/>
                  </a:lnTo>
                  <a:lnTo>
                    <a:pt x="209286" y="981197"/>
                  </a:lnTo>
                  <a:lnTo>
                    <a:pt x="214577" y="985427"/>
                  </a:lnTo>
                  <a:lnTo>
                    <a:pt x="220663" y="989657"/>
                  </a:lnTo>
                  <a:lnTo>
                    <a:pt x="226748" y="993622"/>
                  </a:lnTo>
                  <a:lnTo>
                    <a:pt x="233363" y="997323"/>
                  </a:lnTo>
                  <a:lnTo>
                    <a:pt x="239977" y="1001025"/>
                  </a:lnTo>
                  <a:lnTo>
                    <a:pt x="246857" y="1004461"/>
                  </a:lnTo>
                  <a:lnTo>
                    <a:pt x="254000" y="1007634"/>
                  </a:lnTo>
                  <a:lnTo>
                    <a:pt x="261673" y="1010542"/>
                  </a:lnTo>
                  <a:lnTo>
                    <a:pt x="269346" y="1013714"/>
                  </a:lnTo>
                  <a:lnTo>
                    <a:pt x="277019" y="1016093"/>
                  </a:lnTo>
                  <a:lnTo>
                    <a:pt x="285750" y="1018473"/>
                  </a:lnTo>
                  <a:lnTo>
                    <a:pt x="294217" y="1020852"/>
                  </a:lnTo>
                  <a:lnTo>
                    <a:pt x="302948" y="1022438"/>
                  </a:lnTo>
                  <a:lnTo>
                    <a:pt x="312209" y="1024024"/>
                  </a:lnTo>
                  <a:lnTo>
                    <a:pt x="321734" y="1025611"/>
                  </a:lnTo>
                  <a:lnTo>
                    <a:pt x="331523" y="1026404"/>
                  </a:lnTo>
                  <a:lnTo>
                    <a:pt x="341842" y="1027461"/>
                  </a:lnTo>
                  <a:lnTo>
                    <a:pt x="352161" y="1027726"/>
                  </a:lnTo>
                  <a:lnTo>
                    <a:pt x="362744" y="1027990"/>
                  </a:lnTo>
                  <a:lnTo>
                    <a:pt x="373857" y="1027726"/>
                  </a:lnTo>
                  <a:lnTo>
                    <a:pt x="384440" y="1027197"/>
                  </a:lnTo>
                  <a:lnTo>
                    <a:pt x="394759" y="1026404"/>
                  </a:lnTo>
                  <a:lnTo>
                    <a:pt x="404813" y="1025346"/>
                  </a:lnTo>
                  <a:lnTo>
                    <a:pt x="414602" y="1023760"/>
                  </a:lnTo>
                  <a:lnTo>
                    <a:pt x="424127" y="1022174"/>
                  </a:lnTo>
                  <a:lnTo>
                    <a:pt x="432859" y="1020059"/>
                  </a:lnTo>
                  <a:lnTo>
                    <a:pt x="441854" y="1017944"/>
                  </a:lnTo>
                  <a:lnTo>
                    <a:pt x="450321" y="1015565"/>
                  </a:lnTo>
                  <a:lnTo>
                    <a:pt x="458523" y="1012921"/>
                  </a:lnTo>
                  <a:lnTo>
                    <a:pt x="466196" y="1009749"/>
                  </a:lnTo>
                  <a:lnTo>
                    <a:pt x="473869" y="1006312"/>
                  </a:lnTo>
                  <a:lnTo>
                    <a:pt x="481013" y="1003140"/>
                  </a:lnTo>
                  <a:lnTo>
                    <a:pt x="488157" y="999438"/>
                  </a:lnTo>
                  <a:lnTo>
                    <a:pt x="494771" y="995473"/>
                  </a:lnTo>
                  <a:lnTo>
                    <a:pt x="501386" y="991507"/>
                  </a:lnTo>
                  <a:lnTo>
                    <a:pt x="507736" y="987278"/>
                  </a:lnTo>
                  <a:lnTo>
                    <a:pt x="513821" y="983048"/>
                  </a:lnTo>
                  <a:lnTo>
                    <a:pt x="519113" y="978289"/>
                  </a:lnTo>
                  <a:lnTo>
                    <a:pt x="524669" y="973795"/>
                  </a:lnTo>
                  <a:lnTo>
                    <a:pt x="530225" y="969036"/>
                  </a:lnTo>
                  <a:lnTo>
                    <a:pt x="534988" y="964013"/>
                  </a:lnTo>
                  <a:lnTo>
                    <a:pt x="540015" y="959255"/>
                  </a:lnTo>
                  <a:lnTo>
                    <a:pt x="544248" y="953967"/>
                  </a:lnTo>
                  <a:lnTo>
                    <a:pt x="548746" y="948944"/>
                  </a:lnTo>
                  <a:lnTo>
                    <a:pt x="552715" y="943657"/>
                  </a:lnTo>
                  <a:lnTo>
                    <a:pt x="556684" y="938105"/>
                  </a:lnTo>
                  <a:lnTo>
                    <a:pt x="560388" y="932554"/>
                  </a:lnTo>
                  <a:lnTo>
                    <a:pt x="564092" y="927266"/>
                  </a:lnTo>
                  <a:lnTo>
                    <a:pt x="567267" y="921715"/>
                  </a:lnTo>
                  <a:lnTo>
                    <a:pt x="573352" y="910876"/>
                  </a:lnTo>
                  <a:lnTo>
                    <a:pt x="578644" y="899772"/>
                  </a:lnTo>
                  <a:lnTo>
                    <a:pt x="583407" y="888404"/>
                  </a:lnTo>
                  <a:lnTo>
                    <a:pt x="587375" y="877830"/>
                  </a:lnTo>
                  <a:lnTo>
                    <a:pt x="591080" y="867255"/>
                  </a:lnTo>
                  <a:lnTo>
                    <a:pt x="594255" y="856416"/>
                  </a:lnTo>
                  <a:lnTo>
                    <a:pt x="596636" y="846899"/>
                  </a:lnTo>
                  <a:lnTo>
                    <a:pt x="598752" y="837117"/>
                  </a:lnTo>
                  <a:lnTo>
                    <a:pt x="600605" y="828129"/>
                  </a:lnTo>
                  <a:lnTo>
                    <a:pt x="601928" y="819934"/>
                  </a:lnTo>
                  <a:lnTo>
                    <a:pt x="602721" y="812267"/>
                  </a:lnTo>
                  <a:lnTo>
                    <a:pt x="604044" y="799577"/>
                  </a:lnTo>
                  <a:lnTo>
                    <a:pt x="604573" y="790853"/>
                  </a:lnTo>
                  <a:lnTo>
                    <a:pt x="604573" y="786095"/>
                  </a:lnTo>
                  <a:lnTo>
                    <a:pt x="604573" y="544464"/>
                  </a:lnTo>
                  <a:lnTo>
                    <a:pt x="604838" y="538383"/>
                  </a:lnTo>
                  <a:lnTo>
                    <a:pt x="605896" y="532303"/>
                  </a:lnTo>
                  <a:lnTo>
                    <a:pt x="607219" y="526487"/>
                  </a:lnTo>
                  <a:lnTo>
                    <a:pt x="609336" y="521200"/>
                  </a:lnTo>
                  <a:lnTo>
                    <a:pt x="611982" y="515912"/>
                  </a:lnTo>
                  <a:lnTo>
                    <a:pt x="614892" y="510889"/>
                  </a:lnTo>
                  <a:lnTo>
                    <a:pt x="618332" y="506131"/>
                  </a:lnTo>
                  <a:lnTo>
                    <a:pt x="622300" y="501901"/>
                  </a:lnTo>
                  <a:lnTo>
                    <a:pt x="626534" y="497935"/>
                  </a:lnTo>
                  <a:lnTo>
                    <a:pt x="631296" y="494499"/>
                  </a:lnTo>
                  <a:lnTo>
                    <a:pt x="636323" y="491591"/>
                  </a:lnTo>
                  <a:lnTo>
                    <a:pt x="641350" y="488947"/>
                  </a:lnTo>
                  <a:lnTo>
                    <a:pt x="646907" y="487096"/>
                  </a:lnTo>
                  <a:lnTo>
                    <a:pt x="652992" y="485510"/>
                  </a:lnTo>
                  <a:lnTo>
                    <a:pt x="658813" y="484453"/>
                  </a:lnTo>
                  <a:lnTo>
                    <a:pt x="664898" y="484188"/>
                  </a:lnTo>
                  <a:lnTo>
                    <a:pt x="671248" y="484453"/>
                  </a:lnTo>
                  <a:lnTo>
                    <a:pt x="677069" y="485510"/>
                  </a:lnTo>
                  <a:lnTo>
                    <a:pt x="682890" y="487096"/>
                  </a:lnTo>
                  <a:lnTo>
                    <a:pt x="688711" y="488947"/>
                  </a:lnTo>
                  <a:lnTo>
                    <a:pt x="694003" y="491591"/>
                  </a:lnTo>
                  <a:lnTo>
                    <a:pt x="698765" y="494499"/>
                  </a:lnTo>
                  <a:lnTo>
                    <a:pt x="703528" y="497935"/>
                  </a:lnTo>
                  <a:lnTo>
                    <a:pt x="708026" y="501901"/>
                  </a:lnTo>
                  <a:lnTo>
                    <a:pt x="711994" y="506131"/>
                  </a:lnTo>
                  <a:lnTo>
                    <a:pt x="715169" y="510889"/>
                  </a:lnTo>
                  <a:lnTo>
                    <a:pt x="718344" y="515912"/>
                  </a:lnTo>
                  <a:lnTo>
                    <a:pt x="720726" y="521200"/>
                  </a:lnTo>
                  <a:lnTo>
                    <a:pt x="722842" y="526487"/>
                  </a:lnTo>
                  <a:lnTo>
                    <a:pt x="724430" y="532303"/>
                  </a:lnTo>
                  <a:lnTo>
                    <a:pt x="725223" y="538383"/>
                  </a:lnTo>
                  <a:lnTo>
                    <a:pt x="725488" y="544464"/>
                  </a:lnTo>
                  <a:lnTo>
                    <a:pt x="725488" y="786095"/>
                  </a:lnTo>
                  <a:lnTo>
                    <a:pt x="725223" y="797462"/>
                  </a:lnTo>
                  <a:lnTo>
                    <a:pt x="724694" y="809095"/>
                  </a:lnTo>
                  <a:lnTo>
                    <a:pt x="723636" y="821255"/>
                  </a:lnTo>
                  <a:lnTo>
                    <a:pt x="722313" y="833681"/>
                  </a:lnTo>
                  <a:lnTo>
                    <a:pt x="720461" y="846370"/>
                  </a:lnTo>
                  <a:lnTo>
                    <a:pt x="718080" y="859853"/>
                  </a:lnTo>
                  <a:lnTo>
                    <a:pt x="714905" y="873336"/>
                  </a:lnTo>
                  <a:lnTo>
                    <a:pt x="711465" y="886554"/>
                  </a:lnTo>
                  <a:lnTo>
                    <a:pt x="707496" y="900830"/>
                  </a:lnTo>
                  <a:lnTo>
                    <a:pt x="702998" y="914312"/>
                  </a:lnTo>
                  <a:lnTo>
                    <a:pt x="698236" y="928324"/>
                  </a:lnTo>
                  <a:lnTo>
                    <a:pt x="692415" y="942335"/>
                  </a:lnTo>
                  <a:lnTo>
                    <a:pt x="686065" y="956347"/>
                  </a:lnTo>
                  <a:lnTo>
                    <a:pt x="679186" y="970094"/>
                  </a:lnTo>
                  <a:lnTo>
                    <a:pt x="671513" y="983841"/>
                  </a:lnTo>
                  <a:lnTo>
                    <a:pt x="663311" y="997323"/>
                  </a:lnTo>
                  <a:lnTo>
                    <a:pt x="658813" y="1003933"/>
                  </a:lnTo>
                  <a:lnTo>
                    <a:pt x="654315" y="1010542"/>
                  </a:lnTo>
                  <a:lnTo>
                    <a:pt x="649552" y="1017151"/>
                  </a:lnTo>
                  <a:lnTo>
                    <a:pt x="644525" y="1023496"/>
                  </a:lnTo>
                  <a:lnTo>
                    <a:pt x="639498" y="1029841"/>
                  </a:lnTo>
                  <a:lnTo>
                    <a:pt x="634207" y="1035921"/>
                  </a:lnTo>
                  <a:lnTo>
                    <a:pt x="628650" y="1042001"/>
                  </a:lnTo>
                  <a:lnTo>
                    <a:pt x="623094" y="1048082"/>
                  </a:lnTo>
                  <a:lnTo>
                    <a:pt x="617009" y="1054162"/>
                  </a:lnTo>
                  <a:lnTo>
                    <a:pt x="610923" y="1059978"/>
                  </a:lnTo>
                  <a:lnTo>
                    <a:pt x="604838" y="1065530"/>
                  </a:lnTo>
                  <a:lnTo>
                    <a:pt x="598488" y="1071082"/>
                  </a:lnTo>
                  <a:lnTo>
                    <a:pt x="591873" y="1076369"/>
                  </a:lnTo>
                  <a:lnTo>
                    <a:pt x="584730" y="1081656"/>
                  </a:lnTo>
                  <a:lnTo>
                    <a:pt x="577850" y="1086944"/>
                  </a:lnTo>
                  <a:lnTo>
                    <a:pt x="570442" y="1091702"/>
                  </a:lnTo>
                  <a:lnTo>
                    <a:pt x="563034" y="1096461"/>
                  </a:lnTo>
                  <a:lnTo>
                    <a:pt x="555096" y="1101219"/>
                  </a:lnTo>
                  <a:lnTo>
                    <a:pt x="547159" y="1105714"/>
                  </a:lnTo>
                  <a:lnTo>
                    <a:pt x="538957" y="1109944"/>
                  </a:lnTo>
                  <a:lnTo>
                    <a:pt x="530755" y="1113909"/>
                  </a:lnTo>
                  <a:lnTo>
                    <a:pt x="522288" y="1117875"/>
                  </a:lnTo>
                  <a:lnTo>
                    <a:pt x="513292" y="1121576"/>
                  </a:lnTo>
                  <a:lnTo>
                    <a:pt x="504296" y="1125277"/>
                  </a:lnTo>
                  <a:lnTo>
                    <a:pt x="495036" y="1128185"/>
                  </a:lnTo>
                  <a:lnTo>
                    <a:pt x="485246" y="1131357"/>
                  </a:lnTo>
                  <a:lnTo>
                    <a:pt x="475721" y="1134001"/>
                  </a:lnTo>
                  <a:lnTo>
                    <a:pt x="465932" y="1136909"/>
                  </a:lnTo>
                  <a:lnTo>
                    <a:pt x="455613" y="1139288"/>
                  </a:lnTo>
                  <a:lnTo>
                    <a:pt x="445029" y="1141139"/>
                  </a:lnTo>
                  <a:lnTo>
                    <a:pt x="434182" y="1142989"/>
                  </a:lnTo>
                  <a:lnTo>
                    <a:pt x="423069" y="1144840"/>
                  </a:lnTo>
                  <a:lnTo>
                    <a:pt x="423069" y="1329896"/>
                  </a:lnTo>
                  <a:lnTo>
                    <a:pt x="664898" y="1329896"/>
                  </a:lnTo>
                  <a:lnTo>
                    <a:pt x="671248" y="1330161"/>
                  </a:lnTo>
                  <a:lnTo>
                    <a:pt x="677069" y="1331218"/>
                  </a:lnTo>
                  <a:lnTo>
                    <a:pt x="682890" y="1332540"/>
                  </a:lnTo>
                  <a:lnTo>
                    <a:pt x="688711" y="1334919"/>
                  </a:lnTo>
                  <a:lnTo>
                    <a:pt x="694003" y="1337299"/>
                  </a:lnTo>
                  <a:lnTo>
                    <a:pt x="698765" y="1340207"/>
                  </a:lnTo>
                  <a:lnTo>
                    <a:pt x="703528" y="1343643"/>
                  </a:lnTo>
                  <a:lnTo>
                    <a:pt x="708026" y="1347609"/>
                  </a:lnTo>
                  <a:lnTo>
                    <a:pt x="711994" y="1351839"/>
                  </a:lnTo>
                  <a:lnTo>
                    <a:pt x="715169" y="1356862"/>
                  </a:lnTo>
                  <a:lnTo>
                    <a:pt x="718344" y="1361620"/>
                  </a:lnTo>
                  <a:lnTo>
                    <a:pt x="720726" y="1366908"/>
                  </a:lnTo>
                  <a:lnTo>
                    <a:pt x="722842" y="1372195"/>
                  </a:lnTo>
                  <a:lnTo>
                    <a:pt x="724430" y="1378011"/>
                  </a:lnTo>
                  <a:lnTo>
                    <a:pt x="725223" y="1384092"/>
                  </a:lnTo>
                  <a:lnTo>
                    <a:pt x="725488" y="1390172"/>
                  </a:lnTo>
                  <a:lnTo>
                    <a:pt x="725223" y="1396517"/>
                  </a:lnTo>
                  <a:lnTo>
                    <a:pt x="724430" y="1402333"/>
                  </a:lnTo>
                  <a:lnTo>
                    <a:pt x="722842" y="1408149"/>
                  </a:lnTo>
                  <a:lnTo>
                    <a:pt x="720726" y="1413965"/>
                  </a:lnTo>
                  <a:lnTo>
                    <a:pt x="718344" y="1419252"/>
                  </a:lnTo>
                  <a:lnTo>
                    <a:pt x="715169" y="1424011"/>
                  </a:lnTo>
                  <a:lnTo>
                    <a:pt x="711994" y="1429034"/>
                  </a:lnTo>
                  <a:lnTo>
                    <a:pt x="708026" y="1433264"/>
                  </a:lnTo>
                  <a:lnTo>
                    <a:pt x="703528" y="1436965"/>
                  </a:lnTo>
                  <a:lnTo>
                    <a:pt x="698765" y="1440402"/>
                  </a:lnTo>
                  <a:lnTo>
                    <a:pt x="694003" y="1443574"/>
                  </a:lnTo>
                  <a:lnTo>
                    <a:pt x="688711" y="1445953"/>
                  </a:lnTo>
                  <a:lnTo>
                    <a:pt x="682890" y="1448068"/>
                  </a:lnTo>
                  <a:lnTo>
                    <a:pt x="677069" y="1449654"/>
                  </a:lnTo>
                  <a:lnTo>
                    <a:pt x="671248" y="1450447"/>
                  </a:lnTo>
                  <a:lnTo>
                    <a:pt x="664898" y="1450976"/>
                  </a:lnTo>
                  <a:lnTo>
                    <a:pt x="60589" y="1450976"/>
                  </a:lnTo>
                  <a:lnTo>
                    <a:pt x="54239" y="1450447"/>
                  </a:lnTo>
                  <a:lnTo>
                    <a:pt x="48419" y="1449654"/>
                  </a:lnTo>
                  <a:lnTo>
                    <a:pt x="42598" y="1448068"/>
                  </a:lnTo>
                  <a:lnTo>
                    <a:pt x="37041" y="1445953"/>
                  </a:lnTo>
                  <a:lnTo>
                    <a:pt x="31750" y="1443574"/>
                  </a:lnTo>
                  <a:lnTo>
                    <a:pt x="26723" y="1440402"/>
                  </a:lnTo>
                  <a:lnTo>
                    <a:pt x="21960" y="1436965"/>
                  </a:lnTo>
                  <a:lnTo>
                    <a:pt x="17727" y="1433264"/>
                  </a:lnTo>
                  <a:lnTo>
                    <a:pt x="13758" y="1429034"/>
                  </a:lnTo>
                  <a:lnTo>
                    <a:pt x="10319" y="1424011"/>
                  </a:lnTo>
                  <a:lnTo>
                    <a:pt x="7408" y="1419252"/>
                  </a:lnTo>
                  <a:lnTo>
                    <a:pt x="5027" y="1413965"/>
                  </a:lnTo>
                  <a:lnTo>
                    <a:pt x="2646" y="1408149"/>
                  </a:lnTo>
                  <a:lnTo>
                    <a:pt x="1323" y="1402333"/>
                  </a:lnTo>
                  <a:lnTo>
                    <a:pt x="264" y="1396517"/>
                  </a:lnTo>
                  <a:lnTo>
                    <a:pt x="0" y="1390172"/>
                  </a:lnTo>
                  <a:lnTo>
                    <a:pt x="264" y="1384092"/>
                  </a:lnTo>
                  <a:lnTo>
                    <a:pt x="1323" y="1378011"/>
                  </a:lnTo>
                  <a:lnTo>
                    <a:pt x="2646" y="1372195"/>
                  </a:lnTo>
                  <a:lnTo>
                    <a:pt x="5027" y="1366908"/>
                  </a:lnTo>
                  <a:lnTo>
                    <a:pt x="7408" y="1361620"/>
                  </a:lnTo>
                  <a:lnTo>
                    <a:pt x="10319" y="1356862"/>
                  </a:lnTo>
                  <a:lnTo>
                    <a:pt x="13758" y="1351839"/>
                  </a:lnTo>
                  <a:lnTo>
                    <a:pt x="17727" y="1347609"/>
                  </a:lnTo>
                  <a:lnTo>
                    <a:pt x="21960" y="1343643"/>
                  </a:lnTo>
                  <a:lnTo>
                    <a:pt x="26723" y="1340207"/>
                  </a:lnTo>
                  <a:lnTo>
                    <a:pt x="31750" y="1337299"/>
                  </a:lnTo>
                  <a:lnTo>
                    <a:pt x="37041" y="1334919"/>
                  </a:lnTo>
                  <a:lnTo>
                    <a:pt x="42598" y="1332540"/>
                  </a:lnTo>
                  <a:lnTo>
                    <a:pt x="48419" y="1331218"/>
                  </a:lnTo>
                  <a:lnTo>
                    <a:pt x="54239" y="1330161"/>
                  </a:lnTo>
                  <a:lnTo>
                    <a:pt x="60589" y="1329896"/>
                  </a:lnTo>
                  <a:lnTo>
                    <a:pt x="302419" y="1329896"/>
                  </a:lnTo>
                  <a:lnTo>
                    <a:pt x="302419" y="1144840"/>
                  </a:lnTo>
                  <a:lnTo>
                    <a:pt x="291571" y="1142989"/>
                  </a:lnTo>
                  <a:lnTo>
                    <a:pt x="280459" y="1141139"/>
                  </a:lnTo>
                  <a:lnTo>
                    <a:pt x="270140" y="1139288"/>
                  </a:lnTo>
                  <a:lnTo>
                    <a:pt x="259821" y="1136909"/>
                  </a:lnTo>
                  <a:lnTo>
                    <a:pt x="250032" y="1134001"/>
                  </a:lnTo>
                  <a:lnTo>
                    <a:pt x="240242" y="1131357"/>
                  </a:lnTo>
                  <a:lnTo>
                    <a:pt x="230452" y="1128185"/>
                  </a:lnTo>
                  <a:lnTo>
                    <a:pt x="221457" y="1125277"/>
                  </a:lnTo>
                  <a:lnTo>
                    <a:pt x="212196" y="1121576"/>
                  </a:lnTo>
                  <a:lnTo>
                    <a:pt x="203465" y="1117875"/>
                  </a:lnTo>
                  <a:lnTo>
                    <a:pt x="194734" y="1113909"/>
                  </a:lnTo>
                  <a:lnTo>
                    <a:pt x="186532" y="1109944"/>
                  </a:lnTo>
                  <a:lnTo>
                    <a:pt x="178329" y="1105714"/>
                  </a:lnTo>
                  <a:lnTo>
                    <a:pt x="170392" y="1101219"/>
                  </a:lnTo>
                  <a:lnTo>
                    <a:pt x="162454" y="1096461"/>
                  </a:lnTo>
                  <a:lnTo>
                    <a:pt x="155310" y="1091702"/>
                  </a:lnTo>
                  <a:lnTo>
                    <a:pt x="147902" y="1086944"/>
                  </a:lnTo>
                  <a:lnTo>
                    <a:pt x="140758" y="1081656"/>
                  </a:lnTo>
                  <a:lnTo>
                    <a:pt x="133879" y="1076369"/>
                  </a:lnTo>
                  <a:lnTo>
                    <a:pt x="127264" y="1071082"/>
                  </a:lnTo>
                  <a:lnTo>
                    <a:pt x="120650" y="1065530"/>
                  </a:lnTo>
                  <a:lnTo>
                    <a:pt x="114564" y="1059978"/>
                  </a:lnTo>
                  <a:lnTo>
                    <a:pt x="108479" y="1054162"/>
                  </a:lnTo>
                  <a:lnTo>
                    <a:pt x="102394" y="1048082"/>
                  </a:lnTo>
                  <a:lnTo>
                    <a:pt x="97102" y="1042001"/>
                  </a:lnTo>
                  <a:lnTo>
                    <a:pt x="91546" y="1035921"/>
                  </a:lnTo>
                  <a:lnTo>
                    <a:pt x="85989" y="1029841"/>
                  </a:lnTo>
                  <a:lnTo>
                    <a:pt x="81227" y="1023496"/>
                  </a:lnTo>
                  <a:lnTo>
                    <a:pt x="75935" y="1017151"/>
                  </a:lnTo>
                  <a:lnTo>
                    <a:pt x="71437" y="1010542"/>
                  </a:lnTo>
                  <a:lnTo>
                    <a:pt x="66675" y="1003933"/>
                  </a:lnTo>
                  <a:lnTo>
                    <a:pt x="62177" y="997323"/>
                  </a:lnTo>
                  <a:lnTo>
                    <a:pt x="53975" y="983841"/>
                  </a:lnTo>
                  <a:lnTo>
                    <a:pt x="46302" y="970094"/>
                  </a:lnTo>
                  <a:lnTo>
                    <a:pt x="39687" y="956347"/>
                  </a:lnTo>
                  <a:lnTo>
                    <a:pt x="33337" y="942335"/>
                  </a:lnTo>
                  <a:lnTo>
                    <a:pt x="27516" y="928324"/>
                  </a:lnTo>
                  <a:lnTo>
                    <a:pt x="22489" y="914312"/>
                  </a:lnTo>
                  <a:lnTo>
                    <a:pt x="17991" y="900830"/>
                  </a:lnTo>
                  <a:lnTo>
                    <a:pt x="14023" y="886554"/>
                  </a:lnTo>
                  <a:lnTo>
                    <a:pt x="10583" y="873336"/>
                  </a:lnTo>
                  <a:lnTo>
                    <a:pt x="7673" y="859853"/>
                  </a:lnTo>
                  <a:lnTo>
                    <a:pt x="5291" y="846370"/>
                  </a:lnTo>
                  <a:lnTo>
                    <a:pt x="3439" y="833681"/>
                  </a:lnTo>
                  <a:lnTo>
                    <a:pt x="1852" y="821255"/>
                  </a:lnTo>
                  <a:lnTo>
                    <a:pt x="1058" y="809095"/>
                  </a:lnTo>
                  <a:lnTo>
                    <a:pt x="264" y="797462"/>
                  </a:lnTo>
                  <a:lnTo>
                    <a:pt x="0" y="786095"/>
                  </a:lnTo>
                  <a:lnTo>
                    <a:pt x="0" y="544464"/>
                  </a:lnTo>
                  <a:lnTo>
                    <a:pt x="264" y="538383"/>
                  </a:lnTo>
                  <a:lnTo>
                    <a:pt x="1323" y="532303"/>
                  </a:lnTo>
                  <a:lnTo>
                    <a:pt x="2646" y="526487"/>
                  </a:lnTo>
                  <a:lnTo>
                    <a:pt x="5027" y="521200"/>
                  </a:lnTo>
                  <a:lnTo>
                    <a:pt x="7408" y="515912"/>
                  </a:lnTo>
                  <a:lnTo>
                    <a:pt x="10319" y="510889"/>
                  </a:lnTo>
                  <a:lnTo>
                    <a:pt x="13758" y="506131"/>
                  </a:lnTo>
                  <a:lnTo>
                    <a:pt x="17727" y="501901"/>
                  </a:lnTo>
                  <a:lnTo>
                    <a:pt x="21960" y="497935"/>
                  </a:lnTo>
                  <a:lnTo>
                    <a:pt x="26723" y="494499"/>
                  </a:lnTo>
                  <a:lnTo>
                    <a:pt x="31750" y="491591"/>
                  </a:lnTo>
                  <a:lnTo>
                    <a:pt x="37041" y="488947"/>
                  </a:lnTo>
                  <a:lnTo>
                    <a:pt x="42598" y="487096"/>
                  </a:lnTo>
                  <a:lnTo>
                    <a:pt x="48419" y="485510"/>
                  </a:lnTo>
                  <a:lnTo>
                    <a:pt x="54239" y="484453"/>
                  </a:lnTo>
                  <a:lnTo>
                    <a:pt x="60589" y="484188"/>
                  </a:lnTo>
                  <a:close/>
                  <a:moveTo>
                    <a:pt x="362612" y="0"/>
                  </a:moveTo>
                  <a:lnTo>
                    <a:pt x="372158" y="265"/>
                  </a:lnTo>
                  <a:lnTo>
                    <a:pt x="381438" y="1058"/>
                  </a:lnTo>
                  <a:lnTo>
                    <a:pt x="390454" y="2116"/>
                  </a:lnTo>
                  <a:lnTo>
                    <a:pt x="399204" y="3967"/>
                  </a:lnTo>
                  <a:lnTo>
                    <a:pt x="408219" y="5553"/>
                  </a:lnTo>
                  <a:lnTo>
                    <a:pt x="416705" y="8198"/>
                  </a:lnTo>
                  <a:lnTo>
                    <a:pt x="424925" y="11107"/>
                  </a:lnTo>
                  <a:lnTo>
                    <a:pt x="433145" y="14280"/>
                  </a:lnTo>
                  <a:lnTo>
                    <a:pt x="441630" y="17982"/>
                  </a:lnTo>
                  <a:lnTo>
                    <a:pt x="449054" y="21949"/>
                  </a:lnTo>
                  <a:lnTo>
                    <a:pt x="456744" y="26444"/>
                  </a:lnTo>
                  <a:lnTo>
                    <a:pt x="464169" y="30939"/>
                  </a:lnTo>
                  <a:lnTo>
                    <a:pt x="471328" y="36228"/>
                  </a:lnTo>
                  <a:lnTo>
                    <a:pt x="478222" y="41253"/>
                  </a:lnTo>
                  <a:lnTo>
                    <a:pt x="484851" y="47070"/>
                  </a:lnTo>
                  <a:lnTo>
                    <a:pt x="490950" y="53152"/>
                  </a:lnTo>
                  <a:lnTo>
                    <a:pt x="497049" y="59234"/>
                  </a:lnTo>
                  <a:lnTo>
                    <a:pt x="502882" y="66110"/>
                  </a:lnTo>
                  <a:lnTo>
                    <a:pt x="508186" y="72721"/>
                  </a:lnTo>
                  <a:lnTo>
                    <a:pt x="513224" y="80125"/>
                  </a:lnTo>
                  <a:lnTo>
                    <a:pt x="517997" y="87265"/>
                  </a:lnTo>
                  <a:lnTo>
                    <a:pt x="522504" y="94934"/>
                  </a:lnTo>
                  <a:lnTo>
                    <a:pt x="526482" y="102602"/>
                  </a:lnTo>
                  <a:lnTo>
                    <a:pt x="530194" y="110800"/>
                  </a:lnTo>
                  <a:lnTo>
                    <a:pt x="533111" y="118998"/>
                  </a:lnTo>
                  <a:lnTo>
                    <a:pt x="536293" y="127195"/>
                  </a:lnTo>
                  <a:lnTo>
                    <a:pt x="538679" y="136186"/>
                  </a:lnTo>
                  <a:lnTo>
                    <a:pt x="540536" y="144648"/>
                  </a:lnTo>
                  <a:lnTo>
                    <a:pt x="542392" y="153903"/>
                  </a:lnTo>
                  <a:lnTo>
                    <a:pt x="543187" y="162630"/>
                  </a:lnTo>
                  <a:lnTo>
                    <a:pt x="544248" y="172150"/>
                  </a:lnTo>
                  <a:lnTo>
                    <a:pt x="544513" y="181141"/>
                  </a:lnTo>
                  <a:lnTo>
                    <a:pt x="544513" y="483394"/>
                  </a:lnTo>
                  <a:lnTo>
                    <a:pt x="180975" y="483394"/>
                  </a:lnTo>
                  <a:lnTo>
                    <a:pt x="180975" y="181141"/>
                  </a:lnTo>
                  <a:lnTo>
                    <a:pt x="181240" y="172150"/>
                  </a:lnTo>
                  <a:lnTo>
                    <a:pt x="181771" y="162630"/>
                  </a:lnTo>
                  <a:lnTo>
                    <a:pt x="183097" y="153903"/>
                  </a:lnTo>
                  <a:lnTo>
                    <a:pt x="184422" y="144648"/>
                  </a:lnTo>
                  <a:lnTo>
                    <a:pt x="186809" y="136186"/>
                  </a:lnTo>
                  <a:lnTo>
                    <a:pt x="189195" y="127195"/>
                  </a:lnTo>
                  <a:lnTo>
                    <a:pt x="191847" y="118998"/>
                  </a:lnTo>
                  <a:lnTo>
                    <a:pt x="195294" y="110800"/>
                  </a:lnTo>
                  <a:lnTo>
                    <a:pt x="199006" y="102602"/>
                  </a:lnTo>
                  <a:lnTo>
                    <a:pt x="202984" y="94934"/>
                  </a:lnTo>
                  <a:lnTo>
                    <a:pt x="207226" y="87265"/>
                  </a:lnTo>
                  <a:lnTo>
                    <a:pt x="211999" y="80125"/>
                  </a:lnTo>
                  <a:lnTo>
                    <a:pt x="217037" y="72721"/>
                  </a:lnTo>
                  <a:lnTo>
                    <a:pt x="222341" y="66110"/>
                  </a:lnTo>
                  <a:lnTo>
                    <a:pt x="228174" y="59234"/>
                  </a:lnTo>
                  <a:lnTo>
                    <a:pt x="234008" y="53152"/>
                  </a:lnTo>
                  <a:lnTo>
                    <a:pt x="240372" y="47070"/>
                  </a:lnTo>
                  <a:lnTo>
                    <a:pt x="247266" y="41253"/>
                  </a:lnTo>
                  <a:lnTo>
                    <a:pt x="253895" y="36228"/>
                  </a:lnTo>
                  <a:lnTo>
                    <a:pt x="261054" y="30939"/>
                  </a:lnTo>
                  <a:lnTo>
                    <a:pt x="268479" y="26444"/>
                  </a:lnTo>
                  <a:lnTo>
                    <a:pt x="275903" y="21949"/>
                  </a:lnTo>
                  <a:lnTo>
                    <a:pt x="283858" y="17982"/>
                  </a:lnTo>
                  <a:lnTo>
                    <a:pt x="291813" y="14280"/>
                  </a:lnTo>
                  <a:lnTo>
                    <a:pt x="300033" y="11107"/>
                  </a:lnTo>
                  <a:lnTo>
                    <a:pt x="308518" y="8198"/>
                  </a:lnTo>
                  <a:lnTo>
                    <a:pt x="317269" y="5553"/>
                  </a:lnTo>
                  <a:lnTo>
                    <a:pt x="326019" y="3967"/>
                  </a:lnTo>
                  <a:lnTo>
                    <a:pt x="334770" y="2116"/>
                  </a:lnTo>
                  <a:lnTo>
                    <a:pt x="344050" y="1058"/>
                  </a:lnTo>
                  <a:lnTo>
                    <a:pt x="353331" y="265"/>
                  </a:lnTo>
                  <a:lnTo>
                    <a:pt x="36261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400" dirty="0">
                <a:solidFill>
                  <a:srgbClr val="FFFFFF"/>
                </a:solidFill>
                <a:ea typeface="思源黑体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accel="4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 flipV="1">
            <a:off x="0" y="5010149"/>
            <a:ext cx="9144000" cy="17905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 dirty="0">
              <a:ea typeface="思源黑体" pitchFamily="34" charset="-122"/>
            </a:endParaRPr>
          </a:p>
        </p:txBody>
      </p:sp>
      <p:sp>
        <p:nvSpPr>
          <p:cNvPr id="8" name="Freeform 19"/>
          <p:cNvSpPr/>
          <p:nvPr userDrawn="1"/>
        </p:nvSpPr>
        <p:spPr bwMode="auto">
          <a:xfrm>
            <a:off x="725795" y="285750"/>
            <a:ext cx="4989205" cy="661688"/>
          </a:xfrm>
          <a:custGeom>
            <a:avLst/>
            <a:gdLst>
              <a:gd name="T0" fmla="*/ 3200 w 3200"/>
              <a:gd name="T1" fmla="*/ 320 h 640"/>
              <a:gd name="T2" fmla="*/ 2880 w 3200"/>
              <a:gd name="T3" fmla="*/ 640 h 640"/>
              <a:gd name="T4" fmla="*/ 320 w 3200"/>
              <a:gd name="T5" fmla="*/ 640 h 640"/>
              <a:gd name="T6" fmla="*/ 0 w 3200"/>
              <a:gd name="T7" fmla="*/ 320 h 640"/>
              <a:gd name="T8" fmla="*/ 320 w 3200"/>
              <a:gd name="T9" fmla="*/ 0 h 640"/>
              <a:gd name="T10" fmla="*/ 2880 w 3200"/>
              <a:gd name="T11" fmla="*/ 0 h 640"/>
              <a:gd name="T12" fmla="*/ 3200 w 3200"/>
              <a:gd name="T13" fmla="*/ 320 h 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00" h="640">
                <a:moveTo>
                  <a:pt x="3200" y="320"/>
                </a:moveTo>
                <a:cubicBezTo>
                  <a:pt x="3200" y="496"/>
                  <a:pt x="3056" y="640"/>
                  <a:pt x="2880" y="640"/>
                </a:cubicBezTo>
                <a:cubicBezTo>
                  <a:pt x="320" y="640"/>
                  <a:pt x="320" y="640"/>
                  <a:pt x="320" y="640"/>
                </a:cubicBezTo>
                <a:cubicBezTo>
                  <a:pt x="144" y="640"/>
                  <a:pt x="0" y="496"/>
                  <a:pt x="0" y="320"/>
                </a:cubicBezTo>
                <a:cubicBezTo>
                  <a:pt x="0" y="144"/>
                  <a:pt x="144" y="0"/>
                  <a:pt x="320" y="0"/>
                </a:cubicBezTo>
                <a:cubicBezTo>
                  <a:pt x="2880" y="0"/>
                  <a:pt x="2880" y="0"/>
                  <a:pt x="2880" y="0"/>
                </a:cubicBezTo>
                <a:cubicBezTo>
                  <a:pt x="3056" y="0"/>
                  <a:pt x="3200" y="144"/>
                  <a:pt x="3200" y="320"/>
                </a:cubicBezTo>
                <a:close/>
              </a:path>
            </a:pathLst>
          </a:cu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400" dirty="0">
              <a:solidFill>
                <a:srgbClr val="0079DE"/>
              </a:solidFill>
              <a:latin typeface="思源黑体" pitchFamily="34" charset="-122"/>
              <a:ea typeface="思源黑体" pitchFamily="34" charset="-122"/>
            </a:endParaRPr>
          </a:p>
        </p:txBody>
      </p:sp>
      <p:grpSp>
        <p:nvGrpSpPr>
          <p:cNvPr id="9" name="组合 16"/>
          <p:cNvGrpSpPr/>
          <p:nvPr userDrawn="1"/>
        </p:nvGrpSpPr>
        <p:grpSpPr>
          <a:xfrm>
            <a:off x="268594" y="209550"/>
            <a:ext cx="1026805" cy="897665"/>
            <a:chOff x="2165343" y="1608789"/>
            <a:chExt cx="1158273" cy="985476"/>
          </a:xfrm>
        </p:grpSpPr>
        <p:sp>
          <p:nvSpPr>
            <p:cNvPr id="10" name="圆角矩形 9"/>
            <p:cNvSpPr/>
            <p:nvPr/>
          </p:nvSpPr>
          <p:spPr>
            <a:xfrm>
              <a:off x="2165343" y="1608789"/>
              <a:ext cx="1158273" cy="985476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 w="28575" cap="flat">
              <a:noFill/>
              <a:prstDash val="solid"/>
              <a:miter lim="800000"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400" dirty="0">
                <a:solidFill>
                  <a:prstClr val="black"/>
                </a:solidFill>
                <a:ea typeface="思源黑体" pitchFamily="34" charset="-122"/>
              </a:endParaRPr>
            </a:p>
          </p:txBody>
        </p:sp>
        <p:sp>
          <p:nvSpPr>
            <p:cNvPr id="11" name="KSO_Shape"/>
            <p:cNvSpPr/>
            <p:nvPr/>
          </p:nvSpPr>
          <p:spPr bwMode="auto">
            <a:xfrm>
              <a:off x="2625988" y="1840142"/>
              <a:ext cx="267848" cy="535695"/>
            </a:xfrm>
            <a:custGeom>
              <a:avLst/>
              <a:gdLst/>
              <a:ahLst/>
              <a:cxnLst/>
              <a:rect l="0" t="0" r="r" b="b"/>
              <a:pathLst>
                <a:path w="725488" h="1450976">
                  <a:moveTo>
                    <a:pt x="180975" y="543686"/>
                  </a:moveTo>
                  <a:lnTo>
                    <a:pt x="544513" y="543686"/>
                  </a:lnTo>
                  <a:lnTo>
                    <a:pt x="544513" y="785648"/>
                  </a:lnTo>
                  <a:lnTo>
                    <a:pt x="544248" y="794903"/>
                  </a:lnTo>
                  <a:lnTo>
                    <a:pt x="543187" y="804158"/>
                  </a:lnTo>
                  <a:lnTo>
                    <a:pt x="542392" y="813149"/>
                  </a:lnTo>
                  <a:lnTo>
                    <a:pt x="540536" y="822140"/>
                  </a:lnTo>
                  <a:lnTo>
                    <a:pt x="538679" y="830867"/>
                  </a:lnTo>
                  <a:lnTo>
                    <a:pt x="536293" y="839329"/>
                  </a:lnTo>
                  <a:lnTo>
                    <a:pt x="533111" y="847791"/>
                  </a:lnTo>
                  <a:lnTo>
                    <a:pt x="530194" y="856253"/>
                  </a:lnTo>
                  <a:lnTo>
                    <a:pt x="526482" y="864186"/>
                  </a:lnTo>
                  <a:lnTo>
                    <a:pt x="522504" y="871855"/>
                  </a:lnTo>
                  <a:lnTo>
                    <a:pt x="517997" y="879523"/>
                  </a:lnTo>
                  <a:lnTo>
                    <a:pt x="513224" y="886928"/>
                  </a:lnTo>
                  <a:lnTo>
                    <a:pt x="508186" y="893803"/>
                  </a:lnTo>
                  <a:lnTo>
                    <a:pt x="502882" y="900943"/>
                  </a:lnTo>
                  <a:lnTo>
                    <a:pt x="497049" y="907290"/>
                  </a:lnTo>
                  <a:lnTo>
                    <a:pt x="490950" y="913636"/>
                  </a:lnTo>
                  <a:lnTo>
                    <a:pt x="484851" y="919718"/>
                  </a:lnTo>
                  <a:lnTo>
                    <a:pt x="478222" y="925271"/>
                  </a:lnTo>
                  <a:lnTo>
                    <a:pt x="471328" y="930825"/>
                  </a:lnTo>
                  <a:lnTo>
                    <a:pt x="464169" y="935849"/>
                  </a:lnTo>
                  <a:lnTo>
                    <a:pt x="456744" y="940609"/>
                  </a:lnTo>
                  <a:lnTo>
                    <a:pt x="449054" y="944840"/>
                  </a:lnTo>
                  <a:lnTo>
                    <a:pt x="441630" y="949071"/>
                  </a:lnTo>
                  <a:lnTo>
                    <a:pt x="433145" y="952773"/>
                  </a:lnTo>
                  <a:lnTo>
                    <a:pt x="424925" y="955682"/>
                  </a:lnTo>
                  <a:lnTo>
                    <a:pt x="416705" y="958855"/>
                  </a:lnTo>
                  <a:lnTo>
                    <a:pt x="407954" y="961235"/>
                  </a:lnTo>
                  <a:lnTo>
                    <a:pt x="399204" y="963086"/>
                  </a:lnTo>
                  <a:lnTo>
                    <a:pt x="390188" y="964673"/>
                  </a:lnTo>
                  <a:lnTo>
                    <a:pt x="380908" y="965730"/>
                  </a:lnTo>
                  <a:lnTo>
                    <a:pt x="371892" y="966788"/>
                  </a:lnTo>
                  <a:lnTo>
                    <a:pt x="362612" y="966788"/>
                  </a:lnTo>
                  <a:lnTo>
                    <a:pt x="353331" y="966788"/>
                  </a:lnTo>
                  <a:lnTo>
                    <a:pt x="344050" y="965730"/>
                  </a:lnTo>
                  <a:lnTo>
                    <a:pt x="334770" y="964673"/>
                  </a:lnTo>
                  <a:lnTo>
                    <a:pt x="326019" y="963086"/>
                  </a:lnTo>
                  <a:lnTo>
                    <a:pt x="317269" y="961235"/>
                  </a:lnTo>
                  <a:lnTo>
                    <a:pt x="308518" y="958855"/>
                  </a:lnTo>
                  <a:lnTo>
                    <a:pt x="300033" y="955682"/>
                  </a:lnTo>
                  <a:lnTo>
                    <a:pt x="291813" y="952773"/>
                  </a:lnTo>
                  <a:lnTo>
                    <a:pt x="283858" y="949071"/>
                  </a:lnTo>
                  <a:lnTo>
                    <a:pt x="275903" y="944840"/>
                  </a:lnTo>
                  <a:lnTo>
                    <a:pt x="268214" y="940609"/>
                  </a:lnTo>
                  <a:lnTo>
                    <a:pt x="261054" y="935849"/>
                  </a:lnTo>
                  <a:lnTo>
                    <a:pt x="253895" y="930825"/>
                  </a:lnTo>
                  <a:lnTo>
                    <a:pt x="247001" y="925271"/>
                  </a:lnTo>
                  <a:lnTo>
                    <a:pt x="240372" y="919718"/>
                  </a:lnTo>
                  <a:lnTo>
                    <a:pt x="234008" y="913636"/>
                  </a:lnTo>
                  <a:lnTo>
                    <a:pt x="228174" y="907290"/>
                  </a:lnTo>
                  <a:lnTo>
                    <a:pt x="222341" y="900943"/>
                  </a:lnTo>
                  <a:lnTo>
                    <a:pt x="217037" y="893803"/>
                  </a:lnTo>
                  <a:lnTo>
                    <a:pt x="211999" y="886928"/>
                  </a:lnTo>
                  <a:lnTo>
                    <a:pt x="207226" y="879523"/>
                  </a:lnTo>
                  <a:lnTo>
                    <a:pt x="202984" y="871855"/>
                  </a:lnTo>
                  <a:lnTo>
                    <a:pt x="199006" y="864186"/>
                  </a:lnTo>
                  <a:lnTo>
                    <a:pt x="195294" y="856253"/>
                  </a:lnTo>
                  <a:lnTo>
                    <a:pt x="191847" y="847791"/>
                  </a:lnTo>
                  <a:lnTo>
                    <a:pt x="189195" y="839329"/>
                  </a:lnTo>
                  <a:lnTo>
                    <a:pt x="186809" y="830867"/>
                  </a:lnTo>
                  <a:lnTo>
                    <a:pt x="184422" y="822140"/>
                  </a:lnTo>
                  <a:lnTo>
                    <a:pt x="183097" y="813149"/>
                  </a:lnTo>
                  <a:lnTo>
                    <a:pt x="181771" y="804158"/>
                  </a:lnTo>
                  <a:lnTo>
                    <a:pt x="181240" y="794903"/>
                  </a:lnTo>
                  <a:lnTo>
                    <a:pt x="180975" y="785648"/>
                  </a:lnTo>
                  <a:lnTo>
                    <a:pt x="180975" y="543686"/>
                  </a:lnTo>
                  <a:close/>
                  <a:moveTo>
                    <a:pt x="60589" y="484188"/>
                  </a:moveTo>
                  <a:lnTo>
                    <a:pt x="66675" y="484453"/>
                  </a:lnTo>
                  <a:lnTo>
                    <a:pt x="72760" y="485510"/>
                  </a:lnTo>
                  <a:lnTo>
                    <a:pt x="78581" y="487096"/>
                  </a:lnTo>
                  <a:lnTo>
                    <a:pt x="84137" y="488947"/>
                  </a:lnTo>
                  <a:lnTo>
                    <a:pt x="89429" y="491591"/>
                  </a:lnTo>
                  <a:lnTo>
                    <a:pt x="94191" y="494499"/>
                  </a:lnTo>
                  <a:lnTo>
                    <a:pt x="99219" y="497935"/>
                  </a:lnTo>
                  <a:lnTo>
                    <a:pt x="103452" y="501901"/>
                  </a:lnTo>
                  <a:lnTo>
                    <a:pt x="107421" y="506131"/>
                  </a:lnTo>
                  <a:lnTo>
                    <a:pt x="110596" y="510889"/>
                  </a:lnTo>
                  <a:lnTo>
                    <a:pt x="113771" y="515912"/>
                  </a:lnTo>
                  <a:lnTo>
                    <a:pt x="116152" y="521200"/>
                  </a:lnTo>
                  <a:lnTo>
                    <a:pt x="118269" y="526487"/>
                  </a:lnTo>
                  <a:lnTo>
                    <a:pt x="119856" y="532303"/>
                  </a:lnTo>
                  <a:lnTo>
                    <a:pt x="120650" y="538383"/>
                  </a:lnTo>
                  <a:lnTo>
                    <a:pt x="121179" y="544464"/>
                  </a:lnTo>
                  <a:lnTo>
                    <a:pt x="121179" y="786095"/>
                  </a:lnTo>
                  <a:lnTo>
                    <a:pt x="121179" y="793233"/>
                  </a:lnTo>
                  <a:lnTo>
                    <a:pt x="121973" y="803807"/>
                  </a:lnTo>
                  <a:lnTo>
                    <a:pt x="123560" y="817554"/>
                  </a:lnTo>
                  <a:lnTo>
                    <a:pt x="124619" y="825750"/>
                  </a:lnTo>
                  <a:lnTo>
                    <a:pt x="126206" y="834209"/>
                  </a:lnTo>
                  <a:lnTo>
                    <a:pt x="128058" y="843462"/>
                  </a:lnTo>
                  <a:lnTo>
                    <a:pt x="130175" y="853244"/>
                  </a:lnTo>
                  <a:lnTo>
                    <a:pt x="132821" y="863290"/>
                  </a:lnTo>
                  <a:lnTo>
                    <a:pt x="136260" y="873600"/>
                  </a:lnTo>
                  <a:lnTo>
                    <a:pt x="139964" y="883910"/>
                  </a:lnTo>
                  <a:lnTo>
                    <a:pt x="144198" y="894485"/>
                  </a:lnTo>
                  <a:lnTo>
                    <a:pt x="149225" y="905588"/>
                  </a:lnTo>
                  <a:lnTo>
                    <a:pt x="154517" y="916163"/>
                  </a:lnTo>
                  <a:lnTo>
                    <a:pt x="160867" y="927002"/>
                  </a:lnTo>
                  <a:lnTo>
                    <a:pt x="164306" y="932289"/>
                  </a:lnTo>
                  <a:lnTo>
                    <a:pt x="167746" y="937577"/>
                  </a:lnTo>
                  <a:lnTo>
                    <a:pt x="171714" y="942864"/>
                  </a:lnTo>
                  <a:lnTo>
                    <a:pt x="175683" y="947887"/>
                  </a:lnTo>
                  <a:lnTo>
                    <a:pt x="179652" y="953174"/>
                  </a:lnTo>
                  <a:lnTo>
                    <a:pt x="184150" y="957933"/>
                  </a:lnTo>
                  <a:lnTo>
                    <a:pt x="188384" y="962956"/>
                  </a:lnTo>
                  <a:lnTo>
                    <a:pt x="193411" y="967714"/>
                  </a:lnTo>
                  <a:lnTo>
                    <a:pt x="198438" y="972209"/>
                  </a:lnTo>
                  <a:lnTo>
                    <a:pt x="203730" y="976967"/>
                  </a:lnTo>
                  <a:lnTo>
                    <a:pt x="209286" y="981197"/>
                  </a:lnTo>
                  <a:lnTo>
                    <a:pt x="214577" y="985427"/>
                  </a:lnTo>
                  <a:lnTo>
                    <a:pt x="220663" y="989657"/>
                  </a:lnTo>
                  <a:lnTo>
                    <a:pt x="226748" y="993622"/>
                  </a:lnTo>
                  <a:lnTo>
                    <a:pt x="233363" y="997323"/>
                  </a:lnTo>
                  <a:lnTo>
                    <a:pt x="239977" y="1001025"/>
                  </a:lnTo>
                  <a:lnTo>
                    <a:pt x="246857" y="1004461"/>
                  </a:lnTo>
                  <a:lnTo>
                    <a:pt x="254000" y="1007634"/>
                  </a:lnTo>
                  <a:lnTo>
                    <a:pt x="261673" y="1010542"/>
                  </a:lnTo>
                  <a:lnTo>
                    <a:pt x="269346" y="1013714"/>
                  </a:lnTo>
                  <a:lnTo>
                    <a:pt x="277019" y="1016093"/>
                  </a:lnTo>
                  <a:lnTo>
                    <a:pt x="285750" y="1018473"/>
                  </a:lnTo>
                  <a:lnTo>
                    <a:pt x="294217" y="1020852"/>
                  </a:lnTo>
                  <a:lnTo>
                    <a:pt x="302948" y="1022438"/>
                  </a:lnTo>
                  <a:lnTo>
                    <a:pt x="312209" y="1024024"/>
                  </a:lnTo>
                  <a:lnTo>
                    <a:pt x="321734" y="1025611"/>
                  </a:lnTo>
                  <a:lnTo>
                    <a:pt x="331523" y="1026404"/>
                  </a:lnTo>
                  <a:lnTo>
                    <a:pt x="341842" y="1027461"/>
                  </a:lnTo>
                  <a:lnTo>
                    <a:pt x="352161" y="1027726"/>
                  </a:lnTo>
                  <a:lnTo>
                    <a:pt x="362744" y="1027990"/>
                  </a:lnTo>
                  <a:lnTo>
                    <a:pt x="373857" y="1027726"/>
                  </a:lnTo>
                  <a:lnTo>
                    <a:pt x="384440" y="1027197"/>
                  </a:lnTo>
                  <a:lnTo>
                    <a:pt x="394759" y="1026404"/>
                  </a:lnTo>
                  <a:lnTo>
                    <a:pt x="404813" y="1025346"/>
                  </a:lnTo>
                  <a:lnTo>
                    <a:pt x="414602" y="1023760"/>
                  </a:lnTo>
                  <a:lnTo>
                    <a:pt x="424127" y="1022174"/>
                  </a:lnTo>
                  <a:lnTo>
                    <a:pt x="432859" y="1020059"/>
                  </a:lnTo>
                  <a:lnTo>
                    <a:pt x="441854" y="1017944"/>
                  </a:lnTo>
                  <a:lnTo>
                    <a:pt x="450321" y="1015565"/>
                  </a:lnTo>
                  <a:lnTo>
                    <a:pt x="458523" y="1012921"/>
                  </a:lnTo>
                  <a:lnTo>
                    <a:pt x="466196" y="1009749"/>
                  </a:lnTo>
                  <a:lnTo>
                    <a:pt x="473869" y="1006312"/>
                  </a:lnTo>
                  <a:lnTo>
                    <a:pt x="481013" y="1003140"/>
                  </a:lnTo>
                  <a:lnTo>
                    <a:pt x="488157" y="999438"/>
                  </a:lnTo>
                  <a:lnTo>
                    <a:pt x="494771" y="995473"/>
                  </a:lnTo>
                  <a:lnTo>
                    <a:pt x="501386" y="991507"/>
                  </a:lnTo>
                  <a:lnTo>
                    <a:pt x="507736" y="987278"/>
                  </a:lnTo>
                  <a:lnTo>
                    <a:pt x="513821" y="983048"/>
                  </a:lnTo>
                  <a:lnTo>
                    <a:pt x="519113" y="978289"/>
                  </a:lnTo>
                  <a:lnTo>
                    <a:pt x="524669" y="973795"/>
                  </a:lnTo>
                  <a:lnTo>
                    <a:pt x="530225" y="969036"/>
                  </a:lnTo>
                  <a:lnTo>
                    <a:pt x="534988" y="964013"/>
                  </a:lnTo>
                  <a:lnTo>
                    <a:pt x="540015" y="959255"/>
                  </a:lnTo>
                  <a:lnTo>
                    <a:pt x="544248" y="953967"/>
                  </a:lnTo>
                  <a:lnTo>
                    <a:pt x="548746" y="948944"/>
                  </a:lnTo>
                  <a:lnTo>
                    <a:pt x="552715" y="943657"/>
                  </a:lnTo>
                  <a:lnTo>
                    <a:pt x="556684" y="938105"/>
                  </a:lnTo>
                  <a:lnTo>
                    <a:pt x="560388" y="932554"/>
                  </a:lnTo>
                  <a:lnTo>
                    <a:pt x="564092" y="927266"/>
                  </a:lnTo>
                  <a:lnTo>
                    <a:pt x="567267" y="921715"/>
                  </a:lnTo>
                  <a:lnTo>
                    <a:pt x="573352" y="910876"/>
                  </a:lnTo>
                  <a:lnTo>
                    <a:pt x="578644" y="899772"/>
                  </a:lnTo>
                  <a:lnTo>
                    <a:pt x="583407" y="888404"/>
                  </a:lnTo>
                  <a:lnTo>
                    <a:pt x="587375" y="877830"/>
                  </a:lnTo>
                  <a:lnTo>
                    <a:pt x="591080" y="867255"/>
                  </a:lnTo>
                  <a:lnTo>
                    <a:pt x="594255" y="856416"/>
                  </a:lnTo>
                  <a:lnTo>
                    <a:pt x="596636" y="846899"/>
                  </a:lnTo>
                  <a:lnTo>
                    <a:pt x="598752" y="837117"/>
                  </a:lnTo>
                  <a:lnTo>
                    <a:pt x="600605" y="828129"/>
                  </a:lnTo>
                  <a:lnTo>
                    <a:pt x="601928" y="819934"/>
                  </a:lnTo>
                  <a:lnTo>
                    <a:pt x="602721" y="812267"/>
                  </a:lnTo>
                  <a:lnTo>
                    <a:pt x="604044" y="799577"/>
                  </a:lnTo>
                  <a:lnTo>
                    <a:pt x="604573" y="790853"/>
                  </a:lnTo>
                  <a:lnTo>
                    <a:pt x="604573" y="786095"/>
                  </a:lnTo>
                  <a:lnTo>
                    <a:pt x="604573" y="544464"/>
                  </a:lnTo>
                  <a:lnTo>
                    <a:pt x="604838" y="538383"/>
                  </a:lnTo>
                  <a:lnTo>
                    <a:pt x="605896" y="532303"/>
                  </a:lnTo>
                  <a:lnTo>
                    <a:pt x="607219" y="526487"/>
                  </a:lnTo>
                  <a:lnTo>
                    <a:pt x="609336" y="521200"/>
                  </a:lnTo>
                  <a:lnTo>
                    <a:pt x="611982" y="515912"/>
                  </a:lnTo>
                  <a:lnTo>
                    <a:pt x="614892" y="510889"/>
                  </a:lnTo>
                  <a:lnTo>
                    <a:pt x="618332" y="506131"/>
                  </a:lnTo>
                  <a:lnTo>
                    <a:pt x="622300" y="501901"/>
                  </a:lnTo>
                  <a:lnTo>
                    <a:pt x="626534" y="497935"/>
                  </a:lnTo>
                  <a:lnTo>
                    <a:pt x="631296" y="494499"/>
                  </a:lnTo>
                  <a:lnTo>
                    <a:pt x="636323" y="491591"/>
                  </a:lnTo>
                  <a:lnTo>
                    <a:pt x="641350" y="488947"/>
                  </a:lnTo>
                  <a:lnTo>
                    <a:pt x="646907" y="487096"/>
                  </a:lnTo>
                  <a:lnTo>
                    <a:pt x="652992" y="485510"/>
                  </a:lnTo>
                  <a:lnTo>
                    <a:pt x="658813" y="484453"/>
                  </a:lnTo>
                  <a:lnTo>
                    <a:pt x="664898" y="484188"/>
                  </a:lnTo>
                  <a:lnTo>
                    <a:pt x="671248" y="484453"/>
                  </a:lnTo>
                  <a:lnTo>
                    <a:pt x="677069" y="485510"/>
                  </a:lnTo>
                  <a:lnTo>
                    <a:pt x="682890" y="487096"/>
                  </a:lnTo>
                  <a:lnTo>
                    <a:pt x="688711" y="488947"/>
                  </a:lnTo>
                  <a:lnTo>
                    <a:pt x="694003" y="491591"/>
                  </a:lnTo>
                  <a:lnTo>
                    <a:pt x="698765" y="494499"/>
                  </a:lnTo>
                  <a:lnTo>
                    <a:pt x="703528" y="497935"/>
                  </a:lnTo>
                  <a:lnTo>
                    <a:pt x="708026" y="501901"/>
                  </a:lnTo>
                  <a:lnTo>
                    <a:pt x="711994" y="506131"/>
                  </a:lnTo>
                  <a:lnTo>
                    <a:pt x="715169" y="510889"/>
                  </a:lnTo>
                  <a:lnTo>
                    <a:pt x="718344" y="515912"/>
                  </a:lnTo>
                  <a:lnTo>
                    <a:pt x="720726" y="521200"/>
                  </a:lnTo>
                  <a:lnTo>
                    <a:pt x="722842" y="526487"/>
                  </a:lnTo>
                  <a:lnTo>
                    <a:pt x="724430" y="532303"/>
                  </a:lnTo>
                  <a:lnTo>
                    <a:pt x="725223" y="538383"/>
                  </a:lnTo>
                  <a:lnTo>
                    <a:pt x="725488" y="544464"/>
                  </a:lnTo>
                  <a:lnTo>
                    <a:pt x="725488" y="786095"/>
                  </a:lnTo>
                  <a:lnTo>
                    <a:pt x="725223" y="797462"/>
                  </a:lnTo>
                  <a:lnTo>
                    <a:pt x="724694" y="809095"/>
                  </a:lnTo>
                  <a:lnTo>
                    <a:pt x="723636" y="821255"/>
                  </a:lnTo>
                  <a:lnTo>
                    <a:pt x="722313" y="833681"/>
                  </a:lnTo>
                  <a:lnTo>
                    <a:pt x="720461" y="846370"/>
                  </a:lnTo>
                  <a:lnTo>
                    <a:pt x="718080" y="859853"/>
                  </a:lnTo>
                  <a:lnTo>
                    <a:pt x="714905" y="873336"/>
                  </a:lnTo>
                  <a:lnTo>
                    <a:pt x="711465" y="886554"/>
                  </a:lnTo>
                  <a:lnTo>
                    <a:pt x="707496" y="900830"/>
                  </a:lnTo>
                  <a:lnTo>
                    <a:pt x="702998" y="914312"/>
                  </a:lnTo>
                  <a:lnTo>
                    <a:pt x="698236" y="928324"/>
                  </a:lnTo>
                  <a:lnTo>
                    <a:pt x="692415" y="942335"/>
                  </a:lnTo>
                  <a:lnTo>
                    <a:pt x="686065" y="956347"/>
                  </a:lnTo>
                  <a:lnTo>
                    <a:pt x="679186" y="970094"/>
                  </a:lnTo>
                  <a:lnTo>
                    <a:pt x="671513" y="983841"/>
                  </a:lnTo>
                  <a:lnTo>
                    <a:pt x="663311" y="997323"/>
                  </a:lnTo>
                  <a:lnTo>
                    <a:pt x="658813" y="1003933"/>
                  </a:lnTo>
                  <a:lnTo>
                    <a:pt x="654315" y="1010542"/>
                  </a:lnTo>
                  <a:lnTo>
                    <a:pt x="649552" y="1017151"/>
                  </a:lnTo>
                  <a:lnTo>
                    <a:pt x="644525" y="1023496"/>
                  </a:lnTo>
                  <a:lnTo>
                    <a:pt x="639498" y="1029841"/>
                  </a:lnTo>
                  <a:lnTo>
                    <a:pt x="634207" y="1035921"/>
                  </a:lnTo>
                  <a:lnTo>
                    <a:pt x="628650" y="1042001"/>
                  </a:lnTo>
                  <a:lnTo>
                    <a:pt x="623094" y="1048082"/>
                  </a:lnTo>
                  <a:lnTo>
                    <a:pt x="617009" y="1054162"/>
                  </a:lnTo>
                  <a:lnTo>
                    <a:pt x="610923" y="1059978"/>
                  </a:lnTo>
                  <a:lnTo>
                    <a:pt x="604838" y="1065530"/>
                  </a:lnTo>
                  <a:lnTo>
                    <a:pt x="598488" y="1071082"/>
                  </a:lnTo>
                  <a:lnTo>
                    <a:pt x="591873" y="1076369"/>
                  </a:lnTo>
                  <a:lnTo>
                    <a:pt x="584730" y="1081656"/>
                  </a:lnTo>
                  <a:lnTo>
                    <a:pt x="577850" y="1086944"/>
                  </a:lnTo>
                  <a:lnTo>
                    <a:pt x="570442" y="1091702"/>
                  </a:lnTo>
                  <a:lnTo>
                    <a:pt x="563034" y="1096461"/>
                  </a:lnTo>
                  <a:lnTo>
                    <a:pt x="555096" y="1101219"/>
                  </a:lnTo>
                  <a:lnTo>
                    <a:pt x="547159" y="1105714"/>
                  </a:lnTo>
                  <a:lnTo>
                    <a:pt x="538957" y="1109944"/>
                  </a:lnTo>
                  <a:lnTo>
                    <a:pt x="530755" y="1113909"/>
                  </a:lnTo>
                  <a:lnTo>
                    <a:pt x="522288" y="1117875"/>
                  </a:lnTo>
                  <a:lnTo>
                    <a:pt x="513292" y="1121576"/>
                  </a:lnTo>
                  <a:lnTo>
                    <a:pt x="504296" y="1125277"/>
                  </a:lnTo>
                  <a:lnTo>
                    <a:pt x="495036" y="1128185"/>
                  </a:lnTo>
                  <a:lnTo>
                    <a:pt x="485246" y="1131357"/>
                  </a:lnTo>
                  <a:lnTo>
                    <a:pt x="475721" y="1134001"/>
                  </a:lnTo>
                  <a:lnTo>
                    <a:pt x="465932" y="1136909"/>
                  </a:lnTo>
                  <a:lnTo>
                    <a:pt x="455613" y="1139288"/>
                  </a:lnTo>
                  <a:lnTo>
                    <a:pt x="445029" y="1141139"/>
                  </a:lnTo>
                  <a:lnTo>
                    <a:pt x="434182" y="1142989"/>
                  </a:lnTo>
                  <a:lnTo>
                    <a:pt x="423069" y="1144840"/>
                  </a:lnTo>
                  <a:lnTo>
                    <a:pt x="423069" y="1329896"/>
                  </a:lnTo>
                  <a:lnTo>
                    <a:pt x="664898" y="1329896"/>
                  </a:lnTo>
                  <a:lnTo>
                    <a:pt x="671248" y="1330161"/>
                  </a:lnTo>
                  <a:lnTo>
                    <a:pt x="677069" y="1331218"/>
                  </a:lnTo>
                  <a:lnTo>
                    <a:pt x="682890" y="1332540"/>
                  </a:lnTo>
                  <a:lnTo>
                    <a:pt x="688711" y="1334919"/>
                  </a:lnTo>
                  <a:lnTo>
                    <a:pt x="694003" y="1337299"/>
                  </a:lnTo>
                  <a:lnTo>
                    <a:pt x="698765" y="1340207"/>
                  </a:lnTo>
                  <a:lnTo>
                    <a:pt x="703528" y="1343643"/>
                  </a:lnTo>
                  <a:lnTo>
                    <a:pt x="708026" y="1347609"/>
                  </a:lnTo>
                  <a:lnTo>
                    <a:pt x="711994" y="1351839"/>
                  </a:lnTo>
                  <a:lnTo>
                    <a:pt x="715169" y="1356862"/>
                  </a:lnTo>
                  <a:lnTo>
                    <a:pt x="718344" y="1361620"/>
                  </a:lnTo>
                  <a:lnTo>
                    <a:pt x="720726" y="1366908"/>
                  </a:lnTo>
                  <a:lnTo>
                    <a:pt x="722842" y="1372195"/>
                  </a:lnTo>
                  <a:lnTo>
                    <a:pt x="724430" y="1378011"/>
                  </a:lnTo>
                  <a:lnTo>
                    <a:pt x="725223" y="1384092"/>
                  </a:lnTo>
                  <a:lnTo>
                    <a:pt x="725488" y="1390172"/>
                  </a:lnTo>
                  <a:lnTo>
                    <a:pt x="725223" y="1396517"/>
                  </a:lnTo>
                  <a:lnTo>
                    <a:pt x="724430" y="1402333"/>
                  </a:lnTo>
                  <a:lnTo>
                    <a:pt x="722842" y="1408149"/>
                  </a:lnTo>
                  <a:lnTo>
                    <a:pt x="720726" y="1413965"/>
                  </a:lnTo>
                  <a:lnTo>
                    <a:pt x="718344" y="1419252"/>
                  </a:lnTo>
                  <a:lnTo>
                    <a:pt x="715169" y="1424011"/>
                  </a:lnTo>
                  <a:lnTo>
                    <a:pt x="711994" y="1429034"/>
                  </a:lnTo>
                  <a:lnTo>
                    <a:pt x="708026" y="1433264"/>
                  </a:lnTo>
                  <a:lnTo>
                    <a:pt x="703528" y="1436965"/>
                  </a:lnTo>
                  <a:lnTo>
                    <a:pt x="698765" y="1440402"/>
                  </a:lnTo>
                  <a:lnTo>
                    <a:pt x="694003" y="1443574"/>
                  </a:lnTo>
                  <a:lnTo>
                    <a:pt x="688711" y="1445953"/>
                  </a:lnTo>
                  <a:lnTo>
                    <a:pt x="682890" y="1448068"/>
                  </a:lnTo>
                  <a:lnTo>
                    <a:pt x="677069" y="1449654"/>
                  </a:lnTo>
                  <a:lnTo>
                    <a:pt x="671248" y="1450447"/>
                  </a:lnTo>
                  <a:lnTo>
                    <a:pt x="664898" y="1450976"/>
                  </a:lnTo>
                  <a:lnTo>
                    <a:pt x="60589" y="1450976"/>
                  </a:lnTo>
                  <a:lnTo>
                    <a:pt x="54239" y="1450447"/>
                  </a:lnTo>
                  <a:lnTo>
                    <a:pt x="48419" y="1449654"/>
                  </a:lnTo>
                  <a:lnTo>
                    <a:pt x="42598" y="1448068"/>
                  </a:lnTo>
                  <a:lnTo>
                    <a:pt x="37041" y="1445953"/>
                  </a:lnTo>
                  <a:lnTo>
                    <a:pt x="31750" y="1443574"/>
                  </a:lnTo>
                  <a:lnTo>
                    <a:pt x="26723" y="1440402"/>
                  </a:lnTo>
                  <a:lnTo>
                    <a:pt x="21960" y="1436965"/>
                  </a:lnTo>
                  <a:lnTo>
                    <a:pt x="17727" y="1433264"/>
                  </a:lnTo>
                  <a:lnTo>
                    <a:pt x="13758" y="1429034"/>
                  </a:lnTo>
                  <a:lnTo>
                    <a:pt x="10319" y="1424011"/>
                  </a:lnTo>
                  <a:lnTo>
                    <a:pt x="7408" y="1419252"/>
                  </a:lnTo>
                  <a:lnTo>
                    <a:pt x="5027" y="1413965"/>
                  </a:lnTo>
                  <a:lnTo>
                    <a:pt x="2646" y="1408149"/>
                  </a:lnTo>
                  <a:lnTo>
                    <a:pt x="1323" y="1402333"/>
                  </a:lnTo>
                  <a:lnTo>
                    <a:pt x="264" y="1396517"/>
                  </a:lnTo>
                  <a:lnTo>
                    <a:pt x="0" y="1390172"/>
                  </a:lnTo>
                  <a:lnTo>
                    <a:pt x="264" y="1384092"/>
                  </a:lnTo>
                  <a:lnTo>
                    <a:pt x="1323" y="1378011"/>
                  </a:lnTo>
                  <a:lnTo>
                    <a:pt x="2646" y="1372195"/>
                  </a:lnTo>
                  <a:lnTo>
                    <a:pt x="5027" y="1366908"/>
                  </a:lnTo>
                  <a:lnTo>
                    <a:pt x="7408" y="1361620"/>
                  </a:lnTo>
                  <a:lnTo>
                    <a:pt x="10319" y="1356862"/>
                  </a:lnTo>
                  <a:lnTo>
                    <a:pt x="13758" y="1351839"/>
                  </a:lnTo>
                  <a:lnTo>
                    <a:pt x="17727" y="1347609"/>
                  </a:lnTo>
                  <a:lnTo>
                    <a:pt x="21960" y="1343643"/>
                  </a:lnTo>
                  <a:lnTo>
                    <a:pt x="26723" y="1340207"/>
                  </a:lnTo>
                  <a:lnTo>
                    <a:pt x="31750" y="1337299"/>
                  </a:lnTo>
                  <a:lnTo>
                    <a:pt x="37041" y="1334919"/>
                  </a:lnTo>
                  <a:lnTo>
                    <a:pt x="42598" y="1332540"/>
                  </a:lnTo>
                  <a:lnTo>
                    <a:pt x="48419" y="1331218"/>
                  </a:lnTo>
                  <a:lnTo>
                    <a:pt x="54239" y="1330161"/>
                  </a:lnTo>
                  <a:lnTo>
                    <a:pt x="60589" y="1329896"/>
                  </a:lnTo>
                  <a:lnTo>
                    <a:pt x="302419" y="1329896"/>
                  </a:lnTo>
                  <a:lnTo>
                    <a:pt x="302419" y="1144840"/>
                  </a:lnTo>
                  <a:lnTo>
                    <a:pt x="291571" y="1142989"/>
                  </a:lnTo>
                  <a:lnTo>
                    <a:pt x="280459" y="1141139"/>
                  </a:lnTo>
                  <a:lnTo>
                    <a:pt x="270140" y="1139288"/>
                  </a:lnTo>
                  <a:lnTo>
                    <a:pt x="259821" y="1136909"/>
                  </a:lnTo>
                  <a:lnTo>
                    <a:pt x="250032" y="1134001"/>
                  </a:lnTo>
                  <a:lnTo>
                    <a:pt x="240242" y="1131357"/>
                  </a:lnTo>
                  <a:lnTo>
                    <a:pt x="230452" y="1128185"/>
                  </a:lnTo>
                  <a:lnTo>
                    <a:pt x="221457" y="1125277"/>
                  </a:lnTo>
                  <a:lnTo>
                    <a:pt x="212196" y="1121576"/>
                  </a:lnTo>
                  <a:lnTo>
                    <a:pt x="203465" y="1117875"/>
                  </a:lnTo>
                  <a:lnTo>
                    <a:pt x="194734" y="1113909"/>
                  </a:lnTo>
                  <a:lnTo>
                    <a:pt x="186532" y="1109944"/>
                  </a:lnTo>
                  <a:lnTo>
                    <a:pt x="178329" y="1105714"/>
                  </a:lnTo>
                  <a:lnTo>
                    <a:pt x="170392" y="1101219"/>
                  </a:lnTo>
                  <a:lnTo>
                    <a:pt x="162454" y="1096461"/>
                  </a:lnTo>
                  <a:lnTo>
                    <a:pt x="155310" y="1091702"/>
                  </a:lnTo>
                  <a:lnTo>
                    <a:pt x="147902" y="1086944"/>
                  </a:lnTo>
                  <a:lnTo>
                    <a:pt x="140758" y="1081656"/>
                  </a:lnTo>
                  <a:lnTo>
                    <a:pt x="133879" y="1076369"/>
                  </a:lnTo>
                  <a:lnTo>
                    <a:pt x="127264" y="1071082"/>
                  </a:lnTo>
                  <a:lnTo>
                    <a:pt x="120650" y="1065530"/>
                  </a:lnTo>
                  <a:lnTo>
                    <a:pt x="114564" y="1059978"/>
                  </a:lnTo>
                  <a:lnTo>
                    <a:pt x="108479" y="1054162"/>
                  </a:lnTo>
                  <a:lnTo>
                    <a:pt x="102394" y="1048082"/>
                  </a:lnTo>
                  <a:lnTo>
                    <a:pt x="97102" y="1042001"/>
                  </a:lnTo>
                  <a:lnTo>
                    <a:pt x="91546" y="1035921"/>
                  </a:lnTo>
                  <a:lnTo>
                    <a:pt x="85989" y="1029841"/>
                  </a:lnTo>
                  <a:lnTo>
                    <a:pt x="81227" y="1023496"/>
                  </a:lnTo>
                  <a:lnTo>
                    <a:pt x="75935" y="1017151"/>
                  </a:lnTo>
                  <a:lnTo>
                    <a:pt x="71437" y="1010542"/>
                  </a:lnTo>
                  <a:lnTo>
                    <a:pt x="66675" y="1003933"/>
                  </a:lnTo>
                  <a:lnTo>
                    <a:pt x="62177" y="997323"/>
                  </a:lnTo>
                  <a:lnTo>
                    <a:pt x="53975" y="983841"/>
                  </a:lnTo>
                  <a:lnTo>
                    <a:pt x="46302" y="970094"/>
                  </a:lnTo>
                  <a:lnTo>
                    <a:pt x="39687" y="956347"/>
                  </a:lnTo>
                  <a:lnTo>
                    <a:pt x="33337" y="942335"/>
                  </a:lnTo>
                  <a:lnTo>
                    <a:pt x="27516" y="928324"/>
                  </a:lnTo>
                  <a:lnTo>
                    <a:pt x="22489" y="914312"/>
                  </a:lnTo>
                  <a:lnTo>
                    <a:pt x="17991" y="900830"/>
                  </a:lnTo>
                  <a:lnTo>
                    <a:pt x="14023" y="886554"/>
                  </a:lnTo>
                  <a:lnTo>
                    <a:pt x="10583" y="873336"/>
                  </a:lnTo>
                  <a:lnTo>
                    <a:pt x="7673" y="859853"/>
                  </a:lnTo>
                  <a:lnTo>
                    <a:pt x="5291" y="846370"/>
                  </a:lnTo>
                  <a:lnTo>
                    <a:pt x="3439" y="833681"/>
                  </a:lnTo>
                  <a:lnTo>
                    <a:pt x="1852" y="821255"/>
                  </a:lnTo>
                  <a:lnTo>
                    <a:pt x="1058" y="809095"/>
                  </a:lnTo>
                  <a:lnTo>
                    <a:pt x="264" y="797462"/>
                  </a:lnTo>
                  <a:lnTo>
                    <a:pt x="0" y="786095"/>
                  </a:lnTo>
                  <a:lnTo>
                    <a:pt x="0" y="544464"/>
                  </a:lnTo>
                  <a:lnTo>
                    <a:pt x="264" y="538383"/>
                  </a:lnTo>
                  <a:lnTo>
                    <a:pt x="1323" y="532303"/>
                  </a:lnTo>
                  <a:lnTo>
                    <a:pt x="2646" y="526487"/>
                  </a:lnTo>
                  <a:lnTo>
                    <a:pt x="5027" y="521200"/>
                  </a:lnTo>
                  <a:lnTo>
                    <a:pt x="7408" y="515912"/>
                  </a:lnTo>
                  <a:lnTo>
                    <a:pt x="10319" y="510889"/>
                  </a:lnTo>
                  <a:lnTo>
                    <a:pt x="13758" y="506131"/>
                  </a:lnTo>
                  <a:lnTo>
                    <a:pt x="17727" y="501901"/>
                  </a:lnTo>
                  <a:lnTo>
                    <a:pt x="21960" y="497935"/>
                  </a:lnTo>
                  <a:lnTo>
                    <a:pt x="26723" y="494499"/>
                  </a:lnTo>
                  <a:lnTo>
                    <a:pt x="31750" y="491591"/>
                  </a:lnTo>
                  <a:lnTo>
                    <a:pt x="37041" y="488947"/>
                  </a:lnTo>
                  <a:lnTo>
                    <a:pt x="42598" y="487096"/>
                  </a:lnTo>
                  <a:lnTo>
                    <a:pt x="48419" y="485510"/>
                  </a:lnTo>
                  <a:lnTo>
                    <a:pt x="54239" y="484453"/>
                  </a:lnTo>
                  <a:lnTo>
                    <a:pt x="60589" y="484188"/>
                  </a:lnTo>
                  <a:close/>
                  <a:moveTo>
                    <a:pt x="362612" y="0"/>
                  </a:moveTo>
                  <a:lnTo>
                    <a:pt x="372158" y="265"/>
                  </a:lnTo>
                  <a:lnTo>
                    <a:pt x="381438" y="1058"/>
                  </a:lnTo>
                  <a:lnTo>
                    <a:pt x="390454" y="2116"/>
                  </a:lnTo>
                  <a:lnTo>
                    <a:pt x="399204" y="3967"/>
                  </a:lnTo>
                  <a:lnTo>
                    <a:pt x="408219" y="5553"/>
                  </a:lnTo>
                  <a:lnTo>
                    <a:pt x="416705" y="8198"/>
                  </a:lnTo>
                  <a:lnTo>
                    <a:pt x="424925" y="11107"/>
                  </a:lnTo>
                  <a:lnTo>
                    <a:pt x="433145" y="14280"/>
                  </a:lnTo>
                  <a:lnTo>
                    <a:pt x="441630" y="17982"/>
                  </a:lnTo>
                  <a:lnTo>
                    <a:pt x="449054" y="21949"/>
                  </a:lnTo>
                  <a:lnTo>
                    <a:pt x="456744" y="26444"/>
                  </a:lnTo>
                  <a:lnTo>
                    <a:pt x="464169" y="30939"/>
                  </a:lnTo>
                  <a:lnTo>
                    <a:pt x="471328" y="36228"/>
                  </a:lnTo>
                  <a:lnTo>
                    <a:pt x="478222" y="41253"/>
                  </a:lnTo>
                  <a:lnTo>
                    <a:pt x="484851" y="47070"/>
                  </a:lnTo>
                  <a:lnTo>
                    <a:pt x="490950" y="53152"/>
                  </a:lnTo>
                  <a:lnTo>
                    <a:pt x="497049" y="59234"/>
                  </a:lnTo>
                  <a:lnTo>
                    <a:pt x="502882" y="66110"/>
                  </a:lnTo>
                  <a:lnTo>
                    <a:pt x="508186" y="72721"/>
                  </a:lnTo>
                  <a:lnTo>
                    <a:pt x="513224" y="80125"/>
                  </a:lnTo>
                  <a:lnTo>
                    <a:pt x="517997" y="87265"/>
                  </a:lnTo>
                  <a:lnTo>
                    <a:pt x="522504" y="94934"/>
                  </a:lnTo>
                  <a:lnTo>
                    <a:pt x="526482" y="102602"/>
                  </a:lnTo>
                  <a:lnTo>
                    <a:pt x="530194" y="110800"/>
                  </a:lnTo>
                  <a:lnTo>
                    <a:pt x="533111" y="118998"/>
                  </a:lnTo>
                  <a:lnTo>
                    <a:pt x="536293" y="127195"/>
                  </a:lnTo>
                  <a:lnTo>
                    <a:pt x="538679" y="136186"/>
                  </a:lnTo>
                  <a:lnTo>
                    <a:pt x="540536" y="144648"/>
                  </a:lnTo>
                  <a:lnTo>
                    <a:pt x="542392" y="153903"/>
                  </a:lnTo>
                  <a:lnTo>
                    <a:pt x="543187" y="162630"/>
                  </a:lnTo>
                  <a:lnTo>
                    <a:pt x="544248" y="172150"/>
                  </a:lnTo>
                  <a:lnTo>
                    <a:pt x="544513" y="181141"/>
                  </a:lnTo>
                  <a:lnTo>
                    <a:pt x="544513" y="483394"/>
                  </a:lnTo>
                  <a:lnTo>
                    <a:pt x="180975" y="483394"/>
                  </a:lnTo>
                  <a:lnTo>
                    <a:pt x="180975" y="181141"/>
                  </a:lnTo>
                  <a:lnTo>
                    <a:pt x="181240" y="172150"/>
                  </a:lnTo>
                  <a:lnTo>
                    <a:pt x="181771" y="162630"/>
                  </a:lnTo>
                  <a:lnTo>
                    <a:pt x="183097" y="153903"/>
                  </a:lnTo>
                  <a:lnTo>
                    <a:pt x="184422" y="144648"/>
                  </a:lnTo>
                  <a:lnTo>
                    <a:pt x="186809" y="136186"/>
                  </a:lnTo>
                  <a:lnTo>
                    <a:pt x="189195" y="127195"/>
                  </a:lnTo>
                  <a:lnTo>
                    <a:pt x="191847" y="118998"/>
                  </a:lnTo>
                  <a:lnTo>
                    <a:pt x="195294" y="110800"/>
                  </a:lnTo>
                  <a:lnTo>
                    <a:pt x="199006" y="102602"/>
                  </a:lnTo>
                  <a:lnTo>
                    <a:pt x="202984" y="94934"/>
                  </a:lnTo>
                  <a:lnTo>
                    <a:pt x="207226" y="87265"/>
                  </a:lnTo>
                  <a:lnTo>
                    <a:pt x="211999" y="80125"/>
                  </a:lnTo>
                  <a:lnTo>
                    <a:pt x="217037" y="72721"/>
                  </a:lnTo>
                  <a:lnTo>
                    <a:pt x="222341" y="66110"/>
                  </a:lnTo>
                  <a:lnTo>
                    <a:pt x="228174" y="59234"/>
                  </a:lnTo>
                  <a:lnTo>
                    <a:pt x="234008" y="53152"/>
                  </a:lnTo>
                  <a:lnTo>
                    <a:pt x="240372" y="47070"/>
                  </a:lnTo>
                  <a:lnTo>
                    <a:pt x="247266" y="41253"/>
                  </a:lnTo>
                  <a:lnTo>
                    <a:pt x="253895" y="36228"/>
                  </a:lnTo>
                  <a:lnTo>
                    <a:pt x="261054" y="30939"/>
                  </a:lnTo>
                  <a:lnTo>
                    <a:pt x="268479" y="26444"/>
                  </a:lnTo>
                  <a:lnTo>
                    <a:pt x="275903" y="21949"/>
                  </a:lnTo>
                  <a:lnTo>
                    <a:pt x="283858" y="17982"/>
                  </a:lnTo>
                  <a:lnTo>
                    <a:pt x="291813" y="14280"/>
                  </a:lnTo>
                  <a:lnTo>
                    <a:pt x="300033" y="11107"/>
                  </a:lnTo>
                  <a:lnTo>
                    <a:pt x="308518" y="8198"/>
                  </a:lnTo>
                  <a:lnTo>
                    <a:pt x="317269" y="5553"/>
                  </a:lnTo>
                  <a:lnTo>
                    <a:pt x="326019" y="3967"/>
                  </a:lnTo>
                  <a:lnTo>
                    <a:pt x="334770" y="2116"/>
                  </a:lnTo>
                  <a:lnTo>
                    <a:pt x="344050" y="1058"/>
                  </a:lnTo>
                  <a:lnTo>
                    <a:pt x="353331" y="265"/>
                  </a:lnTo>
                  <a:lnTo>
                    <a:pt x="36261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400" dirty="0">
                <a:solidFill>
                  <a:srgbClr val="FFFFFF"/>
                </a:solidFill>
                <a:ea typeface="思源黑体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accel="4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 flipV="1">
            <a:off x="0" y="5010149"/>
            <a:ext cx="9144000" cy="17905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 dirty="0">
              <a:ea typeface="思源黑体" pitchFamily="34" charset="-122"/>
            </a:endParaRPr>
          </a:p>
        </p:txBody>
      </p:sp>
      <p:sp>
        <p:nvSpPr>
          <p:cNvPr id="8" name="Freeform 19"/>
          <p:cNvSpPr/>
          <p:nvPr userDrawn="1"/>
        </p:nvSpPr>
        <p:spPr bwMode="auto">
          <a:xfrm>
            <a:off x="725795" y="285750"/>
            <a:ext cx="4989205" cy="661688"/>
          </a:xfrm>
          <a:custGeom>
            <a:avLst/>
            <a:gdLst>
              <a:gd name="T0" fmla="*/ 3200 w 3200"/>
              <a:gd name="T1" fmla="*/ 320 h 640"/>
              <a:gd name="T2" fmla="*/ 2880 w 3200"/>
              <a:gd name="T3" fmla="*/ 640 h 640"/>
              <a:gd name="T4" fmla="*/ 320 w 3200"/>
              <a:gd name="T5" fmla="*/ 640 h 640"/>
              <a:gd name="T6" fmla="*/ 0 w 3200"/>
              <a:gd name="T7" fmla="*/ 320 h 640"/>
              <a:gd name="T8" fmla="*/ 320 w 3200"/>
              <a:gd name="T9" fmla="*/ 0 h 640"/>
              <a:gd name="T10" fmla="*/ 2880 w 3200"/>
              <a:gd name="T11" fmla="*/ 0 h 640"/>
              <a:gd name="T12" fmla="*/ 3200 w 3200"/>
              <a:gd name="T13" fmla="*/ 320 h 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00" h="640">
                <a:moveTo>
                  <a:pt x="3200" y="320"/>
                </a:moveTo>
                <a:cubicBezTo>
                  <a:pt x="3200" y="496"/>
                  <a:pt x="3056" y="640"/>
                  <a:pt x="2880" y="640"/>
                </a:cubicBezTo>
                <a:cubicBezTo>
                  <a:pt x="320" y="640"/>
                  <a:pt x="320" y="640"/>
                  <a:pt x="320" y="640"/>
                </a:cubicBezTo>
                <a:cubicBezTo>
                  <a:pt x="144" y="640"/>
                  <a:pt x="0" y="496"/>
                  <a:pt x="0" y="320"/>
                </a:cubicBezTo>
                <a:cubicBezTo>
                  <a:pt x="0" y="144"/>
                  <a:pt x="144" y="0"/>
                  <a:pt x="320" y="0"/>
                </a:cubicBezTo>
                <a:cubicBezTo>
                  <a:pt x="2880" y="0"/>
                  <a:pt x="2880" y="0"/>
                  <a:pt x="2880" y="0"/>
                </a:cubicBezTo>
                <a:cubicBezTo>
                  <a:pt x="3056" y="0"/>
                  <a:pt x="3200" y="144"/>
                  <a:pt x="3200" y="320"/>
                </a:cubicBezTo>
                <a:close/>
              </a:path>
            </a:pathLst>
          </a:cu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400" dirty="0">
              <a:solidFill>
                <a:srgbClr val="0079DE"/>
              </a:solidFill>
              <a:latin typeface="思源黑体" pitchFamily="34" charset="-122"/>
              <a:ea typeface="思源黑体" pitchFamily="34" charset="-122"/>
            </a:endParaRPr>
          </a:p>
        </p:txBody>
      </p:sp>
      <p:grpSp>
        <p:nvGrpSpPr>
          <p:cNvPr id="9" name="组合 16"/>
          <p:cNvGrpSpPr/>
          <p:nvPr userDrawn="1"/>
        </p:nvGrpSpPr>
        <p:grpSpPr>
          <a:xfrm>
            <a:off x="268594" y="209550"/>
            <a:ext cx="1026805" cy="897665"/>
            <a:chOff x="2165343" y="1608789"/>
            <a:chExt cx="1158273" cy="985476"/>
          </a:xfrm>
        </p:grpSpPr>
        <p:sp>
          <p:nvSpPr>
            <p:cNvPr id="10" name="圆角矩形 9"/>
            <p:cNvSpPr/>
            <p:nvPr/>
          </p:nvSpPr>
          <p:spPr>
            <a:xfrm>
              <a:off x="2165343" y="1608789"/>
              <a:ext cx="1158273" cy="985476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 w="28575" cap="flat">
              <a:noFill/>
              <a:prstDash val="solid"/>
              <a:miter lim="800000"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400" dirty="0">
                <a:solidFill>
                  <a:prstClr val="black"/>
                </a:solidFill>
                <a:ea typeface="思源黑体" pitchFamily="34" charset="-122"/>
              </a:endParaRPr>
            </a:p>
          </p:txBody>
        </p:sp>
        <p:sp>
          <p:nvSpPr>
            <p:cNvPr id="11" name="KSO_Shape"/>
            <p:cNvSpPr/>
            <p:nvPr/>
          </p:nvSpPr>
          <p:spPr bwMode="auto">
            <a:xfrm>
              <a:off x="2625988" y="1840142"/>
              <a:ext cx="267848" cy="535695"/>
            </a:xfrm>
            <a:custGeom>
              <a:avLst/>
              <a:gdLst/>
              <a:ahLst/>
              <a:cxnLst/>
              <a:rect l="0" t="0" r="r" b="b"/>
              <a:pathLst>
                <a:path w="725488" h="1450976">
                  <a:moveTo>
                    <a:pt x="180975" y="543686"/>
                  </a:moveTo>
                  <a:lnTo>
                    <a:pt x="544513" y="543686"/>
                  </a:lnTo>
                  <a:lnTo>
                    <a:pt x="544513" y="785648"/>
                  </a:lnTo>
                  <a:lnTo>
                    <a:pt x="544248" y="794903"/>
                  </a:lnTo>
                  <a:lnTo>
                    <a:pt x="543187" y="804158"/>
                  </a:lnTo>
                  <a:lnTo>
                    <a:pt x="542392" y="813149"/>
                  </a:lnTo>
                  <a:lnTo>
                    <a:pt x="540536" y="822140"/>
                  </a:lnTo>
                  <a:lnTo>
                    <a:pt x="538679" y="830867"/>
                  </a:lnTo>
                  <a:lnTo>
                    <a:pt x="536293" y="839329"/>
                  </a:lnTo>
                  <a:lnTo>
                    <a:pt x="533111" y="847791"/>
                  </a:lnTo>
                  <a:lnTo>
                    <a:pt x="530194" y="856253"/>
                  </a:lnTo>
                  <a:lnTo>
                    <a:pt x="526482" y="864186"/>
                  </a:lnTo>
                  <a:lnTo>
                    <a:pt x="522504" y="871855"/>
                  </a:lnTo>
                  <a:lnTo>
                    <a:pt x="517997" y="879523"/>
                  </a:lnTo>
                  <a:lnTo>
                    <a:pt x="513224" y="886928"/>
                  </a:lnTo>
                  <a:lnTo>
                    <a:pt x="508186" y="893803"/>
                  </a:lnTo>
                  <a:lnTo>
                    <a:pt x="502882" y="900943"/>
                  </a:lnTo>
                  <a:lnTo>
                    <a:pt x="497049" y="907290"/>
                  </a:lnTo>
                  <a:lnTo>
                    <a:pt x="490950" y="913636"/>
                  </a:lnTo>
                  <a:lnTo>
                    <a:pt x="484851" y="919718"/>
                  </a:lnTo>
                  <a:lnTo>
                    <a:pt x="478222" y="925271"/>
                  </a:lnTo>
                  <a:lnTo>
                    <a:pt x="471328" y="930825"/>
                  </a:lnTo>
                  <a:lnTo>
                    <a:pt x="464169" y="935849"/>
                  </a:lnTo>
                  <a:lnTo>
                    <a:pt x="456744" y="940609"/>
                  </a:lnTo>
                  <a:lnTo>
                    <a:pt x="449054" y="944840"/>
                  </a:lnTo>
                  <a:lnTo>
                    <a:pt x="441630" y="949071"/>
                  </a:lnTo>
                  <a:lnTo>
                    <a:pt x="433145" y="952773"/>
                  </a:lnTo>
                  <a:lnTo>
                    <a:pt x="424925" y="955682"/>
                  </a:lnTo>
                  <a:lnTo>
                    <a:pt x="416705" y="958855"/>
                  </a:lnTo>
                  <a:lnTo>
                    <a:pt x="407954" y="961235"/>
                  </a:lnTo>
                  <a:lnTo>
                    <a:pt x="399204" y="963086"/>
                  </a:lnTo>
                  <a:lnTo>
                    <a:pt x="390188" y="964673"/>
                  </a:lnTo>
                  <a:lnTo>
                    <a:pt x="380908" y="965730"/>
                  </a:lnTo>
                  <a:lnTo>
                    <a:pt x="371892" y="966788"/>
                  </a:lnTo>
                  <a:lnTo>
                    <a:pt x="362612" y="966788"/>
                  </a:lnTo>
                  <a:lnTo>
                    <a:pt x="353331" y="966788"/>
                  </a:lnTo>
                  <a:lnTo>
                    <a:pt x="344050" y="965730"/>
                  </a:lnTo>
                  <a:lnTo>
                    <a:pt x="334770" y="964673"/>
                  </a:lnTo>
                  <a:lnTo>
                    <a:pt x="326019" y="963086"/>
                  </a:lnTo>
                  <a:lnTo>
                    <a:pt x="317269" y="961235"/>
                  </a:lnTo>
                  <a:lnTo>
                    <a:pt x="308518" y="958855"/>
                  </a:lnTo>
                  <a:lnTo>
                    <a:pt x="300033" y="955682"/>
                  </a:lnTo>
                  <a:lnTo>
                    <a:pt x="291813" y="952773"/>
                  </a:lnTo>
                  <a:lnTo>
                    <a:pt x="283858" y="949071"/>
                  </a:lnTo>
                  <a:lnTo>
                    <a:pt x="275903" y="944840"/>
                  </a:lnTo>
                  <a:lnTo>
                    <a:pt x="268214" y="940609"/>
                  </a:lnTo>
                  <a:lnTo>
                    <a:pt x="261054" y="935849"/>
                  </a:lnTo>
                  <a:lnTo>
                    <a:pt x="253895" y="930825"/>
                  </a:lnTo>
                  <a:lnTo>
                    <a:pt x="247001" y="925271"/>
                  </a:lnTo>
                  <a:lnTo>
                    <a:pt x="240372" y="919718"/>
                  </a:lnTo>
                  <a:lnTo>
                    <a:pt x="234008" y="913636"/>
                  </a:lnTo>
                  <a:lnTo>
                    <a:pt x="228174" y="907290"/>
                  </a:lnTo>
                  <a:lnTo>
                    <a:pt x="222341" y="900943"/>
                  </a:lnTo>
                  <a:lnTo>
                    <a:pt x="217037" y="893803"/>
                  </a:lnTo>
                  <a:lnTo>
                    <a:pt x="211999" y="886928"/>
                  </a:lnTo>
                  <a:lnTo>
                    <a:pt x="207226" y="879523"/>
                  </a:lnTo>
                  <a:lnTo>
                    <a:pt x="202984" y="871855"/>
                  </a:lnTo>
                  <a:lnTo>
                    <a:pt x="199006" y="864186"/>
                  </a:lnTo>
                  <a:lnTo>
                    <a:pt x="195294" y="856253"/>
                  </a:lnTo>
                  <a:lnTo>
                    <a:pt x="191847" y="847791"/>
                  </a:lnTo>
                  <a:lnTo>
                    <a:pt x="189195" y="839329"/>
                  </a:lnTo>
                  <a:lnTo>
                    <a:pt x="186809" y="830867"/>
                  </a:lnTo>
                  <a:lnTo>
                    <a:pt x="184422" y="822140"/>
                  </a:lnTo>
                  <a:lnTo>
                    <a:pt x="183097" y="813149"/>
                  </a:lnTo>
                  <a:lnTo>
                    <a:pt x="181771" y="804158"/>
                  </a:lnTo>
                  <a:lnTo>
                    <a:pt x="181240" y="794903"/>
                  </a:lnTo>
                  <a:lnTo>
                    <a:pt x="180975" y="785648"/>
                  </a:lnTo>
                  <a:lnTo>
                    <a:pt x="180975" y="543686"/>
                  </a:lnTo>
                  <a:close/>
                  <a:moveTo>
                    <a:pt x="60589" y="484188"/>
                  </a:moveTo>
                  <a:lnTo>
                    <a:pt x="66675" y="484453"/>
                  </a:lnTo>
                  <a:lnTo>
                    <a:pt x="72760" y="485510"/>
                  </a:lnTo>
                  <a:lnTo>
                    <a:pt x="78581" y="487096"/>
                  </a:lnTo>
                  <a:lnTo>
                    <a:pt x="84137" y="488947"/>
                  </a:lnTo>
                  <a:lnTo>
                    <a:pt x="89429" y="491591"/>
                  </a:lnTo>
                  <a:lnTo>
                    <a:pt x="94191" y="494499"/>
                  </a:lnTo>
                  <a:lnTo>
                    <a:pt x="99219" y="497935"/>
                  </a:lnTo>
                  <a:lnTo>
                    <a:pt x="103452" y="501901"/>
                  </a:lnTo>
                  <a:lnTo>
                    <a:pt x="107421" y="506131"/>
                  </a:lnTo>
                  <a:lnTo>
                    <a:pt x="110596" y="510889"/>
                  </a:lnTo>
                  <a:lnTo>
                    <a:pt x="113771" y="515912"/>
                  </a:lnTo>
                  <a:lnTo>
                    <a:pt x="116152" y="521200"/>
                  </a:lnTo>
                  <a:lnTo>
                    <a:pt x="118269" y="526487"/>
                  </a:lnTo>
                  <a:lnTo>
                    <a:pt x="119856" y="532303"/>
                  </a:lnTo>
                  <a:lnTo>
                    <a:pt x="120650" y="538383"/>
                  </a:lnTo>
                  <a:lnTo>
                    <a:pt x="121179" y="544464"/>
                  </a:lnTo>
                  <a:lnTo>
                    <a:pt x="121179" y="786095"/>
                  </a:lnTo>
                  <a:lnTo>
                    <a:pt x="121179" y="793233"/>
                  </a:lnTo>
                  <a:lnTo>
                    <a:pt x="121973" y="803807"/>
                  </a:lnTo>
                  <a:lnTo>
                    <a:pt x="123560" y="817554"/>
                  </a:lnTo>
                  <a:lnTo>
                    <a:pt x="124619" y="825750"/>
                  </a:lnTo>
                  <a:lnTo>
                    <a:pt x="126206" y="834209"/>
                  </a:lnTo>
                  <a:lnTo>
                    <a:pt x="128058" y="843462"/>
                  </a:lnTo>
                  <a:lnTo>
                    <a:pt x="130175" y="853244"/>
                  </a:lnTo>
                  <a:lnTo>
                    <a:pt x="132821" y="863290"/>
                  </a:lnTo>
                  <a:lnTo>
                    <a:pt x="136260" y="873600"/>
                  </a:lnTo>
                  <a:lnTo>
                    <a:pt x="139964" y="883910"/>
                  </a:lnTo>
                  <a:lnTo>
                    <a:pt x="144198" y="894485"/>
                  </a:lnTo>
                  <a:lnTo>
                    <a:pt x="149225" y="905588"/>
                  </a:lnTo>
                  <a:lnTo>
                    <a:pt x="154517" y="916163"/>
                  </a:lnTo>
                  <a:lnTo>
                    <a:pt x="160867" y="927002"/>
                  </a:lnTo>
                  <a:lnTo>
                    <a:pt x="164306" y="932289"/>
                  </a:lnTo>
                  <a:lnTo>
                    <a:pt x="167746" y="937577"/>
                  </a:lnTo>
                  <a:lnTo>
                    <a:pt x="171714" y="942864"/>
                  </a:lnTo>
                  <a:lnTo>
                    <a:pt x="175683" y="947887"/>
                  </a:lnTo>
                  <a:lnTo>
                    <a:pt x="179652" y="953174"/>
                  </a:lnTo>
                  <a:lnTo>
                    <a:pt x="184150" y="957933"/>
                  </a:lnTo>
                  <a:lnTo>
                    <a:pt x="188384" y="962956"/>
                  </a:lnTo>
                  <a:lnTo>
                    <a:pt x="193411" y="967714"/>
                  </a:lnTo>
                  <a:lnTo>
                    <a:pt x="198438" y="972209"/>
                  </a:lnTo>
                  <a:lnTo>
                    <a:pt x="203730" y="976967"/>
                  </a:lnTo>
                  <a:lnTo>
                    <a:pt x="209286" y="981197"/>
                  </a:lnTo>
                  <a:lnTo>
                    <a:pt x="214577" y="985427"/>
                  </a:lnTo>
                  <a:lnTo>
                    <a:pt x="220663" y="989657"/>
                  </a:lnTo>
                  <a:lnTo>
                    <a:pt x="226748" y="993622"/>
                  </a:lnTo>
                  <a:lnTo>
                    <a:pt x="233363" y="997323"/>
                  </a:lnTo>
                  <a:lnTo>
                    <a:pt x="239977" y="1001025"/>
                  </a:lnTo>
                  <a:lnTo>
                    <a:pt x="246857" y="1004461"/>
                  </a:lnTo>
                  <a:lnTo>
                    <a:pt x="254000" y="1007634"/>
                  </a:lnTo>
                  <a:lnTo>
                    <a:pt x="261673" y="1010542"/>
                  </a:lnTo>
                  <a:lnTo>
                    <a:pt x="269346" y="1013714"/>
                  </a:lnTo>
                  <a:lnTo>
                    <a:pt x="277019" y="1016093"/>
                  </a:lnTo>
                  <a:lnTo>
                    <a:pt x="285750" y="1018473"/>
                  </a:lnTo>
                  <a:lnTo>
                    <a:pt x="294217" y="1020852"/>
                  </a:lnTo>
                  <a:lnTo>
                    <a:pt x="302948" y="1022438"/>
                  </a:lnTo>
                  <a:lnTo>
                    <a:pt x="312209" y="1024024"/>
                  </a:lnTo>
                  <a:lnTo>
                    <a:pt x="321734" y="1025611"/>
                  </a:lnTo>
                  <a:lnTo>
                    <a:pt x="331523" y="1026404"/>
                  </a:lnTo>
                  <a:lnTo>
                    <a:pt x="341842" y="1027461"/>
                  </a:lnTo>
                  <a:lnTo>
                    <a:pt x="352161" y="1027726"/>
                  </a:lnTo>
                  <a:lnTo>
                    <a:pt x="362744" y="1027990"/>
                  </a:lnTo>
                  <a:lnTo>
                    <a:pt x="373857" y="1027726"/>
                  </a:lnTo>
                  <a:lnTo>
                    <a:pt x="384440" y="1027197"/>
                  </a:lnTo>
                  <a:lnTo>
                    <a:pt x="394759" y="1026404"/>
                  </a:lnTo>
                  <a:lnTo>
                    <a:pt x="404813" y="1025346"/>
                  </a:lnTo>
                  <a:lnTo>
                    <a:pt x="414602" y="1023760"/>
                  </a:lnTo>
                  <a:lnTo>
                    <a:pt x="424127" y="1022174"/>
                  </a:lnTo>
                  <a:lnTo>
                    <a:pt x="432859" y="1020059"/>
                  </a:lnTo>
                  <a:lnTo>
                    <a:pt x="441854" y="1017944"/>
                  </a:lnTo>
                  <a:lnTo>
                    <a:pt x="450321" y="1015565"/>
                  </a:lnTo>
                  <a:lnTo>
                    <a:pt x="458523" y="1012921"/>
                  </a:lnTo>
                  <a:lnTo>
                    <a:pt x="466196" y="1009749"/>
                  </a:lnTo>
                  <a:lnTo>
                    <a:pt x="473869" y="1006312"/>
                  </a:lnTo>
                  <a:lnTo>
                    <a:pt x="481013" y="1003140"/>
                  </a:lnTo>
                  <a:lnTo>
                    <a:pt x="488157" y="999438"/>
                  </a:lnTo>
                  <a:lnTo>
                    <a:pt x="494771" y="995473"/>
                  </a:lnTo>
                  <a:lnTo>
                    <a:pt x="501386" y="991507"/>
                  </a:lnTo>
                  <a:lnTo>
                    <a:pt x="507736" y="987278"/>
                  </a:lnTo>
                  <a:lnTo>
                    <a:pt x="513821" y="983048"/>
                  </a:lnTo>
                  <a:lnTo>
                    <a:pt x="519113" y="978289"/>
                  </a:lnTo>
                  <a:lnTo>
                    <a:pt x="524669" y="973795"/>
                  </a:lnTo>
                  <a:lnTo>
                    <a:pt x="530225" y="969036"/>
                  </a:lnTo>
                  <a:lnTo>
                    <a:pt x="534988" y="964013"/>
                  </a:lnTo>
                  <a:lnTo>
                    <a:pt x="540015" y="959255"/>
                  </a:lnTo>
                  <a:lnTo>
                    <a:pt x="544248" y="953967"/>
                  </a:lnTo>
                  <a:lnTo>
                    <a:pt x="548746" y="948944"/>
                  </a:lnTo>
                  <a:lnTo>
                    <a:pt x="552715" y="943657"/>
                  </a:lnTo>
                  <a:lnTo>
                    <a:pt x="556684" y="938105"/>
                  </a:lnTo>
                  <a:lnTo>
                    <a:pt x="560388" y="932554"/>
                  </a:lnTo>
                  <a:lnTo>
                    <a:pt x="564092" y="927266"/>
                  </a:lnTo>
                  <a:lnTo>
                    <a:pt x="567267" y="921715"/>
                  </a:lnTo>
                  <a:lnTo>
                    <a:pt x="573352" y="910876"/>
                  </a:lnTo>
                  <a:lnTo>
                    <a:pt x="578644" y="899772"/>
                  </a:lnTo>
                  <a:lnTo>
                    <a:pt x="583407" y="888404"/>
                  </a:lnTo>
                  <a:lnTo>
                    <a:pt x="587375" y="877830"/>
                  </a:lnTo>
                  <a:lnTo>
                    <a:pt x="591080" y="867255"/>
                  </a:lnTo>
                  <a:lnTo>
                    <a:pt x="594255" y="856416"/>
                  </a:lnTo>
                  <a:lnTo>
                    <a:pt x="596636" y="846899"/>
                  </a:lnTo>
                  <a:lnTo>
                    <a:pt x="598752" y="837117"/>
                  </a:lnTo>
                  <a:lnTo>
                    <a:pt x="600605" y="828129"/>
                  </a:lnTo>
                  <a:lnTo>
                    <a:pt x="601928" y="819934"/>
                  </a:lnTo>
                  <a:lnTo>
                    <a:pt x="602721" y="812267"/>
                  </a:lnTo>
                  <a:lnTo>
                    <a:pt x="604044" y="799577"/>
                  </a:lnTo>
                  <a:lnTo>
                    <a:pt x="604573" y="790853"/>
                  </a:lnTo>
                  <a:lnTo>
                    <a:pt x="604573" y="786095"/>
                  </a:lnTo>
                  <a:lnTo>
                    <a:pt x="604573" y="544464"/>
                  </a:lnTo>
                  <a:lnTo>
                    <a:pt x="604838" y="538383"/>
                  </a:lnTo>
                  <a:lnTo>
                    <a:pt x="605896" y="532303"/>
                  </a:lnTo>
                  <a:lnTo>
                    <a:pt x="607219" y="526487"/>
                  </a:lnTo>
                  <a:lnTo>
                    <a:pt x="609336" y="521200"/>
                  </a:lnTo>
                  <a:lnTo>
                    <a:pt x="611982" y="515912"/>
                  </a:lnTo>
                  <a:lnTo>
                    <a:pt x="614892" y="510889"/>
                  </a:lnTo>
                  <a:lnTo>
                    <a:pt x="618332" y="506131"/>
                  </a:lnTo>
                  <a:lnTo>
                    <a:pt x="622300" y="501901"/>
                  </a:lnTo>
                  <a:lnTo>
                    <a:pt x="626534" y="497935"/>
                  </a:lnTo>
                  <a:lnTo>
                    <a:pt x="631296" y="494499"/>
                  </a:lnTo>
                  <a:lnTo>
                    <a:pt x="636323" y="491591"/>
                  </a:lnTo>
                  <a:lnTo>
                    <a:pt x="641350" y="488947"/>
                  </a:lnTo>
                  <a:lnTo>
                    <a:pt x="646907" y="487096"/>
                  </a:lnTo>
                  <a:lnTo>
                    <a:pt x="652992" y="485510"/>
                  </a:lnTo>
                  <a:lnTo>
                    <a:pt x="658813" y="484453"/>
                  </a:lnTo>
                  <a:lnTo>
                    <a:pt x="664898" y="484188"/>
                  </a:lnTo>
                  <a:lnTo>
                    <a:pt x="671248" y="484453"/>
                  </a:lnTo>
                  <a:lnTo>
                    <a:pt x="677069" y="485510"/>
                  </a:lnTo>
                  <a:lnTo>
                    <a:pt x="682890" y="487096"/>
                  </a:lnTo>
                  <a:lnTo>
                    <a:pt x="688711" y="488947"/>
                  </a:lnTo>
                  <a:lnTo>
                    <a:pt x="694003" y="491591"/>
                  </a:lnTo>
                  <a:lnTo>
                    <a:pt x="698765" y="494499"/>
                  </a:lnTo>
                  <a:lnTo>
                    <a:pt x="703528" y="497935"/>
                  </a:lnTo>
                  <a:lnTo>
                    <a:pt x="708026" y="501901"/>
                  </a:lnTo>
                  <a:lnTo>
                    <a:pt x="711994" y="506131"/>
                  </a:lnTo>
                  <a:lnTo>
                    <a:pt x="715169" y="510889"/>
                  </a:lnTo>
                  <a:lnTo>
                    <a:pt x="718344" y="515912"/>
                  </a:lnTo>
                  <a:lnTo>
                    <a:pt x="720726" y="521200"/>
                  </a:lnTo>
                  <a:lnTo>
                    <a:pt x="722842" y="526487"/>
                  </a:lnTo>
                  <a:lnTo>
                    <a:pt x="724430" y="532303"/>
                  </a:lnTo>
                  <a:lnTo>
                    <a:pt x="725223" y="538383"/>
                  </a:lnTo>
                  <a:lnTo>
                    <a:pt x="725488" y="544464"/>
                  </a:lnTo>
                  <a:lnTo>
                    <a:pt x="725488" y="786095"/>
                  </a:lnTo>
                  <a:lnTo>
                    <a:pt x="725223" y="797462"/>
                  </a:lnTo>
                  <a:lnTo>
                    <a:pt x="724694" y="809095"/>
                  </a:lnTo>
                  <a:lnTo>
                    <a:pt x="723636" y="821255"/>
                  </a:lnTo>
                  <a:lnTo>
                    <a:pt x="722313" y="833681"/>
                  </a:lnTo>
                  <a:lnTo>
                    <a:pt x="720461" y="846370"/>
                  </a:lnTo>
                  <a:lnTo>
                    <a:pt x="718080" y="859853"/>
                  </a:lnTo>
                  <a:lnTo>
                    <a:pt x="714905" y="873336"/>
                  </a:lnTo>
                  <a:lnTo>
                    <a:pt x="711465" y="886554"/>
                  </a:lnTo>
                  <a:lnTo>
                    <a:pt x="707496" y="900830"/>
                  </a:lnTo>
                  <a:lnTo>
                    <a:pt x="702998" y="914312"/>
                  </a:lnTo>
                  <a:lnTo>
                    <a:pt x="698236" y="928324"/>
                  </a:lnTo>
                  <a:lnTo>
                    <a:pt x="692415" y="942335"/>
                  </a:lnTo>
                  <a:lnTo>
                    <a:pt x="686065" y="956347"/>
                  </a:lnTo>
                  <a:lnTo>
                    <a:pt x="679186" y="970094"/>
                  </a:lnTo>
                  <a:lnTo>
                    <a:pt x="671513" y="983841"/>
                  </a:lnTo>
                  <a:lnTo>
                    <a:pt x="663311" y="997323"/>
                  </a:lnTo>
                  <a:lnTo>
                    <a:pt x="658813" y="1003933"/>
                  </a:lnTo>
                  <a:lnTo>
                    <a:pt x="654315" y="1010542"/>
                  </a:lnTo>
                  <a:lnTo>
                    <a:pt x="649552" y="1017151"/>
                  </a:lnTo>
                  <a:lnTo>
                    <a:pt x="644525" y="1023496"/>
                  </a:lnTo>
                  <a:lnTo>
                    <a:pt x="639498" y="1029841"/>
                  </a:lnTo>
                  <a:lnTo>
                    <a:pt x="634207" y="1035921"/>
                  </a:lnTo>
                  <a:lnTo>
                    <a:pt x="628650" y="1042001"/>
                  </a:lnTo>
                  <a:lnTo>
                    <a:pt x="623094" y="1048082"/>
                  </a:lnTo>
                  <a:lnTo>
                    <a:pt x="617009" y="1054162"/>
                  </a:lnTo>
                  <a:lnTo>
                    <a:pt x="610923" y="1059978"/>
                  </a:lnTo>
                  <a:lnTo>
                    <a:pt x="604838" y="1065530"/>
                  </a:lnTo>
                  <a:lnTo>
                    <a:pt x="598488" y="1071082"/>
                  </a:lnTo>
                  <a:lnTo>
                    <a:pt x="591873" y="1076369"/>
                  </a:lnTo>
                  <a:lnTo>
                    <a:pt x="584730" y="1081656"/>
                  </a:lnTo>
                  <a:lnTo>
                    <a:pt x="577850" y="1086944"/>
                  </a:lnTo>
                  <a:lnTo>
                    <a:pt x="570442" y="1091702"/>
                  </a:lnTo>
                  <a:lnTo>
                    <a:pt x="563034" y="1096461"/>
                  </a:lnTo>
                  <a:lnTo>
                    <a:pt x="555096" y="1101219"/>
                  </a:lnTo>
                  <a:lnTo>
                    <a:pt x="547159" y="1105714"/>
                  </a:lnTo>
                  <a:lnTo>
                    <a:pt x="538957" y="1109944"/>
                  </a:lnTo>
                  <a:lnTo>
                    <a:pt x="530755" y="1113909"/>
                  </a:lnTo>
                  <a:lnTo>
                    <a:pt x="522288" y="1117875"/>
                  </a:lnTo>
                  <a:lnTo>
                    <a:pt x="513292" y="1121576"/>
                  </a:lnTo>
                  <a:lnTo>
                    <a:pt x="504296" y="1125277"/>
                  </a:lnTo>
                  <a:lnTo>
                    <a:pt x="495036" y="1128185"/>
                  </a:lnTo>
                  <a:lnTo>
                    <a:pt x="485246" y="1131357"/>
                  </a:lnTo>
                  <a:lnTo>
                    <a:pt x="475721" y="1134001"/>
                  </a:lnTo>
                  <a:lnTo>
                    <a:pt x="465932" y="1136909"/>
                  </a:lnTo>
                  <a:lnTo>
                    <a:pt x="455613" y="1139288"/>
                  </a:lnTo>
                  <a:lnTo>
                    <a:pt x="445029" y="1141139"/>
                  </a:lnTo>
                  <a:lnTo>
                    <a:pt x="434182" y="1142989"/>
                  </a:lnTo>
                  <a:lnTo>
                    <a:pt x="423069" y="1144840"/>
                  </a:lnTo>
                  <a:lnTo>
                    <a:pt x="423069" y="1329896"/>
                  </a:lnTo>
                  <a:lnTo>
                    <a:pt x="664898" y="1329896"/>
                  </a:lnTo>
                  <a:lnTo>
                    <a:pt x="671248" y="1330161"/>
                  </a:lnTo>
                  <a:lnTo>
                    <a:pt x="677069" y="1331218"/>
                  </a:lnTo>
                  <a:lnTo>
                    <a:pt x="682890" y="1332540"/>
                  </a:lnTo>
                  <a:lnTo>
                    <a:pt x="688711" y="1334919"/>
                  </a:lnTo>
                  <a:lnTo>
                    <a:pt x="694003" y="1337299"/>
                  </a:lnTo>
                  <a:lnTo>
                    <a:pt x="698765" y="1340207"/>
                  </a:lnTo>
                  <a:lnTo>
                    <a:pt x="703528" y="1343643"/>
                  </a:lnTo>
                  <a:lnTo>
                    <a:pt x="708026" y="1347609"/>
                  </a:lnTo>
                  <a:lnTo>
                    <a:pt x="711994" y="1351839"/>
                  </a:lnTo>
                  <a:lnTo>
                    <a:pt x="715169" y="1356862"/>
                  </a:lnTo>
                  <a:lnTo>
                    <a:pt x="718344" y="1361620"/>
                  </a:lnTo>
                  <a:lnTo>
                    <a:pt x="720726" y="1366908"/>
                  </a:lnTo>
                  <a:lnTo>
                    <a:pt x="722842" y="1372195"/>
                  </a:lnTo>
                  <a:lnTo>
                    <a:pt x="724430" y="1378011"/>
                  </a:lnTo>
                  <a:lnTo>
                    <a:pt x="725223" y="1384092"/>
                  </a:lnTo>
                  <a:lnTo>
                    <a:pt x="725488" y="1390172"/>
                  </a:lnTo>
                  <a:lnTo>
                    <a:pt x="725223" y="1396517"/>
                  </a:lnTo>
                  <a:lnTo>
                    <a:pt x="724430" y="1402333"/>
                  </a:lnTo>
                  <a:lnTo>
                    <a:pt x="722842" y="1408149"/>
                  </a:lnTo>
                  <a:lnTo>
                    <a:pt x="720726" y="1413965"/>
                  </a:lnTo>
                  <a:lnTo>
                    <a:pt x="718344" y="1419252"/>
                  </a:lnTo>
                  <a:lnTo>
                    <a:pt x="715169" y="1424011"/>
                  </a:lnTo>
                  <a:lnTo>
                    <a:pt x="711994" y="1429034"/>
                  </a:lnTo>
                  <a:lnTo>
                    <a:pt x="708026" y="1433264"/>
                  </a:lnTo>
                  <a:lnTo>
                    <a:pt x="703528" y="1436965"/>
                  </a:lnTo>
                  <a:lnTo>
                    <a:pt x="698765" y="1440402"/>
                  </a:lnTo>
                  <a:lnTo>
                    <a:pt x="694003" y="1443574"/>
                  </a:lnTo>
                  <a:lnTo>
                    <a:pt x="688711" y="1445953"/>
                  </a:lnTo>
                  <a:lnTo>
                    <a:pt x="682890" y="1448068"/>
                  </a:lnTo>
                  <a:lnTo>
                    <a:pt x="677069" y="1449654"/>
                  </a:lnTo>
                  <a:lnTo>
                    <a:pt x="671248" y="1450447"/>
                  </a:lnTo>
                  <a:lnTo>
                    <a:pt x="664898" y="1450976"/>
                  </a:lnTo>
                  <a:lnTo>
                    <a:pt x="60589" y="1450976"/>
                  </a:lnTo>
                  <a:lnTo>
                    <a:pt x="54239" y="1450447"/>
                  </a:lnTo>
                  <a:lnTo>
                    <a:pt x="48419" y="1449654"/>
                  </a:lnTo>
                  <a:lnTo>
                    <a:pt x="42598" y="1448068"/>
                  </a:lnTo>
                  <a:lnTo>
                    <a:pt x="37041" y="1445953"/>
                  </a:lnTo>
                  <a:lnTo>
                    <a:pt x="31750" y="1443574"/>
                  </a:lnTo>
                  <a:lnTo>
                    <a:pt x="26723" y="1440402"/>
                  </a:lnTo>
                  <a:lnTo>
                    <a:pt x="21960" y="1436965"/>
                  </a:lnTo>
                  <a:lnTo>
                    <a:pt x="17727" y="1433264"/>
                  </a:lnTo>
                  <a:lnTo>
                    <a:pt x="13758" y="1429034"/>
                  </a:lnTo>
                  <a:lnTo>
                    <a:pt x="10319" y="1424011"/>
                  </a:lnTo>
                  <a:lnTo>
                    <a:pt x="7408" y="1419252"/>
                  </a:lnTo>
                  <a:lnTo>
                    <a:pt x="5027" y="1413965"/>
                  </a:lnTo>
                  <a:lnTo>
                    <a:pt x="2646" y="1408149"/>
                  </a:lnTo>
                  <a:lnTo>
                    <a:pt x="1323" y="1402333"/>
                  </a:lnTo>
                  <a:lnTo>
                    <a:pt x="264" y="1396517"/>
                  </a:lnTo>
                  <a:lnTo>
                    <a:pt x="0" y="1390172"/>
                  </a:lnTo>
                  <a:lnTo>
                    <a:pt x="264" y="1384092"/>
                  </a:lnTo>
                  <a:lnTo>
                    <a:pt x="1323" y="1378011"/>
                  </a:lnTo>
                  <a:lnTo>
                    <a:pt x="2646" y="1372195"/>
                  </a:lnTo>
                  <a:lnTo>
                    <a:pt x="5027" y="1366908"/>
                  </a:lnTo>
                  <a:lnTo>
                    <a:pt x="7408" y="1361620"/>
                  </a:lnTo>
                  <a:lnTo>
                    <a:pt x="10319" y="1356862"/>
                  </a:lnTo>
                  <a:lnTo>
                    <a:pt x="13758" y="1351839"/>
                  </a:lnTo>
                  <a:lnTo>
                    <a:pt x="17727" y="1347609"/>
                  </a:lnTo>
                  <a:lnTo>
                    <a:pt x="21960" y="1343643"/>
                  </a:lnTo>
                  <a:lnTo>
                    <a:pt x="26723" y="1340207"/>
                  </a:lnTo>
                  <a:lnTo>
                    <a:pt x="31750" y="1337299"/>
                  </a:lnTo>
                  <a:lnTo>
                    <a:pt x="37041" y="1334919"/>
                  </a:lnTo>
                  <a:lnTo>
                    <a:pt x="42598" y="1332540"/>
                  </a:lnTo>
                  <a:lnTo>
                    <a:pt x="48419" y="1331218"/>
                  </a:lnTo>
                  <a:lnTo>
                    <a:pt x="54239" y="1330161"/>
                  </a:lnTo>
                  <a:lnTo>
                    <a:pt x="60589" y="1329896"/>
                  </a:lnTo>
                  <a:lnTo>
                    <a:pt x="302419" y="1329896"/>
                  </a:lnTo>
                  <a:lnTo>
                    <a:pt x="302419" y="1144840"/>
                  </a:lnTo>
                  <a:lnTo>
                    <a:pt x="291571" y="1142989"/>
                  </a:lnTo>
                  <a:lnTo>
                    <a:pt x="280459" y="1141139"/>
                  </a:lnTo>
                  <a:lnTo>
                    <a:pt x="270140" y="1139288"/>
                  </a:lnTo>
                  <a:lnTo>
                    <a:pt x="259821" y="1136909"/>
                  </a:lnTo>
                  <a:lnTo>
                    <a:pt x="250032" y="1134001"/>
                  </a:lnTo>
                  <a:lnTo>
                    <a:pt x="240242" y="1131357"/>
                  </a:lnTo>
                  <a:lnTo>
                    <a:pt x="230452" y="1128185"/>
                  </a:lnTo>
                  <a:lnTo>
                    <a:pt x="221457" y="1125277"/>
                  </a:lnTo>
                  <a:lnTo>
                    <a:pt x="212196" y="1121576"/>
                  </a:lnTo>
                  <a:lnTo>
                    <a:pt x="203465" y="1117875"/>
                  </a:lnTo>
                  <a:lnTo>
                    <a:pt x="194734" y="1113909"/>
                  </a:lnTo>
                  <a:lnTo>
                    <a:pt x="186532" y="1109944"/>
                  </a:lnTo>
                  <a:lnTo>
                    <a:pt x="178329" y="1105714"/>
                  </a:lnTo>
                  <a:lnTo>
                    <a:pt x="170392" y="1101219"/>
                  </a:lnTo>
                  <a:lnTo>
                    <a:pt x="162454" y="1096461"/>
                  </a:lnTo>
                  <a:lnTo>
                    <a:pt x="155310" y="1091702"/>
                  </a:lnTo>
                  <a:lnTo>
                    <a:pt x="147902" y="1086944"/>
                  </a:lnTo>
                  <a:lnTo>
                    <a:pt x="140758" y="1081656"/>
                  </a:lnTo>
                  <a:lnTo>
                    <a:pt x="133879" y="1076369"/>
                  </a:lnTo>
                  <a:lnTo>
                    <a:pt x="127264" y="1071082"/>
                  </a:lnTo>
                  <a:lnTo>
                    <a:pt x="120650" y="1065530"/>
                  </a:lnTo>
                  <a:lnTo>
                    <a:pt x="114564" y="1059978"/>
                  </a:lnTo>
                  <a:lnTo>
                    <a:pt x="108479" y="1054162"/>
                  </a:lnTo>
                  <a:lnTo>
                    <a:pt x="102394" y="1048082"/>
                  </a:lnTo>
                  <a:lnTo>
                    <a:pt x="97102" y="1042001"/>
                  </a:lnTo>
                  <a:lnTo>
                    <a:pt x="91546" y="1035921"/>
                  </a:lnTo>
                  <a:lnTo>
                    <a:pt x="85989" y="1029841"/>
                  </a:lnTo>
                  <a:lnTo>
                    <a:pt x="81227" y="1023496"/>
                  </a:lnTo>
                  <a:lnTo>
                    <a:pt x="75935" y="1017151"/>
                  </a:lnTo>
                  <a:lnTo>
                    <a:pt x="71437" y="1010542"/>
                  </a:lnTo>
                  <a:lnTo>
                    <a:pt x="66675" y="1003933"/>
                  </a:lnTo>
                  <a:lnTo>
                    <a:pt x="62177" y="997323"/>
                  </a:lnTo>
                  <a:lnTo>
                    <a:pt x="53975" y="983841"/>
                  </a:lnTo>
                  <a:lnTo>
                    <a:pt x="46302" y="970094"/>
                  </a:lnTo>
                  <a:lnTo>
                    <a:pt x="39687" y="956347"/>
                  </a:lnTo>
                  <a:lnTo>
                    <a:pt x="33337" y="942335"/>
                  </a:lnTo>
                  <a:lnTo>
                    <a:pt x="27516" y="928324"/>
                  </a:lnTo>
                  <a:lnTo>
                    <a:pt x="22489" y="914312"/>
                  </a:lnTo>
                  <a:lnTo>
                    <a:pt x="17991" y="900830"/>
                  </a:lnTo>
                  <a:lnTo>
                    <a:pt x="14023" y="886554"/>
                  </a:lnTo>
                  <a:lnTo>
                    <a:pt x="10583" y="873336"/>
                  </a:lnTo>
                  <a:lnTo>
                    <a:pt x="7673" y="859853"/>
                  </a:lnTo>
                  <a:lnTo>
                    <a:pt x="5291" y="846370"/>
                  </a:lnTo>
                  <a:lnTo>
                    <a:pt x="3439" y="833681"/>
                  </a:lnTo>
                  <a:lnTo>
                    <a:pt x="1852" y="821255"/>
                  </a:lnTo>
                  <a:lnTo>
                    <a:pt x="1058" y="809095"/>
                  </a:lnTo>
                  <a:lnTo>
                    <a:pt x="264" y="797462"/>
                  </a:lnTo>
                  <a:lnTo>
                    <a:pt x="0" y="786095"/>
                  </a:lnTo>
                  <a:lnTo>
                    <a:pt x="0" y="544464"/>
                  </a:lnTo>
                  <a:lnTo>
                    <a:pt x="264" y="538383"/>
                  </a:lnTo>
                  <a:lnTo>
                    <a:pt x="1323" y="532303"/>
                  </a:lnTo>
                  <a:lnTo>
                    <a:pt x="2646" y="526487"/>
                  </a:lnTo>
                  <a:lnTo>
                    <a:pt x="5027" y="521200"/>
                  </a:lnTo>
                  <a:lnTo>
                    <a:pt x="7408" y="515912"/>
                  </a:lnTo>
                  <a:lnTo>
                    <a:pt x="10319" y="510889"/>
                  </a:lnTo>
                  <a:lnTo>
                    <a:pt x="13758" y="506131"/>
                  </a:lnTo>
                  <a:lnTo>
                    <a:pt x="17727" y="501901"/>
                  </a:lnTo>
                  <a:lnTo>
                    <a:pt x="21960" y="497935"/>
                  </a:lnTo>
                  <a:lnTo>
                    <a:pt x="26723" y="494499"/>
                  </a:lnTo>
                  <a:lnTo>
                    <a:pt x="31750" y="491591"/>
                  </a:lnTo>
                  <a:lnTo>
                    <a:pt x="37041" y="488947"/>
                  </a:lnTo>
                  <a:lnTo>
                    <a:pt x="42598" y="487096"/>
                  </a:lnTo>
                  <a:lnTo>
                    <a:pt x="48419" y="485510"/>
                  </a:lnTo>
                  <a:lnTo>
                    <a:pt x="54239" y="484453"/>
                  </a:lnTo>
                  <a:lnTo>
                    <a:pt x="60589" y="484188"/>
                  </a:lnTo>
                  <a:close/>
                  <a:moveTo>
                    <a:pt x="362612" y="0"/>
                  </a:moveTo>
                  <a:lnTo>
                    <a:pt x="372158" y="265"/>
                  </a:lnTo>
                  <a:lnTo>
                    <a:pt x="381438" y="1058"/>
                  </a:lnTo>
                  <a:lnTo>
                    <a:pt x="390454" y="2116"/>
                  </a:lnTo>
                  <a:lnTo>
                    <a:pt x="399204" y="3967"/>
                  </a:lnTo>
                  <a:lnTo>
                    <a:pt x="408219" y="5553"/>
                  </a:lnTo>
                  <a:lnTo>
                    <a:pt x="416705" y="8198"/>
                  </a:lnTo>
                  <a:lnTo>
                    <a:pt x="424925" y="11107"/>
                  </a:lnTo>
                  <a:lnTo>
                    <a:pt x="433145" y="14280"/>
                  </a:lnTo>
                  <a:lnTo>
                    <a:pt x="441630" y="17982"/>
                  </a:lnTo>
                  <a:lnTo>
                    <a:pt x="449054" y="21949"/>
                  </a:lnTo>
                  <a:lnTo>
                    <a:pt x="456744" y="26444"/>
                  </a:lnTo>
                  <a:lnTo>
                    <a:pt x="464169" y="30939"/>
                  </a:lnTo>
                  <a:lnTo>
                    <a:pt x="471328" y="36228"/>
                  </a:lnTo>
                  <a:lnTo>
                    <a:pt x="478222" y="41253"/>
                  </a:lnTo>
                  <a:lnTo>
                    <a:pt x="484851" y="47070"/>
                  </a:lnTo>
                  <a:lnTo>
                    <a:pt x="490950" y="53152"/>
                  </a:lnTo>
                  <a:lnTo>
                    <a:pt x="497049" y="59234"/>
                  </a:lnTo>
                  <a:lnTo>
                    <a:pt x="502882" y="66110"/>
                  </a:lnTo>
                  <a:lnTo>
                    <a:pt x="508186" y="72721"/>
                  </a:lnTo>
                  <a:lnTo>
                    <a:pt x="513224" y="80125"/>
                  </a:lnTo>
                  <a:lnTo>
                    <a:pt x="517997" y="87265"/>
                  </a:lnTo>
                  <a:lnTo>
                    <a:pt x="522504" y="94934"/>
                  </a:lnTo>
                  <a:lnTo>
                    <a:pt x="526482" y="102602"/>
                  </a:lnTo>
                  <a:lnTo>
                    <a:pt x="530194" y="110800"/>
                  </a:lnTo>
                  <a:lnTo>
                    <a:pt x="533111" y="118998"/>
                  </a:lnTo>
                  <a:lnTo>
                    <a:pt x="536293" y="127195"/>
                  </a:lnTo>
                  <a:lnTo>
                    <a:pt x="538679" y="136186"/>
                  </a:lnTo>
                  <a:lnTo>
                    <a:pt x="540536" y="144648"/>
                  </a:lnTo>
                  <a:lnTo>
                    <a:pt x="542392" y="153903"/>
                  </a:lnTo>
                  <a:lnTo>
                    <a:pt x="543187" y="162630"/>
                  </a:lnTo>
                  <a:lnTo>
                    <a:pt x="544248" y="172150"/>
                  </a:lnTo>
                  <a:lnTo>
                    <a:pt x="544513" y="181141"/>
                  </a:lnTo>
                  <a:lnTo>
                    <a:pt x="544513" y="483394"/>
                  </a:lnTo>
                  <a:lnTo>
                    <a:pt x="180975" y="483394"/>
                  </a:lnTo>
                  <a:lnTo>
                    <a:pt x="180975" y="181141"/>
                  </a:lnTo>
                  <a:lnTo>
                    <a:pt x="181240" y="172150"/>
                  </a:lnTo>
                  <a:lnTo>
                    <a:pt x="181771" y="162630"/>
                  </a:lnTo>
                  <a:lnTo>
                    <a:pt x="183097" y="153903"/>
                  </a:lnTo>
                  <a:lnTo>
                    <a:pt x="184422" y="144648"/>
                  </a:lnTo>
                  <a:lnTo>
                    <a:pt x="186809" y="136186"/>
                  </a:lnTo>
                  <a:lnTo>
                    <a:pt x="189195" y="127195"/>
                  </a:lnTo>
                  <a:lnTo>
                    <a:pt x="191847" y="118998"/>
                  </a:lnTo>
                  <a:lnTo>
                    <a:pt x="195294" y="110800"/>
                  </a:lnTo>
                  <a:lnTo>
                    <a:pt x="199006" y="102602"/>
                  </a:lnTo>
                  <a:lnTo>
                    <a:pt x="202984" y="94934"/>
                  </a:lnTo>
                  <a:lnTo>
                    <a:pt x="207226" y="87265"/>
                  </a:lnTo>
                  <a:lnTo>
                    <a:pt x="211999" y="80125"/>
                  </a:lnTo>
                  <a:lnTo>
                    <a:pt x="217037" y="72721"/>
                  </a:lnTo>
                  <a:lnTo>
                    <a:pt x="222341" y="66110"/>
                  </a:lnTo>
                  <a:lnTo>
                    <a:pt x="228174" y="59234"/>
                  </a:lnTo>
                  <a:lnTo>
                    <a:pt x="234008" y="53152"/>
                  </a:lnTo>
                  <a:lnTo>
                    <a:pt x="240372" y="47070"/>
                  </a:lnTo>
                  <a:lnTo>
                    <a:pt x="247266" y="41253"/>
                  </a:lnTo>
                  <a:lnTo>
                    <a:pt x="253895" y="36228"/>
                  </a:lnTo>
                  <a:lnTo>
                    <a:pt x="261054" y="30939"/>
                  </a:lnTo>
                  <a:lnTo>
                    <a:pt x="268479" y="26444"/>
                  </a:lnTo>
                  <a:lnTo>
                    <a:pt x="275903" y="21949"/>
                  </a:lnTo>
                  <a:lnTo>
                    <a:pt x="283858" y="17982"/>
                  </a:lnTo>
                  <a:lnTo>
                    <a:pt x="291813" y="14280"/>
                  </a:lnTo>
                  <a:lnTo>
                    <a:pt x="300033" y="11107"/>
                  </a:lnTo>
                  <a:lnTo>
                    <a:pt x="308518" y="8198"/>
                  </a:lnTo>
                  <a:lnTo>
                    <a:pt x="317269" y="5553"/>
                  </a:lnTo>
                  <a:lnTo>
                    <a:pt x="326019" y="3967"/>
                  </a:lnTo>
                  <a:lnTo>
                    <a:pt x="334770" y="2116"/>
                  </a:lnTo>
                  <a:lnTo>
                    <a:pt x="344050" y="1058"/>
                  </a:lnTo>
                  <a:lnTo>
                    <a:pt x="353331" y="265"/>
                  </a:lnTo>
                  <a:lnTo>
                    <a:pt x="36261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400" dirty="0">
                <a:solidFill>
                  <a:srgbClr val="FFFFFF"/>
                </a:solidFill>
                <a:ea typeface="思源黑体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accel="4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 flipV="1">
            <a:off x="0" y="5010149"/>
            <a:ext cx="9144000" cy="17905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 dirty="0">
              <a:ea typeface="思源黑体" pitchFamily="34" charset="-122"/>
            </a:endParaRPr>
          </a:p>
        </p:txBody>
      </p:sp>
      <p:sp>
        <p:nvSpPr>
          <p:cNvPr id="8" name="Freeform 19"/>
          <p:cNvSpPr/>
          <p:nvPr userDrawn="1"/>
        </p:nvSpPr>
        <p:spPr bwMode="auto">
          <a:xfrm>
            <a:off x="725795" y="285750"/>
            <a:ext cx="4989205" cy="661688"/>
          </a:xfrm>
          <a:custGeom>
            <a:avLst/>
            <a:gdLst>
              <a:gd name="T0" fmla="*/ 3200 w 3200"/>
              <a:gd name="T1" fmla="*/ 320 h 640"/>
              <a:gd name="T2" fmla="*/ 2880 w 3200"/>
              <a:gd name="T3" fmla="*/ 640 h 640"/>
              <a:gd name="T4" fmla="*/ 320 w 3200"/>
              <a:gd name="T5" fmla="*/ 640 h 640"/>
              <a:gd name="T6" fmla="*/ 0 w 3200"/>
              <a:gd name="T7" fmla="*/ 320 h 640"/>
              <a:gd name="T8" fmla="*/ 320 w 3200"/>
              <a:gd name="T9" fmla="*/ 0 h 640"/>
              <a:gd name="T10" fmla="*/ 2880 w 3200"/>
              <a:gd name="T11" fmla="*/ 0 h 640"/>
              <a:gd name="T12" fmla="*/ 3200 w 3200"/>
              <a:gd name="T13" fmla="*/ 320 h 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00" h="640">
                <a:moveTo>
                  <a:pt x="3200" y="320"/>
                </a:moveTo>
                <a:cubicBezTo>
                  <a:pt x="3200" y="496"/>
                  <a:pt x="3056" y="640"/>
                  <a:pt x="2880" y="640"/>
                </a:cubicBezTo>
                <a:cubicBezTo>
                  <a:pt x="320" y="640"/>
                  <a:pt x="320" y="640"/>
                  <a:pt x="320" y="640"/>
                </a:cubicBezTo>
                <a:cubicBezTo>
                  <a:pt x="144" y="640"/>
                  <a:pt x="0" y="496"/>
                  <a:pt x="0" y="320"/>
                </a:cubicBezTo>
                <a:cubicBezTo>
                  <a:pt x="0" y="144"/>
                  <a:pt x="144" y="0"/>
                  <a:pt x="320" y="0"/>
                </a:cubicBezTo>
                <a:cubicBezTo>
                  <a:pt x="2880" y="0"/>
                  <a:pt x="2880" y="0"/>
                  <a:pt x="2880" y="0"/>
                </a:cubicBezTo>
                <a:cubicBezTo>
                  <a:pt x="3056" y="0"/>
                  <a:pt x="3200" y="144"/>
                  <a:pt x="3200" y="320"/>
                </a:cubicBezTo>
                <a:close/>
              </a:path>
            </a:pathLst>
          </a:cu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400" dirty="0">
              <a:solidFill>
                <a:srgbClr val="0079DE"/>
              </a:solidFill>
              <a:latin typeface="思源黑体" pitchFamily="34" charset="-122"/>
              <a:ea typeface="思源黑体" pitchFamily="34" charset="-122"/>
            </a:endParaRPr>
          </a:p>
        </p:txBody>
      </p:sp>
      <p:grpSp>
        <p:nvGrpSpPr>
          <p:cNvPr id="9" name="组合 16"/>
          <p:cNvGrpSpPr/>
          <p:nvPr userDrawn="1"/>
        </p:nvGrpSpPr>
        <p:grpSpPr>
          <a:xfrm>
            <a:off x="268594" y="209550"/>
            <a:ext cx="1026805" cy="897665"/>
            <a:chOff x="2165343" y="1608789"/>
            <a:chExt cx="1158273" cy="985476"/>
          </a:xfrm>
        </p:grpSpPr>
        <p:sp>
          <p:nvSpPr>
            <p:cNvPr id="10" name="圆角矩形 9"/>
            <p:cNvSpPr/>
            <p:nvPr/>
          </p:nvSpPr>
          <p:spPr>
            <a:xfrm>
              <a:off x="2165343" y="1608789"/>
              <a:ext cx="1158273" cy="985476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 w="28575" cap="flat">
              <a:noFill/>
              <a:prstDash val="solid"/>
              <a:miter lim="800000"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400" dirty="0">
                <a:solidFill>
                  <a:prstClr val="black"/>
                </a:solidFill>
                <a:ea typeface="思源黑体" pitchFamily="34" charset="-122"/>
              </a:endParaRPr>
            </a:p>
          </p:txBody>
        </p:sp>
        <p:sp>
          <p:nvSpPr>
            <p:cNvPr id="11" name="KSO_Shape"/>
            <p:cNvSpPr/>
            <p:nvPr/>
          </p:nvSpPr>
          <p:spPr bwMode="auto">
            <a:xfrm>
              <a:off x="2625988" y="1840142"/>
              <a:ext cx="267848" cy="535695"/>
            </a:xfrm>
            <a:custGeom>
              <a:avLst/>
              <a:gdLst/>
              <a:ahLst/>
              <a:cxnLst/>
              <a:rect l="0" t="0" r="r" b="b"/>
              <a:pathLst>
                <a:path w="725488" h="1450976">
                  <a:moveTo>
                    <a:pt x="180975" y="543686"/>
                  </a:moveTo>
                  <a:lnTo>
                    <a:pt x="544513" y="543686"/>
                  </a:lnTo>
                  <a:lnTo>
                    <a:pt x="544513" y="785648"/>
                  </a:lnTo>
                  <a:lnTo>
                    <a:pt x="544248" y="794903"/>
                  </a:lnTo>
                  <a:lnTo>
                    <a:pt x="543187" y="804158"/>
                  </a:lnTo>
                  <a:lnTo>
                    <a:pt x="542392" y="813149"/>
                  </a:lnTo>
                  <a:lnTo>
                    <a:pt x="540536" y="822140"/>
                  </a:lnTo>
                  <a:lnTo>
                    <a:pt x="538679" y="830867"/>
                  </a:lnTo>
                  <a:lnTo>
                    <a:pt x="536293" y="839329"/>
                  </a:lnTo>
                  <a:lnTo>
                    <a:pt x="533111" y="847791"/>
                  </a:lnTo>
                  <a:lnTo>
                    <a:pt x="530194" y="856253"/>
                  </a:lnTo>
                  <a:lnTo>
                    <a:pt x="526482" y="864186"/>
                  </a:lnTo>
                  <a:lnTo>
                    <a:pt x="522504" y="871855"/>
                  </a:lnTo>
                  <a:lnTo>
                    <a:pt x="517997" y="879523"/>
                  </a:lnTo>
                  <a:lnTo>
                    <a:pt x="513224" y="886928"/>
                  </a:lnTo>
                  <a:lnTo>
                    <a:pt x="508186" y="893803"/>
                  </a:lnTo>
                  <a:lnTo>
                    <a:pt x="502882" y="900943"/>
                  </a:lnTo>
                  <a:lnTo>
                    <a:pt x="497049" y="907290"/>
                  </a:lnTo>
                  <a:lnTo>
                    <a:pt x="490950" y="913636"/>
                  </a:lnTo>
                  <a:lnTo>
                    <a:pt x="484851" y="919718"/>
                  </a:lnTo>
                  <a:lnTo>
                    <a:pt x="478222" y="925271"/>
                  </a:lnTo>
                  <a:lnTo>
                    <a:pt x="471328" y="930825"/>
                  </a:lnTo>
                  <a:lnTo>
                    <a:pt x="464169" y="935849"/>
                  </a:lnTo>
                  <a:lnTo>
                    <a:pt x="456744" y="940609"/>
                  </a:lnTo>
                  <a:lnTo>
                    <a:pt x="449054" y="944840"/>
                  </a:lnTo>
                  <a:lnTo>
                    <a:pt x="441630" y="949071"/>
                  </a:lnTo>
                  <a:lnTo>
                    <a:pt x="433145" y="952773"/>
                  </a:lnTo>
                  <a:lnTo>
                    <a:pt x="424925" y="955682"/>
                  </a:lnTo>
                  <a:lnTo>
                    <a:pt x="416705" y="958855"/>
                  </a:lnTo>
                  <a:lnTo>
                    <a:pt x="407954" y="961235"/>
                  </a:lnTo>
                  <a:lnTo>
                    <a:pt x="399204" y="963086"/>
                  </a:lnTo>
                  <a:lnTo>
                    <a:pt x="390188" y="964673"/>
                  </a:lnTo>
                  <a:lnTo>
                    <a:pt x="380908" y="965730"/>
                  </a:lnTo>
                  <a:lnTo>
                    <a:pt x="371892" y="966788"/>
                  </a:lnTo>
                  <a:lnTo>
                    <a:pt x="362612" y="966788"/>
                  </a:lnTo>
                  <a:lnTo>
                    <a:pt x="353331" y="966788"/>
                  </a:lnTo>
                  <a:lnTo>
                    <a:pt x="344050" y="965730"/>
                  </a:lnTo>
                  <a:lnTo>
                    <a:pt x="334770" y="964673"/>
                  </a:lnTo>
                  <a:lnTo>
                    <a:pt x="326019" y="963086"/>
                  </a:lnTo>
                  <a:lnTo>
                    <a:pt x="317269" y="961235"/>
                  </a:lnTo>
                  <a:lnTo>
                    <a:pt x="308518" y="958855"/>
                  </a:lnTo>
                  <a:lnTo>
                    <a:pt x="300033" y="955682"/>
                  </a:lnTo>
                  <a:lnTo>
                    <a:pt x="291813" y="952773"/>
                  </a:lnTo>
                  <a:lnTo>
                    <a:pt x="283858" y="949071"/>
                  </a:lnTo>
                  <a:lnTo>
                    <a:pt x="275903" y="944840"/>
                  </a:lnTo>
                  <a:lnTo>
                    <a:pt x="268214" y="940609"/>
                  </a:lnTo>
                  <a:lnTo>
                    <a:pt x="261054" y="935849"/>
                  </a:lnTo>
                  <a:lnTo>
                    <a:pt x="253895" y="930825"/>
                  </a:lnTo>
                  <a:lnTo>
                    <a:pt x="247001" y="925271"/>
                  </a:lnTo>
                  <a:lnTo>
                    <a:pt x="240372" y="919718"/>
                  </a:lnTo>
                  <a:lnTo>
                    <a:pt x="234008" y="913636"/>
                  </a:lnTo>
                  <a:lnTo>
                    <a:pt x="228174" y="907290"/>
                  </a:lnTo>
                  <a:lnTo>
                    <a:pt x="222341" y="900943"/>
                  </a:lnTo>
                  <a:lnTo>
                    <a:pt x="217037" y="893803"/>
                  </a:lnTo>
                  <a:lnTo>
                    <a:pt x="211999" y="886928"/>
                  </a:lnTo>
                  <a:lnTo>
                    <a:pt x="207226" y="879523"/>
                  </a:lnTo>
                  <a:lnTo>
                    <a:pt x="202984" y="871855"/>
                  </a:lnTo>
                  <a:lnTo>
                    <a:pt x="199006" y="864186"/>
                  </a:lnTo>
                  <a:lnTo>
                    <a:pt x="195294" y="856253"/>
                  </a:lnTo>
                  <a:lnTo>
                    <a:pt x="191847" y="847791"/>
                  </a:lnTo>
                  <a:lnTo>
                    <a:pt x="189195" y="839329"/>
                  </a:lnTo>
                  <a:lnTo>
                    <a:pt x="186809" y="830867"/>
                  </a:lnTo>
                  <a:lnTo>
                    <a:pt x="184422" y="822140"/>
                  </a:lnTo>
                  <a:lnTo>
                    <a:pt x="183097" y="813149"/>
                  </a:lnTo>
                  <a:lnTo>
                    <a:pt x="181771" y="804158"/>
                  </a:lnTo>
                  <a:lnTo>
                    <a:pt x="181240" y="794903"/>
                  </a:lnTo>
                  <a:lnTo>
                    <a:pt x="180975" y="785648"/>
                  </a:lnTo>
                  <a:lnTo>
                    <a:pt x="180975" y="543686"/>
                  </a:lnTo>
                  <a:close/>
                  <a:moveTo>
                    <a:pt x="60589" y="484188"/>
                  </a:moveTo>
                  <a:lnTo>
                    <a:pt x="66675" y="484453"/>
                  </a:lnTo>
                  <a:lnTo>
                    <a:pt x="72760" y="485510"/>
                  </a:lnTo>
                  <a:lnTo>
                    <a:pt x="78581" y="487096"/>
                  </a:lnTo>
                  <a:lnTo>
                    <a:pt x="84137" y="488947"/>
                  </a:lnTo>
                  <a:lnTo>
                    <a:pt x="89429" y="491591"/>
                  </a:lnTo>
                  <a:lnTo>
                    <a:pt x="94191" y="494499"/>
                  </a:lnTo>
                  <a:lnTo>
                    <a:pt x="99219" y="497935"/>
                  </a:lnTo>
                  <a:lnTo>
                    <a:pt x="103452" y="501901"/>
                  </a:lnTo>
                  <a:lnTo>
                    <a:pt x="107421" y="506131"/>
                  </a:lnTo>
                  <a:lnTo>
                    <a:pt x="110596" y="510889"/>
                  </a:lnTo>
                  <a:lnTo>
                    <a:pt x="113771" y="515912"/>
                  </a:lnTo>
                  <a:lnTo>
                    <a:pt x="116152" y="521200"/>
                  </a:lnTo>
                  <a:lnTo>
                    <a:pt x="118269" y="526487"/>
                  </a:lnTo>
                  <a:lnTo>
                    <a:pt x="119856" y="532303"/>
                  </a:lnTo>
                  <a:lnTo>
                    <a:pt x="120650" y="538383"/>
                  </a:lnTo>
                  <a:lnTo>
                    <a:pt x="121179" y="544464"/>
                  </a:lnTo>
                  <a:lnTo>
                    <a:pt x="121179" y="786095"/>
                  </a:lnTo>
                  <a:lnTo>
                    <a:pt x="121179" y="793233"/>
                  </a:lnTo>
                  <a:lnTo>
                    <a:pt x="121973" y="803807"/>
                  </a:lnTo>
                  <a:lnTo>
                    <a:pt x="123560" y="817554"/>
                  </a:lnTo>
                  <a:lnTo>
                    <a:pt x="124619" y="825750"/>
                  </a:lnTo>
                  <a:lnTo>
                    <a:pt x="126206" y="834209"/>
                  </a:lnTo>
                  <a:lnTo>
                    <a:pt x="128058" y="843462"/>
                  </a:lnTo>
                  <a:lnTo>
                    <a:pt x="130175" y="853244"/>
                  </a:lnTo>
                  <a:lnTo>
                    <a:pt x="132821" y="863290"/>
                  </a:lnTo>
                  <a:lnTo>
                    <a:pt x="136260" y="873600"/>
                  </a:lnTo>
                  <a:lnTo>
                    <a:pt x="139964" y="883910"/>
                  </a:lnTo>
                  <a:lnTo>
                    <a:pt x="144198" y="894485"/>
                  </a:lnTo>
                  <a:lnTo>
                    <a:pt x="149225" y="905588"/>
                  </a:lnTo>
                  <a:lnTo>
                    <a:pt x="154517" y="916163"/>
                  </a:lnTo>
                  <a:lnTo>
                    <a:pt x="160867" y="927002"/>
                  </a:lnTo>
                  <a:lnTo>
                    <a:pt x="164306" y="932289"/>
                  </a:lnTo>
                  <a:lnTo>
                    <a:pt x="167746" y="937577"/>
                  </a:lnTo>
                  <a:lnTo>
                    <a:pt x="171714" y="942864"/>
                  </a:lnTo>
                  <a:lnTo>
                    <a:pt x="175683" y="947887"/>
                  </a:lnTo>
                  <a:lnTo>
                    <a:pt x="179652" y="953174"/>
                  </a:lnTo>
                  <a:lnTo>
                    <a:pt x="184150" y="957933"/>
                  </a:lnTo>
                  <a:lnTo>
                    <a:pt x="188384" y="962956"/>
                  </a:lnTo>
                  <a:lnTo>
                    <a:pt x="193411" y="967714"/>
                  </a:lnTo>
                  <a:lnTo>
                    <a:pt x="198438" y="972209"/>
                  </a:lnTo>
                  <a:lnTo>
                    <a:pt x="203730" y="976967"/>
                  </a:lnTo>
                  <a:lnTo>
                    <a:pt x="209286" y="981197"/>
                  </a:lnTo>
                  <a:lnTo>
                    <a:pt x="214577" y="985427"/>
                  </a:lnTo>
                  <a:lnTo>
                    <a:pt x="220663" y="989657"/>
                  </a:lnTo>
                  <a:lnTo>
                    <a:pt x="226748" y="993622"/>
                  </a:lnTo>
                  <a:lnTo>
                    <a:pt x="233363" y="997323"/>
                  </a:lnTo>
                  <a:lnTo>
                    <a:pt x="239977" y="1001025"/>
                  </a:lnTo>
                  <a:lnTo>
                    <a:pt x="246857" y="1004461"/>
                  </a:lnTo>
                  <a:lnTo>
                    <a:pt x="254000" y="1007634"/>
                  </a:lnTo>
                  <a:lnTo>
                    <a:pt x="261673" y="1010542"/>
                  </a:lnTo>
                  <a:lnTo>
                    <a:pt x="269346" y="1013714"/>
                  </a:lnTo>
                  <a:lnTo>
                    <a:pt x="277019" y="1016093"/>
                  </a:lnTo>
                  <a:lnTo>
                    <a:pt x="285750" y="1018473"/>
                  </a:lnTo>
                  <a:lnTo>
                    <a:pt x="294217" y="1020852"/>
                  </a:lnTo>
                  <a:lnTo>
                    <a:pt x="302948" y="1022438"/>
                  </a:lnTo>
                  <a:lnTo>
                    <a:pt x="312209" y="1024024"/>
                  </a:lnTo>
                  <a:lnTo>
                    <a:pt x="321734" y="1025611"/>
                  </a:lnTo>
                  <a:lnTo>
                    <a:pt x="331523" y="1026404"/>
                  </a:lnTo>
                  <a:lnTo>
                    <a:pt x="341842" y="1027461"/>
                  </a:lnTo>
                  <a:lnTo>
                    <a:pt x="352161" y="1027726"/>
                  </a:lnTo>
                  <a:lnTo>
                    <a:pt x="362744" y="1027990"/>
                  </a:lnTo>
                  <a:lnTo>
                    <a:pt x="373857" y="1027726"/>
                  </a:lnTo>
                  <a:lnTo>
                    <a:pt x="384440" y="1027197"/>
                  </a:lnTo>
                  <a:lnTo>
                    <a:pt x="394759" y="1026404"/>
                  </a:lnTo>
                  <a:lnTo>
                    <a:pt x="404813" y="1025346"/>
                  </a:lnTo>
                  <a:lnTo>
                    <a:pt x="414602" y="1023760"/>
                  </a:lnTo>
                  <a:lnTo>
                    <a:pt x="424127" y="1022174"/>
                  </a:lnTo>
                  <a:lnTo>
                    <a:pt x="432859" y="1020059"/>
                  </a:lnTo>
                  <a:lnTo>
                    <a:pt x="441854" y="1017944"/>
                  </a:lnTo>
                  <a:lnTo>
                    <a:pt x="450321" y="1015565"/>
                  </a:lnTo>
                  <a:lnTo>
                    <a:pt x="458523" y="1012921"/>
                  </a:lnTo>
                  <a:lnTo>
                    <a:pt x="466196" y="1009749"/>
                  </a:lnTo>
                  <a:lnTo>
                    <a:pt x="473869" y="1006312"/>
                  </a:lnTo>
                  <a:lnTo>
                    <a:pt x="481013" y="1003140"/>
                  </a:lnTo>
                  <a:lnTo>
                    <a:pt x="488157" y="999438"/>
                  </a:lnTo>
                  <a:lnTo>
                    <a:pt x="494771" y="995473"/>
                  </a:lnTo>
                  <a:lnTo>
                    <a:pt x="501386" y="991507"/>
                  </a:lnTo>
                  <a:lnTo>
                    <a:pt x="507736" y="987278"/>
                  </a:lnTo>
                  <a:lnTo>
                    <a:pt x="513821" y="983048"/>
                  </a:lnTo>
                  <a:lnTo>
                    <a:pt x="519113" y="978289"/>
                  </a:lnTo>
                  <a:lnTo>
                    <a:pt x="524669" y="973795"/>
                  </a:lnTo>
                  <a:lnTo>
                    <a:pt x="530225" y="969036"/>
                  </a:lnTo>
                  <a:lnTo>
                    <a:pt x="534988" y="964013"/>
                  </a:lnTo>
                  <a:lnTo>
                    <a:pt x="540015" y="959255"/>
                  </a:lnTo>
                  <a:lnTo>
                    <a:pt x="544248" y="953967"/>
                  </a:lnTo>
                  <a:lnTo>
                    <a:pt x="548746" y="948944"/>
                  </a:lnTo>
                  <a:lnTo>
                    <a:pt x="552715" y="943657"/>
                  </a:lnTo>
                  <a:lnTo>
                    <a:pt x="556684" y="938105"/>
                  </a:lnTo>
                  <a:lnTo>
                    <a:pt x="560388" y="932554"/>
                  </a:lnTo>
                  <a:lnTo>
                    <a:pt x="564092" y="927266"/>
                  </a:lnTo>
                  <a:lnTo>
                    <a:pt x="567267" y="921715"/>
                  </a:lnTo>
                  <a:lnTo>
                    <a:pt x="573352" y="910876"/>
                  </a:lnTo>
                  <a:lnTo>
                    <a:pt x="578644" y="899772"/>
                  </a:lnTo>
                  <a:lnTo>
                    <a:pt x="583407" y="888404"/>
                  </a:lnTo>
                  <a:lnTo>
                    <a:pt x="587375" y="877830"/>
                  </a:lnTo>
                  <a:lnTo>
                    <a:pt x="591080" y="867255"/>
                  </a:lnTo>
                  <a:lnTo>
                    <a:pt x="594255" y="856416"/>
                  </a:lnTo>
                  <a:lnTo>
                    <a:pt x="596636" y="846899"/>
                  </a:lnTo>
                  <a:lnTo>
                    <a:pt x="598752" y="837117"/>
                  </a:lnTo>
                  <a:lnTo>
                    <a:pt x="600605" y="828129"/>
                  </a:lnTo>
                  <a:lnTo>
                    <a:pt x="601928" y="819934"/>
                  </a:lnTo>
                  <a:lnTo>
                    <a:pt x="602721" y="812267"/>
                  </a:lnTo>
                  <a:lnTo>
                    <a:pt x="604044" y="799577"/>
                  </a:lnTo>
                  <a:lnTo>
                    <a:pt x="604573" y="790853"/>
                  </a:lnTo>
                  <a:lnTo>
                    <a:pt x="604573" y="786095"/>
                  </a:lnTo>
                  <a:lnTo>
                    <a:pt x="604573" y="544464"/>
                  </a:lnTo>
                  <a:lnTo>
                    <a:pt x="604838" y="538383"/>
                  </a:lnTo>
                  <a:lnTo>
                    <a:pt x="605896" y="532303"/>
                  </a:lnTo>
                  <a:lnTo>
                    <a:pt x="607219" y="526487"/>
                  </a:lnTo>
                  <a:lnTo>
                    <a:pt x="609336" y="521200"/>
                  </a:lnTo>
                  <a:lnTo>
                    <a:pt x="611982" y="515912"/>
                  </a:lnTo>
                  <a:lnTo>
                    <a:pt x="614892" y="510889"/>
                  </a:lnTo>
                  <a:lnTo>
                    <a:pt x="618332" y="506131"/>
                  </a:lnTo>
                  <a:lnTo>
                    <a:pt x="622300" y="501901"/>
                  </a:lnTo>
                  <a:lnTo>
                    <a:pt x="626534" y="497935"/>
                  </a:lnTo>
                  <a:lnTo>
                    <a:pt x="631296" y="494499"/>
                  </a:lnTo>
                  <a:lnTo>
                    <a:pt x="636323" y="491591"/>
                  </a:lnTo>
                  <a:lnTo>
                    <a:pt x="641350" y="488947"/>
                  </a:lnTo>
                  <a:lnTo>
                    <a:pt x="646907" y="487096"/>
                  </a:lnTo>
                  <a:lnTo>
                    <a:pt x="652992" y="485510"/>
                  </a:lnTo>
                  <a:lnTo>
                    <a:pt x="658813" y="484453"/>
                  </a:lnTo>
                  <a:lnTo>
                    <a:pt x="664898" y="484188"/>
                  </a:lnTo>
                  <a:lnTo>
                    <a:pt x="671248" y="484453"/>
                  </a:lnTo>
                  <a:lnTo>
                    <a:pt x="677069" y="485510"/>
                  </a:lnTo>
                  <a:lnTo>
                    <a:pt x="682890" y="487096"/>
                  </a:lnTo>
                  <a:lnTo>
                    <a:pt x="688711" y="488947"/>
                  </a:lnTo>
                  <a:lnTo>
                    <a:pt x="694003" y="491591"/>
                  </a:lnTo>
                  <a:lnTo>
                    <a:pt x="698765" y="494499"/>
                  </a:lnTo>
                  <a:lnTo>
                    <a:pt x="703528" y="497935"/>
                  </a:lnTo>
                  <a:lnTo>
                    <a:pt x="708026" y="501901"/>
                  </a:lnTo>
                  <a:lnTo>
                    <a:pt x="711994" y="506131"/>
                  </a:lnTo>
                  <a:lnTo>
                    <a:pt x="715169" y="510889"/>
                  </a:lnTo>
                  <a:lnTo>
                    <a:pt x="718344" y="515912"/>
                  </a:lnTo>
                  <a:lnTo>
                    <a:pt x="720726" y="521200"/>
                  </a:lnTo>
                  <a:lnTo>
                    <a:pt x="722842" y="526487"/>
                  </a:lnTo>
                  <a:lnTo>
                    <a:pt x="724430" y="532303"/>
                  </a:lnTo>
                  <a:lnTo>
                    <a:pt x="725223" y="538383"/>
                  </a:lnTo>
                  <a:lnTo>
                    <a:pt x="725488" y="544464"/>
                  </a:lnTo>
                  <a:lnTo>
                    <a:pt x="725488" y="786095"/>
                  </a:lnTo>
                  <a:lnTo>
                    <a:pt x="725223" y="797462"/>
                  </a:lnTo>
                  <a:lnTo>
                    <a:pt x="724694" y="809095"/>
                  </a:lnTo>
                  <a:lnTo>
                    <a:pt x="723636" y="821255"/>
                  </a:lnTo>
                  <a:lnTo>
                    <a:pt x="722313" y="833681"/>
                  </a:lnTo>
                  <a:lnTo>
                    <a:pt x="720461" y="846370"/>
                  </a:lnTo>
                  <a:lnTo>
                    <a:pt x="718080" y="859853"/>
                  </a:lnTo>
                  <a:lnTo>
                    <a:pt x="714905" y="873336"/>
                  </a:lnTo>
                  <a:lnTo>
                    <a:pt x="711465" y="886554"/>
                  </a:lnTo>
                  <a:lnTo>
                    <a:pt x="707496" y="900830"/>
                  </a:lnTo>
                  <a:lnTo>
                    <a:pt x="702998" y="914312"/>
                  </a:lnTo>
                  <a:lnTo>
                    <a:pt x="698236" y="928324"/>
                  </a:lnTo>
                  <a:lnTo>
                    <a:pt x="692415" y="942335"/>
                  </a:lnTo>
                  <a:lnTo>
                    <a:pt x="686065" y="956347"/>
                  </a:lnTo>
                  <a:lnTo>
                    <a:pt x="679186" y="970094"/>
                  </a:lnTo>
                  <a:lnTo>
                    <a:pt x="671513" y="983841"/>
                  </a:lnTo>
                  <a:lnTo>
                    <a:pt x="663311" y="997323"/>
                  </a:lnTo>
                  <a:lnTo>
                    <a:pt x="658813" y="1003933"/>
                  </a:lnTo>
                  <a:lnTo>
                    <a:pt x="654315" y="1010542"/>
                  </a:lnTo>
                  <a:lnTo>
                    <a:pt x="649552" y="1017151"/>
                  </a:lnTo>
                  <a:lnTo>
                    <a:pt x="644525" y="1023496"/>
                  </a:lnTo>
                  <a:lnTo>
                    <a:pt x="639498" y="1029841"/>
                  </a:lnTo>
                  <a:lnTo>
                    <a:pt x="634207" y="1035921"/>
                  </a:lnTo>
                  <a:lnTo>
                    <a:pt x="628650" y="1042001"/>
                  </a:lnTo>
                  <a:lnTo>
                    <a:pt x="623094" y="1048082"/>
                  </a:lnTo>
                  <a:lnTo>
                    <a:pt x="617009" y="1054162"/>
                  </a:lnTo>
                  <a:lnTo>
                    <a:pt x="610923" y="1059978"/>
                  </a:lnTo>
                  <a:lnTo>
                    <a:pt x="604838" y="1065530"/>
                  </a:lnTo>
                  <a:lnTo>
                    <a:pt x="598488" y="1071082"/>
                  </a:lnTo>
                  <a:lnTo>
                    <a:pt x="591873" y="1076369"/>
                  </a:lnTo>
                  <a:lnTo>
                    <a:pt x="584730" y="1081656"/>
                  </a:lnTo>
                  <a:lnTo>
                    <a:pt x="577850" y="1086944"/>
                  </a:lnTo>
                  <a:lnTo>
                    <a:pt x="570442" y="1091702"/>
                  </a:lnTo>
                  <a:lnTo>
                    <a:pt x="563034" y="1096461"/>
                  </a:lnTo>
                  <a:lnTo>
                    <a:pt x="555096" y="1101219"/>
                  </a:lnTo>
                  <a:lnTo>
                    <a:pt x="547159" y="1105714"/>
                  </a:lnTo>
                  <a:lnTo>
                    <a:pt x="538957" y="1109944"/>
                  </a:lnTo>
                  <a:lnTo>
                    <a:pt x="530755" y="1113909"/>
                  </a:lnTo>
                  <a:lnTo>
                    <a:pt x="522288" y="1117875"/>
                  </a:lnTo>
                  <a:lnTo>
                    <a:pt x="513292" y="1121576"/>
                  </a:lnTo>
                  <a:lnTo>
                    <a:pt x="504296" y="1125277"/>
                  </a:lnTo>
                  <a:lnTo>
                    <a:pt x="495036" y="1128185"/>
                  </a:lnTo>
                  <a:lnTo>
                    <a:pt x="485246" y="1131357"/>
                  </a:lnTo>
                  <a:lnTo>
                    <a:pt x="475721" y="1134001"/>
                  </a:lnTo>
                  <a:lnTo>
                    <a:pt x="465932" y="1136909"/>
                  </a:lnTo>
                  <a:lnTo>
                    <a:pt x="455613" y="1139288"/>
                  </a:lnTo>
                  <a:lnTo>
                    <a:pt x="445029" y="1141139"/>
                  </a:lnTo>
                  <a:lnTo>
                    <a:pt x="434182" y="1142989"/>
                  </a:lnTo>
                  <a:lnTo>
                    <a:pt x="423069" y="1144840"/>
                  </a:lnTo>
                  <a:lnTo>
                    <a:pt x="423069" y="1329896"/>
                  </a:lnTo>
                  <a:lnTo>
                    <a:pt x="664898" y="1329896"/>
                  </a:lnTo>
                  <a:lnTo>
                    <a:pt x="671248" y="1330161"/>
                  </a:lnTo>
                  <a:lnTo>
                    <a:pt x="677069" y="1331218"/>
                  </a:lnTo>
                  <a:lnTo>
                    <a:pt x="682890" y="1332540"/>
                  </a:lnTo>
                  <a:lnTo>
                    <a:pt x="688711" y="1334919"/>
                  </a:lnTo>
                  <a:lnTo>
                    <a:pt x="694003" y="1337299"/>
                  </a:lnTo>
                  <a:lnTo>
                    <a:pt x="698765" y="1340207"/>
                  </a:lnTo>
                  <a:lnTo>
                    <a:pt x="703528" y="1343643"/>
                  </a:lnTo>
                  <a:lnTo>
                    <a:pt x="708026" y="1347609"/>
                  </a:lnTo>
                  <a:lnTo>
                    <a:pt x="711994" y="1351839"/>
                  </a:lnTo>
                  <a:lnTo>
                    <a:pt x="715169" y="1356862"/>
                  </a:lnTo>
                  <a:lnTo>
                    <a:pt x="718344" y="1361620"/>
                  </a:lnTo>
                  <a:lnTo>
                    <a:pt x="720726" y="1366908"/>
                  </a:lnTo>
                  <a:lnTo>
                    <a:pt x="722842" y="1372195"/>
                  </a:lnTo>
                  <a:lnTo>
                    <a:pt x="724430" y="1378011"/>
                  </a:lnTo>
                  <a:lnTo>
                    <a:pt x="725223" y="1384092"/>
                  </a:lnTo>
                  <a:lnTo>
                    <a:pt x="725488" y="1390172"/>
                  </a:lnTo>
                  <a:lnTo>
                    <a:pt x="725223" y="1396517"/>
                  </a:lnTo>
                  <a:lnTo>
                    <a:pt x="724430" y="1402333"/>
                  </a:lnTo>
                  <a:lnTo>
                    <a:pt x="722842" y="1408149"/>
                  </a:lnTo>
                  <a:lnTo>
                    <a:pt x="720726" y="1413965"/>
                  </a:lnTo>
                  <a:lnTo>
                    <a:pt x="718344" y="1419252"/>
                  </a:lnTo>
                  <a:lnTo>
                    <a:pt x="715169" y="1424011"/>
                  </a:lnTo>
                  <a:lnTo>
                    <a:pt x="711994" y="1429034"/>
                  </a:lnTo>
                  <a:lnTo>
                    <a:pt x="708026" y="1433264"/>
                  </a:lnTo>
                  <a:lnTo>
                    <a:pt x="703528" y="1436965"/>
                  </a:lnTo>
                  <a:lnTo>
                    <a:pt x="698765" y="1440402"/>
                  </a:lnTo>
                  <a:lnTo>
                    <a:pt x="694003" y="1443574"/>
                  </a:lnTo>
                  <a:lnTo>
                    <a:pt x="688711" y="1445953"/>
                  </a:lnTo>
                  <a:lnTo>
                    <a:pt x="682890" y="1448068"/>
                  </a:lnTo>
                  <a:lnTo>
                    <a:pt x="677069" y="1449654"/>
                  </a:lnTo>
                  <a:lnTo>
                    <a:pt x="671248" y="1450447"/>
                  </a:lnTo>
                  <a:lnTo>
                    <a:pt x="664898" y="1450976"/>
                  </a:lnTo>
                  <a:lnTo>
                    <a:pt x="60589" y="1450976"/>
                  </a:lnTo>
                  <a:lnTo>
                    <a:pt x="54239" y="1450447"/>
                  </a:lnTo>
                  <a:lnTo>
                    <a:pt x="48419" y="1449654"/>
                  </a:lnTo>
                  <a:lnTo>
                    <a:pt x="42598" y="1448068"/>
                  </a:lnTo>
                  <a:lnTo>
                    <a:pt x="37041" y="1445953"/>
                  </a:lnTo>
                  <a:lnTo>
                    <a:pt x="31750" y="1443574"/>
                  </a:lnTo>
                  <a:lnTo>
                    <a:pt x="26723" y="1440402"/>
                  </a:lnTo>
                  <a:lnTo>
                    <a:pt x="21960" y="1436965"/>
                  </a:lnTo>
                  <a:lnTo>
                    <a:pt x="17727" y="1433264"/>
                  </a:lnTo>
                  <a:lnTo>
                    <a:pt x="13758" y="1429034"/>
                  </a:lnTo>
                  <a:lnTo>
                    <a:pt x="10319" y="1424011"/>
                  </a:lnTo>
                  <a:lnTo>
                    <a:pt x="7408" y="1419252"/>
                  </a:lnTo>
                  <a:lnTo>
                    <a:pt x="5027" y="1413965"/>
                  </a:lnTo>
                  <a:lnTo>
                    <a:pt x="2646" y="1408149"/>
                  </a:lnTo>
                  <a:lnTo>
                    <a:pt x="1323" y="1402333"/>
                  </a:lnTo>
                  <a:lnTo>
                    <a:pt x="264" y="1396517"/>
                  </a:lnTo>
                  <a:lnTo>
                    <a:pt x="0" y="1390172"/>
                  </a:lnTo>
                  <a:lnTo>
                    <a:pt x="264" y="1384092"/>
                  </a:lnTo>
                  <a:lnTo>
                    <a:pt x="1323" y="1378011"/>
                  </a:lnTo>
                  <a:lnTo>
                    <a:pt x="2646" y="1372195"/>
                  </a:lnTo>
                  <a:lnTo>
                    <a:pt x="5027" y="1366908"/>
                  </a:lnTo>
                  <a:lnTo>
                    <a:pt x="7408" y="1361620"/>
                  </a:lnTo>
                  <a:lnTo>
                    <a:pt x="10319" y="1356862"/>
                  </a:lnTo>
                  <a:lnTo>
                    <a:pt x="13758" y="1351839"/>
                  </a:lnTo>
                  <a:lnTo>
                    <a:pt x="17727" y="1347609"/>
                  </a:lnTo>
                  <a:lnTo>
                    <a:pt x="21960" y="1343643"/>
                  </a:lnTo>
                  <a:lnTo>
                    <a:pt x="26723" y="1340207"/>
                  </a:lnTo>
                  <a:lnTo>
                    <a:pt x="31750" y="1337299"/>
                  </a:lnTo>
                  <a:lnTo>
                    <a:pt x="37041" y="1334919"/>
                  </a:lnTo>
                  <a:lnTo>
                    <a:pt x="42598" y="1332540"/>
                  </a:lnTo>
                  <a:lnTo>
                    <a:pt x="48419" y="1331218"/>
                  </a:lnTo>
                  <a:lnTo>
                    <a:pt x="54239" y="1330161"/>
                  </a:lnTo>
                  <a:lnTo>
                    <a:pt x="60589" y="1329896"/>
                  </a:lnTo>
                  <a:lnTo>
                    <a:pt x="302419" y="1329896"/>
                  </a:lnTo>
                  <a:lnTo>
                    <a:pt x="302419" y="1144840"/>
                  </a:lnTo>
                  <a:lnTo>
                    <a:pt x="291571" y="1142989"/>
                  </a:lnTo>
                  <a:lnTo>
                    <a:pt x="280459" y="1141139"/>
                  </a:lnTo>
                  <a:lnTo>
                    <a:pt x="270140" y="1139288"/>
                  </a:lnTo>
                  <a:lnTo>
                    <a:pt x="259821" y="1136909"/>
                  </a:lnTo>
                  <a:lnTo>
                    <a:pt x="250032" y="1134001"/>
                  </a:lnTo>
                  <a:lnTo>
                    <a:pt x="240242" y="1131357"/>
                  </a:lnTo>
                  <a:lnTo>
                    <a:pt x="230452" y="1128185"/>
                  </a:lnTo>
                  <a:lnTo>
                    <a:pt x="221457" y="1125277"/>
                  </a:lnTo>
                  <a:lnTo>
                    <a:pt x="212196" y="1121576"/>
                  </a:lnTo>
                  <a:lnTo>
                    <a:pt x="203465" y="1117875"/>
                  </a:lnTo>
                  <a:lnTo>
                    <a:pt x="194734" y="1113909"/>
                  </a:lnTo>
                  <a:lnTo>
                    <a:pt x="186532" y="1109944"/>
                  </a:lnTo>
                  <a:lnTo>
                    <a:pt x="178329" y="1105714"/>
                  </a:lnTo>
                  <a:lnTo>
                    <a:pt x="170392" y="1101219"/>
                  </a:lnTo>
                  <a:lnTo>
                    <a:pt x="162454" y="1096461"/>
                  </a:lnTo>
                  <a:lnTo>
                    <a:pt x="155310" y="1091702"/>
                  </a:lnTo>
                  <a:lnTo>
                    <a:pt x="147902" y="1086944"/>
                  </a:lnTo>
                  <a:lnTo>
                    <a:pt x="140758" y="1081656"/>
                  </a:lnTo>
                  <a:lnTo>
                    <a:pt x="133879" y="1076369"/>
                  </a:lnTo>
                  <a:lnTo>
                    <a:pt x="127264" y="1071082"/>
                  </a:lnTo>
                  <a:lnTo>
                    <a:pt x="120650" y="1065530"/>
                  </a:lnTo>
                  <a:lnTo>
                    <a:pt x="114564" y="1059978"/>
                  </a:lnTo>
                  <a:lnTo>
                    <a:pt x="108479" y="1054162"/>
                  </a:lnTo>
                  <a:lnTo>
                    <a:pt x="102394" y="1048082"/>
                  </a:lnTo>
                  <a:lnTo>
                    <a:pt x="97102" y="1042001"/>
                  </a:lnTo>
                  <a:lnTo>
                    <a:pt x="91546" y="1035921"/>
                  </a:lnTo>
                  <a:lnTo>
                    <a:pt x="85989" y="1029841"/>
                  </a:lnTo>
                  <a:lnTo>
                    <a:pt x="81227" y="1023496"/>
                  </a:lnTo>
                  <a:lnTo>
                    <a:pt x="75935" y="1017151"/>
                  </a:lnTo>
                  <a:lnTo>
                    <a:pt x="71437" y="1010542"/>
                  </a:lnTo>
                  <a:lnTo>
                    <a:pt x="66675" y="1003933"/>
                  </a:lnTo>
                  <a:lnTo>
                    <a:pt x="62177" y="997323"/>
                  </a:lnTo>
                  <a:lnTo>
                    <a:pt x="53975" y="983841"/>
                  </a:lnTo>
                  <a:lnTo>
                    <a:pt x="46302" y="970094"/>
                  </a:lnTo>
                  <a:lnTo>
                    <a:pt x="39687" y="956347"/>
                  </a:lnTo>
                  <a:lnTo>
                    <a:pt x="33337" y="942335"/>
                  </a:lnTo>
                  <a:lnTo>
                    <a:pt x="27516" y="928324"/>
                  </a:lnTo>
                  <a:lnTo>
                    <a:pt x="22489" y="914312"/>
                  </a:lnTo>
                  <a:lnTo>
                    <a:pt x="17991" y="900830"/>
                  </a:lnTo>
                  <a:lnTo>
                    <a:pt x="14023" y="886554"/>
                  </a:lnTo>
                  <a:lnTo>
                    <a:pt x="10583" y="873336"/>
                  </a:lnTo>
                  <a:lnTo>
                    <a:pt x="7673" y="859853"/>
                  </a:lnTo>
                  <a:lnTo>
                    <a:pt x="5291" y="846370"/>
                  </a:lnTo>
                  <a:lnTo>
                    <a:pt x="3439" y="833681"/>
                  </a:lnTo>
                  <a:lnTo>
                    <a:pt x="1852" y="821255"/>
                  </a:lnTo>
                  <a:lnTo>
                    <a:pt x="1058" y="809095"/>
                  </a:lnTo>
                  <a:lnTo>
                    <a:pt x="264" y="797462"/>
                  </a:lnTo>
                  <a:lnTo>
                    <a:pt x="0" y="786095"/>
                  </a:lnTo>
                  <a:lnTo>
                    <a:pt x="0" y="544464"/>
                  </a:lnTo>
                  <a:lnTo>
                    <a:pt x="264" y="538383"/>
                  </a:lnTo>
                  <a:lnTo>
                    <a:pt x="1323" y="532303"/>
                  </a:lnTo>
                  <a:lnTo>
                    <a:pt x="2646" y="526487"/>
                  </a:lnTo>
                  <a:lnTo>
                    <a:pt x="5027" y="521200"/>
                  </a:lnTo>
                  <a:lnTo>
                    <a:pt x="7408" y="515912"/>
                  </a:lnTo>
                  <a:lnTo>
                    <a:pt x="10319" y="510889"/>
                  </a:lnTo>
                  <a:lnTo>
                    <a:pt x="13758" y="506131"/>
                  </a:lnTo>
                  <a:lnTo>
                    <a:pt x="17727" y="501901"/>
                  </a:lnTo>
                  <a:lnTo>
                    <a:pt x="21960" y="497935"/>
                  </a:lnTo>
                  <a:lnTo>
                    <a:pt x="26723" y="494499"/>
                  </a:lnTo>
                  <a:lnTo>
                    <a:pt x="31750" y="491591"/>
                  </a:lnTo>
                  <a:lnTo>
                    <a:pt x="37041" y="488947"/>
                  </a:lnTo>
                  <a:lnTo>
                    <a:pt x="42598" y="487096"/>
                  </a:lnTo>
                  <a:lnTo>
                    <a:pt x="48419" y="485510"/>
                  </a:lnTo>
                  <a:lnTo>
                    <a:pt x="54239" y="484453"/>
                  </a:lnTo>
                  <a:lnTo>
                    <a:pt x="60589" y="484188"/>
                  </a:lnTo>
                  <a:close/>
                  <a:moveTo>
                    <a:pt x="362612" y="0"/>
                  </a:moveTo>
                  <a:lnTo>
                    <a:pt x="372158" y="265"/>
                  </a:lnTo>
                  <a:lnTo>
                    <a:pt x="381438" y="1058"/>
                  </a:lnTo>
                  <a:lnTo>
                    <a:pt x="390454" y="2116"/>
                  </a:lnTo>
                  <a:lnTo>
                    <a:pt x="399204" y="3967"/>
                  </a:lnTo>
                  <a:lnTo>
                    <a:pt x="408219" y="5553"/>
                  </a:lnTo>
                  <a:lnTo>
                    <a:pt x="416705" y="8198"/>
                  </a:lnTo>
                  <a:lnTo>
                    <a:pt x="424925" y="11107"/>
                  </a:lnTo>
                  <a:lnTo>
                    <a:pt x="433145" y="14280"/>
                  </a:lnTo>
                  <a:lnTo>
                    <a:pt x="441630" y="17982"/>
                  </a:lnTo>
                  <a:lnTo>
                    <a:pt x="449054" y="21949"/>
                  </a:lnTo>
                  <a:lnTo>
                    <a:pt x="456744" y="26444"/>
                  </a:lnTo>
                  <a:lnTo>
                    <a:pt x="464169" y="30939"/>
                  </a:lnTo>
                  <a:lnTo>
                    <a:pt x="471328" y="36228"/>
                  </a:lnTo>
                  <a:lnTo>
                    <a:pt x="478222" y="41253"/>
                  </a:lnTo>
                  <a:lnTo>
                    <a:pt x="484851" y="47070"/>
                  </a:lnTo>
                  <a:lnTo>
                    <a:pt x="490950" y="53152"/>
                  </a:lnTo>
                  <a:lnTo>
                    <a:pt x="497049" y="59234"/>
                  </a:lnTo>
                  <a:lnTo>
                    <a:pt x="502882" y="66110"/>
                  </a:lnTo>
                  <a:lnTo>
                    <a:pt x="508186" y="72721"/>
                  </a:lnTo>
                  <a:lnTo>
                    <a:pt x="513224" y="80125"/>
                  </a:lnTo>
                  <a:lnTo>
                    <a:pt x="517997" y="87265"/>
                  </a:lnTo>
                  <a:lnTo>
                    <a:pt x="522504" y="94934"/>
                  </a:lnTo>
                  <a:lnTo>
                    <a:pt x="526482" y="102602"/>
                  </a:lnTo>
                  <a:lnTo>
                    <a:pt x="530194" y="110800"/>
                  </a:lnTo>
                  <a:lnTo>
                    <a:pt x="533111" y="118998"/>
                  </a:lnTo>
                  <a:lnTo>
                    <a:pt x="536293" y="127195"/>
                  </a:lnTo>
                  <a:lnTo>
                    <a:pt x="538679" y="136186"/>
                  </a:lnTo>
                  <a:lnTo>
                    <a:pt x="540536" y="144648"/>
                  </a:lnTo>
                  <a:lnTo>
                    <a:pt x="542392" y="153903"/>
                  </a:lnTo>
                  <a:lnTo>
                    <a:pt x="543187" y="162630"/>
                  </a:lnTo>
                  <a:lnTo>
                    <a:pt x="544248" y="172150"/>
                  </a:lnTo>
                  <a:lnTo>
                    <a:pt x="544513" y="181141"/>
                  </a:lnTo>
                  <a:lnTo>
                    <a:pt x="544513" y="483394"/>
                  </a:lnTo>
                  <a:lnTo>
                    <a:pt x="180975" y="483394"/>
                  </a:lnTo>
                  <a:lnTo>
                    <a:pt x="180975" y="181141"/>
                  </a:lnTo>
                  <a:lnTo>
                    <a:pt x="181240" y="172150"/>
                  </a:lnTo>
                  <a:lnTo>
                    <a:pt x="181771" y="162630"/>
                  </a:lnTo>
                  <a:lnTo>
                    <a:pt x="183097" y="153903"/>
                  </a:lnTo>
                  <a:lnTo>
                    <a:pt x="184422" y="144648"/>
                  </a:lnTo>
                  <a:lnTo>
                    <a:pt x="186809" y="136186"/>
                  </a:lnTo>
                  <a:lnTo>
                    <a:pt x="189195" y="127195"/>
                  </a:lnTo>
                  <a:lnTo>
                    <a:pt x="191847" y="118998"/>
                  </a:lnTo>
                  <a:lnTo>
                    <a:pt x="195294" y="110800"/>
                  </a:lnTo>
                  <a:lnTo>
                    <a:pt x="199006" y="102602"/>
                  </a:lnTo>
                  <a:lnTo>
                    <a:pt x="202984" y="94934"/>
                  </a:lnTo>
                  <a:lnTo>
                    <a:pt x="207226" y="87265"/>
                  </a:lnTo>
                  <a:lnTo>
                    <a:pt x="211999" y="80125"/>
                  </a:lnTo>
                  <a:lnTo>
                    <a:pt x="217037" y="72721"/>
                  </a:lnTo>
                  <a:lnTo>
                    <a:pt x="222341" y="66110"/>
                  </a:lnTo>
                  <a:lnTo>
                    <a:pt x="228174" y="59234"/>
                  </a:lnTo>
                  <a:lnTo>
                    <a:pt x="234008" y="53152"/>
                  </a:lnTo>
                  <a:lnTo>
                    <a:pt x="240372" y="47070"/>
                  </a:lnTo>
                  <a:lnTo>
                    <a:pt x="247266" y="41253"/>
                  </a:lnTo>
                  <a:lnTo>
                    <a:pt x="253895" y="36228"/>
                  </a:lnTo>
                  <a:lnTo>
                    <a:pt x="261054" y="30939"/>
                  </a:lnTo>
                  <a:lnTo>
                    <a:pt x="268479" y="26444"/>
                  </a:lnTo>
                  <a:lnTo>
                    <a:pt x="275903" y="21949"/>
                  </a:lnTo>
                  <a:lnTo>
                    <a:pt x="283858" y="17982"/>
                  </a:lnTo>
                  <a:lnTo>
                    <a:pt x="291813" y="14280"/>
                  </a:lnTo>
                  <a:lnTo>
                    <a:pt x="300033" y="11107"/>
                  </a:lnTo>
                  <a:lnTo>
                    <a:pt x="308518" y="8198"/>
                  </a:lnTo>
                  <a:lnTo>
                    <a:pt x="317269" y="5553"/>
                  </a:lnTo>
                  <a:lnTo>
                    <a:pt x="326019" y="3967"/>
                  </a:lnTo>
                  <a:lnTo>
                    <a:pt x="334770" y="2116"/>
                  </a:lnTo>
                  <a:lnTo>
                    <a:pt x="344050" y="1058"/>
                  </a:lnTo>
                  <a:lnTo>
                    <a:pt x="353331" y="265"/>
                  </a:lnTo>
                  <a:lnTo>
                    <a:pt x="36261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400" dirty="0">
                <a:solidFill>
                  <a:srgbClr val="FFFFFF"/>
                </a:solidFill>
                <a:ea typeface="思源黑体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accel="4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 19"/>
          <p:cNvSpPr/>
          <p:nvPr userDrawn="1"/>
        </p:nvSpPr>
        <p:spPr bwMode="auto">
          <a:xfrm>
            <a:off x="725795" y="226285"/>
            <a:ext cx="4989205" cy="661688"/>
          </a:xfrm>
          <a:custGeom>
            <a:avLst/>
            <a:gdLst>
              <a:gd name="T0" fmla="*/ 3200 w 3200"/>
              <a:gd name="T1" fmla="*/ 320 h 640"/>
              <a:gd name="T2" fmla="*/ 2880 w 3200"/>
              <a:gd name="T3" fmla="*/ 640 h 640"/>
              <a:gd name="T4" fmla="*/ 320 w 3200"/>
              <a:gd name="T5" fmla="*/ 640 h 640"/>
              <a:gd name="T6" fmla="*/ 0 w 3200"/>
              <a:gd name="T7" fmla="*/ 320 h 640"/>
              <a:gd name="T8" fmla="*/ 320 w 3200"/>
              <a:gd name="T9" fmla="*/ 0 h 640"/>
              <a:gd name="T10" fmla="*/ 2880 w 3200"/>
              <a:gd name="T11" fmla="*/ 0 h 640"/>
              <a:gd name="T12" fmla="*/ 3200 w 3200"/>
              <a:gd name="T13" fmla="*/ 320 h 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00" h="640">
                <a:moveTo>
                  <a:pt x="3200" y="320"/>
                </a:moveTo>
                <a:cubicBezTo>
                  <a:pt x="3200" y="496"/>
                  <a:pt x="3056" y="640"/>
                  <a:pt x="2880" y="640"/>
                </a:cubicBezTo>
                <a:cubicBezTo>
                  <a:pt x="320" y="640"/>
                  <a:pt x="320" y="640"/>
                  <a:pt x="320" y="640"/>
                </a:cubicBezTo>
                <a:cubicBezTo>
                  <a:pt x="144" y="640"/>
                  <a:pt x="0" y="496"/>
                  <a:pt x="0" y="320"/>
                </a:cubicBezTo>
                <a:cubicBezTo>
                  <a:pt x="0" y="144"/>
                  <a:pt x="144" y="0"/>
                  <a:pt x="320" y="0"/>
                </a:cubicBezTo>
                <a:cubicBezTo>
                  <a:pt x="2880" y="0"/>
                  <a:pt x="2880" y="0"/>
                  <a:pt x="2880" y="0"/>
                </a:cubicBezTo>
                <a:cubicBezTo>
                  <a:pt x="3056" y="0"/>
                  <a:pt x="3200" y="144"/>
                  <a:pt x="3200" y="320"/>
                </a:cubicBezTo>
                <a:close/>
              </a:path>
            </a:pathLst>
          </a:cu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400" dirty="0">
              <a:solidFill>
                <a:srgbClr val="0079DE"/>
              </a:solidFill>
              <a:latin typeface="思源黑体" pitchFamily="34" charset="-122"/>
              <a:ea typeface="思源黑体" pitchFamily="34" charset="-122"/>
            </a:endParaRPr>
          </a:p>
        </p:txBody>
      </p:sp>
      <p:grpSp>
        <p:nvGrpSpPr>
          <p:cNvPr id="31" name="组合 16"/>
          <p:cNvGrpSpPr/>
          <p:nvPr userDrawn="1"/>
        </p:nvGrpSpPr>
        <p:grpSpPr>
          <a:xfrm>
            <a:off x="268594" y="150085"/>
            <a:ext cx="1026805" cy="897665"/>
            <a:chOff x="2165343" y="1608789"/>
            <a:chExt cx="1158273" cy="985476"/>
          </a:xfrm>
        </p:grpSpPr>
        <p:sp>
          <p:nvSpPr>
            <p:cNvPr id="32" name="圆角矩形 31"/>
            <p:cNvSpPr/>
            <p:nvPr/>
          </p:nvSpPr>
          <p:spPr>
            <a:xfrm>
              <a:off x="2165343" y="1608789"/>
              <a:ext cx="1158273" cy="985476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 w="28575" cap="flat">
              <a:noFill/>
              <a:prstDash val="solid"/>
              <a:miter lim="800000"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400" dirty="0">
                <a:solidFill>
                  <a:prstClr val="black"/>
                </a:solidFill>
                <a:ea typeface="思源黑体" pitchFamily="34" charset="-122"/>
              </a:endParaRPr>
            </a:p>
          </p:txBody>
        </p:sp>
        <p:sp>
          <p:nvSpPr>
            <p:cNvPr id="33" name="KSO_Shape"/>
            <p:cNvSpPr/>
            <p:nvPr/>
          </p:nvSpPr>
          <p:spPr bwMode="auto">
            <a:xfrm>
              <a:off x="2625988" y="1840142"/>
              <a:ext cx="267848" cy="535695"/>
            </a:xfrm>
            <a:custGeom>
              <a:avLst/>
              <a:gdLst/>
              <a:ahLst/>
              <a:cxnLst/>
              <a:rect l="0" t="0" r="r" b="b"/>
              <a:pathLst>
                <a:path w="725488" h="1450976">
                  <a:moveTo>
                    <a:pt x="180975" y="543686"/>
                  </a:moveTo>
                  <a:lnTo>
                    <a:pt x="544513" y="543686"/>
                  </a:lnTo>
                  <a:lnTo>
                    <a:pt x="544513" y="785648"/>
                  </a:lnTo>
                  <a:lnTo>
                    <a:pt x="544248" y="794903"/>
                  </a:lnTo>
                  <a:lnTo>
                    <a:pt x="543187" y="804158"/>
                  </a:lnTo>
                  <a:lnTo>
                    <a:pt x="542392" y="813149"/>
                  </a:lnTo>
                  <a:lnTo>
                    <a:pt x="540536" y="822140"/>
                  </a:lnTo>
                  <a:lnTo>
                    <a:pt x="538679" y="830867"/>
                  </a:lnTo>
                  <a:lnTo>
                    <a:pt x="536293" y="839329"/>
                  </a:lnTo>
                  <a:lnTo>
                    <a:pt x="533111" y="847791"/>
                  </a:lnTo>
                  <a:lnTo>
                    <a:pt x="530194" y="856253"/>
                  </a:lnTo>
                  <a:lnTo>
                    <a:pt x="526482" y="864186"/>
                  </a:lnTo>
                  <a:lnTo>
                    <a:pt x="522504" y="871855"/>
                  </a:lnTo>
                  <a:lnTo>
                    <a:pt x="517997" y="879523"/>
                  </a:lnTo>
                  <a:lnTo>
                    <a:pt x="513224" y="886928"/>
                  </a:lnTo>
                  <a:lnTo>
                    <a:pt x="508186" y="893803"/>
                  </a:lnTo>
                  <a:lnTo>
                    <a:pt x="502882" y="900943"/>
                  </a:lnTo>
                  <a:lnTo>
                    <a:pt x="497049" y="907290"/>
                  </a:lnTo>
                  <a:lnTo>
                    <a:pt x="490950" y="913636"/>
                  </a:lnTo>
                  <a:lnTo>
                    <a:pt x="484851" y="919718"/>
                  </a:lnTo>
                  <a:lnTo>
                    <a:pt x="478222" y="925271"/>
                  </a:lnTo>
                  <a:lnTo>
                    <a:pt x="471328" y="930825"/>
                  </a:lnTo>
                  <a:lnTo>
                    <a:pt x="464169" y="935849"/>
                  </a:lnTo>
                  <a:lnTo>
                    <a:pt x="456744" y="940609"/>
                  </a:lnTo>
                  <a:lnTo>
                    <a:pt x="449054" y="944840"/>
                  </a:lnTo>
                  <a:lnTo>
                    <a:pt x="441630" y="949071"/>
                  </a:lnTo>
                  <a:lnTo>
                    <a:pt x="433145" y="952773"/>
                  </a:lnTo>
                  <a:lnTo>
                    <a:pt x="424925" y="955682"/>
                  </a:lnTo>
                  <a:lnTo>
                    <a:pt x="416705" y="958855"/>
                  </a:lnTo>
                  <a:lnTo>
                    <a:pt x="407954" y="961235"/>
                  </a:lnTo>
                  <a:lnTo>
                    <a:pt x="399204" y="963086"/>
                  </a:lnTo>
                  <a:lnTo>
                    <a:pt x="390188" y="964673"/>
                  </a:lnTo>
                  <a:lnTo>
                    <a:pt x="380908" y="965730"/>
                  </a:lnTo>
                  <a:lnTo>
                    <a:pt x="371892" y="966788"/>
                  </a:lnTo>
                  <a:lnTo>
                    <a:pt x="362612" y="966788"/>
                  </a:lnTo>
                  <a:lnTo>
                    <a:pt x="353331" y="966788"/>
                  </a:lnTo>
                  <a:lnTo>
                    <a:pt x="344050" y="965730"/>
                  </a:lnTo>
                  <a:lnTo>
                    <a:pt x="334770" y="964673"/>
                  </a:lnTo>
                  <a:lnTo>
                    <a:pt x="326019" y="963086"/>
                  </a:lnTo>
                  <a:lnTo>
                    <a:pt x="317269" y="961235"/>
                  </a:lnTo>
                  <a:lnTo>
                    <a:pt x="308518" y="958855"/>
                  </a:lnTo>
                  <a:lnTo>
                    <a:pt x="300033" y="955682"/>
                  </a:lnTo>
                  <a:lnTo>
                    <a:pt x="291813" y="952773"/>
                  </a:lnTo>
                  <a:lnTo>
                    <a:pt x="283858" y="949071"/>
                  </a:lnTo>
                  <a:lnTo>
                    <a:pt x="275903" y="944840"/>
                  </a:lnTo>
                  <a:lnTo>
                    <a:pt x="268214" y="940609"/>
                  </a:lnTo>
                  <a:lnTo>
                    <a:pt x="261054" y="935849"/>
                  </a:lnTo>
                  <a:lnTo>
                    <a:pt x="253895" y="930825"/>
                  </a:lnTo>
                  <a:lnTo>
                    <a:pt x="247001" y="925271"/>
                  </a:lnTo>
                  <a:lnTo>
                    <a:pt x="240372" y="919718"/>
                  </a:lnTo>
                  <a:lnTo>
                    <a:pt x="234008" y="913636"/>
                  </a:lnTo>
                  <a:lnTo>
                    <a:pt x="228174" y="907290"/>
                  </a:lnTo>
                  <a:lnTo>
                    <a:pt x="222341" y="900943"/>
                  </a:lnTo>
                  <a:lnTo>
                    <a:pt x="217037" y="893803"/>
                  </a:lnTo>
                  <a:lnTo>
                    <a:pt x="211999" y="886928"/>
                  </a:lnTo>
                  <a:lnTo>
                    <a:pt x="207226" y="879523"/>
                  </a:lnTo>
                  <a:lnTo>
                    <a:pt x="202984" y="871855"/>
                  </a:lnTo>
                  <a:lnTo>
                    <a:pt x="199006" y="864186"/>
                  </a:lnTo>
                  <a:lnTo>
                    <a:pt x="195294" y="856253"/>
                  </a:lnTo>
                  <a:lnTo>
                    <a:pt x="191847" y="847791"/>
                  </a:lnTo>
                  <a:lnTo>
                    <a:pt x="189195" y="839329"/>
                  </a:lnTo>
                  <a:lnTo>
                    <a:pt x="186809" y="830867"/>
                  </a:lnTo>
                  <a:lnTo>
                    <a:pt x="184422" y="822140"/>
                  </a:lnTo>
                  <a:lnTo>
                    <a:pt x="183097" y="813149"/>
                  </a:lnTo>
                  <a:lnTo>
                    <a:pt x="181771" y="804158"/>
                  </a:lnTo>
                  <a:lnTo>
                    <a:pt x="181240" y="794903"/>
                  </a:lnTo>
                  <a:lnTo>
                    <a:pt x="180975" y="785648"/>
                  </a:lnTo>
                  <a:lnTo>
                    <a:pt x="180975" y="543686"/>
                  </a:lnTo>
                  <a:close/>
                  <a:moveTo>
                    <a:pt x="60589" y="484188"/>
                  </a:moveTo>
                  <a:lnTo>
                    <a:pt x="66675" y="484453"/>
                  </a:lnTo>
                  <a:lnTo>
                    <a:pt x="72760" y="485510"/>
                  </a:lnTo>
                  <a:lnTo>
                    <a:pt x="78581" y="487096"/>
                  </a:lnTo>
                  <a:lnTo>
                    <a:pt x="84137" y="488947"/>
                  </a:lnTo>
                  <a:lnTo>
                    <a:pt x="89429" y="491591"/>
                  </a:lnTo>
                  <a:lnTo>
                    <a:pt x="94191" y="494499"/>
                  </a:lnTo>
                  <a:lnTo>
                    <a:pt x="99219" y="497935"/>
                  </a:lnTo>
                  <a:lnTo>
                    <a:pt x="103452" y="501901"/>
                  </a:lnTo>
                  <a:lnTo>
                    <a:pt x="107421" y="506131"/>
                  </a:lnTo>
                  <a:lnTo>
                    <a:pt x="110596" y="510889"/>
                  </a:lnTo>
                  <a:lnTo>
                    <a:pt x="113771" y="515912"/>
                  </a:lnTo>
                  <a:lnTo>
                    <a:pt x="116152" y="521200"/>
                  </a:lnTo>
                  <a:lnTo>
                    <a:pt x="118269" y="526487"/>
                  </a:lnTo>
                  <a:lnTo>
                    <a:pt x="119856" y="532303"/>
                  </a:lnTo>
                  <a:lnTo>
                    <a:pt x="120650" y="538383"/>
                  </a:lnTo>
                  <a:lnTo>
                    <a:pt x="121179" y="544464"/>
                  </a:lnTo>
                  <a:lnTo>
                    <a:pt x="121179" y="786095"/>
                  </a:lnTo>
                  <a:lnTo>
                    <a:pt x="121179" y="793233"/>
                  </a:lnTo>
                  <a:lnTo>
                    <a:pt x="121973" y="803807"/>
                  </a:lnTo>
                  <a:lnTo>
                    <a:pt x="123560" y="817554"/>
                  </a:lnTo>
                  <a:lnTo>
                    <a:pt x="124619" y="825750"/>
                  </a:lnTo>
                  <a:lnTo>
                    <a:pt x="126206" y="834209"/>
                  </a:lnTo>
                  <a:lnTo>
                    <a:pt x="128058" y="843462"/>
                  </a:lnTo>
                  <a:lnTo>
                    <a:pt x="130175" y="853244"/>
                  </a:lnTo>
                  <a:lnTo>
                    <a:pt x="132821" y="863290"/>
                  </a:lnTo>
                  <a:lnTo>
                    <a:pt x="136260" y="873600"/>
                  </a:lnTo>
                  <a:lnTo>
                    <a:pt x="139964" y="883910"/>
                  </a:lnTo>
                  <a:lnTo>
                    <a:pt x="144198" y="894485"/>
                  </a:lnTo>
                  <a:lnTo>
                    <a:pt x="149225" y="905588"/>
                  </a:lnTo>
                  <a:lnTo>
                    <a:pt x="154517" y="916163"/>
                  </a:lnTo>
                  <a:lnTo>
                    <a:pt x="160867" y="927002"/>
                  </a:lnTo>
                  <a:lnTo>
                    <a:pt x="164306" y="932289"/>
                  </a:lnTo>
                  <a:lnTo>
                    <a:pt x="167746" y="937577"/>
                  </a:lnTo>
                  <a:lnTo>
                    <a:pt x="171714" y="942864"/>
                  </a:lnTo>
                  <a:lnTo>
                    <a:pt x="175683" y="947887"/>
                  </a:lnTo>
                  <a:lnTo>
                    <a:pt x="179652" y="953174"/>
                  </a:lnTo>
                  <a:lnTo>
                    <a:pt x="184150" y="957933"/>
                  </a:lnTo>
                  <a:lnTo>
                    <a:pt x="188384" y="962956"/>
                  </a:lnTo>
                  <a:lnTo>
                    <a:pt x="193411" y="967714"/>
                  </a:lnTo>
                  <a:lnTo>
                    <a:pt x="198438" y="972209"/>
                  </a:lnTo>
                  <a:lnTo>
                    <a:pt x="203730" y="976967"/>
                  </a:lnTo>
                  <a:lnTo>
                    <a:pt x="209286" y="981197"/>
                  </a:lnTo>
                  <a:lnTo>
                    <a:pt x="214577" y="985427"/>
                  </a:lnTo>
                  <a:lnTo>
                    <a:pt x="220663" y="989657"/>
                  </a:lnTo>
                  <a:lnTo>
                    <a:pt x="226748" y="993622"/>
                  </a:lnTo>
                  <a:lnTo>
                    <a:pt x="233363" y="997323"/>
                  </a:lnTo>
                  <a:lnTo>
                    <a:pt x="239977" y="1001025"/>
                  </a:lnTo>
                  <a:lnTo>
                    <a:pt x="246857" y="1004461"/>
                  </a:lnTo>
                  <a:lnTo>
                    <a:pt x="254000" y="1007634"/>
                  </a:lnTo>
                  <a:lnTo>
                    <a:pt x="261673" y="1010542"/>
                  </a:lnTo>
                  <a:lnTo>
                    <a:pt x="269346" y="1013714"/>
                  </a:lnTo>
                  <a:lnTo>
                    <a:pt x="277019" y="1016093"/>
                  </a:lnTo>
                  <a:lnTo>
                    <a:pt x="285750" y="1018473"/>
                  </a:lnTo>
                  <a:lnTo>
                    <a:pt x="294217" y="1020852"/>
                  </a:lnTo>
                  <a:lnTo>
                    <a:pt x="302948" y="1022438"/>
                  </a:lnTo>
                  <a:lnTo>
                    <a:pt x="312209" y="1024024"/>
                  </a:lnTo>
                  <a:lnTo>
                    <a:pt x="321734" y="1025611"/>
                  </a:lnTo>
                  <a:lnTo>
                    <a:pt x="331523" y="1026404"/>
                  </a:lnTo>
                  <a:lnTo>
                    <a:pt x="341842" y="1027461"/>
                  </a:lnTo>
                  <a:lnTo>
                    <a:pt x="352161" y="1027726"/>
                  </a:lnTo>
                  <a:lnTo>
                    <a:pt x="362744" y="1027990"/>
                  </a:lnTo>
                  <a:lnTo>
                    <a:pt x="373857" y="1027726"/>
                  </a:lnTo>
                  <a:lnTo>
                    <a:pt x="384440" y="1027197"/>
                  </a:lnTo>
                  <a:lnTo>
                    <a:pt x="394759" y="1026404"/>
                  </a:lnTo>
                  <a:lnTo>
                    <a:pt x="404813" y="1025346"/>
                  </a:lnTo>
                  <a:lnTo>
                    <a:pt x="414602" y="1023760"/>
                  </a:lnTo>
                  <a:lnTo>
                    <a:pt x="424127" y="1022174"/>
                  </a:lnTo>
                  <a:lnTo>
                    <a:pt x="432859" y="1020059"/>
                  </a:lnTo>
                  <a:lnTo>
                    <a:pt x="441854" y="1017944"/>
                  </a:lnTo>
                  <a:lnTo>
                    <a:pt x="450321" y="1015565"/>
                  </a:lnTo>
                  <a:lnTo>
                    <a:pt x="458523" y="1012921"/>
                  </a:lnTo>
                  <a:lnTo>
                    <a:pt x="466196" y="1009749"/>
                  </a:lnTo>
                  <a:lnTo>
                    <a:pt x="473869" y="1006312"/>
                  </a:lnTo>
                  <a:lnTo>
                    <a:pt x="481013" y="1003140"/>
                  </a:lnTo>
                  <a:lnTo>
                    <a:pt x="488157" y="999438"/>
                  </a:lnTo>
                  <a:lnTo>
                    <a:pt x="494771" y="995473"/>
                  </a:lnTo>
                  <a:lnTo>
                    <a:pt x="501386" y="991507"/>
                  </a:lnTo>
                  <a:lnTo>
                    <a:pt x="507736" y="987278"/>
                  </a:lnTo>
                  <a:lnTo>
                    <a:pt x="513821" y="983048"/>
                  </a:lnTo>
                  <a:lnTo>
                    <a:pt x="519113" y="978289"/>
                  </a:lnTo>
                  <a:lnTo>
                    <a:pt x="524669" y="973795"/>
                  </a:lnTo>
                  <a:lnTo>
                    <a:pt x="530225" y="969036"/>
                  </a:lnTo>
                  <a:lnTo>
                    <a:pt x="534988" y="964013"/>
                  </a:lnTo>
                  <a:lnTo>
                    <a:pt x="540015" y="959255"/>
                  </a:lnTo>
                  <a:lnTo>
                    <a:pt x="544248" y="953967"/>
                  </a:lnTo>
                  <a:lnTo>
                    <a:pt x="548746" y="948944"/>
                  </a:lnTo>
                  <a:lnTo>
                    <a:pt x="552715" y="943657"/>
                  </a:lnTo>
                  <a:lnTo>
                    <a:pt x="556684" y="938105"/>
                  </a:lnTo>
                  <a:lnTo>
                    <a:pt x="560388" y="932554"/>
                  </a:lnTo>
                  <a:lnTo>
                    <a:pt x="564092" y="927266"/>
                  </a:lnTo>
                  <a:lnTo>
                    <a:pt x="567267" y="921715"/>
                  </a:lnTo>
                  <a:lnTo>
                    <a:pt x="573352" y="910876"/>
                  </a:lnTo>
                  <a:lnTo>
                    <a:pt x="578644" y="899772"/>
                  </a:lnTo>
                  <a:lnTo>
                    <a:pt x="583407" y="888404"/>
                  </a:lnTo>
                  <a:lnTo>
                    <a:pt x="587375" y="877830"/>
                  </a:lnTo>
                  <a:lnTo>
                    <a:pt x="591080" y="867255"/>
                  </a:lnTo>
                  <a:lnTo>
                    <a:pt x="594255" y="856416"/>
                  </a:lnTo>
                  <a:lnTo>
                    <a:pt x="596636" y="846899"/>
                  </a:lnTo>
                  <a:lnTo>
                    <a:pt x="598752" y="837117"/>
                  </a:lnTo>
                  <a:lnTo>
                    <a:pt x="600605" y="828129"/>
                  </a:lnTo>
                  <a:lnTo>
                    <a:pt x="601928" y="819934"/>
                  </a:lnTo>
                  <a:lnTo>
                    <a:pt x="602721" y="812267"/>
                  </a:lnTo>
                  <a:lnTo>
                    <a:pt x="604044" y="799577"/>
                  </a:lnTo>
                  <a:lnTo>
                    <a:pt x="604573" y="790853"/>
                  </a:lnTo>
                  <a:lnTo>
                    <a:pt x="604573" y="786095"/>
                  </a:lnTo>
                  <a:lnTo>
                    <a:pt x="604573" y="544464"/>
                  </a:lnTo>
                  <a:lnTo>
                    <a:pt x="604838" y="538383"/>
                  </a:lnTo>
                  <a:lnTo>
                    <a:pt x="605896" y="532303"/>
                  </a:lnTo>
                  <a:lnTo>
                    <a:pt x="607219" y="526487"/>
                  </a:lnTo>
                  <a:lnTo>
                    <a:pt x="609336" y="521200"/>
                  </a:lnTo>
                  <a:lnTo>
                    <a:pt x="611982" y="515912"/>
                  </a:lnTo>
                  <a:lnTo>
                    <a:pt x="614892" y="510889"/>
                  </a:lnTo>
                  <a:lnTo>
                    <a:pt x="618332" y="506131"/>
                  </a:lnTo>
                  <a:lnTo>
                    <a:pt x="622300" y="501901"/>
                  </a:lnTo>
                  <a:lnTo>
                    <a:pt x="626534" y="497935"/>
                  </a:lnTo>
                  <a:lnTo>
                    <a:pt x="631296" y="494499"/>
                  </a:lnTo>
                  <a:lnTo>
                    <a:pt x="636323" y="491591"/>
                  </a:lnTo>
                  <a:lnTo>
                    <a:pt x="641350" y="488947"/>
                  </a:lnTo>
                  <a:lnTo>
                    <a:pt x="646907" y="487096"/>
                  </a:lnTo>
                  <a:lnTo>
                    <a:pt x="652992" y="485510"/>
                  </a:lnTo>
                  <a:lnTo>
                    <a:pt x="658813" y="484453"/>
                  </a:lnTo>
                  <a:lnTo>
                    <a:pt x="664898" y="484188"/>
                  </a:lnTo>
                  <a:lnTo>
                    <a:pt x="671248" y="484453"/>
                  </a:lnTo>
                  <a:lnTo>
                    <a:pt x="677069" y="485510"/>
                  </a:lnTo>
                  <a:lnTo>
                    <a:pt x="682890" y="487096"/>
                  </a:lnTo>
                  <a:lnTo>
                    <a:pt x="688711" y="488947"/>
                  </a:lnTo>
                  <a:lnTo>
                    <a:pt x="694003" y="491591"/>
                  </a:lnTo>
                  <a:lnTo>
                    <a:pt x="698765" y="494499"/>
                  </a:lnTo>
                  <a:lnTo>
                    <a:pt x="703528" y="497935"/>
                  </a:lnTo>
                  <a:lnTo>
                    <a:pt x="708026" y="501901"/>
                  </a:lnTo>
                  <a:lnTo>
                    <a:pt x="711994" y="506131"/>
                  </a:lnTo>
                  <a:lnTo>
                    <a:pt x="715169" y="510889"/>
                  </a:lnTo>
                  <a:lnTo>
                    <a:pt x="718344" y="515912"/>
                  </a:lnTo>
                  <a:lnTo>
                    <a:pt x="720726" y="521200"/>
                  </a:lnTo>
                  <a:lnTo>
                    <a:pt x="722842" y="526487"/>
                  </a:lnTo>
                  <a:lnTo>
                    <a:pt x="724430" y="532303"/>
                  </a:lnTo>
                  <a:lnTo>
                    <a:pt x="725223" y="538383"/>
                  </a:lnTo>
                  <a:lnTo>
                    <a:pt x="725488" y="544464"/>
                  </a:lnTo>
                  <a:lnTo>
                    <a:pt x="725488" y="786095"/>
                  </a:lnTo>
                  <a:lnTo>
                    <a:pt x="725223" y="797462"/>
                  </a:lnTo>
                  <a:lnTo>
                    <a:pt x="724694" y="809095"/>
                  </a:lnTo>
                  <a:lnTo>
                    <a:pt x="723636" y="821255"/>
                  </a:lnTo>
                  <a:lnTo>
                    <a:pt x="722313" y="833681"/>
                  </a:lnTo>
                  <a:lnTo>
                    <a:pt x="720461" y="846370"/>
                  </a:lnTo>
                  <a:lnTo>
                    <a:pt x="718080" y="859853"/>
                  </a:lnTo>
                  <a:lnTo>
                    <a:pt x="714905" y="873336"/>
                  </a:lnTo>
                  <a:lnTo>
                    <a:pt x="711465" y="886554"/>
                  </a:lnTo>
                  <a:lnTo>
                    <a:pt x="707496" y="900830"/>
                  </a:lnTo>
                  <a:lnTo>
                    <a:pt x="702998" y="914312"/>
                  </a:lnTo>
                  <a:lnTo>
                    <a:pt x="698236" y="928324"/>
                  </a:lnTo>
                  <a:lnTo>
                    <a:pt x="692415" y="942335"/>
                  </a:lnTo>
                  <a:lnTo>
                    <a:pt x="686065" y="956347"/>
                  </a:lnTo>
                  <a:lnTo>
                    <a:pt x="679186" y="970094"/>
                  </a:lnTo>
                  <a:lnTo>
                    <a:pt x="671513" y="983841"/>
                  </a:lnTo>
                  <a:lnTo>
                    <a:pt x="663311" y="997323"/>
                  </a:lnTo>
                  <a:lnTo>
                    <a:pt x="658813" y="1003933"/>
                  </a:lnTo>
                  <a:lnTo>
                    <a:pt x="654315" y="1010542"/>
                  </a:lnTo>
                  <a:lnTo>
                    <a:pt x="649552" y="1017151"/>
                  </a:lnTo>
                  <a:lnTo>
                    <a:pt x="644525" y="1023496"/>
                  </a:lnTo>
                  <a:lnTo>
                    <a:pt x="639498" y="1029841"/>
                  </a:lnTo>
                  <a:lnTo>
                    <a:pt x="634207" y="1035921"/>
                  </a:lnTo>
                  <a:lnTo>
                    <a:pt x="628650" y="1042001"/>
                  </a:lnTo>
                  <a:lnTo>
                    <a:pt x="623094" y="1048082"/>
                  </a:lnTo>
                  <a:lnTo>
                    <a:pt x="617009" y="1054162"/>
                  </a:lnTo>
                  <a:lnTo>
                    <a:pt x="610923" y="1059978"/>
                  </a:lnTo>
                  <a:lnTo>
                    <a:pt x="604838" y="1065530"/>
                  </a:lnTo>
                  <a:lnTo>
                    <a:pt x="598488" y="1071082"/>
                  </a:lnTo>
                  <a:lnTo>
                    <a:pt x="591873" y="1076369"/>
                  </a:lnTo>
                  <a:lnTo>
                    <a:pt x="584730" y="1081656"/>
                  </a:lnTo>
                  <a:lnTo>
                    <a:pt x="577850" y="1086944"/>
                  </a:lnTo>
                  <a:lnTo>
                    <a:pt x="570442" y="1091702"/>
                  </a:lnTo>
                  <a:lnTo>
                    <a:pt x="563034" y="1096461"/>
                  </a:lnTo>
                  <a:lnTo>
                    <a:pt x="555096" y="1101219"/>
                  </a:lnTo>
                  <a:lnTo>
                    <a:pt x="547159" y="1105714"/>
                  </a:lnTo>
                  <a:lnTo>
                    <a:pt x="538957" y="1109944"/>
                  </a:lnTo>
                  <a:lnTo>
                    <a:pt x="530755" y="1113909"/>
                  </a:lnTo>
                  <a:lnTo>
                    <a:pt x="522288" y="1117875"/>
                  </a:lnTo>
                  <a:lnTo>
                    <a:pt x="513292" y="1121576"/>
                  </a:lnTo>
                  <a:lnTo>
                    <a:pt x="504296" y="1125277"/>
                  </a:lnTo>
                  <a:lnTo>
                    <a:pt x="495036" y="1128185"/>
                  </a:lnTo>
                  <a:lnTo>
                    <a:pt x="485246" y="1131357"/>
                  </a:lnTo>
                  <a:lnTo>
                    <a:pt x="475721" y="1134001"/>
                  </a:lnTo>
                  <a:lnTo>
                    <a:pt x="465932" y="1136909"/>
                  </a:lnTo>
                  <a:lnTo>
                    <a:pt x="455613" y="1139288"/>
                  </a:lnTo>
                  <a:lnTo>
                    <a:pt x="445029" y="1141139"/>
                  </a:lnTo>
                  <a:lnTo>
                    <a:pt x="434182" y="1142989"/>
                  </a:lnTo>
                  <a:lnTo>
                    <a:pt x="423069" y="1144840"/>
                  </a:lnTo>
                  <a:lnTo>
                    <a:pt x="423069" y="1329896"/>
                  </a:lnTo>
                  <a:lnTo>
                    <a:pt x="664898" y="1329896"/>
                  </a:lnTo>
                  <a:lnTo>
                    <a:pt x="671248" y="1330161"/>
                  </a:lnTo>
                  <a:lnTo>
                    <a:pt x="677069" y="1331218"/>
                  </a:lnTo>
                  <a:lnTo>
                    <a:pt x="682890" y="1332540"/>
                  </a:lnTo>
                  <a:lnTo>
                    <a:pt x="688711" y="1334919"/>
                  </a:lnTo>
                  <a:lnTo>
                    <a:pt x="694003" y="1337299"/>
                  </a:lnTo>
                  <a:lnTo>
                    <a:pt x="698765" y="1340207"/>
                  </a:lnTo>
                  <a:lnTo>
                    <a:pt x="703528" y="1343643"/>
                  </a:lnTo>
                  <a:lnTo>
                    <a:pt x="708026" y="1347609"/>
                  </a:lnTo>
                  <a:lnTo>
                    <a:pt x="711994" y="1351839"/>
                  </a:lnTo>
                  <a:lnTo>
                    <a:pt x="715169" y="1356862"/>
                  </a:lnTo>
                  <a:lnTo>
                    <a:pt x="718344" y="1361620"/>
                  </a:lnTo>
                  <a:lnTo>
                    <a:pt x="720726" y="1366908"/>
                  </a:lnTo>
                  <a:lnTo>
                    <a:pt x="722842" y="1372195"/>
                  </a:lnTo>
                  <a:lnTo>
                    <a:pt x="724430" y="1378011"/>
                  </a:lnTo>
                  <a:lnTo>
                    <a:pt x="725223" y="1384092"/>
                  </a:lnTo>
                  <a:lnTo>
                    <a:pt x="725488" y="1390172"/>
                  </a:lnTo>
                  <a:lnTo>
                    <a:pt x="725223" y="1396517"/>
                  </a:lnTo>
                  <a:lnTo>
                    <a:pt x="724430" y="1402333"/>
                  </a:lnTo>
                  <a:lnTo>
                    <a:pt x="722842" y="1408149"/>
                  </a:lnTo>
                  <a:lnTo>
                    <a:pt x="720726" y="1413965"/>
                  </a:lnTo>
                  <a:lnTo>
                    <a:pt x="718344" y="1419252"/>
                  </a:lnTo>
                  <a:lnTo>
                    <a:pt x="715169" y="1424011"/>
                  </a:lnTo>
                  <a:lnTo>
                    <a:pt x="711994" y="1429034"/>
                  </a:lnTo>
                  <a:lnTo>
                    <a:pt x="708026" y="1433264"/>
                  </a:lnTo>
                  <a:lnTo>
                    <a:pt x="703528" y="1436965"/>
                  </a:lnTo>
                  <a:lnTo>
                    <a:pt x="698765" y="1440402"/>
                  </a:lnTo>
                  <a:lnTo>
                    <a:pt x="694003" y="1443574"/>
                  </a:lnTo>
                  <a:lnTo>
                    <a:pt x="688711" y="1445953"/>
                  </a:lnTo>
                  <a:lnTo>
                    <a:pt x="682890" y="1448068"/>
                  </a:lnTo>
                  <a:lnTo>
                    <a:pt x="677069" y="1449654"/>
                  </a:lnTo>
                  <a:lnTo>
                    <a:pt x="671248" y="1450447"/>
                  </a:lnTo>
                  <a:lnTo>
                    <a:pt x="664898" y="1450976"/>
                  </a:lnTo>
                  <a:lnTo>
                    <a:pt x="60589" y="1450976"/>
                  </a:lnTo>
                  <a:lnTo>
                    <a:pt x="54239" y="1450447"/>
                  </a:lnTo>
                  <a:lnTo>
                    <a:pt x="48419" y="1449654"/>
                  </a:lnTo>
                  <a:lnTo>
                    <a:pt x="42598" y="1448068"/>
                  </a:lnTo>
                  <a:lnTo>
                    <a:pt x="37041" y="1445953"/>
                  </a:lnTo>
                  <a:lnTo>
                    <a:pt x="31750" y="1443574"/>
                  </a:lnTo>
                  <a:lnTo>
                    <a:pt x="26723" y="1440402"/>
                  </a:lnTo>
                  <a:lnTo>
                    <a:pt x="21960" y="1436965"/>
                  </a:lnTo>
                  <a:lnTo>
                    <a:pt x="17727" y="1433264"/>
                  </a:lnTo>
                  <a:lnTo>
                    <a:pt x="13758" y="1429034"/>
                  </a:lnTo>
                  <a:lnTo>
                    <a:pt x="10319" y="1424011"/>
                  </a:lnTo>
                  <a:lnTo>
                    <a:pt x="7408" y="1419252"/>
                  </a:lnTo>
                  <a:lnTo>
                    <a:pt x="5027" y="1413965"/>
                  </a:lnTo>
                  <a:lnTo>
                    <a:pt x="2646" y="1408149"/>
                  </a:lnTo>
                  <a:lnTo>
                    <a:pt x="1323" y="1402333"/>
                  </a:lnTo>
                  <a:lnTo>
                    <a:pt x="264" y="1396517"/>
                  </a:lnTo>
                  <a:lnTo>
                    <a:pt x="0" y="1390172"/>
                  </a:lnTo>
                  <a:lnTo>
                    <a:pt x="264" y="1384092"/>
                  </a:lnTo>
                  <a:lnTo>
                    <a:pt x="1323" y="1378011"/>
                  </a:lnTo>
                  <a:lnTo>
                    <a:pt x="2646" y="1372195"/>
                  </a:lnTo>
                  <a:lnTo>
                    <a:pt x="5027" y="1366908"/>
                  </a:lnTo>
                  <a:lnTo>
                    <a:pt x="7408" y="1361620"/>
                  </a:lnTo>
                  <a:lnTo>
                    <a:pt x="10319" y="1356862"/>
                  </a:lnTo>
                  <a:lnTo>
                    <a:pt x="13758" y="1351839"/>
                  </a:lnTo>
                  <a:lnTo>
                    <a:pt x="17727" y="1347609"/>
                  </a:lnTo>
                  <a:lnTo>
                    <a:pt x="21960" y="1343643"/>
                  </a:lnTo>
                  <a:lnTo>
                    <a:pt x="26723" y="1340207"/>
                  </a:lnTo>
                  <a:lnTo>
                    <a:pt x="31750" y="1337299"/>
                  </a:lnTo>
                  <a:lnTo>
                    <a:pt x="37041" y="1334919"/>
                  </a:lnTo>
                  <a:lnTo>
                    <a:pt x="42598" y="1332540"/>
                  </a:lnTo>
                  <a:lnTo>
                    <a:pt x="48419" y="1331218"/>
                  </a:lnTo>
                  <a:lnTo>
                    <a:pt x="54239" y="1330161"/>
                  </a:lnTo>
                  <a:lnTo>
                    <a:pt x="60589" y="1329896"/>
                  </a:lnTo>
                  <a:lnTo>
                    <a:pt x="302419" y="1329896"/>
                  </a:lnTo>
                  <a:lnTo>
                    <a:pt x="302419" y="1144840"/>
                  </a:lnTo>
                  <a:lnTo>
                    <a:pt x="291571" y="1142989"/>
                  </a:lnTo>
                  <a:lnTo>
                    <a:pt x="280459" y="1141139"/>
                  </a:lnTo>
                  <a:lnTo>
                    <a:pt x="270140" y="1139288"/>
                  </a:lnTo>
                  <a:lnTo>
                    <a:pt x="259821" y="1136909"/>
                  </a:lnTo>
                  <a:lnTo>
                    <a:pt x="250032" y="1134001"/>
                  </a:lnTo>
                  <a:lnTo>
                    <a:pt x="240242" y="1131357"/>
                  </a:lnTo>
                  <a:lnTo>
                    <a:pt x="230452" y="1128185"/>
                  </a:lnTo>
                  <a:lnTo>
                    <a:pt x="221457" y="1125277"/>
                  </a:lnTo>
                  <a:lnTo>
                    <a:pt x="212196" y="1121576"/>
                  </a:lnTo>
                  <a:lnTo>
                    <a:pt x="203465" y="1117875"/>
                  </a:lnTo>
                  <a:lnTo>
                    <a:pt x="194734" y="1113909"/>
                  </a:lnTo>
                  <a:lnTo>
                    <a:pt x="186532" y="1109944"/>
                  </a:lnTo>
                  <a:lnTo>
                    <a:pt x="178329" y="1105714"/>
                  </a:lnTo>
                  <a:lnTo>
                    <a:pt x="170392" y="1101219"/>
                  </a:lnTo>
                  <a:lnTo>
                    <a:pt x="162454" y="1096461"/>
                  </a:lnTo>
                  <a:lnTo>
                    <a:pt x="155310" y="1091702"/>
                  </a:lnTo>
                  <a:lnTo>
                    <a:pt x="147902" y="1086944"/>
                  </a:lnTo>
                  <a:lnTo>
                    <a:pt x="140758" y="1081656"/>
                  </a:lnTo>
                  <a:lnTo>
                    <a:pt x="133879" y="1076369"/>
                  </a:lnTo>
                  <a:lnTo>
                    <a:pt x="127264" y="1071082"/>
                  </a:lnTo>
                  <a:lnTo>
                    <a:pt x="120650" y="1065530"/>
                  </a:lnTo>
                  <a:lnTo>
                    <a:pt x="114564" y="1059978"/>
                  </a:lnTo>
                  <a:lnTo>
                    <a:pt x="108479" y="1054162"/>
                  </a:lnTo>
                  <a:lnTo>
                    <a:pt x="102394" y="1048082"/>
                  </a:lnTo>
                  <a:lnTo>
                    <a:pt x="97102" y="1042001"/>
                  </a:lnTo>
                  <a:lnTo>
                    <a:pt x="91546" y="1035921"/>
                  </a:lnTo>
                  <a:lnTo>
                    <a:pt x="85989" y="1029841"/>
                  </a:lnTo>
                  <a:lnTo>
                    <a:pt x="81227" y="1023496"/>
                  </a:lnTo>
                  <a:lnTo>
                    <a:pt x="75935" y="1017151"/>
                  </a:lnTo>
                  <a:lnTo>
                    <a:pt x="71437" y="1010542"/>
                  </a:lnTo>
                  <a:lnTo>
                    <a:pt x="66675" y="1003933"/>
                  </a:lnTo>
                  <a:lnTo>
                    <a:pt x="62177" y="997323"/>
                  </a:lnTo>
                  <a:lnTo>
                    <a:pt x="53975" y="983841"/>
                  </a:lnTo>
                  <a:lnTo>
                    <a:pt x="46302" y="970094"/>
                  </a:lnTo>
                  <a:lnTo>
                    <a:pt x="39687" y="956347"/>
                  </a:lnTo>
                  <a:lnTo>
                    <a:pt x="33337" y="942335"/>
                  </a:lnTo>
                  <a:lnTo>
                    <a:pt x="27516" y="928324"/>
                  </a:lnTo>
                  <a:lnTo>
                    <a:pt x="22489" y="914312"/>
                  </a:lnTo>
                  <a:lnTo>
                    <a:pt x="17991" y="900830"/>
                  </a:lnTo>
                  <a:lnTo>
                    <a:pt x="14023" y="886554"/>
                  </a:lnTo>
                  <a:lnTo>
                    <a:pt x="10583" y="873336"/>
                  </a:lnTo>
                  <a:lnTo>
                    <a:pt x="7673" y="859853"/>
                  </a:lnTo>
                  <a:lnTo>
                    <a:pt x="5291" y="846370"/>
                  </a:lnTo>
                  <a:lnTo>
                    <a:pt x="3439" y="833681"/>
                  </a:lnTo>
                  <a:lnTo>
                    <a:pt x="1852" y="821255"/>
                  </a:lnTo>
                  <a:lnTo>
                    <a:pt x="1058" y="809095"/>
                  </a:lnTo>
                  <a:lnTo>
                    <a:pt x="264" y="797462"/>
                  </a:lnTo>
                  <a:lnTo>
                    <a:pt x="0" y="786095"/>
                  </a:lnTo>
                  <a:lnTo>
                    <a:pt x="0" y="544464"/>
                  </a:lnTo>
                  <a:lnTo>
                    <a:pt x="264" y="538383"/>
                  </a:lnTo>
                  <a:lnTo>
                    <a:pt x="1323" y="532303"/>
                  </a:lnTo>
                  <a:lnTo>
                    <a:pt x="2646" y="526487"/>
                  </a:lnTo>
                  <a:lnTo>
                    <a:pt x="5027" y="521200"/>
                  </a:lnTo>
                  <a:lnTo>
                    <a:pt x="7408" y="515912"/>
                  </a:lnTo>
                  <a:lnTo>
                    <a:pt x="10319" y="510889"/>
                  </a:lnTo>
                  <a:lnTo>
                    <a:pt x="13758" y="506131"/>
                  </a:lnTo>
                  <a:lnTo>
                    <a:pt x="17727" y="501901"/>
                  </a:lnTo>
                  <a:lnTo>
                    <a:pt x="21960" y="497935"/>
                  </a:lnTo>
                  <a:lnTo>
                    <a:pt x="26723" y="494499"/>
                  </a:lnTo>
                  <a:lnTo>
                    <a:pt x="31750" y="491591"/>
                  </a:lnTo>
                  <a:lnTo>
                    <a:pt x="37041" y="488947"/>
                  </a:lnTo>
                  <a:lnTo>
                    <a:pt x="42598" y="487096"/>
                  </a:lnTo>
                  <a:lnTo>
                    <a:pt x="48419" y="485510"/>
                  </a:lnTo>
                  <a:lnTo>
                    <a:pt x="54239" y="484453"/>
                  </a:lnTo>
                  <a:lnTo>
                    <a:pt x="60589" y="484188"/>
                  </a:lnTo>
                  <a:close/>
                  <a:moveTo>
                    <a:pt x="362612" y="0"/>
                  </a:moveTo>
                  <a:lnTo>
                    <a:pt x="372158" y="265"/>
                  </a:lnTo>
                  <a:lnTo>
                    <a:pt x="381438" y="1058"/>
                  </a:lnTo>
                  <a:lnTo>
                    <a:pt x="390454" y="2116"/>
                  </a:lnTo>
                  <a:lnTo>
                    <a:pt x="399204" y="3967"/>
                  </a:lnTo>
                  <a:lnTo>
                    <a:pt x="408219" y="5553"/>
                  </a:lnTo>
                  <a:lnTo>
                    <a:pt x="416705" y="8198"/>
                  </a:lnTo>
                  <a:lnTo>
                    <a:pt x="424925" y="11107"/>
                  </a:lnTo>
                  <a:lnTo>
                    <a:pt x="433145" y="14280"/>
                  </a:lnTo>
                  <a:lnTo>
                    <a:pt x="441630" y="17982"/>
                  </a:lnTo>
                  <a:lnTo>
                    <a:pt x="449054" y="21949"/>
                  </a:lnTo>
                  <a:lnTo>
                    <a:pt x="456744" y="26444"/>
                  </a:lnTo>
                  <a:lnTo>
                    <a:pt x="464169" y="30939"/>
                  </a:lnTo>
                  <a:lnTo>
                    <a:pt x="471328" y="36228"/>
                  </a:lnTo>
                  <a:lnTo>
                    <a:pt x="478222" y="41253"/>
                  </a:lnTo>
                  <a:lnTo>
                    <a:pt x="484851" y="47070"/>
                  </a:lnTo>
                  <a:lnTo>
                    <a:pt x="490950" y="53152"/>
                  </a:lnTo>
                  <a:lnTo>
                    <a:pt x="497049" y="59234"/>
                  </a:lnTo>
                  <a:lnTo>
                    <a:pt x="502882" y="66110"/>
                  </a:lnTo>
                  <a:lnTo>
                    <a:pt x="508186" y="72721"/>
                  </a:lnTo>
                  <a:lnTo>
                    <a:pt x="513224" y="80125"/>
                  </a:lnTo>
                  <a:lnTo>
                    <a:pt x="517997" y="87265"/>
                  </a:lnTo>
                  <a:lnTo>
                    <a:pt x="522504" y="94934"/>
                  </a:lnTo>
                  <a:lnTo>
                    <a:pt x="526482" y="102602"/>
                  </a:lnTo>
                  <a:lnTo>
                    <a:pt x="530194" y="110800"/>
                  </a:lnTo>
                  <a:lnTo>
                    <a:pt x="533111" y="118998"/>
                  </a:lnTo>
                  <a:lnTo>
                    <a:pt x="536293" y="127195"/>
                  </a:lnTo>
                  <a:lnTo>
                    <a:pt x="538679" y="136186"/>
                  </a:lnTo>
                  <a:lnTo>
                    <a:pt x="540536" y="144648"/>
                  </a:lnTo>
                  <a:lnTo>
                    <a:pt x="542392" y="153903"/>
                  </a:lnTo>
                  <a:lnTo>
                    <a:pt x="543187" y="162630"/>
                  </a:lnTo>
                  <a:lnTo>
                    <a:pt x="544248" y="172150"/>
                  </a:lnTo>
                  <a:lnTo>
                    <a:pt x="544513" y="181141"/>
                  </a:lnTo>
                  <a:lnTo>
                    <a:pt x="544513" y="483394"/>
                  </a:lnTo>
                  <a:lnTo>
                    <a:pt x="180975" y="483394"/>
                  </a:lnTo>
                  <a:lnTo>
                    <a:pt x="180975" y="181141"/>
                  </a:lnTo>
                  <a:lnTo>
                    <a:pt x="181240" y="172150"/>
                  </a:lnTo>
                  <a:lnTo>
                    <a:pt x="181771" y="162630"/>
                  </a:lnTo>
                  <a:lnTo>
                    <a:pt x="183097" y="153903"/>
                  </a:lnTo>
                  <a:lnTo>
                    <a:pt x="184422" y="144648"/>
                  </a:lnTo>
                  <a:lnTo>
                    <a:pt x="186809" y="136186"/>
                  </a:lnTo>
                  <a:lnTo>
                    <a:pt x="189195" y="127195"/>
                  </a:lnTo>
                  <a:lnTo>
                    <a:pt x="191847" y="118998"/>
                  </a:lnTo>
                  <a:lnTo>
                    <a:pt x="195294" y="110800"/>
                  </a:lnTo>
                  <a:lnTo>
                    <a:pt x="199006" y="102602"/>
                  </a:lnTo>
                  <a:lnTo>
                    <a:pt x="202984" y="94934"/>
                  </a:lnTo>
                  <a:lnTo>
                    <a:pt x="207226" y="87265"/>
                  </a:lnTo>
                  <a:lnTo>
                    <a:pt x="211999" y="80125"/>
                  </a:lnTo>
                  <a:lnTo>
                    <a:pt x="217037" y="72721"/>
                  </a:lnTo>
                  <a:lnTo>
                    <a:pt x="222341" y="66110"/>
                  </a:lnTo>
                  <a:lnTo>
                    <a:pt x="228174" y="59234"/>
                  </a:lnTo>
                  <a:lnTo>
                    <a:pt x="234008" y="53152"/>
                  </a:lnTo>
                  <a:lnTo>
                    <a:pt x="240372" y="47070"/>
                  </a:lnTo>
                  <a:lnTo>
                    <a:pt x="247266" y="41253"/>
                  </a:lnTo>
                  <a:lnTo>
                    <a:pt x="253895" y="36228"/>
                  </a:lnTo>
                  <a:lnTo>
                    <a:pt x="261054" y="30939"/>
                  </a:lnTo>
                  <a:lnTo>
                    <a:pt x="268479" y="26444"/>
                  </a:lnTo>
                  <a:lnTo>
                    <a:pt x="275903" y="21949"/>
                  </a:lnTo>
                  <a:lnTo>
                    <a:pt x="283858" y="17982"/>
                  </a:lnTo>
                  <a:lnTo>
                    <a:pt x="291813" y="14280"/>
                  </a:lnTo>
                  <a:lnTo>
                    <a:pt x="300033" y="11107"/>
                  </a:lnTo>
                  <a:lnTo>
                    <a:pt x="308518" y="8198"/>
                  </a:lnTo>
                  <a:lnTo>
                    <a:pt x="317269" y="5553"/>
                  </a:lnTo>
                  <a:lnTo>
                    <a:pt x="326019" y="3967"/>
                  </a:lnTo>
                  <a:lnTo>
                    <a:pt x="334770" y="2116"/>
                  </a:lnTo>
                  <a:lnTo>
                    <a:pt x="344050" y="1058"/>
                  </a:lnTo>
                  <a:lnTo>
                    <a:pt x="353331" y="265"/>
                  </a:lnTo>
                  <a:lnTo>
                    <a:pt x="36261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400" dirty="0">
                <a:solidFill>
                  <a:srgbClr val="FFFFFF"/>
                </a:solidFill>
                <a:ea typeface="思源黑体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4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.jpeg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建筑物&#10;&#10;已生成极高可信度的说明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 bwMode="auto">
          <a:xfrm>
            <a:off x="0" y="4957539"/>
            <a:ext cx="9144000" cy="195486"/>
          </a:xfrm>
          <a:prstGeom prst="rect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61" tIns="34280" rIns="68561" bIns="34280" numCol="1" rtlCol="0" anchor="t" anchorCtr="0" compatLnSpc="1"/>
          <a:lstStyle/>
          <a:p>
            <a:pPr defTabSz="685165"/>
            <a:endParaRPr lang="zh-CN" altLang="en-US" sz="1100" dirty="0">
              <a:ea typeface="思源黑体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hdphoto" Target="../media/image3.jpe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hdphoto" Target="../media/image3.jpeg"/><Relationship Id="rId1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hdphoto" Target="../media/image3.jpeg"/><Relationship Id="rId1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hdphoto" Target="../media/image3.jpeg"/><Relationship Id="rId1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hdphoto" Target="../media/image3.jpeg"/><Relationship Id="rId1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21"/>
          <p:cNvGrpSpPr/>
          <p:nvPr/>
        </p:nvGrpSpPr>
        <p:grpSpPr>
          <a:xfrm>
            <a:off x="6629400" y="4552950"/>
            <a:ext cx="404408" cy="404354"/>
            <a:chOff x="5580489" y="5517147"/>
            <a:chExt cx="1127118" cy="1127118"/>
          </a:xfrm>
        </p:grpSpPr>
        <p:grpSp>
          <p:nvGrpSpPr>
            <p:cNvPr id="16" name="组合 22"/>
            <p:cNvGrpSpPr/>
            <p:nvPr/>
          </p:nvGrpSpPr>
          <p:grpSpPr>
            <a:xfrm>
              <a:off x="5580489" y="5517147"/>
              <a:ext cx="1127118" cy="112711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5" name="同心圆 24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  <a:ea typeface="思源黑体" pitchFamily="34" charset="-122"/>
                </a:endParaRPr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思源黑体" pitchFamily="34" charset="-122"/>
                </a:endParaRPr>
              </a:p>
            </p:txBody>
          </p:sp>
        </p:grpSp>
        <p:sp>
          <p:nvSpPr>
            <p:cNvPr id="24" name="任意多边形 23"/>
            <p:cNvSpPr/>
            <p:nvPr/>
          </p:nvSpPr>
          <p:spPr bwMode="auto">
            <a:xfrm>
              <a:off x="5849608" y="5808072"/>
              <a:ext cx="679814" cy="521192"/>
            </a:xfrm>
            <a:custGeom>
              <a:avLst/>
              <a:gdLst>
                <a:gd name="connsiteX0" fmla="*/ 14829 w 563476"/>
                <a:gd name="connsiteY0" fmla="*/ 416347 h 432000"/>
                <a:gd name="connsiteX1" fmla="*/ 556062 w 563476"/>
                <a:gd name="connsiteY1" fmla="*/ 416347 h 432000"/>
                <a:gd name="connsiteX2" fmla="*/ 563476 w 563476"/>
                <a:gd name="connsiteY2" fmla="*/ 424174 h 432000"/>
                <a:gd name="connsiteX3" fmla="*/ 556062 w 563476"/>
                <a:gd name="connsiteY3" fmla="*/ 432000 h 432000"/>
                <a:gd name="connsiteX4" fmla="*/ 14829 w 563476"/>
                <a:gd name="connsiteY4" fmla="*/ 432000 h 432000"/>
                <a:gd name="connsiteX5" fmla="*/ 0 w 563476"/>
                <a:gd name="connsiteY5" fmla="*/ 424174 h 432000"/>
                <a:gd name="connsiteX6" fmla="*/ 14829 w 563476"/>
                <a:gd name="connsiteY6" fmla="*/ 416347 h 432000"/>
                <a:gd name="connsiteX7" fmla="*/ 428869 w 563476"/>
                <a:gd name="connsiteY7" fmla="*/ 200347 h 432000"/>
                <a:gd name="connsiteX8" fmla="*/ 510260 w 563476"/>
                <a:gd name="connsiteY8" fmla="*/ 200347 h 432000"/>
                <a:gd name="connsiteX9" fmla="*/ 510260 w 563476"/>
                <a:gd name="connsiteY9" fmla="*/ 372521 h 432000"/>
                <a:gd name="connsiteX10" fmla="*/ 428869 w 563476"/>
                <a:gd name="connsiteY10" fmla="*/ 372521 h 432000"/>
                <a:gd name="connsiteX11" fmla="*/ 303652 w 563476"/>
                <a:gd name="connsiteY11" fmla="*/ 118956 h 432000"/>
                <a:gd name="connsiteX12" fmla="*/ 385043 w 563476"/>
                <a:gd name="connsiteY12" fmla="*/ 118956 h 432000"/>
                <a:gd name="connsiteX13" fmla="*/ 385043 w 563476"/>
                <a:gd name="connsiteY13" fmla="*/ 372521 h 432000"/>
                <a:gd name="connsiteX14" fmla="*/ 303652 w 563476"/>
                <a:gd name="connsiteY14" fmla="*/ 372521 h 432000"/>
                <a:gd name="connsiteX15" fmla="*/ 72001 w 563476"/>
                <a:gd name="connsiteY15" fmla="*/ 97044 h 432000"/>
                <a:gd name="connsiteX16" fmla="*/ 153392 w 563476"/>
                <a:gd name="connsiteY16" fmla="*/ 97044 h 432000"/>
                <a:gd name="connsiteX17" fmla="*/ 153392 w 563476"/>
                <a:gd name="connsiteY17" fmla="*/ 372521 h 432000"/>
                <a:gd name="connsiteX18" fmla="*/ 72001 w 563476"/>
                <a:gd name="connsiteY18" fmla="*/ 372521 h 432000"/>
                <a:gd name="connsiteX19" fmla="*/ 190957 w 563476"/>
                <a:gd name="connsiteY19" fmla="*/ 0 h 432000"/>
                <a:gd name="connsiteX20" fmla="*/ 272348 w 563476"/>
                <a:gd name="connsiteY20" fmla="*/ 0 h 432000"/>
                <a:gd name="connsiteX21" fmla="*/ 272348 w 563476"/>
                <a:gd name="connsiteY21" fmla="*/ 372521 h 432000"/>
                <a:gd name="connsiteX22" fmla="*/ 190957 w 563476"/>
                <a:gd name="connsiteY22" fmla="*/ 372521 h 43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63476" h="432000">
                  <a:moveTo>
                    <a:pt x="14829" y="416347"/>
                  </a:moveTo>
                  <a:cubicBezTo>
                    <a:pt x="556062" y="416347"/>
                    <a:pt x="556062" y="416347"/>
                    <a:pt x="556062" y="416347"/>
                  </a:cubicBezTo>
                  <a:cubicBezTo>
                    <a:pt x="556062" y="416347"/>
                    <a:pt x="563476" y="416347"/>
                    <a:pt x="563476" y="424174"/>
                  </a:cubicBezTo>
                  <a:cubicBezTo>
                    <a:pt x="563476" y="432000"/>
                    <a:pt x="556062" y="432000"/>
                    <a:pt x="556062" y="432000"/>
                  </a:cubicBezTo>
                  <a:lnTo>
                    <a:pt x="14829" y="432000"/>
                  </a:lnTo>
                  <a:cubicBezTo>
                    <a:pt x="7414" y="432000"/>
                    <a:pt x="0" y="432000"/>
                    <a:pt x="0" y="424174"/>
                  </a:cubicBezTo>
                  <a:cubicBezTo>
                    <a:pt x="0" y="416347"/>
                    <a:pt x="7414" y="416347"/>
                    <a:pt x="14829" y="416347"/>
                  </a:cubicBezTo>
                  <a:close/>
                  <a:moveTo>
                    <a:pt x="428869" y="200347"/>
                  </a:moveTo>
                  <a:lnTo>
                    <a:pt x="510260" y="200347"/>
                  </a:lnTo>
                  <a:lnTo>
                    <a:pt x="510260" y="372521"/>
                  </a:lnTo>
                  <a:lnTo>
                    <a:pt x="428869" y="372521"/>
                  </a:lnTo>
                  <a:close/>
                  <a:moveTo>
                    <a:pt x="303652" y="118956"/>
                  </a:moveTo>
                  <a:lnTo>
                    <a:pt x="385043" y="118956"/>
                  </a:lnTo>
                  <a:lnTo>
                    <a:pt x="385043" y="372521"/>
                  </a:lnTo>
                  <a:lnTo>
                    <a:pt x="303652" y="372521"/>
                  </a:lnTo>
                  <a:close/>
                  <a:moveTo>
                    <a:pt x="72001" y="97044"/>
                  </a:moveTo>
                  <a:lnTo>
                    <a:pt x="153392" y="97044"/>
                  </a:lnTo>
                  <a:lnTo>
                    <a:pt x="153392" y="372521"/>
                  </a:lnTo>
                  <a:lnTo>
                    <a:pt x="72001" y="372521"/>
                  </a:lnTo>
                  <a:close/>
                  <a:moveTo>
                    <a:pt x="190957" y="0"/>
                  </a:moveTo>
                  <a:lnTo>
                    <a:pt x="272348" y="0"/>
                  </a:lnTo>
                  <a:lnTo>
                    <a:pt x="272348" y="372521"/>
                  </a:lnTo>
                  <a:lnTo>
                    <a:pt x="190957" y="37252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ea typeface="思源黑体" pitchFamily="34" charset="-122"/>
              </a:endParaRPr>
            </a:p>
          </p:txBody>
        </p:sp>
      </p:grpSp>
      <p:grpSp>
        <p:nvGrpSpPr>
          <p:cNvPr id="22" name="组合 26"/>
          <p:cNvGrpSpPr/>
          <p:nvPr/>
        </p:nvGrpSpPr>
        <p:grpSpPr>
          <a:xfrm>
            <a:off x="8206192" y="4552950"/>
            <a:ext cx="404408" cy="404354"/>
            <a:chOff x="9690559" y="5640919"/>
            <a:chExt cx="1127118" cy="1127118"/>
          </a:xfrm>
        </p:grpSpPr>
        <p:grpSp>
          <p:nvGrpSpPr>
            <p:cNvPr id="23" name="组合 27"/>
            <p:cNvGrpSpPr/>
            <p:nvPr/>
          </p:nvGrpSpPr>
          <p:grpSpPr>
            <a:xfrm>
              <a:off x="9690559" y="5640919"/>
              <a:ext cx="1127118" cy="112711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2" name="同心圆 3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  <a:ea typeface="思源黑体" pitchFamily="34" charset="-122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思源黑体" pitchFamily="34" charset="-122"/>
                </a:endParaRPr>
              </a:p>
            </p:txBody>
          </p:sp>
        </p:grpSp>
        <p:grpSp>
          <p:nvGrpSpPr>
            <p:cNvPr id="27" name="组合 28"/>
            <p:cNvGrpSpPr/>
            <p:nvPr/>
          </p:nvGrpSpPr>
          <p:grpSpPr>
            <a:xfrm>
              <a:off x="10044772" y="5831110"/>
              <a:ext cx="444804" cy="571770"/>
              <a:chOff x="9222222" y="4228885"/>
              <a:chExt cx="360197" cy="463013"/>
            </a:xfrm>
            <a:solidFill>
              <a:srgbClr val="C00000"/>
            </a:solidFill>
          </p:grpSpPr>
          <p:sp>
            <p:nvSpPr>
              <p:cNvPr id="30" name="Freeform 109"/>
              <p:cNvSpPr>
                <a:spLocks noEditPoints="1"/>
              </p:cNvSpPr>
              <p:nvPr/>
            </p:nvSpPr>
            <p:spPr bwMode="auto">
              <a:xfrm flipH="1">
                <a:off x="9222222" y="4228885"/>
                <a:ext cx="360197" cy="463013"/>
              </a:xfrm>
              <a:custGeom>
                <a:avLst/>
                <a:gdLst>
                  <a:gd name="T0" fmla="*/ 208 w 224"/>
                  <a:gd name="T1" fmla="*/ 0 h 288"/>
                  <a:gd name="T2" fmla="*/ 16 w 224"/>
                  <a:gd name="T3" fmla="*/ 0 h 288"/>
                  <a:gd name="T4" fmla="*/ 0 w 224"/>
                  <a:gd name="T5" fmla="*/ 16 h 288"/>
                  <a:gd name="T6" fmla="*/ 0 w 224"/>
                  <a:gd name="T7" fmla="*/ 272 h 288"/>
                  <a:gd name="T8" fmla="*/ 16 w 224"/>
                  <a:gd name="T9" fmla="*/ 288 h 288"/>
                  <a:gd name="T10" fmla="*/ 176 w 224"/>
                  <a:gd name="T11" fmla="*/ 288 h 288"/>
                  <a:gd name="T12" fmla="*/ 176 w 224"/>
                  <a:gd name="T13" fmla="*/ 144 h 288"/>
                  <a:gd name="T14" fmla="*/ 224 w 224"/>
                  <a:gd name="T15" fmla="*/ 144 h 288"/>
                  <a:gd name="T16" fmla="*/ 224 w 224"/>
                  <a:gd name="T17" fmla="*/ 16 h 288"/>
                  <a:gd name="T18" fmla="*/ 208 w 224"/>
                  <a:gd name="T19" fmla="*/ 0 h 288"/>
                  <a:gd name="T20" fmla="*/ 168 w 224"/>
                  <a:gd name="T21" fmla="*/ 104 h 288"/>
                  <a:gd name="T22" fmla="*/ 56 w 224"/>
                  <a:gd name="T23" fmla="*/ 104 h 288"/>
                  <a:gd name="T24" fmla="*/ 56 w 224"/>
                  <a:gd name="T25" fmla="*/ 88 h 288"/>
                  <a:gd name="T26" fmla="*/ 168 w 224"/>
                  <a:gd name="T27" fmla="*/ 88 h 288"/>
                  <a:gd name="T28" fmla="*/ 168 w 224"/>
                  <a:gd name="T29" fmla="*/ 104 h 288"/>
                  <a:gd name="T30" fmla="*/ 168 w 224"/>
                  <a:gd name="T31" fmla="*/ 72 h 288"/>
                  <a:gd name="T32" fmla="*/ 56 w 224"/>
                  <a:gd name="T33" fmla="*/ 72 h 288"/>
                  <a:gd name="T34" fmla="*/ 56 w 224"/>
                  <a:gd name="T35" fmla="*/ 56 h 288"/>
                  <a:gd name="T36" fmla="*/ 168 w 224"/>
                  <a:gd name="T37" fmla="*/ 56 h 288"/>
                  <a:gd name="T38" fmla="*/ 168 w 224"/>
                  <a:gd name="T39" fmla="*/ 72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24" h="288">
                    <a:moveTo>
                      <a:pt x="208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0" y="281"/>
                      <a:pt x="7" y="288"/>
                      <a:pt x="16" y="288"/>
                    </a:cubicBezTo>
                    <a:cubicBezTo>
                      <a:pt x="176" y="288"/>
                      <a:pt x="176" y="288"/>
                      <a:pt x="176" y="288"/>
                    </a:cubicBezTo>
                    <a:cubicBezTo>
                      <a:pt x="176" y="144"/>
                      <a:pt x="176" y="144"/>
                      <a:pt x="176" y="144"/>
                    </a:cubicBezTo>
                    <a:cubicBezTo>
                      <a:pt x="224" y="144"/>
                      <a:pt x="224" y="144"/>
                      <a:pt x="224" y="144"/>
                    </a:cubicBezTo>
                    <a:cubicBezTo>
                      <a:pt x="224" y="16"/>
                      <a:pt x="224" y="16"/>
                      <a:pt x="224" y="16"/>
                    </a:cubicBezTo>
                    <a:cubicBezTo>
                      <a:pt x="224" y="7"/>
                      <a:pt x="217" y="0"/>
                      <a:pt x="208" y="0"/>
                    </a:cubicBezTo>
                    <a:close/>
                    <a:moveTo>
                      <a:pt x="168" y="104"/>
                    </a:moveTo>
                    <a:cubicBezTo>
                      <a:pt x="56" y="104"/>
                      <a:pt x="56" y="104"/>
                      <a:pt x="56" y="104"/>
                    </a:cubicBezTo>
                    <a:cubicBezTo>
                      <a:pt x="56" y="88"/>
                      <a:pt x="56" y="88"/>
                      <a:pt x="56" y="88"/>
                    </a:cubicBezTo>
                    <a:cubicBezTo>
                      <a:pt x="168" y="88"/>
                      <a:pt x="168" y="88"/>
                      <a:pt x="168" y="88"/>
                    </a:cubicBezTo>
                    <a:lnTo>
                      <a:pt x="168" y="104"/>
                    </a:lnTo>
                    <a:close/>
                    <a:moveTo>
                      <a:pt x="168" y="72"/>
                    </a:moveTo>
                    <a:cubicBezTo>
                      <a:pt x="56" y="72"/>
                      <a:pt x="56" y="72"/>
                      <a:pt x="56" y="72"/>
                    </a:cubicBezTo>
                    <a:cubicBezTo>
                      <a:pt x="56" y="56"/>
                      <a:pt x="56" y="56"/>
                      <a:pt x="56" y="56"/>
                    </a:cubicBezTo>
                    <a:cubicBezTo>
                      <a:pt x="168" y="56"/>
                      <a:pt x="168" y="56"/>
                      <a:pt x="168" y="56"/>
                    </a:cubicBezTo>
                    <a:lnTo>
                      <a:pt x="168" y="72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3765">
                  <a:defRPr/>
                </a:pPr>
                <a:endParaRPr lang="zh-CN" altLang="en-US" dirty="0">
                  <a:solidFill>
                    <a:srgbClr val="C00000"/>
                  </a:solidFill>
                  <a:latin typeface="Calibri" panose="020F0502020204030204"/>
                  <a:ea typeface="思源黑体"/>
                </a:endParaRPr>
              </a:p>
            </p:txBody>
          </p:sp>
          <p:sp>
            <p:nvSpPr>
              <p:cNvPr id="31" name="任意多边形 30"/>
              <p:cNvSpPr>
                <a:spLocks noChangeArrowheads="1"/>
              </p:cNvSpPr>
              <p:nvPr/>
            </p:nvSpPr>
            <p:spPr bwMode="auto">
              <a:xfrm flipH="1">
                <a:off x="9222222" y="4490367"/>
                <a:ext cx="51067" cy="201531"/>
              </a:xfrm>
              <a:custGeom>
                <a:avLst/>
                <a:gdLst>
                  <a:gd name="connsiteX0" fmla="*/ 51067 w 51067"/>
                  <a:gd name="connsiteY0" fmla="*/ 149783 h 201531"/>
                  <a:gd name="connsiteX1" fmla="*/ 0 w 51067"/>
                  <a:gd name="connsiteY1" fmla="*/ 149783 h 201531"/>
                  <a:gd name="connsiteX2" fmla="*/ 0 w 51067"/>
                  <a:gd name="connsiteY2" fmla="*/ 201531 h 201531"/>
                  <a:gd name="connsiteX3" fmla="*/ 25533 w 51067"/>
                  <a:gd name="connsiteY3" fmla="*/ 201531 h 201531"/>
                  <a:gd name="connsiteX4" fmla="*/ 51067 w 51067"/>
                  <a:gd name="connsiteY4" fmla="*/ 175657 h 201531"/>
                  <a:gd name="connsiteX5" fmla="*/ 51067 w 51067"/>
                  <a:gd name="connsiteY5" fmla="*/ 149783 h 201531"/>
                  <a:gd name="connsiteX6" fmla="*/ 51067 w 51067"/>
                  <a:gd name="connsiteY6" fmla="*/ 74552 h 201531"/>
                  <a:gd name="connsiteX7" fmla="*/ 0 w 51067"/>
                  <a:gd name="connsiteY7" fmla="*/ 74552 h 201531"/>
                  <a:gd name="connsiteX8" fmla="*/ 0 w 51067"/>
                  <a:gd name="connsiteY8" fmla="*/ 126300 h 201531"/>
                  <a:gd name="connsiteX9" fmla="*/ 51067 w 51067"/>
                  <a:gd name="connsiteY9" fmla="*/ 126300 h 201531"/>
                  <a:gd name="connsiteX10" fmla="*/ 51067 w 51067"/>
                  <a:gd name="connsiteY10" fmla="*/ 0 h 201531"/>
                  <a:gd name="connsiteX11" fmla="*/ 0 w 51067"/>
                  <a:gd name="connsiteY11" fmla="*/ 0 h 201531"/>
                  <a:gd name="connsiteX12" fmla="*/ 0 w 51067"/>
                  <a:gd name="connsiteY12" fmla="*/ 51069 h 201531"/>
                  <a:gd name="connsiteX13" fmla="*/ 51067 w 51067"/>
                  <a:gd name="connsiteY13" fmla="*/ 51069 h 2015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1067" h="201531">
                    <a:moveTo>
                      <a:pt x="51067" y="149783"/>
                    </a:moveTo>
                    <a:cubicBezTo>
                      <a:pt x="0" y="149783"/>
                      <a:pt x="0" y="149783"/>
                      <a:pt x="0" y="149783"/>
                    </a:cubicBezTo>
                    <a:lnTo>
                      <a:pt x="0" y="201531"/>
                    </a:lnTo>
                    <a:cubicBezTo>
                      <a:pt x="25533" y="201531"/>
                      <a:pt x="25533" y="201531"/>
                      <a:pt x="25533" y="201531"/>
                    </a:cubicBezTo>
                    <a:cubicBezTo>
                      <a:pt x="39896" y="201531"/>
                      <a:pt x="51067" y="190211"/>
                      <a:pt x="51067" y="175657"/>
                    </a:cubicBezTo>
                    <a:cubicBezTo>
                      <a:pt x="51067" y="149783"/>
                      <a:pt x="51067" y="149783"/>
                      <a:pt x="51067" y="149783"/>
                    </a:cubicBezTo>
                    <a:close/>
                    <a:moveTo>
                      <a:pt x="51067" y="74552"/>
                    </a:moveTo>
                    <a:lnTo>
                      <a:pt x="0" y="74552"/>
                    </a:lnTo>
                    <a:lnTo>
                      <a:pt x="0" y="126300"/>
                    </a:lnTo>
                    <a:lnTo>
                      <a:pt x="51067" y="126300"/>
                    </a:lnTo>
                    <a:close/>
                    <a:moveTo>
                      <a:pt x="51067" y="0"/>
                    </a:moveTo>
                    <a:lnTo>
                      <a:pt x="0" y="0"/>
                    </a:lnTo>
                    <a:lnTo>
                      <a:pt x="0" y="51069"/>
                    </a:lnTo>
                    <a:lnTo>
                      <a:pt x="51067" y="51069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3765">
                  <a:defRPr/>
                </a:pPr>
                <a:endParaRPr lang="zh-CN" altLang="en-US" dirty="0">
                  <a:solidFill>
                    <a:sysClr val="windowText" lastClr="000000"/>
                  </a:solidFill>
                  <a:latin typeface="Calibri" panose="020F0502020204030204"/>
                  <a:ea typeface="思源黑体"/>
                </a:endParaRPr>
              </a:p>
            </p:txBody>
          </p:sp>
        </p:grpSp>
      </p:grpSp>
      <p:grpSp>
        <p:nvGrpSpPr>
          <p:cNvPr id="28" name="组合 33"/>
          <p:cNvGrpSpPr/>
          <p:nvPr/>
        </p:nvGrpSpPr>
        <p:grpSpPr>
          <a:xfrm>
            <a:off x="7404478" y="4552950"/>
            <a:ext cx="404408" cy="404354"/>
            <a:chOff x="7654445" y="4368208"/>
            <a:chExt cx="1127118" cy="1127118"/>
          </a:xfrm>
        </p:grpSpPr>
        <p:grpSp>
          <p:nvGrpSpPr>
            <p:cNvPr id="29" name="组合 34"/>
            <p:cNvGrpSpPr/>
            <p:nvPr/>
          </p:nvGrpSpPr>
          <p:grpSpPr>
            <a:xfrm>
              <a:off x="7654445" y="4368208"/>
              <a:ext cx="1127118" cy="112711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7" name="同心圆 3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  <a:ea typeface="思源黑体" pitchFamily="34" charset="-122"/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思源黑体" pitchFamily="34" charset="-122"/>
                </a:endParaRPr>
              </a:p>
            </p:txBody>
          </p:sp>
        </p:grpSp>
        <p:sp>
          <p:nvSpPr>
            <p:cNvPr id="36" name="Freeform 177"/>
            <p:cNvSpPr>
              <a:spLocks noEditPoints="1"/>
            </p:cNvSpPr>
            <p:nvPr/>
          </p:nvSpPr>
          <p:spPr bwMode="auto">
            <a:xfrm>
              <a:off x="7919691" y="4567006"/>
              <a:ext cx="596626" cy="603948"/>
            </a:xfrm>
            <a:custGeom>
              <a:avLst/>
              <a:gdLst>
                <a:gd name="T0" fmla="*/ 46 w 69"/>
                <a:gd name="T1" fmla="*/ 16 h 70"/>
                <a:gd name="T2" fmla="*/ 46 w 69"/>
                <a:gd name="T3" fmla="*/ 34 h 70"/>
                <a:gd name="T4" fmla="*/ 55 w 69"/>
                <a:gd name="T5" fmla="*/ 25 h 70"/>
                <a:gd name="T6" fmla="*/ 46 w 69"/>
                <a:gd name="T7" fmla="*/ 16 h 70"/>
                <a:gd name="T8" fmla="*/ 61 w 69"/>
                <a:gd name="T9" fmla="*/ 9 h 70"/>
                <a:gd name="T10" fmla="*/ 29 w 69"/>
                <a:gd name="T11" fmla="*/ 9 h 70"/>
                <a:gd name="T12" fmla="*/ 26 w 69"/>
                <a:gd name="T13" fmla="*/ 37 h 70"/>
                <a:gd name="T14" fmla="*/ 20 w 69"/>
                <a:gd name="T15" fmla="*/ 43 h 70"/>
                <a:gd name="T16" fmla="*/ 27 w 69"/>
                <a:gd name="T17" fmla="*/ 50 h 70"/>
                <a:gd name="T18" fmla="*/ 33 w 69"/>
                <a:gd name="T19" fmla="*/ 44 h 70"/>
                <a:gd name="T20" fmla="*/ 61 w 69"/>
                <a:gd name="T21" fmla="*/ 41 h 70"/>
                <a:gd name="T22" fmla="*/ 61 w 69"/>
                <a:gd name="T23" fmla="*/ 9 h 70"/>
                <a:gd name="T24" fmla="*/ 34 w 69"/>
                <a:gd name="T25" fmla="*/ 36 h 70"/>
                <a:gd name="T26" fmla="*/ 34 w 69"/>
                <a:gd name="T27" fmla="*/ 14 h 70"/>
                <a:gd name="T28" fmla="*/ 56 w 69"/>
                <a:gd name="T29" fmla="*/ 14 h 70"/>
                <a:gd name="T30" fmla="*/ 56 w 69"/>
                <a:gd name="T31" fmla="*/ 36 h 70"/>
                <a:gd name="T32" fmla="*/ 34 w 69"/>
                <a:gd name="T33" fmla="*/ 36 h 70"/>
                <a:gd name="T34" fmla="*/ 17 w 69"/>
                <a:gd name="T35" fmla="*/ 43 h 70"/>
                <a:gd name="T36" fmla="*/ 0 w 69"/>
                <a:gd name="T37" fmla="*/ 58 h 70"/>
                <a:gd name="T38" fmla="*/ 11 w 69"/>
                <a:gd name="T39" fmla="*/ 70 h 70"/>
                <a:gd name="T40" fmla="*/ 27 w 69"/>
                <a:gd name="T41" fmla="*/ 52 h 70"/>
                <a:gd name="T42" fmla="*/ 17 w 69"/>
                <a:gd name="T43" fmla="*/ 43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9" h="70">
                  <a:moveTo>
                    <a:pt x="46" y="16"/>
                  </a:moveTo>
                  <a:cubicBezTo>
                    <a:pt x="50" y="21"/>
                    <a:pt x="52" y="26"/>
                    <a:pt x="46" y="34"/>
                  </a:cubicBezTo>
                  <a:cubicBezTo>
                    <a:pt x="51" y="34"/>
                    <a:pt x="55" y="30"/>
                    <a:pt x="55" y="25"/>
                  </a:cubicBezTo>
                  <a:cubicBezTo>
                    <a:pt x="55" y="20"/>
                    <a:pt x="51" y="16"/>
                    <a:pt x="46" y="16"/>
                  </a:cubicBezTo>
                  <a:close/>
                  <a:moveTo>
                    <a:pt x="61" y="9"/>
                  </a:moveTo>
                  <a:cubicBezTo>
                    <a:pt x="52" y="0"/>
                    <a:pt x="38" y="0"/>
                    <a:pt x="29" y="9"/>
                  </a:cubicBezTo>
                  <a:cubicBezTo>
                    <a:pt x="22" y="16"/>
                    <a:pt x="21" y="28"/>
                    <a:pt x="26" y="37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42" y="49"/>
                    <a:pt x="53" y="48"/>
                    <a:pt x="61" y="41"/>
                  </a:cubicBezTo>
                  <a:cubicBezTo>
                    <a:pt x="69" y="32"/>
                    <a:pt x="69" y="18"/>
                    <a:pt x="61" y="9"/>
                  </a:cubicBezTo>
                  <a:close/>
                  <a:moveTo>
                    <a:pt x="34" y="36"/>
                  </a:moveTo>
                  <a:cubicBezTo>
                    <a:pt x="28" y="30"/>
                    <a:pt x="28" y="20"/>
                    <a:pt x="34" y="14"/>
                  </a:cubicBezTo>
                  <a:cubicBezTo>
                    <a:pt x="40" y="8"/>
                    <a:pt x="50" y="8"/>
                    <a:pt x="56" y="14"/>
                  </a:cubicBezTo>
                  <a:cubicBezTo>
                    <a:pt x="62" y="20"/>
                    <a:pt x="62" y="30"/>
                    <a:pt x="56" y="36"/>
                  </a:cubicBezTo>
                  <a:cubicBezTo>
                    <a:pt x="50" y="42"/>
                    <a:pt x="40" y="42"/>
                    <a:pt x="34" y="36"/>
                  </a:cubicBezTo>
                  <a:close/>
                  <a:moveTo>
                    <a:pt x="17" y="43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11" y="70"/>
                    <a:pt x="11" y="70"/>
                    <a:pt x="11" y="70"/>
                  </a:cubicBezTo>
                  <a:cubicBezTo>
                    <a:pt x="27" y="52"/>
                    <a:pt x="27" y="52"/>
                    <a:pt x="27" y="52"/>
                  </a:cubicBezTo>
                  <a:lnTo>
                    <a:pt x="17" y="43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思源黑体" pitchFamily="34" charset="-122"/>
              </a:endParaRPr>
            </a:p>
          </p:txBody>
        </p:sp>
      </p:grpSp>
      <p:grpSp>
        <p:nvGrpSpPr>
          <p:cNvPr id="34" name="组合 38"/>
          <p:cNvGrpSpPr/>
          <p:nvPr/>
        </p:nvGrpSpPr>
        <p:grpSpPr>
          <a:xfrm>
            <a:off x="1415721" y="819779"/>
            <a:ext cx="1294942" cy="1741702"/>
            <a:chOff x="2536088" y="1028732"/>
            <a:chExt cx="1424436" cy="1915872"/>
          </a:xfrm>
        </p:grpSpPr>
        <p:sp>
          <p:nvSpPr>
            <p:cNvPr id="40" name="圆角矩形 39"/>
            <p:cNvSpPr/>
            <p:nvPr/>
          </p:nvSpPr>
          <p:spPr>
            <a:xfrm>
              <a:off x="2536088" y="1039589"/>
              <a:ext cx="1424436" cy="1905015"/>
            </a:xfrm>
            <a:prstGeom prst="roundRect">
              <a:avLst>
                <a:gd name="adj" fmla="val 699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2536088" y="1219233"/>
              <a:ext cx="1424436" cy="146691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>
              <a:innerShdw blurRad="50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2536088" y="1028732"/>
              <a:ext cx="1424436" cy="1905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76200" dist="50800" dir="5400000" sx="97000" sy="97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 rot="10800000">
              <a:off x="2536088" y="2681534"/>
              <a:ext cx="1424436" cy="1905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76200" dist="50800" dir="16200000" sx="97000" sy="97000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  <p:sp>
          <p:nvSpPr>
            <p:cNvPr id="44" name="文本框 18"/>
            <p:cNvSpPr txBox="1"/>
            <p:nvPr/>
          </p:nvSpPr>
          <p:spPr>
            <a:xfrm>
              <a:off x="2907878" y="1239593"/>
              <a:ext cx="637050" cy="13203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7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思源黑体" pitchFamily="34" charset="-122"/>
                  <a:ea typeface="思源黑体" pitchFamily="34" charset="-122"/>
                </a:rPr>
                <a:t>阳</a:t>
              </a:r>
              <a:endParaRPr lang="zh-CN" altLang="en-U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" pitchFamily="34" charset="-122"/>
                <a:ea typeface="思源黑体" pitchFamily="34" charset="-122"/>
              </a:endParaRPr>
            </a:p>
          </p:txBody>
        </p:sp>
      </p:grpSp>
      <p:grpSp>
        <p:nvGrpSpPr>
          <p:cNvPr id="35" name="组合 44"/>
          <p:cNvGrpSpPr/>
          <p:nvPr/>
        </p:nvGrpSpPr>
        <p:grpSpPr>
          <a:xfrm>
            <a:off x="3060819" y="819779"/>
            <a:ext cx="1294942" cy="1741702"/>
            <a:chOff x="4438114" y="1028732"/>
            <a:chExt cx="1424436" cy="1915872"/>
          </a:xfrm>
        </p:grpSpPr>
        <p:sp>
          <p:nvSpPr>
            <p:cNvPr id="46" name="圆角矩形 45"/>
            <p:cNvSpPr/>
            <p:nvPr/>
          </p:nvSpPr>
          <p:spPr>
            <a:xfrm>
              <a:off x="4438114" y="1039589"/>
              <a:ext cx="1424436" cy="1905015"/>
            </a:xfrm>
            <a:prstGeom prst="roundRect">
              <a:avLst>
                <a:gd name="adj" fmla="val 699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4438114" y="1219233"/>
              <a:ext cx="1424436" cy="146691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>
              <a:innerShdw blurRad="50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4438114" y="1028732"/>
              <a:ext cx="1424436" cy="1905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76200" dist="50800" dir="5400000" sx="97000" sy="97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 rot="10800000">
              <a:off x="4438114" y="2681534"/>
              <a:ext cx="1424436" cy="1905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76200" dist="50800" dir="16200000" sx="97000" sy="97000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  <p:sp>
          <p:nvSpPr>
            <p:cNvPr id="50" name="文本框 40"/>
            <p:cNvSpPr txBox="1"/>
            <p:nvPr/>
          </p:nvSpPr>
          <p:spPr>
            <a:xfrm>
              <a:off x="4823156" y="1239593"/>
              <a:ext cx="637050" cy="13203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7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思源黑体" pitchFamily="34" charset="-122"/>
                  <a:ea typeface="思源黑体" pitchFamily="34" charset="-122"/>
                </a:rPr>
                <a:t>光</a:t>
              </a:r>
              <a:endParaRPr lang="zh-CN" altLang="en-U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" pitchFamily="34" charset="-122"/>
                <a:ea typeface="思源黑体" pitchFamily="34" charset="-122"/>
              </a:endParaRPr>
            </a:p>
          </p:txBody>
        </p:sp>
      </p:grpSp>
      <p:grpSp>
        <p:nvGrpSpPr>
          <p:cNvPr id="39" name="组合 50"/>
          <p:cNvGrpSpPr/>
          <p:nvPr/>
        </p:nvGrpSpPr>
        <p:grpSpPr>
          <a:xfrm>
            <a:off x="4694487" y="819779"/>
            <a:ext cx="1294942" cy="1741702"/>
            <a:chOff x="6348047" y="1028732"/>
            <a:chExt cx="1424436" cy="1915872"/>
          </a:xfrm>
        </p:grpSpPr>
        <p:sp>
          <p:nvSpPr>
            <p:cNvPr id="52" name="圆角矩形 51"/>
            <p:cNvSpPr/>
            <p:nvPr/>
          </p:nvSpPr>
          <p:spPr>
            <a:xfrm>
              <a:off x="6348047" y="1039589"/>
              <a:ext cx="1424436" cy="1905015"/>
            </a:xfrm>
            <a:prstGeom prst="roundRect">
              <a:avLst>
                <a:gd name="adj" fmla="val 699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6348047" y="1219233"/>
              <a:ext cx="1424436" cy="146691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>
              <a:innerShdw blurRad="50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6348047" y="1028732"/>
              <a:ext cx="1424436" cy="1905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76200" dist="50800" dir="5400000" sx="97000" sy="97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 rot="10800000">
              <a:off x="6348047" y="2681534"/>
              <a:ext cx="1424436" cy="1905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76200" dist="50800" dir="16200000" sx="97000" sy="97000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  <p:sp>
          <p:nvSpPr>
            <p:cNvPr id="56" name="文本框 57"/>
            <p:cNvSpPr txBox="1"/>
            <p:nvPr/>
          </p:nvSpPr>
          <p:spPr>
            <a:xfrm>
              <a:off x="6759593" y="1239593"/>
              <a:ext cx="637050" cy="13203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7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思源黑体" pitchFamily="34" charset="-122"/>
                  <a:ea typeface="思源黑体" pitchFamily="34" charset="-122"/>
                </a:rPr>
                <a:t>心</a:t>
              </a:r>
              <a:endParaRPr lang="zh-CN" altLang="en-U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" pitchFamily="34" charset="-122"/>
                <a:ea typeface="思源黑体" pitchFamily="34" charset="-122"/>
              </a:endParaRPr>
            </a:p>
          </p:txBody>
        </p:sp>
      </p:grpSp>
      <p:grpSp>
        <p:nvGrpSpPr>
          <p:cNvPr id="45" name="组合 56"/>
          <p:cNvGrpSpPr/>
          <p:nvPr/>
        </p:nvGrpSpPr>
        <p:grpSpPr>
          <a:xfrm>
            <a:off x="6342416" y="819779"/>
            <a:ext cx="1294942" cy="1741702"/>
            <a:chOff x="8231476" y="1028732"/>
            <a:chExt cx="1424436" cy="1915872"/>
          </a:xfrm>
        </p:grpSpPr>
        <p:sp>
          <p:nvSpPr>
            <p:cNvPr id="58" name="圆角矩形 57"/>
            <p:cNvSpPr/>
            <p:nvPr/>
          </p:nvSpPr>
          <p:spPr>
            <a:xfrm>
              <a:off x="8231476" y="1039589"/>
              <a:ext cx="1424436" cy="1905015"/>
            </a:xfrm>
            <a:prstGeom prst="roundRect">
              <a:avLst>
                <a:gd name="adj" fmla="val 699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8231476" y="1219233"/>
              <a:ext cx="1424436" cy="146691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>
              <a:innerShdw blurRad="50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8231476" y="1028732"/>
              <a:ext cx="1424436" cy="1905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76200" dist="50800" dir="5400000" sx="97000" sy="97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 rot="10800000">
              <a:off x="8231476" y="2681534"/>
              <a:ext cx="1424436" cy="1905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76200" dist="50800" dir="16200000" sx="97000" sy="97000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  <p:sp>
          <p:nvSpPr>
            <p:cNvPr id="62" name="文本框 74"/>
            <p:cNvSpPr txBox="1"/>
            <p:nvPr/>
          </p:nvSpPr>
          <p:spPr>
            <a:xfrm>
              <a:off x="8616518" y="1239593"/>
              <a:ext cx="637050" cy="13203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7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思源黑体" pitchFamily="34" charset="-122"/>
                  <a:ea typeface="思源黑体" pitchFamily="34" charset="-122"/>
                </a:rPr>
                <a:t>态</a:t>
              </a:r>
              <a:endParaRPr lang="zh-CN" altLang="en-U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" pitchFamily="34" charset="-122"/>
                <a:ea typeface="思源黑体" pitchFamily="34" charset="-122"/>
              </a:endParaRPr>
            </a:p>
          </p:txBody>
        </p:sp>
      </p:grpSp>
      <p:grpSp>
        <p:nvGrpSpPr>
          <p:cNvPr id="51" name="组合 62"/>
          <p:cNvGrpSpPr/>
          <p:nvPr/>
        </p:nvGrpSpPr>
        <p:grpSpPr>
          <a:xfrm>
            <a:off x="2498095" y="1207831"/>
            <a:ext cx="760130" cy="184727"/>
            <a:chOff x="2819400" y="387818"/>
            <a:chExt cx="1384660" cy="310682"/>
          </a:xfrm>
        </p:grpSpPr>
        <p:sp>
          <p:nvSpPr>
            <p:cNvPr id="64" name="椭圆 63"/>
            <p:cNvSpPr/>
            <p:nvPr/>
          </p:nvSpPr>
          <p:spPr>
            <a:xfrm>
              <a:off x="2819400" y="393700"/>
              <a:ext cx="304800" cy="3048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  <p:sp>
          <p:nvSpPr>
            <p:cNvPr id="65" name="椭圆 64"/>
            <p:cNvSpPr/>
            <p:nvPr/>
          </p:nvSpPr>
          <p:spPr>
            <a:xfrm>
              <a:off x="3899260" y="387818"/>
              <a:ext cx="304800" cy="3048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  <p:sp>
          <p:nvSpPr>
            <p:cNvPr id="66" name="圆角矩形 65"/>
            <p:cNvSpPr/>
            <p:nvPr/>
          </p:nvSpPr>
          <p:spPr>
            <a:xfrm>
              <a:off x="2883260" y="466379"/>
              <a:ext cx="1256939" cy="159442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bg1"/>
                </a:gs>
                <a:gs pos="25000">
                  <a:srgbClr val="FBFBFB"/>
                </a:gs>
                <a:gs pos="37000">
                  <a:srgbClr val="F8F8F8"/>
                </a:gs>
                <a:gs pos="89000">
                  <a:schemeClr val="bg1">
                    <a:lumMod val="85000"/>
                  </a:schemeClr>
                </a:gs>
                <a:gs pos="78000">
                  <a:srgbClr val="E7E7E7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88900" sx="101000" sy="1010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  <p:sp>
          <p:nvSpPr>
            <p:cNvPr id="67" name="圆角矩形 66"/>
            <p:cNvSpPr/>
            <p:nvPr/>
          </p:nvSpPr>
          <p:spPr>
            <a:xfrm>
              <a:off x="2883260" y="466379"/>
              <a:ext cx="1256939" cy="15944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29000">
                  <a:schemeClr val="tx1">
                    <a:alpha val="2000"/>
                  </a:schemeClr>
                </a:gs>
                <a:gs pos="100000">
                  <a:schemeClr val="tx1">
                    <a:alpha val="13000"/>
                  </a:scheme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</p:grpSp>
      <p:grpSp>
        <p:nvGrpSpPr>
          <p:cNvPr id="57" name="组合 67"/>
          <p:cNvGrpSpPr/>
          <p:nvPr/>
        </p:nvGrpSpPr>
        <p:grpSpPr>
          <a:xfrm>
            <a:off x="4144471" y="1203324"/>
            <a:ext cx="760130" cy="184727"/>
            <a:chOff x="2819400" y="387818"/>
            <a:chExt cx="1384660" cy="310682"/>
          </a:xfrm>
        </p:grpSpPr>
        <p:sp>
          <p:nvSpPr>
            <p:cNvPr id="69" name="椭圆 68"/>
            <p:cNvSpPr/>
            <p:nvPr/>
          </p:nvSpPr>
          <p:spPr>
            <a:xfrm>
              <a:off x="2819400" y="393700"/>
              <a:ext cx="304800" cy="3048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  <p:sp>
          <p:nvSpPr>
            <p:cNvPr id="70" name="椭圆 69"/>
            <p:cNvSpPr/>
            <p:nvPr/>
          </p:nvSpPr>
          <p:spPr>
            <a:xfrm>
              <a:off x="3899260" y="387818"/>
              <a:ext cx="304800" cy="3048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  <p:sp>
          <p:nvSpPr>
            <p:cNvPr id="71" name="圆角矩形 70"/>
            <p:cNvSpPr/>
            <p:nvPr/>
          </p:nvSpPr>
          <p:spPr>
            <a:xfrm>
              <a:off x="2883260" y="466379"/>
              <a:ext cx="1256939" cy="159442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bg1"/>
                </a:gs>
                <a:gs pos="25000">
                  <a:srgbClr val="FBFBFB"/>
                </a:gs>
                <a:gs pos="37000">
                  <a:srgbClr val="F8F8F8"/>
                </a:gs>
                <a:gs pos="89000">
                  <a:schemeClr val="bg1">
                    <a:lumMod val="85000"/>
                  </a:schemeClr>
                </a:gs>
                <a:gs pos="78000">
                  <a:srgbClr val="E7E7E7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88900" sx="101000" sy="1010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  <p:sp>
          <p:nvSpPr>
            <p:cNvPr id="72" name="圆角矩形 71"/>
            <p:cNvSpPr/>
            <p:nvPr/>
          </p:nvSpPr>
          <p:spPr>
            <a:xfrm>
              <a:off x="2883260" y="466379"/>
              <a:ext cx="1256939" cy="15944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29000">
                  <a:schemeClr val="tx1">
                    <a:alpha val="2000"/>
                  </a:schemeClr>
                </a:gs>
                <a:gs pos="100000">
                  <a:schemeClr val="tx1">
                    <a:alpha val="13000"/>
                  </a:scheme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</p:grpSp>
      <p:grpSp>
        <p:nvGrpSpPr>
          <p:cNvPr id="63" name="组合 72"/>
          <p:cNvGrpSpPr/>
          <p:nvPr/>
        </p:nvGrpSpPr>
        <p:grpSpPr>
          <a:xfrm>
            <a:off x="5781732" y="1203324"/>
            <a:ext cx="760130" cy="184727"/>
            <a:chOff x="2819400" y="387818"/>
            <a:chExt cx="1384660" cy="310682"/>
          </a:xfrm>
        </p:grpSpPr>
        <p:sp>
          <p:nvSpPr>
            <p:cNvPr id="74" name="椭圆 73"/>
            <p:cNvSpPr/>
            <p:nvPr/>
          </p:nvSpPr>
          <p:spPr>
            <a:xfrm>
              <a:off x="2819400" y="393700"/>
              <a:ext cx="304800" cy="3048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  <p:sp>
          <p:nvSpPr>
            <p:cNvPr id="75" name="椭圆 74"/>
            <p:cNvSpPr/>
            <p:nvPr/>
          </p:nvSpPr>
          <p:spPr>
            <a:xfrm>
              <a:off x="3899260" y="387818"/>
              <a:ext cx="304800" cy="3048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  <p:sp>
          <p:nvSpPr>
            <p:cNvPr id="76" name="圆角矩形 75"/>
            <p:cNvSpPr/>
            <p:nvPr/>
          </p:nvSpPr>
          <p:spPr>
            <a:xfrm>
              <a:off x="2883260" y="466379"/>
              <a:ext cx="1256939" cy="159442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bg1"/>
                </a:gs>
                <a:gs pos="25000">
                  <a:srgbClr val="FBFBFB"/>
                </a:gs>
                <a:gs pos="37000">
                  <a:srgbClr val="F8F8F8"/>
                </a:gs>
                <a:gs pos="89000">
                  <a:schemeClr val="bg1">
                    <a:lumMod val="85000"/>
                  </a:schemeClr>
                </a:gs>
                <a:gs pos="78000">
                  <a:srgbClr val="E7E7E7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88900" sx="101000" sy="1010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  <p:sp>
          <p:nvSpPr>
            <p:cNvPr id="77" name="圆角矩形 76"/>
            <p:cNvSpPr/>
            <p:nvPr/>
          </p:nvSpPr>
          <p:spPr>
            <a:xfrm>
              <a:off x="2883260" y="466379"/>
              <a:ext cx="1256939" cy="15944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29000">
                  <a:schemeClr val="tx1">
                    <a:alpha val="2000"/>
                  </a:schemeClr>
                </a:gs>
                <a:gs pos="100000">
                  <a:schemeClr val="tx1">
                    <a:alpha val="13000"/>
                  </a:scheme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</p:grpSp>
      <p:sp>
        <p:nvSpPr>
          <p:cNvPr id="78" name="TextBox 168"/>
          <p:cNvSpPr txBox="1"/>
          <p:nvPr/>
        </p:nvSpPr>
        <p:spPr>
          <a:xfrm>
            <a:off x="1447800" y="2953759"/>
            <a:ext cx="6172200" cy="623235"/>
          </a:xfrm>
          <a:prstGeom prst="rect">
            <a:avLst/>
          </a:prstGeom>
          <a:noFill/>
        </p:spPr>
        <p:txBody>
          <a:bodyPr wrap="square" lIns="68570" tIns="34284" rIns="68570" bIns="34284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rgbClr val="C00000"/>
                </a:solidFill>
                <a:latin typeface="思源黑体" pitchFamily="34" charset="-122"/>
                <a:ea typeface="思源黑体" pitchFamily="34" charset="-122"/>
              </a:rPr>
              <a:t>塑造阳光心态打造和谐团队</a:t>
            </a:r>
            <a:endParaRPr lang="zh-CN" altLang="en-US" sz="3600" b="1" dirty="0" smtClean="0">
              <a:solidFill>
                <a:srgbClr val="C00000"/>
              </a:solidFill>
              <a:latin typeface="思源黑体" pitchFamily="34" charset="-122"/>
              <a:ea typeface="思源黑体" pitchFamily="34" charset="-122"/>
            </a:endParaRPr>
          </a:p>
        </p:txBody>
      </p:sp>
      <p:cxnSp>
        <p:nvCxnSpPr>
          <p:cNvPr id="80" name="直接连接符 79"/>
          <p:cNvCxnSpPr/>
          <p:nvPr/>
        </p:nvCxnSpPr>
        <p:spPr>
          <a:xfrm flipV="1">
            <a:off x="1600200" y="3790950"/>
            <a:ext cx="5943600" cy="2157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4"/>
          <p:cNvSpPr txBox="1">
            <a:spLocks noChangeArrowheads="1"/>
          </p:cNvSpPr>
          <p:nvPr/>
        </p:nvSpPr>
        <p:spPr bwMode="auto">
          <a:xfrm>
            <a:off x="3100890" y="4095750"/>
            <a:ext cx="352851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1" tIns="34280" rIns="68561" bIns="3428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1600" b="0" dirty="0" smtClean="0">
                <a:solidFill>
                  <a:sysClr val="windowText" lastClr="000000"/>
                </a:solidFill>
                <a:latin typeface="思源黑体" pitchFamily="34" charset="-122"/>
                <a:ea typeface="思源黑体" pitchFamily="34" charset="-122"/>
              </a:rPr>
              <a:t>汇报人</a:t>
            </a:r>
            <a:r>
              <a:rPr lang="en-US" altLang="zh-CN" sz="1600" b="0" dirty="0" smtClean="0">
                <a:solidFill>
                  <a:sysClr val="windowText" lastClr="000000"/>
                </a:solidFill>
                <a:latin typeface="思源黑体" pitchFamily="34" charset="-122"/>
                <a:ea typeface="思源黑体" pitchFamily="34" charset="-122"/>
              </a:rPr>
              <a:t>: </a:t>
            </a:r>
            <a:r>
              <a:rPr lang="zh-CN" altLang="en-US" sz="1600" b="0" dirty="0" smtClean="0">
                <a:solidFill>
                  <a:sysClr val="windowText" lastClr="000000"/>
                </a:solidFill>
                <a:latin typeface="思源黑体" pitchFamily="34" charset="-122"/>
                <a:ea typeface="思源黑体" pitchFamily="34" charset="-122"/>
              </a:rPr>
              <a:t>讲师       部门：优秀团队</a:t>
            </a:r>
            <a:endParaRPr lang="zh-CN" altLang="en-US" sz="1600" b="0" dirty="0">
              <a:solidFill>
                <a:sysClr val="windowText" lastClr="000000"/>
              </a:solidFill>
              <a:latin typeface="思源黑体" pitchFamily="34" charset="-122"/>
              <a:ea typeface="思源黑体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1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1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2" presetClass="entr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8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/>
          <p:cNvGrpSpPr/>
          <p:nvPr/>
        </p:nvGrpSpPr>
        <p:grpSpPr>
          <a:xfrm>
            <a:off x="1135421" y="14458"/>
            <a:ext cx="6873159" cy="4595642"/>
            <a:chOff x="2960729" y="1069503"/>
            <a:chExt cx="6270543" cy="4547527"/>
          </a:xfrm>
        </p:grpSpPr>
        <p:sp>
          <p:nvSpPr>
            <p:cNvPr id="5" name="矩形 4"/>
            <p:cNvSpPr/>
            <p:nvPr/>
          </p:nvSpPr>
          <p:spPr>
            <a:xfrm>
              <a:off x="2960729" y="1984502"/>
              <a:ext cx="6270543" cy="363252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54000" dist="127000" dir="2700000" algn="tl" rotWithShape="0">
                <a:prstClr val="black">
                  <a:alpha val="2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ea typeface="思源黑体" pitchFamily="34" charset="-122"/>
              </a:endParaRPr>
            </a:p>
          </p:txBody>
        </p:sp>
        <p:grpSp>
          <p:nvGrpSpPr>
            <p:cNvPr id="3" name="组合 5"/>
            <p:cNvGrpSpPr/>
            <p:nvPr/>
          </p:nvGrpSpPr>
          <p:grpSpPr>
            <a:xfrm>
              <a:off x="3294177" y="1069503"/>
              <a:ext cx="5603647" cy="1337794"/>
              <a:chOff x="3277155" y="1287216"/>
              <a:chExt cx="5603647" cy="1337794"/>
            </a:xfrm>
          </p:grpSpPr>
          <p:grpSp>
            <p:nvGrpSpPr>
              <p:cNvPr id="4" name="组合 6"/>
              <p:cNvGrpSpPr/>
              <p:nvPr/>
            </p:nvGrpSpPr>
            <p:grpSpPr>
              <a:xfrm>
                <a:off x="3277155" y="1287216"/>
                <a:ext cx="1350961" cy="1337794"/>
                <a:chOff x="3277155" y="1287216"/>
                <a:chExt cx="1350961" cy="1337794"/>
              </a:xfrm>
            </p:grpSpPr>
            <p:grpSp>
              <p:nvGrpSpPr>
                <p:cNvPr id="6" name="组合 13"/>
                <p:cNvGrpSpPr/>
                <p:nvPr/>
              </p:nvGrpSpPr>
              <p:grpSpPr>
                <a:xfrm flipV="1">
                  <a:off x="3897517" y="1291486"/>
                  <a:ext cx="107223" cy="944474"/>
                  <a:chOff x="4397738" y="4219255"/>
                  <a:chExt cx="107223" cy="944474"/>
                </a:xfrm>
              </p:grpSpPr>
              <p:sp>
                <p:nvSpPr>
                  <p:cNvPr id="17" name="矩形 16"/>
                  <p:cNvSpPr/>
                  <p:nvPr/>
                </p:nvSpPr>
                <p:spPr>
                  <a:xfrm>
                    <a:off x="4430680" y="4219255"/>
                    <a:ext cx="41340" cy="832057"/>
                  </a:xfrm>
                  <a:prstGeom prst="rect">
                    <a:avLst/>
                  </a:prstGeom>
                  <a:gradFill>
                    <a:gsLst>
                      <a:gs pos="50000">
                        <a:schemeClr val="tx1">
                          <a:lumMod val="65000"/>
                          <a:lumOff val="35000"/>
                        </a:schemeClr>
                      </a:gs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0" scaled="0"/>
                  </a:gradFill>
                  <a:ln>
                    <a:noFill/>
                  </a:ln>
                  <a:scene3d>
                    <a:camera prst="orthographicFront"/>
                    <a:lightRig rig="threePt" dir="t"/>
                  </a:scene3d>
                  <a:sp3d>
                    <a:bevelT w="19050" h="6350" prst="angle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ea typeface="思源黑体" pitchFamily="34" charset="-122"/>
                    </a:endParaRPr>
                  </a:p>
                </p:txBody>
              </p:sp>
              <p:sp>
                <p:nvSpPr>
                  <p:cNvPr id="18" name="任意多边形 17"/>
                  <p:cNvSpPr/>
                  <p:nvPr/>
                </p:nvSpPr>
                <p:spPr>
                  <a:xfrm>
                    <a:off x="4397738" y="4993542"/>
                    <a:ext cx="107223" cy="170187"/>
                  </a:xfrm>
                  <a:custGeom>
                    <a:avLst/>
                    <a:gdLst>
                      <a:gd name="connsiteX0" fmla="*/ 0 w 229839"/>
                      <a:gd name="connsiteY0" fmla="*/ 0 h 123110"/>
                      <a:gd name="connsiteX1" fmla="*/ 229839 w 229839"/>
                      <a:gd name="connsiteY1" fmla="*/ 0 h 123110"/>
                      <a:gd name="connsiteX2" fmla="*/ 229839 w 229839"/>
                      <a:gd name="connsiteY2" fmla="*/ 123110 h 123110"/>
                      <a:gd name="connsiteX3" fmla="*/ 0 w 229839"/>
                      <a:gd name="connsiteY3" fmla="*/ 123110 h 1231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9839" h="123110">
                        <a:moveTo>
                          <a:pt x="0" y="0"/>
                        </a:moveTo>
                        <a:lnTo>
                          <a:pt x="229839" y="0"/>
                        </a:lnTo>
                        <a:lnTo>
                          <a:pt x="229839" y="123110"/>
                        </a:lnTo>
                        <a:lnTo>
                          <a:pt x="0" y="123110"/>
                        </a:lnTo>
                        <a:close/>
                      </a:path>
                    </a:pathLst>
                  </a:custGeom>
                  <a:gradFill>
                    <a:gsLst>
                      <a:gs pos="50000">
                        <a:schemeClr val="tx1">
                          <a:lumMod val="65000"/>
                          <a:lumOff val="35000"/>
                        </a:schemeClr>
                      </a:gs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0" scaled="0"/>
                  </a:gradFill>
                  <a:ln>
                    <a:noFill/>
                  </a:ln>
                  <a:scene3d>
                    <a:camera prst="orthographicFront"/>
                    <a:lightRig rig="threePt" dir="t"/>
                  </a:scene3d>
                  <a:sp3d>
                    <a:bevelT w="12700" h="6350" prst="angle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zh-CN" altLang="en-US" sz="1100" dirty="0">
                      <a:ea typeface="思源黑体" pitchFamily="34" charset="-122"/>
                    </a:endParaRPr>
                  </a:p>
                </p:txBody>
              </p:sp>
            </p:grpSp>
            <p:sp>
              <p:nvSpPr>
                <p:cNvPr id="15" name="任意多边形 14"/>
                <p:cNvSpPr/>
                <p:nvPr/>
              </p:nvSpPr>
              <p:spPr>
                <a:xfrm>
                  <a:off x="3535839" y="2167810"/>
                  <a:ext cx="830580" cy="457200"/>
                </a:xfrm>
                <a:custGeom>
                  <a:avLst/>
                  <a:gdLst>
                    <a:gd name="connsiteX0" fmla="*/ 0 w 830580"/>
                    <a:gd name="connsiteY0" fmla="*/ 0 h 457200"/>
                    <a:gd name="connsiteX1" fmla="*/ 830580 w 830580"/>
                    <a:gd name="connsiteY1" fmla="*/ 0 h 457200"/>
                    <a:gd name="connsiteX2" fmla="*/ 830580 w 830580"/>
                    <a:gd name="connsiteY2" fmla="*/ 457200 h 457200"/>
                    <a:gd name="connsiteX3" fmla="*/ 608210 w 830580"/>
                    <a:gd name="connsiteY3" fmla="*/ 457200 h 457200"/>
                    <a:gd name="connsiteX4" fmla="*/ 608210 w 830580"/>
                    <a:gd name="connsiteY4" fmla="*/ 415966 h 457200"/>
                    <a:gd name="connsiteX5" fmla="*/ 573326 w 830580"/>
                    <a:gd name="connsiteY5" fmla="*/ 415966 h 457200"/>
                    <a:gd name="connsiteX6" fmla="*/ 532092 w 830580"/>
                    <a:gd name="connsiteY6" fmla="*/ 457200 h 457200"/>
                    <a:gd name="connsiteX7" fmla="*/ 298488 w 830580"/>
                    <a:gd name="connsiteY7" fmla="*/ 457200 h 457200"/>
                    <a:gd name="connsiteX8" fmla="*/ 257254 w 830580"/>
                    <a:gd name="connsiteY8" fmla="*/ 415966 h 457200"/>
                    <a:gd name="connsiteX9" fmla="*/ 222370 w 830580"/>
                    <a:gd name="connsiteY9" fmla="*/ 415966 h 457200"/>
                    <a:gd name="connsiteX10" fmla="*/ 222370 w 830580"/>
                    <a:gd name="connsiteY10" fmla="*/ 457200 h 457200"/>
                    <a:gd name="connsiteX11" fmla="*/ 0 w 830580"/>
                    <a:gd name="connsiteY11" fmla="*/ 457200 h 457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830580" h="457200">
                      <a:moveTo>
                        <a:pt x="0" y="0"/>
                      </a:moveTo>
                      <a:lnTo>
                        <a:pt x="830580" y="0"/>
                      </a:lnTo>
                      <a:lnTo>
                        <a:pt x="830580" y="457200"/>
                      </a:lnTo>
                      <a:lnTo>
                        <a:pt x="608210" y="457200"/>
                      </a:lnTo>
                      <a:lnTo>
                        <a:pt x="608210" y="415966"/>
                      </a:lnTo>
                      <a:lnTo>
                        <a:pt x="573326" y="415966"/>
                      </a:lnTo>
                      <a:lnTo>
                        <a:pt x="532092" y="457200"/>
                      </a:lnTo>
                      <a:lnTo>
                        <a:pt x="298488" y="457200"/>
                      </a:lnTo>
                      <a:lnTo>
                        <a:pt x="257254" y="415966"/>
                      </a:lnTo>
                      <a:lnTo>
                        <a:pt x="222370" y="415966"/>
                      </a:lnTo>
                      <a:lnTo>
                        <a:pt x="222370" y="457200"/>
                      </a:lnTo>
                      <a:lnTo>
                        <a:pt x="0" y="457200"/>
                      </a:lnTo>
                      <a:close/>
                    </a:path>
                  </a:pathLst>
                </a:custGeom>
                <a:gradFill>
                  <a:gsLst>
                    <a:gs pos="93000">
                      <a:srgbClr val="363638"/>
                    </a:gs>
                    <a:gs pos="7000">
                      <a:srgbClr val="313132"/>
                    </a:gs>
                    <a:gs pos="46000">
                      <a:srgbClr val="3B3B3D"/>
                    </a:gs>
                    <a:gs pos="93000">
                      <a:schemeClr val="tx1">
                        <a:lumMod val="85000"/>
                        <a:lumOff val="15000"/>
                      </a:schemeClr>
                    </a:gs>
                    <a:gs pos="7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ln>
                  <a:noFill/>
                </a:ln>
                <a:effectLst>
                  <a:outerShdw blurRad="76200" dist="254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ea typeface="思源黑体" pitchFamily="34" charset="-122"/>
                  </a:endParaRPr>
                </a:p>
              </p:txBody>
            </p:sp>
            <p:pic>
              <p:nvPicPr>
                <p:cNvPr id="16" name="图片 15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extLst>
                    <a:ext uri="{BEBA8EAE-BF5A-486C-A8C5-ECC9F3942E4B}">
                      <a14:imgProps xmlns:a14="http://schemas.microsoft.com/office/drawing/2010/main">
                        <a14:imgLayer r:embed="rId2">
                          <a14:imgEffect>
                            <a14:saturation sat="66000"/>
                          </a14:imgEffect>
                        </a14:imgLayer>
                      </a14:imgProps>
                    </a:ext>
                  </a:extLst>
                </a:blip>
                <a:srcRect t="76775"/>
                <a:stretch>
                  <a:fillRect/>
                </a:stretch>
              </p:blipFill>
              <p:spPr>
                <a:xfrm>
                  <a:off x="3277155" y="1287216"/>
                  <a:ext cx="1350961" cy="113512"/>
                </a:xfrm>
                <a:prstGeom prst="rect">
                  <a:avLst/>
                </a:prstGeom>
              </p:spPr>
            </p:pic>
          </p:grpSp>
          <p:grpSp>
            <p:nvGrpSpPr>
              <p:cNvPr id="7" name="组合 7"/>
              <p:cNvGrpSpPr/>
              <p:nvPr/>
            </p:nvGrpSpPr>
            <p:grpSpPr>
              <a:xfrm>
                <a:off x="7529841" y="1287216"/>
                <a:ext cx="1350961" cy="1337794"/>
                <a:chOff x="3277155" y="1287216"/>
                <a:chExt cx="1350961" cy="1337794"/>
              </a:xfrm>
            </p:grpSpPr>
            <p:grpSp>
              <p:nvGrpSpPr>
                <p:cNvPr id="8" name="组合 8"/>
                <p:cNvGrpSpPr/>
                <p:nvPr/>
              </p:nvGrpSpPr>
              <p:grpSpPr>
                <a:xfrm flipV="1">
                  <a:off x="3897517" y="1291486"/>
                  <a:ext cx="107223" cy="944474"/>
                  <a:chOff x="4397738" y="4219255"/>
                  <a:chExt cx="107223" cy="944474"/>
                </a:xfrm>
              </p:grpSpPr>
              <p:sp>
                <p:nvSpPr>
                  <p:cNvPr id="12" name="矩形 11"/>
                  <p:cNvSpPr/>
                  <p:nvPr/>
                </p:nvSpPr>
                <p:spPr>
                  <a:xfrm>
                    <a:off x="4430680" y="4219255"/>
                    <a:ext cx="41340" cy="832057"/>
                  </a:xfrm>
                  <a:prstGeom prst="rect">
                    <a:avLst/>
                  </a:prstGeom>
                  <a:gradFill>
                    <a:gsLst>
                      <a:gs pos="50000">
                        <a:schemeClr val="tx1">
                          <a:lumMod val="65000"/>
                          <a:lumOff val="35000"/>
                        </a:schemeClr>
                      </a:gs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0" scaled="0"/>
                  </a:gradFill>
                  <a:ln>
                    <a:noFill/>
                  </a:ln>
                  <a:scene3d>
                    <a:camera prst="orthographicFront"/>
                    <a:lightRig rig="threePt" dir="t"/>
                  </a:scene3d>
                  <a:sp3d>
                    <a:bevelT w="19050" h="6350" prst="angle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ea typeface="思源黑体" pitchFamily="34" charset="-122"/>
                    </a:endParaRPr>
                  </a:p>
                </p:txBody>
              </p:sp>
              <p:sp>
                <p:nvSpPr>
                  <p:cNvPr id="13" name="任意多边形 12"/>
                  <p:cNvSpPr/>
                  <p:nvPr/>
                </p:nvSpPr>
                <p:spPr>
                  <a:xfrm>
                    <a:off x="4397738" y="4993542"/>
                    <a:ext cx="107223" cy="170187"/>
                  </a:xfrm>
                  <a:custGeom>
                    <a:avLst/>
                    <a:gdLst>
                      <a:gd name="connsiteX0" fmla="*/ 0 w 229839"/>
                      <a:gd name="connsiteY0" fmla="*/ 0 h 123110"/>
                      <a:gd name="connsiteX1" fmla="*/ 229839 w 229839"/>
                      <a:gd name="connsiteY1" fmla="*/ 0 h 123110"/>
                      <a:gd name="connsiteX2" fmla="*/ 229839 w 229839"/>
                      <a:gd name="connsiteY2" fmla="*/ 123110 h 123110"/>
                      <a:gd name="connsiteX3" fmla="*/ 0 w 229839"/>
                      <a:gd name="connsiteY3" fmla="*/ 123110 h 1231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9839" h="123110">
                        <a:moveTo>
                          <a:pt x="0" y="0"/>
                        </a:moveTo>
                        <a:lnTo>
                          <a:pt x="229839" y="0"/>
                        </a:lnTo>
                        <a:lnTo>
                          <a:pt x="229839" y="123110"/>
                        </a:lnTo>
                        <a:lnTo>
                          <a:pt x="0" y="123110"/>
                        </a:lnTo>
                        <a:close/>
                      </a:path>
                    </a:pathLst>
                  </a:custGeom>
                  <a:gradFill>
                    <a:gsLst>
                      <a:gs pos="50000">
                        <a:schemeClr val="tx1">
                          <a:lumMod val="65000"/>
                          <a:lumOff val="35000"/>
                        </a:schemeClr>
                      </a:gs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0" scaled="0"/>
                  </a:gradFill>
                  <a:ln>
                    <a:noFill/>
                  </a:ln>
                  <a:scene3d>
                    <a:camera prst="orthographicFront"/>
                    <a:lightRig rig="threePt" dir="t"/>
                  </a:scene3d>
                  <a:sp3d>
                    <a:bevelT w="12700" h="6350" prst="angle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zh-CN" altLang="en-US" sz="1100" dirty="0">
                      <a:ea typeface="思源黑体" pitchFamily="34" charset="-122"/>
                    </a:endParaRPr>
                  </a:p>
                </p:txBody>
              </p:sp>
            </p:grpSp>
            <p:sp>
              <p:nvSpPr>
                <p:cNvPr id="10" name="任意多边形 9"/>
                <p:cNvSpPr/>
                <p:nvPr/>
              </p:nvSpPr>
              <p:spPr>
                <a:xfrm>
                  <a:off x="3535839" y="2167810"/>
                  <a:ext cx="830580" cy="457200"/>
                </a:xfrm>
                <a:custGeom>
                  <a:avLst/>
                  <a:gdLst>
                    <a:gd name="connsiteX0" fmla="*/ 0 w 830580"/>
                    <a:gd name="connsiteY0" fmla="*/ 0 h 457200"/>
                    <a:gd name="connsiteX1" fmla="*/ 830580 w 830580"/>
                    <a:gd name="connsiteY1" fmla="*/ 0 h 457200"/>
                    <a:gd name="connsiteX2" fmla="*/ 830580 w 830580"/>
                    <a:gd name="connsiteY2" fmla="*/ 457200 h 457200"/>
                    <a:gd name="connsiteX3" fmla="*/ 608210 w 830580"/>
                    <a:gd name="connsiteY3" fmla="*/ 457200 h 457200"/>
                    <a:gd name="connsiteX4" fmla="*/ 608210 w 830580"/>
                    <a:gd name="connsiteY4" fmla="*/ 415966 h 457200"/>
                    <a:gd name="connsiteX5" fmla="*/ 573326 w 830580"/>
                    <a:gd name="connsiteY5" fmla="*/ 415966 h 457200"/>
                    <a:gd name="connsiteX6" fmla="*/ 532092 w 830580"/>
                    <a:gd name="connsiteY6" fmla="*/ 457200 h 457200"/>
                    <a:gd name="connsiteX7" fmla="*/ 298488 w 830580"/>
                    <a:gd name="connsiteY7" fmla="*/ 457200 h 457200"/>
                    <a:gd name="connsiteX8" fmla="*/ 257254 w 830580"/>
                    <a:gd name="connsiteY8" fmla="*/ 415966 h 457200"/>
                    <a:gd name="connsiteX9" fmla="*/ 222370 w 830580"/>
                    <a:gd name="connsiteY9" fmla="*/ 415966 h 457200"/>
                    <a:gd name="connsiteX10" fmla="*/ 222370 w 830580"/>
                    <a:gd name="connsiteY10" fmla="*/ 457200 h 457200"/>
                    <a:gd name="connsiteX11" fmla="*/ 0 w 830580"/>
                    <a:gd name="connsiteY11" fmla="*/ 457200 h 457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830580" h="457200">
                      <a:moveTo>
                        <a:pt x="0" y="0"/>
                      </a:moveTo>
                      <a:lnTo>
                        <a:pt x="830580" y="0"/>
                      </a:lnTo>
                      <a:lnTo>
                        <a:pt x="830580" y="457200"/>
                      </a:lnTo>
                      <a:lnTo>
                        <a:pt x="608210" y="457200"/>
                      </a:lnTo>
                      <a:lnTo>
                        <a:pt x="608210" y="415966"/>
                      </a:lnTo>
                      <a:lnTo>
                        <a:pt x="573326" y="415966"/>
                      </a:lnTo>
                      <a:lnTo>
                        <a:pt x="532092" y="457200"/>
                      </a:lnTo>
                      <a:lnTo>
                        <a:pt x="298488" y="457200"/>
                      </a:lnTo>
                      <a:lnTo>
                        <a:pt x="257254" y="415966"/>
                      </a:lnTo>
                      <a:lnTo>
                        <a:pt x="222370" y="415966"/>
                      </a:lnTo>
                      <a:lnTo>
                        <a:pt x="222370" y="457200"/>
                      </a:lnTo>
                      <a:lnTo>
                        <a:pt x="0" y="457200"/>
                      </a:lnTo>
                      <a:close/>
                    </a:path>
                  </a:pathLst>
                </a:custGeom>
                <a:gradFill>
                  <a:gsLst>
                    <a:gs pos="93000">
                      <a:srgbClr val="363638"/>
                    </a:gs>
                    <a:gs pos="7000">
                      <a:srgbClr val="313132"/>
                    </a:gs>
                    <a:gs pos="46000">
                      <a:srgbClr val="3B3B3D"/>
                    </a:gs>
                    <a:gs pos="93000">
                      <a:schemeClr val="tx1">
                        <a:lumMod val="85000"/>
                        <a:lumOff val="15000"/>
                      </a:schemeClr>
                    </a:gs>
                    <a:gs pos="7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ln>
                  <a:noFill/>
                </a:ln>
                <a:effectLst>
                  <a:outerShdw blurRad="76200" dist="254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ea typeface="思源黑体" pitchFamily="34" charset="-122"/>
                  </a:endParaRPr>
                </a:p>
              </p:txBody>
            </p:sp>
            <p:pic>
              <p:nvPicPr>
                <p:cNvPr id="11" name="图片 10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extLst>
                    <a:ext uri="{BEBA8EAE-BF5A-486C-A8C5-ECC9F3942E4B}">
                      <a14:imgProps xmlns:a14="http://schemas.microsoft.com/office/drawing/2010/main">
                        <a14:imgLayer r:embed="rId2">
                          <a14:imgEffect>
                            <a14:saturation sat="66000"/>
                          </a14:imgEffect>
                        </a14:imgLayer>
                      </a14:imgProps>
                    </a:ext>
                  </a:extLst>
                </a:blip>
                <a:srcRect t="76775"/>
                <a:stretch>
                  <a:fillRect/>
                </a:stretch>
              </p:blipFill>
              <p:spPr>
                <a:xfrm>
                  <a:off x="3277155" y="1287216"/>
                  <a:ext cx="1350961" cy="113512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9" name="组合 18"/>
          <p:cNvGrpSpPr/>
          <p:nvPr/>
        </p:nvGrpSpPr>
        <p:grpSpPr>
          <a:xfrm>
            <a:off x="2895600" y="957204"/>
            <a:ext cx="3276600" cy="490596"/>
            <a:chOff x="2727392" y="2746325"/>
            <a:chExt cx="2082006" cy="452759"/>
          </a:xfrm>
        </p:grpSpPr>
        <p:sp>
          <p:nvSpPr>
            <p:cNvPr id="20" name="文本框 136"/>
            <p:cNvSpPr txBox="1"/>
            <p:nvPr/>
          </p:nvSpPr>
          <p:spPr>
            <a:xfrm>
              <a:off x="2909617" y="2759564"/>
              <a:ext cx="1717554" cy="4260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 smtClean="0">
                  <a:solidFill>
                    <a:srgbClr val="C00000"/>
                  </a:solidFill>
                  <a:ea typeface="思源黑体"/>
                </a:rPr>
                <a:t>人的基本情绪</a:t>
              </a:r>
              <a:endParaRPr lang="zh-CN" altLang="en-US" sz="2400" b="1" dirty="0">
                <a:solidFill>
                  <a:srgbClr val="C00000"/>
                </a:solidFill>
                <a:ea typeface="思源黑体"/>
              </a:endParaRPr>
            </a:p>
          </p:txBody>
        </p:sp>
        <p:grpSp>
          <p:nvGrpSpPr>
            <p:cNvPr id="14" name="组合 20"/>
            <p:cNvGrpSpPr/>
            <p:nvPr/>
          </p:nvGrpSpPr>
          <p:grpSpPr>
            <a:xfrm>
              <a:off x="2727392" y="2746325"/>
              <a:ext cx="2082006" cy="452759"/>
              <a:chOff x="6095999" y="2039788"/>
              <a:chExt cx="3246121" cy="705910"/>
            </a:xfrm>
          </p:grpSpPr>
          <p:sp>
            <p:nvSpPr>
              <p:cNvPr id="22" name="任意多边形 21"/>
              <p:cNvSpPr/>
              <p:nvPr/>
            </p:nvSpPr>
            <p:spPr>
              <a:xfrm>
                <a:off x="6096000" y="2039788"/>
                <a:ext cx="3246120" cy="705910"/>
              </a:xfrm>
              <a:custGeom>
                <a:avLst/>
                <a:gdLst>
                  <a:gd name="connsiteX0" fmla="*/ 368297 w 3246120"/>
                  <a:gd name="connsiteY0" fmla="*/ 88606 h 705910"/>
                  <a:gd name="connsiteX1" fmla="*/ 103948 w 3246120"/>
                  <a:gd name="connsiteY1" fmla="*/ 352955 h 705910"/>
                  <a:gd name="connsiteX2" fmla="*/ 368297 w 3246120"/>
                  <a:gd name="connsiteY2" fmla="*/ 617304 h 705910"/>
                  <a:gd name="connsiteX3" fmla="*/ 2887968 w 3246120"/>
                  <a:gd name="connsiteY3" fmla="*/ 617304 h 705910"/>
                  <a:gd name="connsiteX4" fmla="*/ 3152317 w 3246120"/>
                  <a:gd name="connsiteY4" fmla="*/ 352955 h 705910"/>
                  <a:gd name="connsiteX5" fmla="*/ 2887968 w 3246120"/>
                  <a:gd name="connsiteY5" fmla="*/ 88606 h 705910"/>
                  <a:gd name="connsiteX6" fmla="*/ 352955 w 3246120"/>
                  <a:gd name="connsiteY6" fmla="*/ 0 h 705910"/>
                  <a:gd name="connsiteX7" fmla="*/ 2893165 w 3246120"/>
                  <a:gd name="connsiteY7" fmla="*/ 0 h 705910"/>
                  <a:gd name="connsiteX8" fmla="*/ 3246120 w 3246120"/>
                  <a:gd name="connsiteY8" fmla="*/ 352955 h 705910"/>
                  <a:gd name="connsiteX9" fmla="*/ 2893165 w 3246120"/>
                  <a:gd name="connsiteY9" fmla="*/ 705910 h 705910"/>
                  <a:gd name="connsiteX10" fmla="*/ 352955 w 3246120"/>
                  <a:gd name="connsiteY10" fmla="*/ 705910 h 705910"/>
                  <a:gd name="connsiteX11" fmla="*/ 0 w 3246120"/>
                  <a:gd name="connsiteY11" fmla="*/ 352955 h 705910"/>
                  <a:gd name="connsiteX12" fmla="*/ 352955 w 3246120"/>
                  <a:gd name="connsiteY12" fmla="*/ 0 h 705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246120" h="705910">
                    <a:moveTo>
                      <a:pt x="368297" y="88606"/>
                    </a:moveTo>
                    <a:cubicBezTo>
                      <a:pt x="222301" y="88606"/>
                      <a:pt x="103948" y="206959"/>
                      <a:pt x="103948" y="352955"/>
                    </a:cubicBezTo>
                    <a:cubicBezTo>
                      <a:pt x="103948" y="498951"/>
                      <a:pt x="222301" y="617304"/>
                      <a:pt x="368297" y="617304"/>
                    </a:cubicBezTo>
                    <a:lnTo>
                      <a:pt x="2887968" y="617304"/>
                    </a:lnTo>
                    <a:cubicBezTo>
                      <a:pt x="3033964" y="617304"/>
                      <a:pt x="3152317" y="498951"/>
                      <a:pt x="3152317" y="352955"/>
                    </a:cubicBezTo>
                    <a:cubicBezTo>
                      <a:pt x="3152317" y="206959"/>
                      <a:pt x="3033964" y="88606"/>
                      <a:pt x="2887968" y="88606"/>
                    </a:cubicBezTo>
                    <a:close/>
                    <a:moveTo>
                      <a:pt x="352955" y="0"/>
                    </a:moveTo>
                    <a:lnTo>
                      <a:pt x="2893165" y="0"/>
                    </a:lnTo>
                    <a:cubicBezTo>
                      <a:pt x="3088097" y="0"/>
                      <a:pt x="3246120" y="158023"/>
                      <a:pt x="3246120" y="352955"/>
                    </a:cubicBezTo>
                    <a:cubicBezTo>
                      <a:pt x="3246120" y="547887"/>
                      <a:pt x="3088097" y="705910"/>
                      <a:pt x="2893165" y="705910"/>
                    </a:cubicBezTo>
                    <a:lnTo>
                      <a:pt x="352955" y="705910"/>
                    </a:lnTo>
                    <a:cubicBezTo>
                      <a:pt x="158023" y="705910"/>
                      <a:pt x="0" y="547887"/>
                      <a:pt x="0" y="352955"/>
                    </a:cubicBezTo>
                    <a:cubicBezTo>
                      <a:pt x="0" y="158023"/>
                      <a:pt x="158023" y="0"/>
                      <a:pt x="352955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b="1" dirty="0">
                  <a:solidFill>
                    <a:srgbClr val="C00000"/>
                  </a:solidFill>
                  <a:ea typeface="思源黑体" pitchFamily="34" charset="-122"/>
                </a:endParaRPr>
              </a:p>
            </p:txBody>
          </p:sp>
          <p:sp>
            <p:nvSpPr>
              <p:cNvPr id="23" name="圆角矩形 22"/>
              <p:cNvSpPr/>
              <p:nvPr/>
            </p:nvSpPr>
            <p:spPr>
              <a:xfrm>
                <a:off x="6194875" y="2128394"/>
                <a:ext cx="3048369" cy="528698"/>
              </a:xfrm>
              <a:prstGeom prst="roundRect">
                <a:avLst>
                  <a:gd name="adj" fmla="val 50000"/>
                </a:avLst>
              </a:prstGeom>
              <a:noFill/>
              <a:ln w="19050">
                <a:gradFill flip="none" rotWithShape="1">
                  <a:gsLst>
                    <a:gs pos="100000">
                      <a:schemeClr val="bg1">
                        <a:lumMod val="75000"/>
                      </a:schemeClr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b="1" dirty="0">
                  <a:solidFill>
                    <a:srgbClr val="C00000"/>
                  </a:solidFill>
                  <a:ea typeface="思源黑体" pitchFamily="34" charset="-122"/>
                </a:endParaRPr>
              </a:p>
            </p:txBody>
          </p:sp>
          <p:sp>
            <p:nvSpPr>
              <p:cNvPr id="24" name="圆角矩形 23"/>
              <p:cNvSpPr/>
              <p:nvPr/>
            </p:nvSpPr>
            <p:spPr>
              <a:xfrm>
                <a:off x="6095999" y="2039788"/>
                <a:ext cx="3246120" cy="705910"/>
              </a:xfrm>
              <a:prstGeom prst="roundRect">
                <a:avLst>
                  <a:gd name="adj" fmla="val 50000"/>
                </a:avLst>
              </a:prstGeom>
              <a:noFill/>
              <a:ln w="19050"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b="1" dirty="0">
                  <a:solidFill>
                    <a:srgbClr val="C00000"/>
                  </a:solidFill>
                  <a:ea typeface="思源黑体" pitchFamily="34" charset="-122"/>
                </a:endParaRPr>
              </a:p>
            </p:txBody>
          </p:sp>
        </p:grpSp>
      </p:grpSp>
      <p:sp>
        <p:nvSpPr>
          <p:cNvPr id="25" name="Rectangle 30"/>
          <p:cNvSpPr>
            <a:spLocks noChangeArrowheads="1"/>
          </p:cNvSpPr>
          <p:nvPr/>
        </p:nvSpPr>
        <p:spPr bwMode="auto">
          <a:xfrm>
            <a:off x="1500912" y="1644308"/>
            <a:ext cx="6423888" cy="2778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b="1" dirty="0" smtClean="0">
                <a:latin typeface="思源黑体"/>
                <a:ea typeface="思源黑体"/>
              </a:rPr>
              <a:t>人的基本情绪有九大类：</a:t>
            </a:r>
            <a:endParaRPr lang="en-US" altLang="zh-CN" b="1" dirty="0" smtClean="0">
              <a:latin typeface="思源黑体"/>
              <a:ea typeface="思源黑体"/>
            </a:endParaRPr>
          </a:p>
          <a:p>
            <a:pPr>
              <a:lnSpc>
                <a:spcPct val="200000"/>
              </a:lnSpc>
              <a:buNone/>
            </a:pPr>
            <a:r>
              <a:rPr lang="zh-CN" altLang="en-US" b="1" dirty="0" smtClean="0">
                <a:latin typeface="思源黑体"/>
                <a:ea typeface="思源黑体"/>
              </a:rPr>
              <a:t>  </a:t>
            </a:r>
            <a:r>
              <a:rPr lang="zh-CN" altLang="en-US" dirty="0" smtClean="0">
                <a:latin typeface="思源黑体"/>
                <a:ea typeface="思源黑体"/>
              </a:rPr>
              <a:t>兴趣、愉快、惊奇、悲伤、厌恶、愤怒、恐惧、轻感、羞愧 </a:t>
            </a:r>
            <a:endParaRPr lang="en-US" altLang="zh-CN" dirty="0" smtClean="0">
              <a:latin typeface="思源黑体"/>
              <a:ea typeface="思源黑体"/>
            </a:endParaRPr>
          </a:p>
          <a:p>
            <a:pPr>
              <a:lnSpc>
                <a:spcPct val="200000"/>
              </a:lnSpc>
            </a:pPr>
            <a:r>
              <a:rPr lang="zh-CN" altLang="en-US" b="1" dirty="0" smtClean="0">
                <a:latin typeface="思源黑体"/>
                <a:ea typeface="思源黑体"/>
              </a:rPr>
              <a:t>心态对人的影响：</a:t>
            </a:r>
            <a:br>
              <a:rPr lang="zh-CN" altLang="en-US" dirty="0" smtClean="0">
                <a:latin typeface="思源黑体"/>
                <a:ea typeface="思源黑体"/>
              </a:rPr>
            </a:br>
            <a:r>
              <a:rPr lang="zh-CN" altLang="en-US" dirty="0" smtClean="0">
                <a:latin typeface="思源黑体"/>
                <a:ea typeface="思源黑体"/>
              </a:rPr>
              <a:t>心态影响行动</a:t>
            </a:r>
            <a:r>
              <a:rPr lang="en-US" altLang="zh-CN" dirty="0" smtClean="0">
                <a:latin typeface="思源黑体"/>
                <a:ea typeface="思源黑体"/>
              </a:rPr>
              <a:t>,</a:t>
            </a:r>
            <a:r>
              <a:rPr lang="zh-CN" altLang="en-US" dirty="0" smtClean="0">
                <a:latin typeface="思源黑体"/>
                <a:ea typeface="思源黑体"/>
              </a:rPr>
              <a:t>行动影响命运；心态影响生理；</a:t>
            </a:r>
            <a:br>
              <a:rPr lang="zh-CN" altLang="en-US" dirty="0" smtClean="0">
                <a:latin typeface="思源黑体"/>
                <a:ea typeface="思源黑体"/>
              </a:rPr>
            </a:br>
            <a:r>
              <a:rPr lang="zh-CN" altLang="en-US" dirty="0" smtClean="0">
                <a:latin typeface="思源黑体"/>
                <a:ea typeface="思源黑体"/>
              </a:rPr>
              <a:t>好的心态让你成功</a:t>
            </a:r>
            <a:r>
              <a:rPr lang="en-US" altLang="zh-CN" dirty="0" smtClean="0">
                <a:latin typeface="思源黑体"/>
                <a:ea typeface="思源黑体"/>
              </a:rPr>
              <a:t>,</a:t>
            </a:r>
            <a:r>
              <a:rPr lang="zh-CN" altLang="en-US" dirty="0" smtClean="0">
                <a:latin typeface="思源黑体"/>
                <a:ea typeface="思源黑体"/>
              </a:rPr>
              <a:t>不好的心态毁灭你自己；</a:t>
            </a:r>
            <a:endParaRPr lang="zh-CN" altLang="en-US" dirty="0" smtClean="0">
              <a:latin typeface="思源黑体"/>
              <a:ea typeface="思源黑体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 descr="图片包含 建筑物&#10;&#10;已生成极高可信度的说明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3" b="15065"/>
          <a:stretch>
            <a:fillRect/>
          </a:stretch>
        </p:blipFill>
        <p:spPr>
          <a:xfrm>
            <a:off x="71651" y="3554970"/>
            <a:ext cx="9058702" cy="159364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361364" y="429905"/>
            <a:ext cx="6632812" cy="41659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ea typeface="思源黑体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023676" y="2602037"/>
            <a:ext cx="4986724" cy="746358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/>
          <a:p>
            <a:pPr algn="ctr">
              <a:buNone/>
            </a:pPr>
            <a:r>
              <a:rPr lang="zh-CN" altLang="en-US" sz="4400" b="1" dirty="0" smtClean="0">
                <a:solidFill>
                  <a:srgbClr val="C00000"/>
                </a:solidFill>
                <a:ea typeface="思源黑体"/>
              </a:rPr>
              <a:t>九个人过桥的试验</a:t>
            </a:r>
            <a:endParaRPr lang="en-US" altLang="zh-CN" sz="4400" b="1" dirty="0">
              <a:solidFill>
                <a:srgbClr val="C00000"/>
              </a:solidFill>
              <a:ea typeface="思源黑体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209800" y="3713162"/>
            <a:ext cx="4800600" cy="1588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6"/>
          <a:stretch>
            <a:fillRect/>
          </a:stretch>
        </p:blipFill>
        <p:spPr>
          <a:xfrm>
            <a:off x="2617377" y="-10236"/>
            <a:ext cx="3839155" cy="24295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4000">
        <p14:prism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25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0"/>
          <p:cNvGrpSpPr/>
          <p:nvPr/>
        </p:nvGrpSpPr>
        <p:grpSpPr bwMode="auto">
          <a:xfrm>
            <a:off x="1295400" y="1143001"/>
            <a:ext cx="7397751" cy="3767138"/>
            <a:chOff x="982640" y="1286615"/>
            <a:chExt cx="6255426" cy="5023499"/>
          </a:xfrm>
        </p:grpSpPr>
        <p:sp>
          <p:nvSpPr>
            <p:cNvPr id="45" name="圆角矩形 44"/>
            <p:cNvSpPr/>
            <p:nvPr/>
          </p:nvSpPr>
          <p:spPr>
            <a:xfrm rot="16200000">
              <a:off x="1650694" y="722743"/>
              <a:ext cx="5023499" cy="6151244"/>
            </a:xfrm>
            <a:prstGeom prst="roundRect">
              <a:avLst>
                <a:gd name="adj" fmla="val 4670"/>
              </a:avLst>
            </a:prstGeom>
            <a:solidFill>
              <a:srgbClr val="C00000"/>
            </a:solidFill>
            <a:ln w="222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8100000" scaled="0"/>
                <a:tileRect/>
              </a:gradFill>
            </a:ln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100" dirty="0">
                <a:solidFill>
                  <a:prstClr val="white"/>
                </a:solidFill>
                <a:ea typeface="思源黑体"/>
              </a:endParaRPr>
            </a:p>
          </p:txBody>
        </p:sp>
        <p:sp>
          <p:nvSpPr>
            <p:cNvPr id="57" name="圆角矩形 56"/>
            <p:cNvSpPr/>
            <p:nvPr/>
          </p:nvSpPr>
          <p:spPr>
            <a:xfrm rot="16200000">
              <a:off x="1870605" y="936232"/>
              <a:ext cx="4629747" cy="5724264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5400">
              <a:noFill/>
            </a:ln>
            <a:effectLst>
              <a:outerShdw blurRad="177800" dist="889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100" dirty="0">
                <a:solidFill>
                  <a:prstClr val="white"/>
                </a:solidFill>
                <a:ea typeface="思源黑体"/>
              </a:endParaRPr>
            </a:p>
          </p:txBody>
        </p:sp>
        <p:grpSp>
          <p:nvGrpSpPr>
            <p:cNvPr id="3" name="组合 13"/>
            <p:cNvGrpSpPr/>
            <p:nvPr/>
          </p:nvGrpSpPr>
          <p:grpSpPr bwMode="auto">
            <a:xfrm>
              <a:off x="982640" y="1602033"/>
              <a:ext cx="751247" cy="4396889"/>
              <a:chOff x="982640" y="1602033"/>
              <a:chExt cx="751247" cy="4396889"/>
            </a:xfrm>
          </p:grpSpPr>
          <p:grpSp>
            <p:nvGrpSpPr>
              <p:cNvPr id="4" name="组合 14"/>
              <p:cNvGrpSpPr/>
              <p:nvPr/>
            </p:nvGrpSpPr>
            <p:grpSpPr bwMode="auto">
              <a:xfrm rot="-5400000">
                <a:off x="-614807" y="3650229"/>
                <a:ext cx="4396889" cy="300498"/>
                <a:chOff x="2150303" y="1162120"/>
                <a:chExt cx="3481135" cy="237915"/>
              </a:xfrm>
            </p:grpSpPr>
            <p:grpSp>
              <p:nvGrpSpPr>
                <p:cNvPr id="5" name="组合 80"/>
                <p:cNvGrpSpPr/>
                <p:nvPr/>
              </p:nvGrpSpPr>
              <p:grpSpPr bwMode="auto">
                <a:xfrm>
                  <a:off x="2150303" y="1162120"/>
                  <a:ext cx="234645" cy="234564"/>
                  <a:chOff x="2483615" y="1111510"/>
                  <a:chExt cx="209562" cy="209489"/>
                </a:xfrm>
              </p:grpSpPr>
              <p:sp>
                <p:nvSpPr>
                  <p:cNvPr id="118" name="椭圆 117"/>
                  <p:cNvSpPr/>
                  <p:nvPr/>
                </p:nvSpPr>
                <p:spPr>
                  <a:xfrm>
                    <a:off x="2476129" y="1111509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19" name="椭圆 118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6" name="组合 81"/>
                <p:cNvGrpSpPr/>
                <p:nvPr/>
              </p:nvGrpSpPr>
              <p:grpSpPr bwMode="auto">
                <a:xfrm>
                  <a:off x="2510651" y="1162120"/>
                  <a:ext cx="234645" cy="234564"/>
                  <a:chOff x="2482814" y="1111510"/>
                  <a:chExt cx="209562" cy="209489"/>
                </a:xfrm>
              </p:grpSpPr>
              <p:sp>
                <p:nvSpPr>
                  <p:cNvPr id="116" name="椭圆 115"/>
                  <p:cNvSpPr/>
                  <p:nvPr/>
                </p:nvSpPr>
                <p:spPr>
                  <a:xfrm>
                    <a:off x="2475329" y="1111509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17" name="椭圆 116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7" name="组合 82"/>
                <p:cNvGrpSpPr/>
                <p:nvPr/>
              </p:nvGrpSpPr>
              <p:grpSpPr bwMode="auto">
                <a:xfrm>
                  <a:off x="2869323" y="1165471"/>
                  <a:ext cx="234645" cy="234564"/>
                  <a:chOff x="2480517" y="1114502"/>
                  <a:chExt cx="209562" cy="209489"/>
                </a:xfrm>
              </p:grpSpPr>
              <p:sp>
                <p:nvSpPr>
                  <p:cNvPr id="114" name="椭圆 113"/>
                  <p:cNvSpPr/>
                  <p:nvPr/>
                </p:nvSpPr>
                <p:spPr>
                  <a:xfrm>
                    <a:off x="2473032" y="1114501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15" name="椭圆 114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8" name="组合 83"/>
                <p:cNvGrpSpPr/>
                <p:nvPr/>
              </p:nvGrpSpPr>
              <p:grpSpPr bwMode="auto">
                <a:xfrm>
                  <a:off x="3229673" y="1165471"/>
                  <a:ext cx="234645" cy="234564"/>
                  <a:chOff x="2479718" y="1114502"/>
                  <a:chExt cx="209562" cy="209489"/>
                </a:xfrm>
              </p:grpSpPr>
              <p:sp>
                <p:nvSpPr>
                  <p:cNvPr id="112" name="椭圆 111"/>
                  <p:cNvSpPr/>
                  <p:nvPr/>
                </p:nvSpPr>
                <p:spPr>
                  <a:xfrm>
                    <a:off x="2472231" y="1114501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13" name="椭圆 112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9" name="组合 84"/>
                <p:cNvGrpSpPr/>
                <p:nvPr/>
              </p:nvGrpSpPr>
              <p:grpSpPr bwMode="auto">
                <a:xfrm>
                  <a:off x="3591698" y="1165471"/>
                  <a:ext cx="234645" cy="234564"/>
                  <a:chOff x="2480413" y="1114504"/>
                  <a:chExt cx="209562" cy="209489"/>
                </a:xfrm>
              </p:grpSpPr>
              <p:sp>
                <p:nvSpPr>
                  <p:cNvPr id="110" name="椭圆 109"/>
                  <p:cNvSpPr/>
                  <p:nvPr/>
                </p:nvSpPr>
                <p:spPr>
                  <a:xfrm>
                    <a:off x="2472925" y="1114503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11" name="椭圆 110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10" name="组合 85"/>
                <p:cNvGrpSpPr/>
                <p:nvPr/>
              </p:nvGrpSpPr>
              <p:grpSpPr bwMode="auto">
                <a:xfrm>
                  <a:off x="3952046" y="1165471"/>
                  <a:ext cx="234645" cy="234564"/>
                  <a:chOff x="2479614" y="1114503"/>
                  <a:chExt cx="209562" cy="209489"/>
                </a:xfrm>
              </p:grpSpPr>
              <p:sp>
                <p:nvSpPr>
                  <p:cNvPr id="108" name="椭圆 107"/>
                  <p:cNvSpPr/>
                  <p:nvPr/>
                </p:nvSpPr>
                <p:spPr>
                  <a:xfrm>
                    <a:off x="2472127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09" name="椭圆 108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11" name="组合 86"/>
                <p:cNvGrpSpPr/>
                <p:nvPr/>
              </p:nvGrpSpPr>
              <p:grpSpPr bwMode="auto">
                <a:xfrm>
                  <a:off x="4314071" y="1165471"/>
                  <a:ext cx="234645" cy="234564"/>
                  <a:chOff x="2480311" y="1114503"/>
                  <a:chExt cx="209562" cy="209489"/>
                </a:xfrm>
              </p:grpSpPr>
              <p:sp>
                <p:nvSpPr>
                  <p:cNvPr id="106" name="椭圆 105"/>
                  <p:cNvSpPr/>
                  <p:nvPr/>
                </p:nvSpPr>
                <p:spPr>
                  <a:xfrm>
                    <a:off x="2472823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07" name="椭圆 106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12" name="组合 87"/>
                <p:cNvGrpSpPr/>
                <p:nvPr/>
              </p:nvGrpSpPr>
              <p:grpSpPr bwMode="auto">
                <a:xfrm>
                  <a:off x="4674421" y="1165471"/>
                  <a:ext cx="234645" cy="234564"/>
                  <a:chOff x="2479512" y="1114503"/>
                  <a:chExt cx="209562" cy="209489"/>
                </a:xfrm>
              </p:grpSpPr>
              <p:sp>
                <p:nvSpPr>
                  <p:cNvPr id="104" name="椭圆 103"/>
                  <p:cNvSpPr/>
                  <p:nvPr/>
                </p:nvSpPr>
                <p:spPr>
                  <a:xfrm>
                    <a:off x="2472022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05" name="椭圆 104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13" name="组合 88"/>
                <p:cNvGrpSpPr/>
                <p:nvPr/>
              </p:nvGrpSpPr>
              <p:grpSpPr bwMode="auto">
                <a:xfrm>
                  <a:off x="5036445" y="1165471"/>
                  <a:ext cx="234645" cy="234564"/>
                  <a:chOff x="2480210" y="1114503"/>
                  <a:chExt cx="209562" cy="209489"/>
                </a:xfrm>
              </p:grpSpPr>
              <p:sp>
                <p:nvSpPr>
                  <p:cNvPr id="102" name="椭圆 101"/>
                  <p:cNvSpPr/>
                  <p:nvPr/>
                </p:nvSpPr>
                <p:spPr>
                  <a:xfrm>
                    <a:off x="2472720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03" name="椭圆 102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14" name="组合 89"/>
                <p:cNvGrpSpPr/>
                <p:nvPr/>
              </p:nvGrpSpPr>
              <p:grpSpPr bwMode="auto">
                <a:xfrm>
                  <a:off x="5396793" y="1165471"/>
                  <a:ext cx="234645" cy="234564"/>
                  <a:chOff x="2479410" y="1114503"/>
                  <a:chExt cx="209562" cy="209489"/>
                </a:xfrm>
              </p:grpSpPr>
              <p:sp>
                <p:nvSpPr>
                  <p:cNvPr id="100" name="椭圆 99"/>
                  <p:cNvSpPr/>
                  <p:nvPr/>
                </p:nvSpPr>
                <p:spPr>
                  <a:xfrm>
                    <a:off x="2471921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01" name="椭圆 100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</p:grpSp>
          <p:grpSp>
            <p:nvGrpSpPr>
              <p:cNvPr id="16" name="组合 22"/>
              <p:cNvGrpSpPr/>
              <p:nvPr/>
            </p:nvGrpSpPr>
            <p:grpSpPr bwMode="auto">
              <a:xfrm rot="-5400000">
                <a:off x="1229146" y="5557309"/>
                <a:ext cx="119576" cy="612586"/>
                <a:chOff x="2244455" y="772894"/>
                <a:chExt cx="94658" cy="485003"/>
              </a:xfrm>
            </p:grpSpPr>
            <p:sp>
              <p:nvSpPr>
                <p:cNvPr id="88" name="圆角矩形 87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89" name="圆角矩形 88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17" name="组合 23"/>
              <p:cNvGrpSpPr/>
              <p:nvPr/>
            </p:nvGrpSpPr>
            <p:grpSpPr bwMode="auto">
              <a:xfrm rot="-5400000">
                <a:off x="1229146" y="5099253"/>
                <a:ext cx="119576" cy="612586"/>
                <a:chOff x="2244455" y="772894"/>
                <a:chExt cx="94658" cy="485003"/>
              </a:xfrm>
            </p:grpSpPr>
            <p:sp>
              <p:nvSpPr>
                <p:cNvPr id="86" name="圆角矩形 85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87" name="圆角矩形 86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18" name="组合 24"/>
              <p:cNvGrpSpPr/>
              <p:nvPr/>
            </p:nvGrpSpPr>
            <p:grpSpPr bwMode="auto">
              <a:xfrm rot="-5400000">
                <a:off x="1229146" y="4641198"/>
                <a:ext cx="119576" cy="612586"/>
                <a:chOff x="2244455" y="772894"/>
                <a:chExt cx="94658" cy="485003"/>
              </a:xfrm>
            </p:grpSpPr>
            <p:sp>
              <p:nvSpPr>
                <p:cNvPr id="84" name="圆角矩形 83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85" name="圆角矩形 84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19" name="组合 25"/>
              <p:cNvGrpSpPr/>
              <p:nvPr/>
            </p:nvGrpSpPr>
            <p:grpSpPr bwMode="auto">
              <a:xfrm rot="-5400000">
                <a:off x="1229146" y="4183143"/>
                <a:ext cx="119576" cy="612586"/>
                <a:chOff x="2244455" y="772894"/>
                <a:chExt cx="94658" cy="485003"/>
              </a:xfrm>
            </p:grpSpPr>
            <p:sp>
              <p:nvSpPr>
                <p:cNvPr id="82" name="圆角矩形 81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83" name="圆角矩形 82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20" name="组合 26"/>
              <p:cNvGrpSpPr/>
              <p:nvPr/>
            </p:nvGrpSpPr>
            <p:grpSpPr bwMode="auto">
              <a:xfrm rot="-5400000">
                <a:off x="1229146" y="3725089"/>
                <a:ext cx="119576" cy="612586"/>
                <a:chOff x="2244455" y="772894"/>
                <a:chExt cx="94658" cy="485003"/>
              </a:xfrm>
            </p:grpSpPr>
            <p:sp>
              <p:nvSpPr>
                <p:cNvPr id="80" name="圆角矩形 79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81" name="圆角矩形 80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21" name="组合 27"/>
              <p:cNvGrpSpPr/>
              <p:nvPr/>
            </p:nvGrpSpPr>
            <p:grpSpPr bwMode="auto">
              <a:xfrm rot="-5400000">
                <a:off x="1229146" y="3267031"/>
                <a:ext cx="119576" cy="612586"/>
                <a:chOff x="2244455" y="772894"/>
                <a:chExt cx="94658" cy="485003"/>
              </a:xfrm>
            </p:grpSpPr>
            <p:sp>
              <p:nvSpPr>
                <p:cNvPr id="78" name="圆角矩形 77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79" name="圆角矩形 78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22" name="组合 28"/>
              <p:cNvGrpSpPr/>
              <p:nvPr/>
            </p:nvGrpSpPr>
            <p:grpSpPr bwMode="auto">
              <a:xfrm rot="-5400000">
                <a:off x="1229145" y="2808975"/>
                <a:ext cx="119576" cy="612586"/>
                <a:chOff x="2244455" y="772894"/>
                <a:chExt cx="94658" cy="485003"/>
              </a:xfrm>
            </p:grpSpPr>
            <p:sp>
              <p:nvSpPr>
                <p:cNvPr id="76" name="圆角矩形 75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77" name="圆角矩形 76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23" name="组合 29"/>
              <p:cNvGrpSpPr/>
              <p:nvPr/>
            </p:nvGrpSpPr>
            <p:grpSpPr bwMode="auto">
              <a:xfrm rot="-5400000">
                <a:off x="1229146" y="2350922"/>
                <a:ext cx="119576" cy="612586"/>
                <a:chOff x="2244455" y="772894"/>
                <a:chExt cx="94658" cy="485003"/>
              </a:xfrm>
            </p:grpSpPr>
            <p:sp>
              <p:nvSpPr>
                <p:cNvPr id="74" name="圆角矩形 73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75" name="圆角矩形 74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24" name="组合 30"/>
              <p:cNvGrpSpPr/>
              <p:nvPr/>
            </p:nvGrpSpPr>
            <p:grpSpPr bwMode="auto">
              <a:xfrm rot="-5400000">
                <a:off x="1229146" y="1892869"/>
                <a:ext cx="119576" cy="612586"/>
                <a:chOff x="2244455" y="772894"/>
                <a:chExt cx="94658" cy="485003"/>
              </a:xfrm>
            </p:grpSpPr>
            <p:sp>
              <p:nvSpPr>
                <p:cNvPr id="72" name="圆角矩形 71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73" name="圆角矩形 72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25" name="组合 31"/>
              <p:cNvGrpSpPr/>
              <p:nvPr/>
            </p:nvGrpSpPr>
            <p:grpSpPr bwMode="auto">
              <a:xfrm rot="-5400000">
                <a:off x="1229146" y="1434816"/>
                <a:ext cx="119576" cy="612586"/>
                <a:chOff x="2244455" y="772894"/>
                <a:chExt cx="94658" cy="485003"/>
              </a:xfrm>
            </p:grpSpPr>
            <p:sp>
              <p:nvSpPr>
                <p:cNvPr id="70" name="圆角矩形 69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71" name="圆角矩形 70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</p:grpSp>
      </p:grp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2286000" y="1453895"/>
            <a:ext cx="6096000" cy="315009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79" tIns="34289" rIns="68579" bIns="34289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400" dirty="0" smtClean="0">
                <a:ea typeface="思源黑体"/>
              </a:rPr>
              <a:t>教授说</a:t>
            </a:r>
            <a:r>
              <a:rPr lang="en-US" altLang="zh-CN" sz="1400" dirty="0" smtClean="0">
                <a:ea typeface="思源黑体"/>
              </a:rPr>
              <a:t>:</a:t>
            </a:r>
            <a:r>
              <a:rPr lang="zh-CN" altLang="en-US" sz="1400" dirty="0" smtClean="0">
                <a:ea typeface="思源黑体"/>
              </a:rPr>
              <a:t>你们九个人听我指挥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走过这个曲曲弯弯的小桥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千万别掉下去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不过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掉下去也没有关系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底下就是一点点水。一顺利过桥走过去之后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教授打开了一盏黄灯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透过黄灯九个人看到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桥底下不仅仅是一点水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还有几条鳄鱼。一一吓了一跳</a:t>
            </a:r>
            <a:br>
              <a:rPr lang="zh-CN" altLang="en-US" sz="1400" dirty="0" smtClean="0">
                <a:ea typeface="思源黑体"/>
              </a:rPr>
            </a:br>
            <a:r>
              <a:rPr lang="zh-CN" altLang="en-US" sz="1400" dirty="0" smtClean="0">
                <a:ea typeface="思源黑体"/>
              </a:rPr>
              <a:t>教授问</a:t>
            </a:r>
            <a:r>
              <a:rPr lang="en-US" altLang="zh-CN" sz="1400" dirty="0" smtClean="0">
                <a:ea typeface="思源黑体"/>
              </a:rPr>
              <a:t>:</a:t>
            </a:r>
            <a:r>
              <a:rPr lang="zh-CN" altLang="en-US" sz="1400" dirty="0" smtClean="0">
                <a:ea typeface="思源黑体"/>
              </a:rPr>
              <a:t>现在你们谁敢走回来</a:t>
            </a:r>
            <a:r>
              <a:rPr lang="en-US" altLang="zh-CN" sz="1400" dirty="0" smtClean="0">
                <a:ea typeface="思源黑体"/>
              </a:rPr>
              <a:t>?——</a:t>
            </a:r>
            <a:r>
              <a:rPr lang="zh-CN" altLang="en-US" sz="1400" dirty="0" smtClean="0">
                <a:ea typeface="思源黑体"/>
              </a:rPr>
              <a:t>没有人敢走了</a:t>
            </a:r>
            <a:br>
              <a:rPr lang="zh-CN" altLang="en-US" sz="1400" dirty="0" smtClean="0">
                <a:ea typeface="思源黑体"/>
              </a:rPr>
            </a:br>
            <a:r>
              <a:rPr lang="zh-CN" altLang="en-US" sz="1400" dirty="0" smtClean="0">
                <a:ea typeface="思源黑体"/>
              </a:rPr>
              <a:t>教授说</a:t>
            </a:r>
            <a:r>
              <a:rPr lang="en-US" altLang="zh-CN" sz="1400" dirty="0" smtClean="0">
                <a:ea typeface="思源黑体"/>
              </a:rPr>
              <a:t>:</a:t>
            </a:r>
            <a:r>
              <a:rPr lang="zh-CN" altLang="en-US" sz="1400" dirty="0" smtClean="0">
                <a:ea typeface="思源黑体"/>
              </a:rPr>
              <a:t>你们要用心理暗示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想像自己走在坚固的铁桥上。</a:t>
            </a:r>
            <a:br>
              <a:rPr lang="zh-CN" altLang="en-US" sz="1400" dirty="0" smtClean="0">
                <a:ea typeface="思源黑体"/>
              </a:rPr>
            </a:br>
            <a:r>
              <a:rPr lang="zh-CN" altLang="en-US" sz="1400" dirty="0" smtClean="0">
                <a:ea typeface="思源黑体"/>
              </a:rPr>
              <a:t>只有三个人愿意尝试</a:t>
            </a:r>
            <a:br>
              <a:rPr lang="zh-CN" altLang="en-US" sz="1400" dirty="0" smtClean="0">
                <a:ea typeface="思源黑体"/>
              </a:rPr>
            </a:br>
            <a:r>
              <a:rPr lang="zh-CN" altLang="en-US" sz="1400" dirty="0" smtClean="0">
                <a:ea typeface="思源黑体"/>
              </a:rPr>
              <a:t>第一个人颤巍巍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走的时间多花了一倍</a:t>
            </a:r>
            <a:r>
              <a:rPr lang="en-US" altLang="zh-CN" sz="1400" dirty="0" smtClean="0">
                <a:ea typeface="思源黑体"/>
              </a:rPr>
              <a:t>;</a:t>
            </a:r>
            <a:r>
              <a:rPr lang="zh-CN" altLang="en-US" sz="1400" dirty="0" smtClean="0">
                <a:ea typeface="思源黑体"/>
              </a:rPr>
              <a:t>第二个人哆哆嗦嗦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走了一半再也坚持不住了吓得趴在桥上</a:t>
            </a:r>
            <a:r>
              <a:rPr lang="en-US" altLang="zh-CN" sz="1400" dirty="0" smtClean="0">
                <a:ea typeface="思源黑体"/>
              </a:rPr>
              <a:t>;</a:t>
            </a:r>
            <a:r>
              <a:rPr lang="zh-CN" altLang="en-US" sz="1400" dirty="0" smtClean="0">
                <a:ea typeface="思源黑体"/>
              </a:rPr>
              <a:t>第三个人才走了三步就吓队下了。 </a:t>
            </a:r>
            <a:endParaRPr lang="zh-CN" altLang="en-US" sz="1400" dirty="0" smtClean="0">
              <a:ea typeface="思源黑体"/>
            </a:endParaRPr>
          </a:p>
          <a:p>
            <a:pPr>
              <a:lnSpc>
                <a:spcPct val="110000"/>
              </a:lnSpc>
            </a:pPr>
            <a:r>
              <a:rPr lang="zh-CN" altLang="en-US" sz="1400" dirty="0" smtClean="0">
                <a:ea typeface="思源黑体"/>
              </a:rPr>
              <a:t>教授这时打开了所有的灯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大家才发现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在桥和鳄鱼之间还有层网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网是黄色的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刚才在黄灯下看不清楚。大家现在不怕了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说要知道有网我们早就过去了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几个人哗啦啦都走过来了。</a:t>
            </a:r>
            <a:endParaRPr lang="zh-CN" altLang="en-US" sz="1400" dirty="0" smtClean="0">
              <a:ea typeface="思源黑体"/>
            </a:endParaRPr>
          </a:p>
          <a:p>
            <a:pPr>
              <a:lnSpc>
                <a:spcPct val="110000"/>
              </a:lnSpc>
            </a:pPr>
            <a:r>
              <a:rPr lang="zh-CN" altLang="en-US" sz="1400" dirty="0" smtClean="0">
                <a:ea typeface="思源黑体"/>
              </a:rPr>
              <a:t>只有一个人不敢走走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教授问他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你怎么回事</a:t>
            </a:r>
            <a:r>
              <a:rPr lang="en-US" altLang="zh-CN" sz="1400" dirty="0" smtClean="0">
                <a:ea typeface="思源黑体"/>
              </a:rPr>
              <a:t>?</a:t>
            </a:r>
            <a:r>
              <a:rPr lang="zh-CN" altLang="en-US" sz="1400" dirty="0" smtClean="0">
                <a:ea typeface="思源黑体"/>
              </a:rPr>
              <a:t>这个人说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我担心网不结实。</a:t>
            </a:r>
            <a:endParaRPr lang="zh-CN" altLang="en-US" sz="1400" dirty="0">
              <a:ea typeface="思源黑体"/>
            </a:endParaRPr>
          </a:p>
        </p:txBody>
      </p:sp>
      <p:sp>
        <p:nvSpPr>
          <p:cNvPr id="7172" name="矩形 1"/>
          <p:cNvSpPr>
            <a:spLocks noChangeArrowheads="1"/>
          </p:cNvSpPr>
          <p:nvPr/>
        </p:nvSpPr>
        <p:spPr bwMode="auto">
          <a:xfrm>
            <a:off x="1412875" y="361950"/>
            <a:ext cx="2646874" cy="4616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8" tIns="45719" rIns="91438" bIns="45719">
            <a:spAutoFit/>
          </a:bodyPr>
          <a:lstStyle/>
          <a:p>
            <a:pPr algn="ctr">
              <a:buNone/>
            </a:pPr>
            <a:r>
              <a:rPr lang="zh-CN" altLang="en-US" sz="2400" b="1" dirty="0" smtClean="0">
                <a:solidFill>
                  <a:srgbClr val="C00000"/>
                </a:solidFill>
                <a:ea typeface="思源黑体"/>
              </a:rPr>
              <a:t>九个人过桥的试验</a:t>
            </a:r>
            <a:endParaRPr lang="en-US" altLang="zh-CN" sz="2400" b="1" dirty="0">
              <a:solidFill>
                <a:srgbClr val="C00000"/>
              </a:solidFill>
              <a:ea typeface="思源黑体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0"/>
          <p:cNvGrpSpPr/>
          <p:nvPr/>
        </p:nvGrpSpPr>
        <p:grpSpPr bwMode="auto">
          <a:xfrm>
            <a:off x="3581400" y="1300161"/>
            <a:ext cx="5111751" cy="3328989"/>
            <a:chOff x="982640" y="1286615"/>
            <a:chExt cx="6255426" cy="5023499"/>
          </a:xfrm>
        </p:grpSpPr>
        <p:sp>
          <p:nvSpPr>
            <p:cNvPr id="45" name="圆角矩形 44"/>
            <p:cNvSpPr/>
            <p:nvPr/>
          </p:nvSpPr>
          <p:spPr>
            <a:xfrm rot="16200000">
              <a:off x="1650694" y="722743"/>
              <a:ext cx="5023499" cy="6151244"/>
            </a:xfrm>
            <a:prstGeom prst="roundRect">
              <a:avLst>
                <a:gd name="adj" fmla="val 4670"/>
              </a:avLst>
            </a:prstGeom>
            <a:solidFill>
              <a:srgbClr val="C00000"/>
            </a:solidFill>
            <a:ln w="222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8100000" scaled="0"/>
                <a:tileRect/>
              </a:gradFill>
            </a:ln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100" dirty="0">
                <a:solidFill>
                  <a:prstClr val="white"/>
                </a:solidFill>
                <a:ea typeface="思源黑体" pitchFamily="34" charset="-122"/>
              </a:endParaRPr>
            </a:p>
          </p:txBody>
        </p:sp>
        <p:sp>
          <p:nvSpPr>
            <p:cNvPr id="57" name="圆角矩形 56"/>
            <p:cNvSpPr/>
            <p:nvPr/>
          </p:nvSpPr>
          <p:spPr>
            <a:xfrm rot="16200000">
              <a:off x="1870605" y="936232"/>
              <a:ext cx="4629747" cy="5724264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5400">
              <a:noFill/>
            </a:ln>
            <a:effectLst>
              <a:outerShdw blurRad="177800" dist="889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100" dirty="0">
                <a:solidFill>
                  <a:prstClr val="white"/>
                </a:solidFill>
                <a:ea typeface="思源黑体" pitchFamily="34" charset="-122"/>
              </a:endParaRPr>
            </a:p>
          </p:txBody>
        </p:sp>
        <p:grpSp>
          <p:nvGrpSpPr>
            <p:cNvPr id="3" name="组合 13"/>
            <p:cNvGrpSpPr/>
            <p:nvPr/>
          </p:nvGrpSpPr>
          <p:grpSpPr bwMode="auto">
            <a:xfrm>
              <a:off x="982640" y="1602033"/>
              <a:ext cx="751247" cy="4396889"/>
              <a:chOff x="982640" y="1602033"/>
              <a:chExt cx="751247" cy="4396889"/>
            </a:xfrm>
          </p:grpSpPr>
          <p:grpSp>
            <p:nvGrpSpPr>
              <p:cNvPr id="4" name="组合 14"/>
              <p:cNvGrpSpPr/>
              <p:nvPr/>
            </p:nvGrpSpPr>
            <p:grpSpPr bwMode="auto">
              <a:xfrm rot="-5400000">
                <a:off x="-614807" y="3650229"/>
                <a:ext cx="4396889" cy="300498"/>
                <a:chOff x="2150303" y="1162120"/>
                <a:chExt cx="3481135" cy="237915"/>
              </a:xfrm>
            </p:grpSpPr>
            <p:grpSp>
              <p:nvGrpSpPr>
                <p:cNvPr id="5" name="组合 80"/>
                <p:cNvGrpSpPr/>
                <p:nvPr/>
              </p:nvGrpSpPr>
              <p:grpSpPr bwMode="auto">
                <a:xfrm>
                  <a:off x="2150303" y="1162120"/>
                  <a:ext cx="234645" cy="234564"/>
                  <a:chOff x="2483615" y="1111510"/>
                  <a:chExt cx="209562" cy="209489"/>
                </a:xfrm>
              </p:grpSpPr>
              <p:sp>
                <p:nvSpPr>
                  <p:cNvPr id="118" name="椭圆 117"/>
                  <p:cNvSpPr/>
                  <p:nvPr/>
                </p:nvSpPr>
                <p:spPr>
                  <a:xfrm>
                    <a:off x="2476129" y="1111509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  <p:sp>
                <p:nvSpPr>
                  <p:cNvPr id="119" name="椭圆 118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</p:grpSp>
            <p:grpSp>
              <p:nvGrpSpPr>
                <p:cNvPr id="6" name="组合 81"/>
                <p:cNvGrpSpPr/>
                <p:nvPr/>
              </p:nvGrpSpPr>
              <p:grpSpPr bwMode="auto">
                <a:xfrm>
                  <a:off x="2510651" y="1162120"/>
                  <a:ext cx="234645" cy="234564"/>
                  <a:chOff x="2482814" y="1111510"/>
                  <a:chExt cx="209562" cy="209489"/>
                </a:xfrm>
              </p:grpSpPr>
              <p:sp>
                <p:nvSpPr>
                  <p:cNvPr id="116" name="椭圆 115"/>
                  <p:cNvSpPr/>
                  <p:nvPr/>
                </p:nvSpPr>
                <p:spPr>
                  <a:xfrm>
                    <a:off x="2475329" y="1111509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  <p:sp>
                <p:nvSpPr>
                  <p:cNvPr id="117" name="椭圆 116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</p:grpSp>
            <p:grpSp>
              <p:nvGrpSpPr>
                <p:cNvPr id="7" name="组合 82"/>
                <p:cNvGrpSpPr/>
                <p:nvPr/>
              </p:nvGrpSpPr>
              <p:grpSpPr bwMode="auto">
                <a:xfrm>
                  <a:off x="2869323" y="1165471"/>
                  <a:ext cx="234645" cy="234564"/>
                  <a:chOff x="2480517" y="1114502"/>
                  <a:chExt cx="209562" cy="209489"/>
                </a:xfrm>
              </p:grpSpPr>
              <p:sp>
                <p:nvSpPr>
                  <p:cNvPr id="114" name="椭圆 113"/>
                  <p:cNvSpPr/>
                  <p:nvPr/>
                </p:nvSpPr>
                <p:spPr>
                  <a:xfrm>
                    <a:off x="2473032" y="1114501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  <p:sp>
                <p:nvSpPr>
                  <p:cNvPr id="115" name="椭圆 114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</p:grpSp>
            <p:grpSp>
              <p:nvGrpSpPr>
                <p:cNvPr id="8" name="组合 83"/>
                <p:cNvGrpSpPr/>
                <p:nvPr/>
              </p:nvGrpSpPr>
              <p:grpSpPr bwMode="auto">
                <a:xfrm>
                  <a:off x="3229673" y="1165471"/>
                  <a:ext cx="234645" cy="234564"/>
                  <a:chOff x="2479718" y="1114502"/>
                  <a:chExt cx="209562" cy="209489"/>
                </a:xfrm>
              </p:grpSpPr>
              <p:sp>
                <p:nvSpPr>
                  <p:cNvPr id="112" name="椭圆 111"/>
                  <p:cNvSpPr/>
                  <p:nvPr/>
                </p:nvSpPr>
                <p:spPr>
                  <a:xfrm>
                    <a:off x="2472231" y="1114501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  <p:sp>
                <p:nvSpPr>
                  <p:cNvPr id="113" name="椭圆 112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</p:grpSp>
            <p:grpSp>
              <p:nvGrpSpPr>
                <p:cNvPr id="9" name="组合 84"/>
                <p:cNvGrpSpPr/>
                <p:nvPr/>
              </p:nvGrpSpPr>
              <p:grpSpPr bwMode="auto">
                <a:xfrm>
                  <a:off x="3591698" y="1165471"/>
                  <a:ext cx="234645" cy="234564"/>
                  <a:chOff x="2480413" y="1114504"/>
                  <a:chExt cx="209562" cy="209489"/>
                </a:xfrm>
              </p:grpSpPr>
              <p:sp>
                <p:nvSpPr>
                  <p:cNvPr id="110" name="椭圆 109"/>
                  <p:cNvSpPr/>
                  <p:nvPr/>
                </p:nvSpPr>
                <p:spPr>
                  <a:xfrm>
                    <a:off x="2472925" y="1114503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  <p:sp>
                <p:nvSpPr>
                  <p:cNvPr id="111" name="椭圆 110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</p:grpSp>
            <p:grpSp>
              <p:nvGrpSpPr>
                <p:cNvPr id="10" name="组合 85"/>
                <p:cNvGrpSpPr/>
                <p:nvPr/>
              </p:nvGrpSpPr>
              <p:grpSpPr bwMode="auto">
                <a:xfrm>
                  <a:off x="3952046" y="1165471"/>
                  <a:ext cx="234645" cy="234564"/>
                  <a:chOff x="2479614" y="1114503"/>
                  <a:chExt cx="209562" cy="209489"/>
                </a:xfrm>
              </p:grpSpPr>
              <p:sp>
                <p:nvSpPr>
                  <p:cNvPr id="108" name="椭圆 107"/>
                  <p:cNvSpPr/>
                  <p:nvPr/>
                </p:nvSpPr>
                <p:spPr>
                  <a:xfrm>
                    <a:off x="2472127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  <p:sp>
                <p:nvSpPr>
                  <p:cNvPr id="109" name="椭圆 108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</p:grpSp>
            <p:grpSp>
              <p:nvGrpSpPr>
                <p:cNvPr id="11" name="组合 86"/>
                <p:cNvGrpSpPr/>
                <p:nvPr/>
              </p:nvGrpSpPr>
              <p:grpSpPr bwMode="auto">
                <a:xfrm>
                  <a:off x="4314071" y="1165471"/>
                  <a:ext cx="234645" cy="234564"/>
                  <a:chOff x="2480311" y="1114503"/>
                  <a:chExt cx="209562" cy="209489"/>
                </a:xfrm>
              </p:grpSpPr>
              <p:sp>
                <p:nvSpPr>
                  <p:cNvPr id="106" name="椭圆 105"/>
                  <p:cNvSpPr/>
                  <p:nvPr/>
                </p:nvSpPr>
                <p:spPr>
                  <a:xfrm>
                    <a:off x="2472823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  <p:sp>
                <p:nvSpPr>
                  <p:cNvPr id="107" name="椭圆 106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</p:grpSp>
            <p:grpSp>
              <p:nvGrpSpPr>
                <p:cNvPr id="12" name="组合 87"/>
                <p:cNvGrpSpPr/>
                <p:nvPr/>
              </p:nvGrpSpPr>
              <p:grpSpPr bwMode="auto">
                <a:xfrm>
                  <a:off x="4674421" y="1165471"/>
                  <a:ext cx="234645" cy="234564"/>
                  <a:chOff x="2479512" y="1114503"/>
                  <a:chExt cx="209562" cy="209489"/>
                </a:xfrm>
              </p:grpSpPr>
              <p:sp>
                <p:nvSpPr>
                  <p:cNvPr id="104" name="椭圆 103"/>
                  <p:cNvSpPr/>
                  <p:nvPr/>
                </p:nvSpPr>
                <p:spPr>
                  <a:xfrm>
                    <a:off x="2472022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  <p:sp>
                <p:nvSpPr>
                  <p:cNvPr id="105" name="椭圆 104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</p:grpSp>
            <p:grpSp>
              <p:nvGrpSpPr>
                <p:cNvPr id="13" name="组合 88"/>
                <p:cNvGrpSpPr/>
                <p:nvPr/>
              </p:nvGrpSpPr>
              <p:grpSpPr bwMode="auto">
                <a:xfrm>
                  <a:off x="5036445" y="1165471"/>
                  <a:ext cx="234645" cy="234564"/>
                  <a:chOff x="2480210" y="1114503"/>
                  <a:chExt cx="209562" cy="209489"/>
                </a:xfrm>
              </p:grpSpPr>
              <p:sp>
                <p:nvSpPr>
                  <p:cNvPr id="102" name="椭圆 101"/>
                  <p:cNvSpPr/>
                  <p:nvPr/>
                </p:nvSpPr>
                <p:spPr>
                  <a:xfrm>
                    <a:off x="2472720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  <p:sp>
                <p:nvSpPr>
                  <p:cNvPr id="103" name="椭圆 102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</p:grpSp>
            <p:grpSp>
              <p:nvGrpSpPr>
                <p:cNvPr id="14" name="组合 89"/>
                <p:cNvGrpSpPr/>
                <p:nvPr/>
              </p:nvGrpSpPr>
              <p:grpSpPr bwMode="auto">
                <a:xfrm>
                  <a:off x="5396793" y="1165471"/>
                  <a:ext cx="234645" cy="234564"/>
                  <a:chOff x="2479410" y="1114503"/>
                  <a:chExt cx="209562" cy="209489"/>
                </a:xfrm>
              </p:grpSpPr>
              <p:sp>
                <p:nvSpPr>
                  <p:cNvPr id="100" name="椭圆 99"/>
                  <p:cNvSpPr/>
                  <p:nvPr/>
                </p:nvSpPr>
                <p:spPr>
                  <a:xfrm>
                    <a:off x="2471921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  <p:sp>
                <p:nvSpPr>
                  <p:cNvPr id="101" name="椭圆 100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</p:grpSp>
          </p:grpSp>
          <p:grpSp>
            <p:nvGrpSpPr>
              <p:cNvPr id="16" name="组合 22"/>
              <p:cNvGrpSpPr/>
              <p:nvPr/>
            </p:nvGrpSpPr>
            <p:grpSpPr bwMode="auto">
              <a:xfrm rot="-5400000">
                <a:off x="1229146" y="5557309"/>
                <a:ext cx="119576" cy="612586"/>
                <a:chOff x="2244455" y="772894"/>
                <a:chExt cx="94658" cy="485003"/>
              </a:xfrm>
            </p:grpSpPr>
            <p:sp>
              <p:nvSpPr>
                <p:cNvPr id="88" name="圆角矩形 87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  <p:sp>
              <p:nvSpPr>
                <p:cNvPr id="89" name="圆角矩形 88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</p:grpSp>
          <p:grpSp>
            <p:nvGrpSpPr>
              <p:cNvPr id="17" name="组合 23"/>
              <p:cNvGrpSpPr/>
              <p:nvPr/>
            </p:nvGrpSpPr>
            <p:grpSpPr bwMode="auto">
              <a:xfrm rot="-5400000">
                <a:off x="1229146" y="5099253"/>
                <a:ext cx="119576" cy="612586"/>
                <a:chOff x="2244455" y="772894"/>
                <a:chExt cx="94658" cy="485003"/>
              </a:xfrm>
            </p:grpSpPr>
            <p:sp>
              <p:nvSpPr>
                <p:cNvPr id="86" name="圆角矩形 85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  <p:sp>
              <p:nvSpPr>
                <p:cNvPr id="87" name="圆角矩形 86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</p:grpSp>
          <p:grpSp>
            <p:nvGrpSpPr>
              <p:cNvPr id="18" name="组合 24"/>
              <p:cNvGrpSpPr/>
              <p:nvPr/>
            </p:nvGrpSpPr>
            <p:grpSpPr bwMode="auto">
              <a:xfrm rot="-5400000">
                <a:off x="1229146" y="4641198"/>
                <a:ext cx="119576" cy="612586"/>
                <a:chOff x="2244455" y="772894"/>
                <a:chExt cx="94658" cy="485003"/>
              </a:xfrm>
            </p:grpSpPr>
            <p:sp>
              <p:nvSpPr>
                <p:cNvPr id="84" name="圆角矩形 83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  <p:sp>
              <p:nvSpPr>
                <p:cNvPr id="85" name="圆角矩形 84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</p:grpSp>
          <p:grpSp>
            <p:nvGrpSpPr>
              <p:cNvPr id="19" name="组合 25"/>
              <p:cNvGrpSpPr/>
              <p:nvPr/>
            </p:nvGrpSpPr>
            <p:grpSpPr bwMode="auto">
              <a:xfrm rot="-5400000">
                <a:off x="1229146" y="4183143"/>
                <a:ext cx="119576" cy="612586"/>
                <a:chOff x="2244455" y="772894"/>
                <a:chExt cx="94658" cy="485003"/>
              </a:xfrm>
            </p:grpSpPr>
            <p:sp>
              <p:nvSpPr>
                <p:cNvPr id="82" name="圆角矩形 81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  <p:sp>
              <p:nvSpPr>
                <p:cNvPr id="83" name="圆角矩形 82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</p:grpSp>
          <p:grpSp>
            <p:nvGrpSpPr>
              <p:cNvPr id="20" name="组合 26"/>
              <p:cNvGrpSpPr/>
              <p:nvPr/>
            </p:nvGrpSpPr>
            <p:grpSpPr bwMode="auto">
              <a:xfrm rot="-5400000">
                <a:off x="1229146" y="3725089"/>
                <a:ext cx="119576" cy="612586"/>
                <a:chOff x="2244455" y="772894"/>
                <a:chExt cx="94658" cy="485003"/>
              </a:xfrm>
            </p:grpSpPr>
            <p:sp>
              <p:nvSpPr>
                <p:cNvPr id="80" name="圆角矩形 79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  <p:sp>
              <p:nvSpPr>
                <p:cNvPr id="81" name="圆角矩形 80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</p:grpSp>
          <p:grpSp>
            <p:nvGrpSpPr>
              <p:cNvPr id="21" name="组合 27"/>
              <p:cNvGrpSpPr/>
              <p:nvPr/>
            </p:nvGrpSpPr>
            <p:grpSpPr bwMode="auto">
              <a:xfrm rot="-5400000">
                <a:off x="1229146" y="3267031"/>
                <a:ext cx="119576" cy="612586"/>
                <a:chOff x="2244455" y="772894"/>
                <a:chExt cx="94658" cy="485003"/>
              </a:xfrm>
            </p:grpSpPr>
            <p:sp>
              <p:nvSpPr>
                <p:cNvPr id="78" name="圆角矩形 77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  <p:sp>
              <p:nvSpPr>
                <p:cNvPr id="79" name="圆角矩形 78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</p:grpSp>
          <p:grpSp>
            <p:nvGrpSpPr>
              <p:cNvPr id="22" name="组合 28"/>
              <p:cNvGrpSpPr/>
              <p:nvPr/>
            </p:nvGrpSpPr>
            <p:grpSpPr bwMode="auto">
              <a:xfrm rot="-5400000">
                <a:off x="1229145" y="2808975"/>
                <a:ext cx="119576" cy="612586"/>
                <a:chOff x="2244455" y="772894"/>
                <a:chExt cx="94658" cy="485003"/>
              </a:xfrm>
            </p:grpSpPr>
            <p:sp>
              <p:nvSpPr>
                <p:cNvPr id="76" name="圆角矩形 75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  <p:sp>
              <p:nvSpPr>
                <p:cNvPr id="77" name="圆角矩形 76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</p:grpSp>
          <p:grpSp>
            <p:nvGrpSpPr>
              <p:cNvPr id="23" name="组合 29"/>
              <p:cNvGrpSpPr/>
              <p:nvPr/>
            </p:nvGrpSpPr>
            <p:grpSpPr bwMode="auto">
              <a:xfrm rot="-5400000">
                <a:off x="1229146" y="2350922"/>
                <a:ext cx="119576" cy="612586"/>
                <a:chOff x="2244455" y="772894"/>
                <a:chExt cx="94658" cy="485003"/>
              </a:xfrm>
            </p:grpSpPr>
            <p:sp>
              <p:nvSpPr>
                <p:cNvPr id="74" name="圆角矩形 73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  <p:sp>
              <p:nvSpPr>
                <p:cNvPr id="75" name="圆角矩形 74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</p:grpSp>
          <p:grpSp>
            <p:nvGrpSpPr>
              <p:cNvPr id="24" name="组合 30"/>
              <p:cNvGrpSpPr/>
              <p:nvPr/>
            </p:nvGrpSpPr>
            <p:grpSpPr bwMode="auto">
              <a:xfrm rot="-5400000">
                <a:off x="1229146" y="1892869"/>
                <a:ext cx="119576" cy="612586"/>
                <a:chOff x="2244455" y="772894"/>
                <a:chExt cx="94658" cy="485003"/>
              </a:xfrm>
            </p:grpSpPr>
            <p:sp>
              <p:nvSpPr>
                <p:cNvPr id="72" name="圆角矩形 71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  <p:sp>
              <p:nvSpPr>
                <p:cNvPr id="73" name="圆角矩形 72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</p:grpSp>
          <p:grpSp>
            <p:nvGrpSpPr>
              <p:cNvPr id="25" name="组合 31"/>
              <p:cNvGrpSpPr/>
              <p:nvPr/>
            </p:nvGrpSpPr>
            <p:grpSpPr bwMode="auto">
              <a:xfrm rot="-5400000">
                <a:off x="1229146" y="1434816"/>
                <a:ext cx="119576" cy="612586"/>
                <a:chOff x="2244455" y="772894"/>
                <a:chExt cx="94658" cy="485003"/>
              </a:xfrm>
            </p:grpSpPr>
            <p:sp>
              <p:nvSpPr>
                <p:cNvPr id="70" name="圆角矩形 69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  <p:sp>
              <p:nvSpPr>
                <p:cNvPr id="71" name="圆角矩形 70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</p:grpSp>
        </p:grpSp>
      </p:grp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4284371" y="1733550"/>
            <a:ext cx="4021429" cy="25314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79" tIns="34289" rIns="68579" bIns="34289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b="1" dirty="0" smtClean="0">
                <a:ea typeface="思源黑体"/>
              </a:rPr>
              <a:t>这个试验揭示的原理</a:t>
            </a:r>
            <a:br>
              <a:rPr lang="zh-CN" altLang="en-US" sz="2000" dirty="0" smtClean="0">
                <a:ea typeface="思源黑体"/>
              </a:rPr>
            </a:br>
            <a:r>
              <a:rPr lang="zh-CN" altLang="en-US" sz="2000" dirty="0" smtClean="0">
                <a:ea typeface="思源黑体"/>
              </a:rPr>
              <a:t>心态影响行动</a:t>
            </a:r>
            <a:r>
              <a:rPr lang="en-US" altLang="zh-CN" sz="2000" dirty="0" smtClean="0">
                <a:ea typeface="思源黑体"/>
              </a:rPr>
              <a:t>——</a:t>
            </a:r>
            <a:r>
              <a:rPr lang="zh-CN" altLang="en-US" sz="2000" dirty="0" smtClean="0">
                <a:ea typeface="思源黑体"/>
              </a:rPr>
              <a:t>行动成就结果。</a:t>
            </a:r>
            <a:br>
              <a:rPr lang="zh-CN" altLang="en-US" sz="2000" dirty="0" smtClean="0">
                <a:ea typeface="思源黑体"/>
              </a:rPr>
            </a:br>
            <a:r>
              <a:rPr lang="zh-CN" altLang="en-US" sz="2000" dirty="0" smtClean="0">
                <a:ea typeface="思源黑体"/>
              </a:rPr>
              <a:t>给自己一个积极的暗示</a:t>
            </a:r>
            <a:r>
              <a:rPr lang="en-US" altLang="zh-CN" sz="2000" dirty="0" smtClean="0">
                <a:ea typeface="思源黑体"/>
              </a:rPr>
              <a:t>,</a:t>
            </a:r>
            <a:r>
              <a:rPr lang="zh-CN" altLang="en-US" sz="2000" dirty="0" smtClean="0">
                <a:ea typeface="思源黑体"/>
              </a:rPr>
              <a:t>会得到乐观的的结局。 </a:t>
            </a:r>
            <a:endParaRPr lang="zh-CN" altLang="en-US" sz="2000" dirty="0" smtClean="0">
              <a:ea typeface="思源黑体"/>
            </a:endParaRPr>
          </a:p>
        </p:txBody>
      </p:sp>
      <p:sp>
        <p:nvSpPr>
          <p:cNvPr id="7172" name="矩形 1"/>
          <p:cNvSpPr>
            <a:spLocks noChangeArrowheads="1"/>
          </p:cNvSpPr>
          <p:nvPr/>
        </p:nvSpPr>
        <p:spPr bwMode="auto">
          <a:xfrm>
            <a:off x="1412875" y="361950"/>
            <a:ext cx="2646874" cy="4616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8" tIns="45719" rIns="91438" bIns="45719">
            <a:spAutoFit/>
          </a:bodyPr>
          <a:lstStyle/>
          <a:p>
            <a:pPr algn="ctr">
              <a:buNone/>
            </a:pPr>
            <a:r>
              <a:rPr lang="zh-CN" altLang="en-US" sz="2400" b="1" dirty="0" smtClean="0">
                <a:solidFill>
                  <a:srgbClr val="C00000"/>
                </a:solidFill>
                <a:ea typeface="思源黑体"/>
              </a:rPr>
              <a:t>九个人过桥的试验</a:t>
            </a:r>
            <a:endParaRPr lang="en-US" altLang="zh-CN" sz="2400" b="1" dirty="0">
              <a:solidFill>
                <a:srgbClr val="C00000"/>
              </a:solidFill>
              <a:ea typeface="思源黑体"/>
            </a:endParaRPr>
          </a:p>
        </p:txBody>
      </p:sp>
      <p:pic>
        <p:nvPicPr>
          <p:cNvPr id="69" name="图片 119" descr="170a28084a6fd4a6101826cb579f7a1b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81000" y="1276350"/>
            <a:ext cx="2733003" cy="3305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0"/>
          <p:cNvGrpSpPr/>
          <p:nvPr/>
        </p:nvGrpSpPr>
        <p:grpSpPr bwMode="auto">
          <a:xfrm>
            <a:off x="838201" y="1200150"/>
            <a:ext cx="5867400" cy="3557589"/>
            <a:chOff x="982640" y="1286615"/>
            <a:chExt cx="6255426" cy="5023499"/>
          </a:xfrm>
        </p:grpSpPr>
        <p:sp>
          <p:nvSpPr>
            <p:cNvPr id="45" name="圆角矩形 44"/>
            <p:cNvSpPr/>
            <p:nvPr/>
          </p:nvSpPr>
          <p:spPr>
            <a:xfrm rot="16200000">
              <a:off x="1650694" y="722743"/>
              <a:ext cx="5023499" cy="6151244"/>
            </a:xfrm>
            <a:prstGeom prst="roundRect">
              <a:avLst>
                <a:gd name="adj" fmla="val 4670"/>
              </a:avLst>
            </a:prstGeom>
            <a:solidFill>
              <a:srgbClr val="C00000"/>
            </a:solidFill>
            <a:ln w="222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8100000" scaled="0"/>
                <a:tileRect/>
              </a:gradFill>
            </a:ln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100" dirty="0">
                <a:solidFill>
                  <a:prstClr val="white"/>
                </a:solidFill>
                <a:ea typeface="思源黑体" pitchFamily="34" charset="-122"/>
              </a:endParaRPr>
            </a:p>
          </p:txBody>
        </p:sp>
        <p:sp>
          <p:nvSpPr>
            <p:cNvPr id="57" name="圆角矩形 56"/>
            <p:cNvSpPr/>
            <p:nvPr/>
          </p:nvSpPr>
          <p:spPr>
            <a:xfrm rot="16200000">
              <a:off x="1870605" y="936232"/>
              <a:ext cx="4629747" cy="5724264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5400">
              <a:noFill/>
            </a:ln>
            <a:effectLst>
              <a:outerShdw blurRad="177800" dist="889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100" dirty="0">
                <a:solidFill>
                  <a:prstClr val="white"/>
                </a:solidFill>
                <a:ea typeface="思源黑体" pitchFamily="34" charset="-122"/>
              </a:endParaRPr>
            </a:p>
          </p:txBody>
        </p:sp>
        <p:grpSp>
          <p:nvGrpSpPr>
            <p:cNvPr id="3" name="组合 13"/>
            <p:cNvGrpSpPr/>
            <p:nvPr/>
          </p:nvGrpSpPr>
          <p:grpSpPr bwMode="auto">
            <a:xfrm>
              <a:off x="982640" y="1602033"/>
              <a:ext cx="751247" cy="4396889"/>
              <a:chOff x="982640" y="1602033"/>
              <a:chExt cx="751247" cy="4396889"/>
            </a:xfrm>
          </p:grpSpPr>
          <p:grpSp>
            <p:nvGrpSpPr>
              <p:cNvPr id="4" name="组合 14"/>
              <p:cNvGrpSpPr/>
              <p:nvPr/>
            </p:nvGrpSpPr>
            <p:grpSpPr bwMode="auto">
              <a:xfrm rot="-5400000">
                <a:off x="-614807" y="3650229"/>
                <a:ext cx="4396889" cy="300498"/>
                <a:chOff x="2150303" y="1162120"/>
                <a:chExt cx="3481135" cy="237915"/>
              </a:xfrm>
            </p:grpSpPr>
            <p:grpSp>
              <p:nvGrpSpPr>
                <p:cNvPr id="5" name="组合 80"/>
                <p:cNvGrpSpPr/>
                <p:nvPr/>
              </p:nvGrpSpPr>
              <p:grpSpPr bwMode="auto">
                <a:xfrm>
                  <a:off x="2150303" y="1162120"/>
                  <a:ext cx="234645" cy="234564"/>
                  <a:chOff x="2483615" y="1111510"/>
                  <a:chExt cx="209562" cy="209489"/>
                </a:xfrm>
              </p:grpSpPr>
              <p:sp>
                <p:nvSpPr>
                  <p:cNvPr id="118" name="椭圆 117"/>
                  <p:cNvSpPr/>
                  <p:nvPr/>
                </p:nvSpPr>
                <p:spPr>
                  <a:xfrm>
                    <a:off x="2476129" y="1111509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  <p:sp>
                <p:nvSpPr>
                  <p:cNvPr id="119" name="椭圆 118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</p:grpSp>
            <p:grpSp>
              <p:nvGrpSpPr>
                <p:cNvPr id="6" name="组合 81"/>
                <p:cNvGrpSpPr/>
                <p:nvPr/>
              </p:nvGrpSpPr>
              <p:grpSpPr bwMode="auto">
                <a:xfrm>
                  <a:off x="2510651" y="1162120"/>
                  <a:ext cx="234645" cy="234564"/>
                  <a:chOff x="2482814" y="1111510"/>
                  <a:chExt cx="209562" cy="209489"/>
                </a:xfrm>
              </p:grpSpPr>
              <p:sp>
                <p:nvSpPr>
                  <p:cNvPr id="116" name="椭圆 115"/>
                  <p:cNvSpPr/>
                  <p:nvPr/>
                </p:nvSpPr>
                <p:spPr>
                  <a:xfrm>
                    <a:off x="2475329" y="1111509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  <p:sp>
                <p:nvSpPr>
                  <p:cNvPr id="117" name="椭圆 116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</p:grpSp>
            <p:grpSp>
              <p:nvGrpSpPr>
                <p:cNvPr id="7" name="组合 82"/>
                <p:cNvGrpSpPr/>
                <p:nvPr/>
              </p:nvGrpSpPr>
              <p:grpSpPr bwMode="auto">
                <a:xfrm>
                  <a:off x="2869323" y="1165471"/>
                  <a:ext cx="234645" cy="234564"/>
                  <a:chOff x="2480517" y="1114502"/>
                  <a:chExt cx="209562" cy="209489"/>
                </a:xfrm>
              </p:grpSpPr>
              <p:sp>
                <p:nvSpPr>
                  <p:cNvPr id="114" name="椭圆 113"/>
                  <p:cNvSpPr/>
                  <p:nvPr/>
                </p:nvSpPr>
                <p:spPr>
                  <a:xfrm>
                    <a:off x="2473032" y="1114501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  <p:sp>
                <p:nvSpPr>
                  <p:cNvPr id="115" name="椭圆 114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</p:grpSp>
            <p:grpSp>
              <p:nvGrpSpPr>
                <p:cNvPr id="8" name="组合 83"/>
                <p:cNvGrpSpPr/>
                <p:nvPr/>
              </p:nvGrpSpPr>
              <p:grpSpPr bwMode="auto">
                <a:xfrm>
                  <a:off x="3229673" y="1165471"/>
                  <a:ext cx="234645" cy="234564"/>
                  <a:chOff x="2479718" y="1114502"/>
                  <a:chExt cx="209562" cy="209489"/>
                </a:xfrm>
              </p:grpSpPr>
              <p:sp>
                <p:nvSpPr>
                  <p:cNvPr id="112" name="椭圆 111"/>
                  <p:cNvSpPr/>
                  <p:nvPr/>
                </p:nvSpPr>
                <p:spPr>
                  <a:xfrm>
                    <a:off x="2472231" y="1114501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  <p:sp>
                <p:nvSpPr>
                  <p:cNvPr id="113" name="椭圆 112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</p:grpSp>
            <p:grpSp>
              <p:nvGrpSpPr>
                <p:cNvPr id="9" name="组合 84"/>
                <p:cNvGrpSpPr/>
                <p:nvPr/>
              </p:nvGrpSpPr>
              <p:grpSpPr bwMode="auto">
                <a:xfrm>
                  <a:off x="3591698" y="1165471"/>
                  <a:ext cx="234645" cy="234564"/>
                  <a:chOff x="2480413" y="1114504"/>
                  <a:chExt cx="209562" cy="209489"/>
                </a:xfrm>
              </p:grpSpPr>
              <p:sp>
                <p:nvSpPr>
                  <p:cNvPr id="110" name="椭圆 109"/>
                  <p:cNvSpPr/>
                  <p:nvPr/>
                </p:nvSpPr>
                <p:spPr>
                  <a:xfrm>
                    <a:off x="2472925" y="1114503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  <p:sp>
                <p:nvSpPr>
                  <p:cNvPr id="111" name="椭圆 110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</p:grpSp>
            <p:grpSp>
              <p:nvGrpSpPr>
                <p:cNvPr id="10" name="组合 85"/>
                <p:cNvGrpSpPr/>
                <p:nvPr/>
              </p:nvGrpSpPr>
              <p:grpSpPr bwMode="auto">
                <a:xfrm>
                  <a:off x="3952046" y="1165471"/>
                  <a:ext cx="234645" cy="234564"/>
                  <a:chOff x="2479614" y="1114503"/>
                  <a:chExt cx="209562" cy="209489"/>
                </a:xfrm>
              </p:grpSpPr>
              <p:sp>
                <p:nvSpPr>
                  <p:cNvPr id="108" name="椭圆 107"/>
                  <p:cNvSpPr/>
                  <p:nvPr/>
                </p:nvSpPr>
                <p:spPr>
                  <a:xfrm>
                    <a:off x="2472127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  <p:sp>
                <p:nvSpPr>
                  <p:cNvPr id="109" name="椭圆 108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</p:grpSp>
            <p:grpSp>
              <p:nvGrpSpPr>
                <p:cNvPr id="11" name="组合 86"/>
                <p:cNvGrpSpPr/>
                <p:nvPr/>
              </p:nvGrpSpPr>
              <p:grpSpPr bwMode="auto">
                <a:xfrm>
                  <a:off x="4314071" y="1165471"/>
                  <a:ext cx="234645" cy="234564"/>
                  <a:chOff x="2480311" y="1114503"/>
                  <a:chExt cx="209562" cy="209489"/>
                </a:xfrm>
              </p:grpSpPr>
              <p:sp>
                <p:nvSpPr>
                  <p:cNvPr id="106" name="椭圆 105"/>
                  <p:cNvSpPr/>
                  <p:nvPr/>
                </p:nvSpPr>
                <p:spPr>
                  <a:xfrm>
                    <a:off x="2472823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  <p:sp>
                <p:nvSpPr>
                  <p:cNvPr id="107" name="椭圆 106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</p:grpSp>
            <p:grpSp>
              <p:nvGrpSpPr>
                <p:cNvPr id="12" name="组合 87"/>
                <p:cNvGrpSpPr/>
                <p:nvPr/>
              </p:nvGrpSpPr>
              <p:grpSpPr bwMode="auto">
                <a:xfrm>
                  <a:off x="4674421" y="1165471"/>
                  <a:ext cx="234645" cy="234564"/>
                  <a:chOff x="2479512" y="1114503"/>
                  <a:chExt cx="209562" cy="209489"/>
                </a:xfrm>
              </p:grpSpPr>
              <p:sp>
                <p:nvSpPr>
                  <p:cNvPr id="104" name="椭圆 103"/>
                  <p:cNvSpPr/>
                  <p:nvPr/>
                </p:nvSpPr>
                <p:spPr>
                  <a:xfrm>
                    <a:off x="2472022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  <p:sp>
                <p:nvSpPr>
                  <p:cNvPr id="105" name="椭圆 104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</p:grpSp>
            <p:grpSp>
              <p:nvGrpSpPr>
                <p:cNvPr id="13" name="组合 88"/>
                <p:cNvGrpSpPr/>
                <p:nvPr/>
              </p:nvGrpSpPr>
              <p:grpSpPr bwMode="auto">
                <a:xfrm>
                  <a:off x="5036445" y="1165471"/>
                  <a:ext cx="234645" cy="234564"/>
                  <a:chOff x="2480210" y="1114503"/>
                  <a:chExt cx="209562" cy="209489"/>
                </a:xfrm>
              </p:grpSpPr>
              <p:sp>
                <p:nvSpPr>
                  <p:cNvPr id="102" name="椭圆 101"/>
                  <p:cNvSpPr/>
                  <p:nvPr/>
                </p:nvSpPr>
                <p:spPr>
                  <a:xfrm>
                    <a:off x="2472720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  <p:sp>
                <p:nvSpPr>
                  <p:cNvPr id="103" name="椭圆 102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</p:grpSp>
            <p:grpSp>
              <p:nvGrpSpPr>
                <p:cNvPr id="14" name="组合 89"/>
                <p:cNvGrpSpPr/>
                <p:nvPr/>
              </p:nvGrpSpPr>
              <p:grpSpPr bwMode="auto">
                <a:xfrm>
                  <a:off x="5396793" y="1165471"/>
                  <a:ext cx="234645" cy="234564"/>
                  <a:chOff x="2479410" y="1114503"/>
                  <a:chExt cx="209562" cy="209489"/>
                </a:xfrm>
              </p:grpSpPr>
              <p:sp>
                <p:nvSpPr>
                  <p:cNvPr id="100" name="椭圆 99"/>
                  <p:cNvSpPr/>
                  <p:nvPr/>
                </p:nvSpPr>
                <p:spPr>
                  <a:xfrm>
                    <a:off x="2471921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  <p:sp>
                <p:nvSpPr>
                  <p:cNvPr id="101" name="椭圆 100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</p:grpSp>
          </p:grpSp>
          <p:grpSp>
            <p:nvGrpSpPr>
              <p:cNvPr id="16" name="组合 22"/>
              <p:cNvGrpSpPr/>
              <p:nvPr/>
            </p:nvGrpSpPr>
            <p:grpSpPr bwMode="auto">
              <a:xfrm rot="-5400000">
                <a:off x="1229146" y="5557309"/>
                <a:ext cx="119576" cy="612586"/>
                <a:chOff x="2244455" y="772894"/>
                <a:chExt cx="94658" cy="485003"/>
              </a:xfrm>
            </p:grpSpPr>
            <p:sp>
              <p:nvSpPr>
                <p:cNvPr id="88" name="圆角矩形 87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  <p:sp>
              <p:nvSpPr>
                <p:cNvPr id="89" name="圆角矩形 88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</p:grpSp>
          <p:grpSp>
            <p:nvGrpSpPr>
              <p:cNvPr id="17" name="组合 23"/>
              <p:cNvGrpSpPr/>
              <p:nvPr/>
            </p:nvGrpSpPr>
            <p:grpSpPr bwMode="auto">
              <a:xfrm rot="-5400000">
                <a:off x="1229146" y="5099253"/>
                <a:ext cx="119576" cy="612586"/>
                <a:chOff x="2244455" y="772894"/>
                <a:chExt cx="94658" cy="485003"/>
              </a:xfrm>
            </p:grpSpPr>
            <p:sp>
              <p:nvSpPr>
                <p:cNvPr id="86" name="圆角矩形 85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  <p:sp>
              <p:nvSpPr>
                <p:cNvPr id="87" name="圆角矩形 86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</p:grpSp>
          <p:grpSp>
            <p:nvGrpSpPr>
              <p:cNvPr id="18" name="组合 24"/>
              <p:cNvGrpSpPr/>
              <p:nvPr/>
            </p:nvGrpSpPr>
            <p:grpSpPr bwMode="auto">
              <a:xfrm rot="-5400000">
                <a:off x="1229146" y="4641198"/>
                <a:ext cx="119576" cy="612586"/>
                <a:chOff x="2244455" y="772894"/>
                <a:chExt cx="94658" cy="485003"/>
              </a:xfrm>
            </p:grpSpPr>
            <p:sp>
              <p:nvSpPr>
                <p:cNvPr id="84" name="圆角矩形 83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  <p:sp>
              <p:nvSpPr>
                <p:cNvPr id="85" name="圆角矩形 84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</p:grpSp>
          <p:grpSp>
            <p:nvGrpSpPr>
              <p:cNvPr id="19" name="组合 25"/>
              <p:cNvGrpSpPr/>
              <p:nvPr/>
            </p:nvGrpSpPr>
            <p:grpSpPr bwMode="auto">
              <a:xfrm rot="-5400000">
                <a:off x="1229146" y="4183143"/>
                <a:ext cx="119576" cy="612586"/>
                <a:chOff x="2244455" y="772894"/>
                <a:chExt cx="94658" cy="485003"/>
              </a:xfrm>
            </p:grpSpPr>
            <p:sp>
              <p:nvSpPr>
                <p:cNvPr id="82" name="圆角矩形 81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  <p:sp>
              <p:nvSpPr>
                <p:cNvPr id="83" name="圆角矩形 82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</p:grpSp>
          <p:grpSp>
            <p:nvGrpSpPr>
              <p:cNvPr id="20" name="组合 26"/>
              <p:cNvGrpSpPr/>
              <p:nvPr/>
            </p:nvGrpSpPr>
            <p:grpSpPr bwMode="auto">
              <a:xfrm rot="-5400000">
                <a:off x="1229146" y="3725089"/>
                <a:ext cx="119576" cy="612586"/>
                <a:chOff x="2244455" y="772894"/>
                <a:chExt cx="94658" cy="485003"/>
              </a:xfrm>
            </p:grpSpPr>
            <p:sp>
              <p:nvSpPr>
                <p:cNvPr id="80" name="圆角矩形 79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  <p:sp>
              <p:nvSpPr>
                <p:cNvPr id="81" name="圆角矩形 80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</p:grpSp>
          <p:grpSp>
            <p:nvGrpSpPr>
              <p:cNvPr id="21" name="组合 27"/>
              <p:cNvGrpSpPr/>
              <p:nvPr/>
            </p:nvGrpSpPr>
            <p:grpSpPr bwMode="auto">
              <a:xfrm rot="-5400000">
                <a:off x="1229146" y="3267031"/>
                <a:ext cx="119576" cy="612586"/>
                <a:chOff x="2244455" y="772894"/>
                <a:chExt cx="94658" cy="485003"/>
              </a:xfrm>
            </p:grpSpPr>
            <p:sp>
              <p:nvSpPr>
                <p:cNvPr id="78" name="圆角矩形 77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  <p:sp>
              <p:nvSpPr>
                <p:cNvPr id="79" name="圆角矩形 78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</p:grpSp>
          <p:grpSp>
            <p:nvGrpSpPr>
              <p:cNvPr id="22" name="组合 28"/>
              <p:cNvGrpSpPr/>
              <p:nvPr/>
            </p:nvGrpSpPr>
            <p:grpSpPr bwMode="auto">
              <a:xfrm rot="-5400000">
                <a:off x="1229145" y="2808975"/>
                <a:ext cx="119576" cy="612586"/>
                <a:chOff x="2244455" y="772894"/>
                <a:chExt cx="94658" cy="485003"/>
              </a:xfrm>
            </p:grpSpPr>
            <p:sp>
              <p:nvSpPr>
                <p:cNvPr id="76" name="圆角矩形 75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  <p:sp>
              <p:nvSpPr>
                <p:cNvPr id="77" name="圆角矩形 76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</p:grpSp>
          <p:grpSp>
            <p:nvGrpSpPr>
              <p:cNvPr id="23" name="组合 29"/>
              <p:cNvGrpSpPr/>
              <p:nvPr/>
            </p:nvGrpSpPr>
            <p:grpSpPr bwMode="auto">
              <a:xfrm rot="-5400000">
                <a:off x="1229146" y="2350922"/>
                <a:ext cx="119576" cy="612586"/>
                <a:chOff x="2244455" y="772894"/>
                <a:chExt cx="94658" cy="485003"/>
              </a:xfrm>
            </p:grpSpPr>
            <p:sp>
              <p:nvSpPr>
                <p:cNvPr id="74" name="圆角矩形 73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  <p:sp>
              <p:nvSpPr>
                <p:cNvPr id="75" name="圆角矩形 74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</p:grpSp>
          <p:grpSp>
            <p:nvGrpSpPr>
              <p:cNvPr id="24" name="组合 30"/>
              <p:cNvGrpSpPr/>
              <p:nvPr/>
            </p:nvGrpSpPr>
            <p:grpSpPr bwMode="auto">
              <a:xfrm rot="-5400000">
                <a:off x="1229146" y="1892869"/>
                <a:ext cx="119576" cy="612586"/>
                <a:chOff x="2244455" y="772894"/>
                <a:chExt cx="94658" cy="485003"/>
              </a:xfrm>
            </p:grpSpPr>
            <p:sp>
              <p:nvSpPr>
                <p:cNvPr id="72" name="圆角矩形 71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  <p:sp>
              <p:nvSpPr>
                <p:cNvPr id="73" name="圆角矩形 72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</p:grpSp>
          <p:grpSp>
            <p:nvGrpSpPr>
              <p:cNvPr id="25" name="组合 31"/>
              <p:cNvGrpSpPr/>
              <p:nvPr/>
            </p:nvGrpSpPr>
            <p:grpSpPr bwMode="auto">
              <a:xfrm rot="-5400000">
                <a:off x="1229146" y="1434816"/>
                <a:ext cx="119576" cy="612586"/>
                <a:chOff x="2244455" y="772894"/>
                <a:chExt cx="94658" cy="485003"/>
              </a:xfrm>
            </p:grpSpPr>
            <p:sp>
              <p:nvSpPr>
                <p:cNvPr id="70" name="圆角矩形 69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  <p:sp>
              <p:nvSpPr>
                <p:cNvPr id="71" name="圆角矩形 70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</p:grpSp>
        </p:grpSp>
      </p:grp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580080" y="1802817"/>
            <a:ext cx="4736619" cy="23314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79" tIns="34289" rIns="68579" bIns="34289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ea typeface="思源黑体"/>
              </a:rPr>
              <a:t>罗森塔尔效应：一次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美国著名的心理学家罗森塔尔教授到一所普通的中学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到一个班教室里随便走了一趟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然后就在学生名单上圈了几个名字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对老师说这几个孩子智商超群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非常聪明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是天才。过了一段时间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教授又来到这所中学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奇迹发生了</a:t>
            </a:r>
            <a:r>
              <a:rPr lang="en-US" altLang="zh-CN" sz="1400" dirty="0" smtClean="0">
                <a:ea typeface="思源黑体"/>
              </a:rPr>
              <a:t>, </a:t>
            </a:r>
            <a:r>
              <a:rPr lang="zh-CN" altLang="en-US" sz="1400" dirty="0" smtClean="0">
                <a:ea typeface="思源黑体"/>
              </a:rPr>
              <a:t>那几个被教授选出来的学生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个个成了班上的佼佼者。</a:t>
            </a:r>
            <a:endParaRPr lang="en-US" altLang="zh-CN" sz="1400" dirty="0" smtClean="0">
              <a:ea typeface="思源黑体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 smtClean="0">
                <a:ea typeface="思源黑体"/>
              </a:rPr>
              <a:t>老师和学生们无意中得到了教授积极的心理暗示</a:t>
            </a:r>
            <a:br>
              <a:rPr lang="zh-CN" altLang="en-US" sz="1400" b="1" dirty="0" smtClean="0">
                <a:ea typeface="思源黑体"/>
              </a:rPr>
            </a:br>
            <a:r>
              <a:rPr lang="zh-CN" altLang="en-US" sz="1400" b="1" dirty="0" smtClean="0">
                <a:ea typeface="思源黑体"/>
              </a:rPr>
              <a:t>收到了良好的效果</a:t>
            </a:r>
            <a:r>
              <a:rPr lang="zh-CN" altLang="en-US" sz="1400" dirty="0" smtClean="0">
                <a:ea typeface="思源黑体"/>
              </a:rPr>
              <a:t>。</a:t>
            </a:r>
            <a:endParaRPr lang="zh-CN" altLang="en-US" sz="1400" dirty="0" smtClean="0">
              <a:ea typeface="思源黑体"/>
            </a:endParaRPr>
          </a:p>
        </p:txBody>
      </p:sp>
      <p:sp>
        <p:nvSpPr>
          <p:cNvPr id="7172" name="矩形 1"/>
          <p:cNvSpPr>
            <a:spLocks noChangeArrowheads="1"/>
          </p:cNvSpPr>
          <p:nvPr/>
        </p:nvSpPr>
        <p:spPr bwMode="auto">
          <a:xfrm>
            <a:off x="1219200" y="361950"/>
            <a:ext cx="4343399" cy="40010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buNone/>
            </a:pPr>
            <a:r>
              <a:rPr lang="zh-CN" altLang="en-US" sz="2000" b="1" dirty="0" smtClean="0">
                <a:solidFill>
                  <a:srgbClr val="C00000"/>
                </a:solidFill>
                <a:ea typeface="思源黑体"/>
              </a:rPr>
              <a:t>心态影响人的行动行动影响人的命运</a:t>
            </a:r>
            <a:endParaRPr lang="en-US" altLang="zh-CN" sz="2000" b="1" dirty="0">
              <a:solidFill>
                <a:srgbClr val="C00000"/>
              </a:solidFill>
              <a:ea typeface="思源黑体"/>
            </a:endParaRPr>
          </a:p>
        </p:txBody>
      </p:sp>
      <p:pic>
        <p:nvPicPr>
          <p:cNvPr id="69" name="stick figure red pen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934200" y="1123950"/>
            <a:ext cx="1981200" cy="3827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 descr="图片包含 建筑物&#10;&#10;已生成极高可信度的说明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3" b="15065"/>
          <a:stretch>
            <a:fillRect/>
          </a:stretch>
        </p:blipFill>
        <p:spPr>
          <a:xfrm>
            <a:off x="71651" y="3554970"/>
            <a:ext cx="9058702" cy="159364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361364" y="429905"/>
            <a:ext cx="6632812" cy="41659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ea typeface="思源黑体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023676" y="2602037"/>
            <a:ext cx="4986724" cy="746358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/>
          <a:p>
            <a:pPr algn="ctr">
              <a:buNone/>
            </a:pPr>
            <a:r>
              <a:rPr lang="zh-CN" altLang="en-US" sz="4400" b="1" dirty="0" smtClean="0">
                <a:solidFill>
                  <a:srgbClr val="C00000"/>
                </a:solidFill>
                <a:ea typeface="思源黑体"/>
              </a:rPr>
              <a:t>死囚试验</a:t>
            </a:r>
            <a:endParaRPr lang="en-US" altLang="zh-CN" sz="4400" b="1" dirty="0">
              <a:solidFill>
                <a:srgbClr val="C00000"/>
              </a:solidFill>
              <a:ea typeface="思源黑体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209800" y="3713162"/>
            <a:ext cx="4800600" cy="1588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6"/>
          <a:stretch>
            <a:fillRect/>
          </a:stretch>
        </p:blipFill>
        <p:spPr>
          <a:xfrm>
            <a:off x="2617377" y="-10236"/>
            <a:ext cx="3839155" cy="24295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4000">
        <p14:prism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25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0"/>
          <p:cNvGrpSpPr/>
          <p:nvPr/>
        </p:nvGrpSpPr>
        <p:grpSpPr bwMode="auto">
          <a:xfrm>
            <a:off x="3041649" y="1123950"/>
            <a:ext cx="5797551" cy="3557589"/>
            <a:chOff x="982640" y="1286615"/>
            <a:chExt cx="6255426" cy="5023499"/>
          </a:xfrm>
        </p:grpSpPr>
        <p:sp>
          <p:nvSpPr>
            <p:cNvPr id="45" name="圆角矩形 44"/>
            <p:cNvSpPr/>
            <p:nvPr/>
          </p:nvSpPr>
          <p:spPr>
            <a:xfrm rot="16200000">
              <a:off x="1650694" y="722743"/>
              <a:ext cx="5023499" cy="6151244"/>
            </a:xfrm>
            <a:prstGeom prst="roundRect">
              <a:avLst>
                <a:gd name="adj" fmla="val 4670"/>
              </a:avLst>
            </a:prstGeom>
            <a:solidFill>
              <a:srgbClr val="C00000"/>
            </a:solidFill>
            <a:ln w="222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8100000" scaled="0"/>
                <a:tileRect/>
              </a:gradFill>
            </a:ln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100" dirty="0">
                <a:solidFill>
                  <a:prstClr val="white"/>
                </a:solidFill>
                <a:ea typeface="思源黑体" pitchFamily="34" charset="-122"/>
              </a:endParaRPr>
            </a:p>
          </p:txBody>
        </p:sp>
        <p:sp>
          <p:nvSpPr>
            <p:cNvPr id="57" name="圆角矩形 56"/>
            <p:cNvSpPr/>
            <p:nvPr/>
          </p:nvSpPr>
          <p:spPr>
            <a:xfrm rot="16200000">
              <a:off x="1870605" y="936232"/>
              <a:ext cx="4629747" cy="5724264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5400">
              <a:noFill/>
            </a:ln>
            <a:effectLst>
              <a:outerShdw blurRad="177800" dist="889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100" dirty="0">
                <a:solidFill>
                  <a:prstClr val="white"/>
                </a:solidFill>
                <a:ea typeface="思源黑体" pitchFamily="34" charset="-122"/>
              </a:endParaRPr>
            </a:p>
          </p:txBody>
        </p:sp>
        <p:grpSp>
          <p:nvGrpSpPr>
            <p:cNvPr id="3" name="组合 13"/>
            <p:cNvGrpSpPr/>
            <p:nvPr/>
          </p:nvGrpSpPr>
          <p:grpSpPr bwMode="auto">
            <a:xfrm>
              <a:off x="982640" y="1602033"/>
              <a:ext cx="751247" cy="4396889"/>
              <a:chOff x="982640" y="1602033"/>
              <a:chExt cx="751247" cy="4396889"/>
            </a:xfrm>
          </p:grpSpPr>
          <p:grpSp>
            <p:nvGrpSpPr>
              <p:cNvPr id="4" name="组合 14"/>
              <p:cNvGrpSpPr/>
              <p:nvPr/>
            </p:nvGrpSpPr>
            <p:grpSpPr bwMode="auto">
              <a:xfrm rot="-5400000">
                <a:off x="-614807" y="3650229"/>
                <a:ext cx="4396889" cy="300498"/>
                <a:chOff x="2150303" y="1162120"/>
                <a:chExt cx="3481135" cy="237915"/>
              </a:xfrm>
            </p:grpSpPr>
            <p:grpSp>
              <p:nvGrpSpPr>
                <p:cNvPr id="5" name="组合 80"/>
                <p:cNvGrpSpPr/>
                <p:nvPr/>
              </p:nvGrpSpPr>
              <p:grpSpPr bwMode="auto">
                <a:xfrm>
                  <a:off x="2150303" y="1162120"/>
                  <a:ext cx="234645" cy="234564"/>
                  <a:chOff x="2483615" y="1111510"/>
                  <a:chExt cx="209562" cy="209489"/>
                </a:xfrm>
              </p:grpSpPr>
              <p:sp>
                <p:nvSpPr>
                  <p:cNvPr id="118" name="椭圆 117"/>
                  <p:cNvSpPr/>
                  <p:nvPr/>
                </p:nvSpPr>
                <p:spPr>
                  <a:xfrm>
                    <a:off x="2476129" y="1111509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  <p:sp>
                <p:nvSpPr>
                  <p:cNvPr id="119" name="椭圆 118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</p:grpSp>
            <p:grpSp>
              <p:nvGrpSpPr>
                <p:cNvPr id="6" name="组合 81"/>
                <p:cNvGrpSpPr/>
                <p:nvPr/>
              </p:nvGrpSpPr>
              <p:grpSpPr bwMode="auto">
                <a:xfrm>
                  <a:off x="2510651" y="1162120"/>
                  <a:ext cx="234645" cy="234564"/>
                  <a:chOff x="2482814" y="1111510"/>
                  <a:chExt cx="209562" cy="209489"/>
                </a:xfrm>
              </p:grpSpPr>
              <p:sp>
                <p:nvSpPr>
                  <p:cNvPr id="116" name="椭圆 115"/>
                  <p:cNvSpPr/>
                  <p:nvPr/>
                </p:nvSpPr>
                <p:spPr>
                  <a:xfrm>
                    <a:off x="2475329" y="1111509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  <p:sp>
                <p:nvSpPr>
                  <p:cNvPr id="117" name="椭圆 116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</p:grpSp>
            <p:grpSp>
              <p:nvGrpSpPr>
                <p:cNvPr id="7" name="组合 82"/>
                <p:cNvGrpSpPr/>
                <p:nvPr/>
              </p:nvGrpSpPr>
              <p:grpSpPr bwMode="auto">
                <a:xfrm>
                  <a:off x="2869323" y="1165471"/>
                  <a:ext cx="234645" cy="234564"/>
                  <a:chOff x="2480517" y="1114502"/>
                  <a:chExt cx="209562" cy="209489"/>
                </a:xfrm>
              </p:grpSpPr>
              <p:sp>
                <p:nvSpPr>
                  <p:cNvPr id="114" name="椭圆 113"/>
                  <p:cNvSpPr/>
                  <p:nvPr/>
                </p:nvSpPr>
                <p:spPr>
                  <a:xfrm>
                    <a:off x="2473032" y="1114501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  <p:sp>
                <p:nvSpPr>
                  <p:cNvPr id="115" name="椭圆 114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</p:grpSp>
            <p:grpSp>
              <p:nvGrpSpPr>
                <p:cNvPr id="8" name="组合 83"/>
                <p:cNvGrpSpPr/>
                <p:nvPr/>
              </p:nvGrpSpPr>
              <p:grpSpPr bwMode="auto">
                <a:xfrm>
                  <a:off x="3229673" y="1165471"/>
                  <a:ext cx="234645" cy="234564"/>
                  <a:chOff x="2479718" y="1114502"/>
                  <a:chExt cx="209562" cy="209489"/>
                </a:xfrm>
              </p:grpSpPr>
              <p:sp>
                <p:nvSpPr>
                  <p:cNvPr id="112" name="椭圆 111"/>
                  <p:cNvSpPr/>
                  <p:nvPr/>
                </p:nvSpPr>
                <p:spPr>
                  <a:xfrm>
                    <a:off x="2472231" y="1114501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  <p:sp>
                <p:nvSpPr>
                  <p:cNvPr id="113" name="椭圆 112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</p:grpSp>
            <p:grpSp>
              <p:nvGrpSpPr>
                <p:cNvPr id="9" name="组合 84"/>
                <p:cNvGrpSpPr/>
                <p:nvPr/>
              </p:nvGrpSpPr>
              <p:grpSpPr bwMode="auto">
                <a:xfrm>
                  <a:off x="3591698" y="1165471"/>
                  <a:ext cx="234645" cy="234564"/>
                  <a:chOff x="2480413" y="1114504"/>
                  <a:chExt cx="209562" cy="209489"/>
                </a:xfrm>
              </p:grpSpPr>
              <p:sp>
                <p:nvSpPr>
                  <p:cNvPr id="110" name="椭圆 109"/>
                  <p:cNvSpPr/>
                  <p:nvPr/>
                </p:nvSpPr>
                <p:spPr>
                  <a:xfrm>
                    <a:off x="2472925" y="1114503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  <p:sp>
                <p:nvSpPr>
                  <p:cNvPr id="111" name="椭圆 110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</p:grpSp>
            <p:grpSp>
              <p:nvGrpSpPr>
                <p:cNvPr id="10" name="组合 85"/>
                <p:cNvGrpSpPr/>
                <p:nvPr/>
              </p:nvGrpSpPr>
              <p:grpSpPr bwMode="auto">
                <a:xfrm>
                  <a:off x="3952046" y="1165471"/>
                  <a:ext cx="234645" cy="234564"/>
                  <a:chOff x="2479614" y="1114503"/>
                  <a:chExt cx="209562" cy="209489"/>
                </a:xfrm>
              </p:grpSpPr>
              <p:sp>
                <p:nvSpPr>
                  <p:cNvPr id="108" name="椭圆 107"/>
                  <p:cNvSpPr/>
                  <p:nvPr/>
                </p:nvSpPr>
                <p:spPr>
                  <a:xfrm>
                    <a:off x="2472127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  <p:sp>
                <p:nvSpPr>
                  <p:cNvPr id="109" name="椭圆 108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</p:grpSp>
            <p:grpSp>
              <p:nvGrpSpPr>
                <p:cNvPr id="11" name="组合 86"/>
                <p:cNvGrpSpPr/>
                <p:nvPr/>
              </p:nvGrpSpPr>
              <p:grpSpPr bwMode="auto">
                <a:xfrm>
                  <a:off x="4314071" y="1165471"/>
                  <a:ext cx="234645" cy="234564"/>
                  <a:chOff x="2480311" y="1114503"/>
                  <a:chExt cx="209562" cy="209489"/>
                </a:xfrm>
              </p:grpSpPr>
              <p:sp>
                <p:nvSpPr>
                  <p:cNvPr id="106" name="椭圆 105"/>
                  <p:cNvSpPr/>
                  <p:nvPr/>
                </p:nvSpPr>
                <p:spPr>
                  <a:xfrm>
                    <a:off x="2472823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  <p:sp>
                <p:nvSpPr>
                  <p:cNvPr id="107" name="椭圆 106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</p:grpSp>
            <p:grpSp>
              <p:nvGrpSpPr>
                <p:cNvPr id="12" name="组合 87"/>
                <p:cNvGrpSpPr/>
                <p:nvPr/>
              </p:nvGrpSpPr>
              <p:grpSpPr bwMode="auto">
                <a:xfrm>
                  <a:off x="4674421" y="1165471"/>
                  <a:ext cx="234645" cy="234564"/>
                  <a:chOff x="2479512" y="1114503"/>
                  <a:chExt cx="209562" cy="209489"/>
                </a:xfrm>
              </p:grpSpPr>
              <p:sp>
                <p:nvSpPr>
                  <p:cNvPr id="104" name="椭圆 103"/>
                  <p:cNvSpPr/>
                  <p:nvPr/>
                </p:nvSpPr>
                <p:spPr>
                  <a:xfrm>
                    <a:off x="2472022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  <p:sp>
                <p:nvSpPr>
                  <p:cNvPr id="105" name="椭圆 104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</p:grpSp>
            <p:grpSp>
              <p:nvGrpSpPr>
                <p:cNvPr id="13" name="组合 88"/>
                <p:cNvGrpSpPr/>
                <p:nvPr/>
              </p:nvGrpSpPr>
              <p:grpSpPr bwMode="auto">
                <a:xfrm>
                  <a:off x="5036445" y="1165471"/>
                  <a:ext cx="234645" cy="234564"/>
                  <a:chOff x="2480210" y="1114503"/>
                  <a:chExt cx="209562" cy="209489"/>
                </a:xfrm>
              </p:grpSpPr>
              <p:sp>
                <p:nvSpPr>
                  <p:cNvPr id="102" name="椭圆 101"/>
                  <p:cNvSpPr/>
                  <p:nvPr/>
                </p:nvSpPr>
                <p:spPr>
                  <a:xfrm>
                    <a:off x="2472720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  <p:sp>
                <p:nvSpPr>
                  <p:cNvPr id="103" name="椭圆 102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</p:grpSp>
            <p:grpSp>
              <p:nvGrpSpPr>
                <p:cNvPr id="14" name="组合 89"/>
                <p:cNvGrpSpPr/>
                <p:nvPr/>
              </p:nvGrpSpPr>
              <p:grpSpPr bwMode="auto">
                <a:xfrm>
                  <a:off x="5396793" y="1165471"/>
                  <a:ext cx="234645" cy="234564"/>
                  <a:chOff x="2479410" y="1114503"/>
                  <a:chExt cx="209562" cy="209489"/>
                </a:xfrm>
              </p:grpSpPr>
              <p:sp>
                <p:nvSpPr>
                  <p:cNvPr id="100" name="椭圆 99"/>
                  <p:cNvSpPr/>
                  <p:nvPr/>
                </p:nvSpPr>
                <p:spPr>
                  <a:xfrm>
                    <a:off x="2471921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  <p:sp>
                <p:nvSpPr>
                  <p:cNvPr id="101" name="椭圆 100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</p:grpSp>
          </p:grpSp>
          <p:grpSp>
            <p:nvGrpSpPr>
              <p:cNvPr id="16" name="组合 22"/>
              <p:cNvGrpSpPr/>
              <p:nvPr/>
            </p:nvGrpSpPr>
            <p:grpSpPr bwMode="auto">
              <a:xfrm rot="-5400000">
                <a:off x="1229146" y="5557309"/>
                <a:ext cx="119576" cy="612586"/>
                <a:chOff x="2244455" y="772894"/>
                <a:chExt cx="94658" cy="485003"/>
              </a:xfrm>
            </p:grpSpPr>
            <p:sp>
              <p:nvSpPr>
                <p:cNvPr id="88" name="圆角矩形 87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  <p:sp>
              <p:nvSpPr>
                <p:cNvPr id="89" name="圆角矩形 88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</p:grpSp>
          <p:grpSp>
            <p:nvGrpSpPr>
              <p:cNvPr id="17" name="组合 23"/>
              <p:cNvGrpSpPr/>
              <p:nvPr/>
            </p:nvGrpSpPr>
            <p:grpSpPr bwMode="auto">
              <a:xfrm rot="-5400000">
                <a:off x="1229146" y="5099253"/>
                <a:ext cx="119576" cy="612586"/>
                <a:chOff x="2244455" y="772894"/>
                <a:chExt cx="94658" cy="485003"/>
              </a:xfrm>
            </p:grpSpPr>
            <p:sp>
              <p:nvSpPr>
                <p:cNvPr id="86" name="圆角矩形 85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  <p:sp>
              <p:nvSpPr>
                <p:cNvPr id="87" name="圆角矩形 86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</p:grpSp>
          <p:grpSp>
            <p:nvGrpSpPr>
              <p:cNvPr id="18" name="组合 24"/>
              <p:cNvGrpSpPr/>
              <p:nvPr/>
            </p:nvGrpSpPr>
            <p:grpSpPr bwMode="auto">
              <a:xfrm rot="-5400000">
                <a:off x="1229146" y="4641198"/>
                <a:ext cx="119576" cy="612586"/>
                <a:chOff x="2244455" y="772894"/>
                <a:chExt cx="94658" cy="485003"/>
              </a:xfrm>
            </p:grpSpPr>
            <p:sp>
              <p:nvSpPr>
                <p:cNvPr id="84" name="圆角矩形 83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  <p:sp>
              <p:nvSpPr>
                <p:cNvPr id="85" name="圆角矩形 84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</p:grpSp>
          <p:grpSp>
            <p:nvGrpSpPr>
              <p:cNvPr id="19" name="组合 25"/>
              <p:cNvGrpSpPr/>
              <p:nvPr/>
            </p:nvGrpSpPr>
            <p:grpSpPr bwMode="auto">
              <a:xfrm rot="-5400000">
                <a:off x="1229146" y="4183143"/>
                <a:ext cx="119576" cy="612586"/>
                <a:chOff x="2244455" y="772894"/>
                <a:chExt cx="94658" cy="485003"/>
              </a:xfrm>
            </p:grpSpPr>
            <p:sp>
              <p:nvSpPr>
                <p:cNvPr id="82" name="圆角矩形 81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  <p:sp>
              <p:nvSpPr>
                <p:cNvPr id="83" name="圆角矩形 82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</p:grpSp>
          <p:grpSp>
            <p:nvGrpSpPr>
              <p:cNvPr id="20" name="组合 26"/>
              <p:cNvGrpSpPr/>
              <p:nvPr/>
            </p:nvGrpSpPr>
            <p:grpSpPr bwMode="auto">
              <a:xfrm rot="-5400000">
                <a:off x="1229146" y="3725089"/>
                <a:ext cx="119576" cy="612586"/>
                <a:chOff x="2244455" y="772894"/>
                <a:chExt cx="94658" cy="485003"/>
              </a:xfrm>
            </p:grpSpPr>
            <p:sp>
              <p:nvSpPr>
                <p:cNvPr id="80" name="圆角矩形 79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  <p:sp>
              <p:nvSpPr>
                <p:cNvPr id="81" name="圆角矩形 80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</p:grpSp>
          <p:grpSp>
            <p:nvGrpSpPr>
              <p:cNvPr id="21" name="组合 27"/>
              <p:cNvGrpSpPr/>
              <p:nvPr/>
            </p:nvGrpSpPr>
            <p:grpSpPr bwMode="auto">
              <a:xfrm rot="-5400000">
                <a:off x="1229146" y="3267031"/>
                <a:ext cx="119576" cy="612586"/>
                <a:chOff x="2244455" y="772894"/>
                <a:chExt cx="94658" cy="485003"/>
              </a:xfrm>
            </p:grpSpPr>
            <p:sp>
              <p:nvSpPr>
                <p:cNvPr id="78" name="圆角矩形 77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  <p:sp>
              <p:nvSpPr>
                <p:cNvPr id="79" name="圆角矩形 78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</p:grpSp>
          <p:grpSp>
            <p:nvGrpSpPr>
              <p:cNvPr id="22" name="组合 28"/>
              <p:cNvGrpSpPr/>
              <p:nvPr/>
            </p:nvGrpSpPr>
            <p:grpSpPr bwMode="auto">
              <a:xfrm rot="-5400000">
                <a:off x="1229145" y="2808975"/>
                <a:ext cx="119576" cy="612586"/>
                <a:chOff x="2244455" y="772894"/>
                <a:chExt cx="94658" cy="485003"/>
              </a:xfrm>
            </p:grpSpPr>
            <p:sp>
              <p:nvSpPr>
                <p:cNvPr id="76" name="圆角矩形 75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  <p:sp>
              <p:nvSpPr>
                <p:cNvPr id="77" name="圆角矩形 76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</p:grpSp>
          <p:grpSp>
            <p:nvGrpSpPr>
              <p:cNvPr id="23" name="组合 29"/>
              <p:cNvGrpSpPr/>
              <p:nvPr/>
            </p:nvGrpSpPr>
            <p:grpSpPr bwMode="auto">
              <a:xfrm rot="-5400000">
                <a:off x="1229146" y="2350922"/>
                <a:ext cx="119576" cy="612586"/>
                <a:chOff x="2244455" y="772894"/>
                <a:chExt cx="94658" cy="485003"/>
              </a:xfrm>
            </p:grpSpPr>
            <p:sp>
              <p:nvSpPr>
                <p:cNvPr id="74" name="圆角矩形 73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  <p:sp>
              <p:nvSpPr>
                <p:cNvPr id="75" name="圆角矩形 74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</p:grpSp>
          <p:grpSp>
            <p:nvGrpSpPr>
              <p:cNvPr id="24" name="组合 30"/>
              <p:cNvGrpSpPr/>
              <p:nvPr/>
            </p:nvGrpSpPr>
            <p:grpSpPr bwMode="auto">
              <a:xfrm rot="-5400000">
                <a:off x="1229146" y="1892869"/>
                <a:ext cx="119576" cy="612586"/>
                <a:chOff x="2244455" y="772894"/>
                <a:chExt cx="94658" cy="485003"/>
              </a:xfrm>
            </p:grpSpPr>
            <p:sp>
              <p:nvSpPr>
                <p:cNvPr id="72" name="圆角矩形 71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  <p:sp>
              <p:nvSpPr>
                <p:cNvPr id="73" name="圆角矩形 72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</p:grpSp>
          <p:grpSp>
            <p:nvGrpSpPr>
              <p:cNvPr id="25" name="组合 31"/>
              <p:cNvGrpSpPr/>
              <p:nvPr/>
            </p:nvGrpSpPr>
            <p:grpSpPr bwMode="auto">
              <a:xfrm rot="-5400000">
                <a:off x="1229146" y="1434816"/>
                <a:ext cx="119576" cy="612586"/>
                <a:chOff x="2244455" y="772894"/>
                <a:chExt cx="94658" cy="485003"/>
              </a:xfrm>
            </p:grpSpPr>
            <p:sp>
              <p:nvSpPr>
                <p:cNvPr id="70" name="圆角矩形 69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  <p:sp>
              <p:nvSpPr>
                <p:cNvPr id="71" name="圆角矩形 70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</p:grpSp>
        </p:grpSp>
      </p:grp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3879849" y="1688146"/>
            <a:ext cx="4648200" cy="23314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79" tIns="34289" rIns="68579" bIns="34289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ea typeface="思源黑体"/>
              </a:rPr>
              <a:t>教授把一个死囚关在屋子里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蒙上他的眼睛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注射麻醉药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对死囚说</a:t>
            </a:r>
            <a:r>
              <a:rPr lang="en-US" altLang="zh-CN" sz="1400" dirty="0" smtClean="0">
                <a:ea typeface="思源黑体"/>
              </a:rPr>
              <a:t>:</a:t>
            </a:r>
            <a:r>
              <a:rPr lang="zh-CN" altLang="en-US" sz="1400" dirty="0" smtClean="0">
                <a:ea typeface="思源黑体"/>
              </a:rPr>
              <a:t>我们准备换一种方式让你死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我们将把你的血管割开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让你的血流尽而死。然后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教授打开一个水龙头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让死囚听到滴水声音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教授说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这就是你的血在滴。</a:t>
            </a:r>
            <a:br>
              <a:rPr lang="zh-CN" altLang="en-US" sz="1400" dirty="0" smtClean="0">
                <a:ea typeface="思源黑体"/>
              </a:rPr>
            </a:br>
            <a:r>
              <a:rPr lang="zh-CN" altLang="en-US" sz="1400" dirty="0" smtClean="0">
                <a:ea typeface="思源黑体"/>
              </a:rPr>
              <a:t>第二天早上打开房门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死囚死了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脸色苍白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一副血流尽的模样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其实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他的血一滴也没有滴出来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他被吓死了。 </a:t>
            </a:r>
            <a:endParaRPr lang="en-US" altLang="zh-CN" sz="1400" dirty="0" smtClean="0">
              <a:ea typeface="思源黑体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b="1" dirty="0" smtClean="0">
                <a:ea typeface="思源黑体"/>
              </a:rPr>
              <a:t>这个试验揭示的原理心态影响生理 </a:t>
            </a:r>
            <a:endParaRPr lang="zh-CN" altLang="en-US" sz="1400" b="1" dirty="0" smtClean="0">
              <a:ea typeface="思源黑体"/>
            </a:endParaRPr>
          </a:p>
        </p:txBody>
      </p:sp>
      <p:sp>
        <p:nvSpPr>
          <p:cNvPr id="7172" name="矩形 1"/>
          <p:cNvSpPr>
            <a:spLocks noChangeArrowheads="1"/>
          </p:cNvSpPr>
          <p:nvPr/>
        </p:nvSpPr>
        <p:spPr bwMode="auto">
          <a:xfrm>
            <a:off x="1412875" y="361950"/>
            <a:ext cx="1415768" cy="4616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8" tIns="45719" rIns="91438" bIns="45719">
            <a:spAutoFit/>
          </a:bodyPr>
          <a:lstStyle/>
          <a:p>
            <a:pPr algn="ctr">
              <a:buNone/>
            </a:pPr>
            <a:r>
              <a:rPr lang="zh-CN" altLang="en-US" sz="2400" b="1" dirty="0" smtClean="0">
                <a:solidFill>
                  <a:srgbClr val="C00000"/>
                </a:solidFill>
                <a:ea typeface="思源黑体"/>
              </a:rPr>
              <a:t>死囚试验</a:t>
            </a:r>
            <a:endParaRPr lang="en-US" altLang="zh-CN" sz="2400" b="1" dirty="0">
              <a:solidFill>
                <a:srgbClr val="C00000"/>
              </a:solidFill>
              <a:ea typeface="思源黑体"/>
            </a:endParaRPr>
          </a:p>
        </p:txBody>
      </p:sp>
      <p:pic>
        <p:nvPicPr>
          <p:cNvPr id="69" name="figure point up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38200" y="1276350"/>
            <a:ext cx="2209800" cy="3452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0"/>
          <p:cNvGrpSpPr/>
          <p:nvPr/>
        </p:nvGrpSpPr>
        <p:grpSpPr bwMode="auto">
          <a:xfrm>
            <a:off x="984249" y="1200150"/>
            <a:ext cx="5797551" cy="3557589"/>
            <a:chOff x="982640" y="1286615"/>
            <a:chExt cx="6255426" cy="5023499"/>
          </a:xfrm>
        </p:grpSpPr>
        <p:sp>
          <p:nvSpPr>
            <p:cNvPr id="45" name="圆角矩形 44"/>
            <p:cNvSpPr/>
            <p:nvPr/>
          </p:nvSpPr>
          <p:spPr>
            <a:xfrm rot="16200000">
              <a:off x="1650694" y="722743"/>
              <a:ext cx="5023499" cy="6151244"/>
            </a:xfrm>
            <a:prstGeom prst="roundRect">
              <a:avLst>
                <a:gd name="adj" fmla="val 4670"/>
              </a:avLst>
            </a:prstGeom>
            <a:solidFill>
              <a:srgbClr val="C00000"/>
            </a:solidFill>
            <a:ln w="222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8100000" scaled="0"/>
                <a:tileRect/>
              </a:gradFill>
            </a:ln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100" dirty="0">
                <a:solidFill>
                  <a:prstClr val="white"/>
                </a:solidFill>
                <a:ea typeface="思源黑体" pitchFamily="34" charset="-122"/>
              </a:endParaRPr>
            </a:p>
          </p:txBody>
        </p:sp>
        <p:sp>
          <p:nvSpPr>
            <p:cNvPr id="57" name="圆角矩形 56"/>
            <p:cNvSpPr/>
            <p:nvPr/>
          </p:nvSpPr>
          <p:spPr>
            <a:xfrm rot="16200000">
              <a:off x="1870605" y="936232"/>
              <a:ext cx="4629747" cy="5724264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5400">
              <a:noFill/>
            </a:ln>
            <a:effectLst>
              <a:outerShdw blurRad="177800" dist="889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100" dirty="0">
                <a:solidFill>
                  <a:prstClr val="white"/>
                </a:solidFill>
                <a:ea typeface="思源黑体" pitchFamily="34" charset="-122"/>
              </a:endParaRPr>
            </a:p>
          </p:txBody>
        </p:sp>
        <p:grpSp>
          <p:nvGrpSpPr>
            <p:cNvPr id="3" name="组合 13"/>
            <p:cNvGrpSpPr/>
            <p:nvPr/>
          </p:nvGrpSpPr>
          <p:grpSpPr bwMode="auto">
            <a:xfrm>
              <a:off x="982640" y="1602033"/>
              <a:ext cx="751247" cy="4396889"/>
              <a:chOff x="982640" y="1602033"/>
              <a:chExt cx="751247" cy="4396889"/>
            </a:xfrm>
          </p:grpSpPr>
          <p:grpSp>
            <p:nvGrpSpPr>
              <p:cNvPr id="4" name="组合 14"/>
              <p:cNvGrpSpPr/>
              <p:nvPr/>
            </p:nvGrpSpPr>
            <p:grpSpPr bwMode="auto">
              <a:xfrm rot="-5400000">
                <a:off x="-614807" y="3650229"/>
                <a:ext cx="4396889" cy="300498"/>
                <a:chOff x="2150303" y="1162120"/>
                <a:chExt cx="3481135" cy="237915"/>
              </a:xfrm>
            </p:grpSpPr>
            <p:grpSp>
              <p:nvGrpSpPr>
                <p:cNvPr id="5" name="组合 80"/>
                <p:cNvGrpSpPr/>
                <p:nvPr/>
              </p:nvGrpSpPr>
              <p:grpSpPr bwMode="auto">
                <a:xfrm>
                  <a:off x="2150303" y="1162120"/>
                  <a:ext cx="234645" cy="234564"/>
                  <a:chOff x="2483615" y="1111510"/>
                  <a:chExt cx="209562" cy="209489"/>
                </a:xfrm>
              </p:grpSpPr>
              <p:sp>
                <p:nvSpPr>
                  <p:cNvPr id="118" name="椭圆 117"/>
                  <p:cNvSpPr/>
                  <p:nvPr/>
                </p:nvSpPr>
                <p:spPr>
                  <a:xfrm>
                    <a:off x="2476129" y="1111509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  <p:sp>
                <p:nvSpPr>
                  <p:cNvPr id="119" name="椭圆 118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</p:grpSp>
            <p:grpSp>
              <p:nvGrpSpPr>
                <p:cNvPr id="6" name="组合 81"/>
                <p:cNvGrpSpPr/>
                <p:nvPr/>
              </p:nvGrpSpPr>
              <p:grpSpPr bwMode="auto">
                <a:xfrm>
                  <a:off x="2510651" y="1162120"/>
                  <a:ext cx="234645" cy="234564"/>
                  <a:chOff x="2482814" y="1111510"/>
                  <a:chExt cx="209562" cy="209489"/>
                </a:xfrm>
              </p:grpSpPr>
              <p:sp>
                <p:nvSpPr>
                  <p:cNvPr id="116" name="椭圆 115"/>
                  <p:cNvSpPr/>
                  <p:nvPr/>
                </p:nvSpPr>
                <p:spPr>
                  <a:xfrm>
                    <a:off x="2475329" y="1111509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  <p:sp>
                <p:nvSpPr>
                  <p:cNvPr id="117" name="椭圆 116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</p:grpSp>
            <p:grpSp>
              <p:nvGrpSpPr>
                <p:cNvPr id="7" name="组合 82"/>
                <p:cNvGrpSpPr/>
                <p:nvPr/>
              </p:nvGrpSpPr>
              <p:grpSpPr bwMode="auto">
                <a:xfrm>
                  <a:off x="2869323" y="1165471"/>
                  <a:ext cx="234645" cy="234564"/>
                  <a:chOff x="2480517" y="1114502"/>
                  <a:chExt cx="209562" cy="209489"/>
                </a:xfrm>
              </p:grpSpPr>
              <p:sp>
                <p:nvSpPr>
                  <p:cNvPr id="114" name="椭圆 113"/>
                  <p:cNvSpPr/>
                  <p:nvPr/>
                </p:nvSpPr>
                <p:spPr>
                  <a:xfrm>
                    <a:off x="2473032" y="1114501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  <p:sp>
                <p:nvSpPr>
                  <p:cNvPr id="115" name="椭圆 114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</p:grpSp>
            <p:grpSp>
              <p:nvGrpSpPr>
                <p:cNvPr id="8" name="组合 83"/>
                <p:cNvGrpSpPr/>
                <p:nvPr/>
              </p:nvGrpSpPr>
              <p:grpSpPr bwMode="auto">
                <a:xfrm>
                  <a:off x="3229673" y="1165471"/>
                  <a:ext cx="234645" cy="234564"/>
                  <a:chOff x="2479718" y="1114502"/>
                  <a:chExt cx="209562" cy="209489"/>
                </a:xfrm>
              </p:grpSpPr>
              <p:sp>
                <p:nvSpPr>
                  <p:cNvPr id="112" name="椭圆 111"/>
                  <p:cNvSpPr/>
                  <p:nvPr/>
                </p:nvSpPr>
                <p:spPr>
                  <a:xfrm>
                    <a:off x="2472231" y="1114501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  <p:sp>
                <p:nvSpPr>
                  <p:cNvPr id="113" name="椭圆 112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</p:grpSp>
            <p:grpSp>
              <p:nvGrpSpPr>
                <p:cNvPr id="9" name="组合 84"/>
                <p:cNvGrpSpPr/>
                <p:nvPr/>
              </p:nvGrpSpPr>
              <p:grpSpPr bwMode="auto">
                <a:xfrm>
                  <a:off x="3591698" y="1165471"/>
                  <a:ext cx="234645" cy="234564"/>
                  <a:chOff x="2480413" y="1114504"/>
                  <a:chExt cx="209562" cy="209489"/>
                </a:xfrm>
              </p:grpSpPr>
              <p:sp>
                <p:nvSpPr>
                  <p:cNvPr id="110" name="椭圆 109"/>
                  <p:cNvSpPr/>
                  <p:nvPr/>
                </p:nvSpPr>
                <p:spPr>
                  <a:xfrm>
                    <a:off x="2472925" y="1114503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  <p:sp>
                <p:nvSpPr>
                  <p:cNvPr id="111" name="椭圆 110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</p:grpSp>
            <p:grpSp>
              <p:nvGrpSpPr>
                <p:cNvPr id="10" name="组合 85"/>
                <p:cNvGrpSpPr/>
                <p:nvPr/>
              </p:nvGrpSpPr>
              <p:grpSpPr bwMode="auto">
                <a:xfrm>
                  <a:off x="3952046" y="1165471"/>
                  <a:ext cx="234645" cy="234564"/>
                  <a:chOff x="2479614" y="1114503"/>
                  <a:chExt cx="209562" cy="209489"/>
                </a:xfrm>
              </p:grpSpPr>
              <p:sp>
                <p:nvSpPr>
                  <p:cNvPr id="108" name="椭圆 107"/>
                  <p:cNvSpPr/>
                  <p:nvPr/>
                </p:nvSpPr>
                <p:spPr>
                  <a:xfrm>
                    <a:off x="2472127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  <p:sp>
                <p:nvSpPr>
                  <p:cNvPr id="109" name="椭圆 108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</p:grpSp>
            <p:grpSp>
              <p:nvGrpSpPr>
                <p:cNvPr id="11" name="组合 86"/>
                <p:cNvGrpSpPr/>
                <p:nvPr/>
              </p:nvGrpSpPr>
              <p:grpSpPr bwMode="auto">
                <a:xfrm>
                  <a:off x="4314071" y="1165471"/>
                  <a:ext cx="234645" cy="234564"/>
                  <a:chOff x="2480311" y="1114503"/>
                  <a:chExt cx="209562" cy="209489"/>
                </a:xfrm>
              </p:grpSpPr>
              <p:sp>
                <p:nvSpPr>
                  <p:cNvPr id="106" name="椭圆 105"/>
                  <p:cNvSpPr/>
                  <p:nvPr/>
                </p:nvSpPr>
                <p:spPr>
                  <a:xfrm>
                    <a:off x="2472823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  <p:sp>
                <p:nvSpPr>
                  <p:cNvPr id="107" name="椭圆 106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</p:grpSp>
            <p:grpSp>
              <p:nvGrpSpPr>
                <p:cNvPr id="12" name="组合 87"/>
                <p:cNvGrpSpPr/>
                <p:nvPr/>
              </p:nvGrpSpPr>
              <p:grpSpPr bwMode="auto">
                <a:xfrm>
                  <a:off x="4674421" y="1165471"/>
                  <a:ext cx="234645" cy="234564"/>
                  <a:chOff x="2479512" y="1114503"/>
                  <a:chExt cx="209562" cy="209489"/>
                </a:xfrm>
              </p:grpSpPr>
              <p:sp>
                <p:nvSpPr>
                  <p:cNvPr id="104" name="椭圆 103"/>
                  <p:cNvSpPr/>
                  <p:nvPr/>
                </p:nvSpPr>
                <p:spPr>
                  <a:xfrm>
                    <a:off x="2472022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  <p:sp>
                <p:nvSpPr>
                  <p:cNvPr id="105" name="椭圆 104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</p:grpSp>
            <p:grpSp>
              <p:nvGrpSpPr>
                <p:cNvPr id="13" name="组合 88"/>
                <p:cNvGrpSpPr/>
                <p:nvPr/>
              </p:nvGrpSpPr>
              <p:grpSpPr bwMode="auto">
                <a:xfrm>
                  <a:off x="5036445" y="1165471"/>
                  <a:ext cx="234645" cy="234564"/>
                  <a:chOff x="2480210" y="1114503"/>
                  <a:chExt cx="209562" cy="209489"/>
                </a:xfrm>
              </p:grpSpPr>
              <p:sp>
                <p:nvSpPr>
                  <p:cNvPr id="102" name="椭圆 101"/>
                  <p:cNvSpPr/>
                  <p:nvPr/>
                </p:nvSpPr>
                <p:spPr>
                  <a:xfrm>
                    <a:off x="2472720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  <p:sp>
                <p:nvSpPr>
                  <p:cNvPr id="103" name="椭圆 102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</p:grpSp>
            <p:grpSp>
              <p:nvGrpSpPr>
                <p:cNvPr id="14" name="组合 89"/>
                <p:cNvGrpSpPr/>
                <p:nvPr/>
              </p:nvGrpSpPr>
              <p:grpSpPr bwMode="auto">
                <a:xfrm>
                  <a:off x="5396793" y="1165471"/>
                  <a:ext cx="234645" cy="234564"/>
                  <a:chOff x="2479410" y="1114503"/>
                  <a:chExt cx="209562" cy="209489"/>
                </a:xfrm>
              </p:grpSpPr>
              <p:sp>
                <p:nvSpPr>
                  <p:cNvPr id="100" name="椭圆 99"/>
                  <p:cNvSpPr/>
                  <p:nvPr/>
                </p:nvSpPr>
                <p:spPr>
                  <a:xfrm>
                    <a:off x="2471921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  <p:sp>
                <p:nvSpPr>
                  <p:cNvPr id="101" name="椭圆 100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</p:grpSp>
          </p:grpSp>
          <p:grpSp>
            <p:nvGrpSpPr>
              <p:cNvPr id="16" name="组合 22"/>
              <p:cNvGrpSpPr/>
              <p:nvPr/>
            </p:nvGrpSpPr>
            <p:grpSpPr bwMode="auto">
              <a:xfrm rot="-5400000">
                <a:off x="1229146" y="5557309"/>
                <a:ext cx="119576" cy="612586"/>
                <a:chOff x="2244455" y="772894"/>
                <a:chExt cx="94658" cy="485003"/>
              </a:xfrm>
            </p:grpSpPr>
            <p:sp>
              <p:nvSpPr>
                <p:cNvPr id="88" name="圆角矩形 87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  <p:sp>
              <p:nvSpPr>
                <p:cNvPr id="89" name="圆角矩形 88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</p:grpSp>
          <p:grpSp>
            <p:nvGrpSpPr>
              <p:cNvPr id="17" name="组合 23"/>
              <p:cNvGrpSpPr/>
              <p:nvPr/>
            </p:nvGrpSpPr>
            <p:grpSpPr bwMode="auto">
              <a:xfrm rot="-5400000">
                <a:off x="1229146" y="5099253"/>
                <a:ext cx="119576" cy="612586"/>
                <a:chOff x="2244455" y="772894"/>
                <a:chExt cx="94658" cy="485003"/>
              </a:xfrm>
            </p:grpSpPr>
            <p:sp>
              <p:nvSpPr>
                <p:cNvPr id="86" name="圆角矩形 85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  <p:sp>
              <p:nvSpPr>
                <p:cNvPr id="87" name="圆角矩形 86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</p:grpSp>
          <p:grpSp>
            <p:nvGrpSpPr>
              <p:cNvPr id="18" name="组合 24"/>
              <p:cNvGrpSpPr/>
              <p:nvPr/>
            </p:nvGrpSpPr>
            <p:grpSpPr bwMode="auto">
              <a:xfrm rot="-5400000">
                <a:off x="1229146" y="4641198"/>
                <a:ext cx="119576" cy="612586"/>
                <a:chOff x="2244455" y="772894"/>
                <a:chExt cx="94658" cy="485003"/>
              </a:xfrm>
            </p:grpSpPr>
            <p:sp>
              <p:nvSpPr>
                <p:cNvPr id="84" name="圆角矩形 83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  <p:sp>
              <p:nvSpPr>
                <p:cNvPr id="85" name="圆角矩形 84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</p:grpSp>
          <p:grpSp>
            <p:nvGrpSpPr>
              <p:cNvPr id="19" name="组合 25"/>
              <p:cNvGrpSpPr/>
              <p:nvPr/>
            </p:nvGrpSpPr>
            <p:grpSpPr bwMode="auto">
              <a:xfrm rot="-5400000">
                <a:off x="1229146" y="4183143"/>
                <a:ext cx="119576" cy="612586"/>
                <a:chOff x="2244455" y="772894"/>
                <a:chExt cx="94658" cy="485003"/>
              </a:xfrm>
            </p:grpSpPr>
            <p:sp>
              <p:nvSpPr>
                <p:cNvPr id="82" name="圆角矩形 81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  <p:sp>
              <p:nvSpPr>
                <p:cNvPr id="83" name="圆角矩形 82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</p:grpSp>
          <p:grpSp>
            <p:nvGrpSpPr>
              <p:cNvPr id="20" name="组合 26"/>
              <p:cNvGrpSpPr/>
              <p:nvPr/>
            </p:nvGrpSpPr>
            <p:grpSpPr bwMode="auto">
              <a:xfrm rot="-5400000">
                <a:off x="1229146" y="3725089"/>
                <a:ext cx="119576" cy="612586"/>
                <a:chOff x="2244455" y="772894"/>
                <a:chExt cx="94658" cy="485003"/>
              </a:xfrm>
            </p:grpSpPr>
            <p:sp>
              <p:nvSpPr>
                <p:cNvPr id="80" name="圆角矩形 79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  <p:sp>
              <p:nvSpPr>
                <p:cNvPr id="81" name="圆角矩形 80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</p:grpSp>
          <p:grpSp>
            <p:nvGrpSpPr>
              <p:cNvPr id="21" name="组合 27"/>
              <p:cNvGrpSpPr/>
              <p:nvPr/>
            </p:nvGrpSpPr>
            <p:grpSpPr bwMode="auto">
              <a:xfrm rot="-5400000">
                <a:off x="1229146" y="3267031"/>
                <a:ext cx="119576" cy="612586"/>
                <a:chOff x="2244455" y="772894"/>
                <a:chExt cx="94658" cy="485003"/>
              </a:xfrm>
            </p:grpSpPr>
            <p:sp>
              <p:nvSpPr>
                <p:cNvPr id="78" name="圆角矩形 77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  <p:sp>
              <p:nvSpPr>
                <p:cNvPr id="79" name="圆角矩形 78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</p:grpSp>
          <p:grpSp>
            <p:nvGrpSpPr>
              <p:cNvPr id="22" name="组合 28"/>
              <p:cNvGrpSpPr/>
              <p:nvPr/>
            </p:nvGrpSpPr>
            <p:grpSpPr bwMode="auto">
              <a:xfrm rot="-5400000">
                <a:off x="1229145" y="2808975"/>
                <a:ext cx="119576" cy="612586"/>
                <a:chOff x="2244455" y="772894"/>
                <a:chExt cx="94658" cy="485003"/>
              </a:xfrm>
            </p:grpSpPr>
            <p:sp>
              <p:nvSpPr>
                <p:cNvPr id="76" name="圆角矩形 75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  <p:sp>
              <p:nvSpPr>
                <p:cNvPr id="77" name="圆角矩形 76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</p:grpSp>
          <p:grpSp>
            <p:nvGrpSpPr>
              <p:cNvPr id="23" name="组合 29"/>
              <p:cNvGrpSpPr/>
              <p:nvPr/>
            </p:nvGrpSpPr>
            <p:grpSpPr bwMode="auto">
              <a:xfrm rot="-5400000">
                <a:off x="1229146" y="2350922"/>
                <a:ext cx="119576" cy="612586"/>
                <a:chOff x="2244455" y="772894"/>
                <a:chExt cx="94658" cy="485003"/>
              </a:xfrm>
            </p:grpSpPr>
            <p:sp>
              <p:nvSpPr>
                <p:cNvPr id="74" name="圆角矩形 73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  <p:sp>
              <p:nvSpPr>
                <p:cNvPr id="75" name="圆角矩形 74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</p:grpSp>
          <p:grpSp>
            <p:nvGrpSpPr>
              <p:cNvPr id="24" name="组合 30"/>
              <p:cNvGrpSpPr/>
              <p:nvPr/>
            </p:nvGrpSpPr>
            <p:grpSpPr bwMode="auto">
              <a:xfrm rot="-5400000">
                <a:off x="1229146" y="1892869"/>
                <a:ext cx="119576" cy="612586"/>
                <a:chOff x="2244455" y="772894"/>
                <a:chExt cx="94658" cy="485003"/>
              </a:xfrm>
            </p:grpSpPr>
            <p:sp>
              <p:nvSpPr>
                <p:cNvPr id="72" name="圆角矩形 71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  <p:sp>
              <p:nvSpPr>
                <p:cNvPr id="73" name="圆角矩形 72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</p:grpSp>
          <p:grpSp>
            <p:nvGrpSpPr>
              <p:cNvPr id="25" name="组合 31"/>
              <p:cNvGrpSpPr/>
              <p:nvPr/>
            </p:nvGrpSpPr>
            <p:grpSpPr bwMode="auto">
              <a:xfrm rot="-5400000">
                <a:off x="1229146" y="1434816"/>
                <a:ext cx="119576" cy="612586"/>
                <a:chOff x="2244455" y="772894"/>
                <a:chExt cx="94658" cy="485003"/>
              </a:xfrm>
            </p:grpSpPr>
            <p:sp>
              <p:nvSpPr>
                <p:cNvPr id="70" name="圆角矩形 69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  <p:sp>
              <p:nvSpPr>
                <p:cNvPr id="71" name="圆角矩形 70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</p:grpSp>
        </p:grpSp>
      </p:grp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822449" y="1470671"/>
            <a:ext cx="4648200" cy="314932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79" tIns="34289" rIns="68579" bIns="34289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b="1" dirty="0" smtClean="0">
                <a:ea typeface="思源黑体"/>
              </a:rPr>
              <a:t>心态好</a:t>
            </a:r>
            <a:endParaRPr lang="zh-CN" altLang="en-US" sz="1400" b="1" dirty="0" smtClean="0">
              <a:ea typeface="思源黑体"/>
            </a:endParaRPr>
          </a:p>
          <a:p>
            <a:pPr>
              <a:lnSpc>
                <a:spcPct val="120000"/>
              </a:lnSpc>
              <a:buNone/>
            </a:pPr>
            <a:r>
              <a:rPr lang="en-US" altLang="zh-CN" sz="1400" dirty="0" smtClean="0">
                <a:ea typeface="思源黑体"/>
              </a:rPr>
              <a:t>     ——</a:t>
            </a:r>
            <a:r>
              <a:rPr lang="zh-CN" altLang="en-US" sz="1400" dirty="0" smtClean="0">
                <a:ea typeface="思源黑体"/>
              </a:rPr>
              <a:t>生理健康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行动积极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那么你也就离成功不远了。</a:t>
            </a:r>
            <a:endParaRPr lang="zh-CN" altLang="en-US" sz="1400" dirty="0" smtClean="0">
              <a:ea typeface="思源黑体"/>
            </a:endParaRPr>
          </a:p>
          <a:p>
            <a:pPr>
              <a:lnSpc>
                <a:spcPct val="120000"/>
              </a:lnSpc>
            </a:pPr>
            <a:r>
              <a:rPr lang="zh-CN" altLang="en-US" sz="1400" b="1" dirty="0" smtClean="0">
                <a:ea typeface="思源黑体"/>
              </a:rPr>
              <a:t>心态不好</a:t>
            </a:r>
            <a:endParaRPr lang="zh-CN" altLang="en-US" sz="1400" b="1" dirty="0" smtClean="0">
              <a:ea typeface="思源黑体"/>
            </a:endParaRPr>
          </a:p>
          <a:p>
            <a:pPr>
              <a:lnSpc>
                <a:spcPct val="120000"/>
              </a:lnSpc>
              <a:buNone/>
            </a:pPr>
            <a:r>
              <a:rPr lang="zh-CN" altLang="en-US" sz="1400" dirty="0" smtClean="0">
                <a:ea typeface="思源黑体"/>
              </a:rPr>
              <a:t>     </a:t>
            </a:r>
            <a:r>
              <a:rPr lang="en-US" altLang="zh-CN" sz="1400" dirty="0" smtClean="0">
                <a:ea typeface="思源黑体"/>
              </a:rPr>
              <a:t>——</a:t>
            </a:r>
            <a:r>
              <a:rPr lang="zh-CN" altLang="en-US" sz="1400" dirty="0" smtClean="0">
                <a:ea typeface="思源黑体"/>
              </a:rPr>
              <a:t>生理差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行动消极。那你只能原地踏步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甚至退步。</a:t>
            </a:r>
            <a:endParaRPr lang="en-US" altLang="zh-CN" sz="1400" dirty="0" smtClean="0">
              <a:ea typeface="思源黑体"/>
            </a:endParaRPr>
          </a:p>
          <a:p>
            <a:pPr>
              <a:lnSpc>
                <a:spcPct val="120000"/>
              </a:lnSpc>
            </a:pPr>
            <a:r>
              <a:rPr lang="zh-CN" altLang="en-US" sz="1400" b="1" dirty="0" smtClean="0">
                <a:ea typeface="思源黑体"/>
              </a:rPr>
              <a:t>好的心态</a:t>
            </a:r>
            <a:br>
              <a:rPr lang="zh-CN" altLang="en-US" sz="1400" dirty="0" smtClean="0">
                <a:ea typeface="思源黑体"/>
              </a:rPr>
            </a:br>
            <a:r>
              <a:rPr lang="en-US" altLang="zh-CN" sz="1400" dirty="0" smtClean="0">
                <a:ea typeface="思源黑体"/>
              </a:rPr>
              <a:t>——</a:t>
            </a:r>
            <a:r>
              <a:rPr lang="zh-CN" altLang="en-US" sz="1400" dirty="0" smtClean="0">
                <a:ea typeface="思源黑体"/>
              </a:rPr>
              <a:t>使你产生向上的力量</a:t>
            </a:r>
            <a:br>
              <a:rPr lang="zh-CN" altLang="en-US" sz="1400" dirty="0" smtClean="0">
                <a:ea typeface="思源黑体"/>
              </a:rPr>
            </a:br>
            <a:r>
              <a:rPr lang="zh-CN" altLang="en-US" sz="1400" dirty="0" smtClean="0">
                <a:ea typeface="思源黑体"/>
              </a:rPr>
              <a:t>        让你喜悦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生机勃勃</a:t>
            </a:r>
            <a:br>
              <a:rPr lang="zh-CN" altLang="en-US" sz="1400" dirty="0" smtClean="0">
                <a:ea typeface="思源黑体"/>
              </a:rPr>
            </a:br>
            <a:r>
              <a:rPr lang="zh-CN" altLang="en-US" sz="1400" dirty="0" smtClean="0">
                <a:ea typeface="思源黑体"/>
              </a:rPr>
              <a:t>        让你沉着、冷静、和谐 </a:t>
            </a:r>
            <a:endParaRPr lang="en-US" altLang="zh-CN" sz="1400" dirty="0" smtClean="0">
              <a:ea typeface="思源黑体"/>
            </a:endParaRPr>
          </a:p>
          <a:p>
            <a:pPr>
              <a:lnSpc>
                <a:spcPct val="120000"/>
              </a:lnSpc>
            </a:pPr>
            <a:r>
              <a:rPr lang="zh-CN" altLang="en-US" sz="1400" b="1" dirty="0" smtClean="0">
                <a:ea typeface="思源黑体"/>
              </a:rPr>
              <a:t>不好的心态</a:t>
            </a:r>
            <a:br>
              <a:rPr lang="zh-CN" altLang="en-US" sz="1400" dirty="0" smtClean="0">
                <a:ea typeface="思源黑体"/>
              </a:rPr>
            </a:br>
            <a:r>
              <a:rPr lang="en-US" altLang="zh-CN" sz="1400" dirty="0" smtClean="0">
                <a:ea typeface="思源黑体"/>
              </a:rPr>
              <a:t>——</a:t>
            </a:r>
            <a:r>
              <a:rPr lang="zh-CN" altLang="en-US" sz="1400" dirty="0" smtClean="0">
                <a:ea typeface="思源黑体"/>
              </a:rPr>
              <a:t>让人不思进取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甚至颓废</a:t>
            </a:r>
            <a:br>
              <a:rPr lang="zh-CN" altLang="en-US" sz="1400" dirty="0" smtClean="0">
                <a:ea typeface="思源黑体"/>
              </a:rPr>
            </a:br>
            <a:r>
              <a:rPr lang="zh-CN" altLang="en-US" sz="1400" dirty="0" smtClean="0">
                <a:ea typeface="思源黑体"/>
              </a:rPr>
              <a:t>        让人忧愁、悲悲观、失望、萎靡不振</a:t>
            </a:r>
            <a:br>
              <a:rPr lang="zh-CN" altLang="en-US" sz="1400" dirty="0" smtClean="0">
                <a:ea typeface="思源黑体"/>
              </a:rPr>
            </a:br>
            <a:r>
              <a:rPr lang="zh-CN" altLang="en-US" sz="1400" dirty="0" smtClean="0">
                <a:ea typeface="思源黑体"/>
              </a:rPr>
              <a:t>        甚至乱发脾气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关系紧张</a:t>
            </a:r>
            <a:endParaRPr lang="zh-CN" altLang="en-US" sz="1400" dirty="0" smtClean="0">
              <a:ea typeface="思源黑体"/>
            </a:endParaRPr>
          </a:p>
        </p:txBody>
      </p:sp>
      <p:sp>
        <p:nvSpPr>
          <p:cNvPr id="7172" name="矩形 1"/>
          <p:cNvSpPr>
            <a:spLocks noChangeArrowheads="1"/>
          </p:cNvSpPr>
          <p:nvPr/>
        </p:nvSpPr>
        <p:spPr bwMode="auto">
          <a:xfrm>
            <a:off x="1412875" y="361950"/>
            <a:ext cx="2339099" cy="4616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8" tIns="45719" rIns="91438" bIns="45719">
            <a:spAutoFit/>
          </a:bodyPr>
          <a:lstStyle/>
          <a:p>
            <a:pPr algn="ctr">
              <a:buNone/>
            </a:pPr>
            <a:r>
              <a:rPr lang="zh-CN" altLang="en-US" sz="2400" b="1" dirty="0" smtClean="0">
                <a:solidFill>
                  <a:srgbClr val="C00000"/>
                </a:solidFill>
                <a:ea typeface="思源黑体"/>
              </a:rPr>
              <a:t>心态对你的影响</a:t>
            </a:r>
            <a:endParaRPr lang="en-US" altLang="zh-CN" sz="2400" b="1" dirty="0">
              <a:solidFill>
                <a:srgbClr val="C00000"/>
              </a:solidFill>
              <a:ea typeface="思源黑体"/>
            </a:endParaRPr>
          </a:p>
        </p:txBody>
      </p:sp>
      <p:pic>
        <p:nvPicPr>
          <p:cNvPr id="69" name="图片 68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6049"/>
          <a:stretch>
            <a:fillRect/>
          </a:stretch>
        </p:blipFill>
        <p:spPr>
          <a:xfrm>
            <a:off x="6477000" y="1200150"/>
            <a:ext cx="2827576" cy="35464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 descr="图片包含 建筑物&#10;&#10;已生成极高可信度的说明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3" b="15065"/>
          <a:stretch>
            <a:fillRect/>
          </a:stretch>
        </p:blipFill>
        <p:spPr>
          <a:xfrm>
            <a:off x="71651" y="3554970"/>
            <a:ext cx="9058702" cy="159364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361364" y="429905"/>
            <a:ext cx="6632812" cy="41659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ea typeface="思源黑体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023676" y="2602037"/>
            <a:ext cx="4986724" cy="746358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/>
          <a:p>
            <a:pPr algn="ctr">
              <a:buNone/>
            </a:pPr>
            <a:r>
              <a:rPr lang="zh-CN" altLang="en-US" sz="4400" b="1" dirty="0" smtClean="0">
                <a:solidFill>
                  <a:srgbClr val="C00000"/>
                </a:solidFill>
                <a:ea typeface="思源黑体"/>
              </a:rPr>
              <a:t>天堂、地狱的故事</a:t>
            </a:r>
            <a:endParaRPr lang="en-US" altLang="zh-CN" sz="4400" b="1" dirty="0">
              <a:solidFill>
                <a:srgbClr val="C00000"/>
              </a:solidFill>
              <a:ea typeface="思源黑体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209800" y="3713162"/>
            <a:ext cx="4800600" cy="1588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6"/>
          <a:stretch>
            <a:fillRect/>
          </a:stretch>
        </p:blipFill>
        <p:spPr>
          <a:xfrm>
            <a:off x="2617377" y="-10236"/>
            <a:ext cx="3839155" cy="24295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4000">
        <p14:prism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25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0"/>
          <p:cNvGrpSpPr/>
          <p:nvPr/>
        </p:nvGrpSpPr>
        <p:grpSpPr bwMode="auto">
          <a:xfrm>
            <a:off x="1837927" y="1090612"/>
            <a:ext cx="6010673" cy="3767138"/>
            <a:chOff x="982640" y="1286615"/>
            <a:chExt cx="6255426" cy="5023499"/>
          </a:xfrm>
        </p:grpSpPr>
        <p:sp>
          <p:nvSpPr>
            <p:cNvPr id="45" name="圆角矩形 44"/>
            <p:cNvSpPr/>
            <p:nvPr/>
          </p:nvSpPr>
          <p:spPr>
            <a:xfrm rot="16200000">
              <a:off x="1650694" y="722743"/>
              <a:ext cx="5023499" cy="6151244"/>
            </a:xfrm>
            <a:prstGeom prst="roundRect">
              <a:avLst>
                <a:gd name="adj" fmla="val 4670"/>
              </a:avLst>
            </a:prstGeom>
            <a:solidFill>
              <a:srgbClr val="C00000"/>
            </a:solidFill>
            <a:ln w="222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8100000" scaled="0"/>
                <a:tileRect/>
              </a:gradFill>
            </a:ln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100" dirty="0">
                <a:solidFill>
                  <a:prstClr val="white"/>
                </a:solidFill>
                <a:ea typeface="思源黑体"/>
              </a:endParaRPr>
            </a:p>
          </p:txBody>
        </p:sp>
        <p:sp>
          <p:nvSpPr>
            <p:cNvPr id="57" name="圆角矩形 56"/>
            <p:cNvSpPr/>
            <p:nvPr/>
          </p:nvSpPr>
          <p:spPr>
            <a:xfrm rot="16200000">
              <a:off x="1870605" y="936232"/>
              <a:ext cx="4629747" cy="5724264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5400">
              <a:noFill/>
            </a:ln>
            <a:effectLst>
              <a:outerShdw blurRad="177800" dist="889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100" dirty="0">
                <a:solidFill>
                  <a:prstClr val="white"/>
                </a:solidFill>
                <a:ea typeface="思源黑体"/>
              </a:endParaRPr>
            </a:p>
          </p:txBody>
        </p:sp>
        <p:grpSp>
          <p:nvGrpSpPr>
            <p:cNvPr id="3" name="组合 13"/>
            <p:cNvGrpSpPr/>
            <p:nvPr/>
          </p:nvGrpSpPr>
          <p:grpSpPr bwMode="auto">
            <a:xfrm>
              <a:off x="982640" y="1602033"/>
              <a:ext cx="751247" cy="4396889"/>
              <a:chOff x="982640" y="1602033"/>
              <a:chExt cx="751247" cy="4396889"/>
            </a:xfrm>
          </p:grpSpPr>
          <p:grpSp>
            <p:nvGrpSpPr>
              <p:cNvPr id="4" name="组合 14"/>
              <p:cNvGrpSpPr/>
              <p:nvPr/>
            </p:nvGrpSpPr>
            <p:grpSpPr bwMode="auto">
              <a:xfrm rot="-5400000">
                <a:off x="-614807" y="3650229"/>
                <a:ext cx="4396889" cy="300498"/>
                <a:chOff x="2150303" y="1162120"/>
                <a:chExt cx="3481135" cy="237915"/>
              </a:xfrm>
            </p:grpSpPr>
            <p:grpSp>
              <p:nvGrpSpPr>
                <p:cNvPr id="5" name="组合 80"/>
                <p:cNvGrpSpPr/>
                <p:nvPr/>
              </p:nvGrpSpPr>
              <p:grpSpPr bwMode="auto">
                <a:xfrm>
                  <a:off x="2150303" y="1162120"/>
                  <a:ext cx="234645" cy="234564"/>
                  <a:chOff x="2483615" y="1111510"/>
                  <a:chExt cx="209562" cy="209489"/>
                </a:xfrm>
              </p:grpSpPr>
              <p:sp>
                <p:nvSpPr>
                  <p:cNvPr id="118" name="椭圆 117"/>
                  <p:cNvSpPr/>
                  <p:nvPr/>
                </p:nvSpPr>
                <p:spPr>
                  <a:xfrm>
                    <a:off x="2476129" y="1111509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19" name="椭圆 118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6" name="组合 81"/>
                <p:cNvGrpSpPr/>
                <p:nvPr/>
              </p:nvGrpSpPr>
              <p:grpSpPr bwMode="auto">
                <a:xfrm>
                  <a:off x="2510651" y="1162120"/>
                  <a:ext cx="234645" cy="234564"/>
                  <a:chOff x="2482814" y="1111510"/>
                  <a:chExt cx="209562" cy="209489"/>
                </a:xfrm>
              </p:grpSpPr>
              <p:sp>
                <p:nvSpPr>
                  <p:cNvPr id="116" name="椭圆 115"/>
                  <p:cNvSpPr/>
                  <p:nvPr/>
                </p:nvSpPr>
                <p:spPr>
                  <a:xfrm>
                    <a:off x="2475329" y="1111509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17" name="椭圆 116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7" name="组合 82"/>
                <p:cNvGrpSpPr/>
                <p:nvPr/>
              </p:nvGrpSpPr>
              <p:grpSpPr bwMode="auto">
                <a:xfrm>
                  <a:off x="2869323" y="1165471"/>
                  <a:ext cx="234645" cy="234564"/>
                  <a:chOff x="2480517" y="1114502"/>
                  <a:chExt cx="209562" cy="209489"/>
                </a:xfrm>
              </p:grpSpPr>
              <p:sp>
                <p:nvSpPr>
                  <p:cNvPr id="114" name="椭圆 113"/>
                  <p:cNvSpPr/>
                  <p:nvPr/>
                </p:nvSpPr>
                <p:spPr>
                  <a:xfrm>
                    <a:off x="2473032" y="1114501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15" name="椭圆 114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8" name="组合 83"/>
                <p:cNvGrpSpPr/>
                <p:nvPr/>
              </p:nvGrpSpPr>
              <p:grpSpPr bwMode="auto">
                <a:xfrm>
                  <a:off x="3229673" y="1165471"/>
                  <a:ext cx="234645" cy="234564"/>
                  <a:chOff x="2479718" y="1114502"/>
                  <a:chExt cx="209562" cy="209489"/>
                </a:xfrm>
              </p:grpSpPr>
              <p:sp>
                <p:nvSpPr>
                  <p:cNvPr id="112" name="椭圆 111"/>
                  <p:cNvSpPr/>
                  <p:nvPr/>
                </p:nvSpPr>
                <p:spPr>
                  <a:xfrm>
                    <a:off x="2472231" y="1114501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13" name="椭圆 112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9" name="组合 84"/>
                <p:cNvGrpSpPr/>
                <p:nvPr/>
              </p:nvGrpSpPr>
              <p:grpSpPr bwMode="auto">
                <a:xfrm>
                  <a:off x="3591698" y="1165471"/>
                  <a:ext cx="234645" cy="234564"/>
                  <a:chOff x="2480413" y="1114504"/>
                  <a:chExt cx="209562" cy="209489"/>
                </a:xfrm>
              </p:grpSpPr>
              <p:sp>
                <p:nvSpPr>
                  <p:cNvPr id="110" name="椭圆 109"/>
                  <p:cNvSpPr/>
                  <p:nvPr/>
                </p:nvSpPr>
                <p:spPr>
                  <a:xfrm>
                    <a:off x="2472925" y="1114503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11" name="椭圆 110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10" name="组合 85"/>
                <p:cNvGrpSpPr/>
                <p:nvPr/>
              </p:nvGrpSpPr>
              <p:grpSpPr bwMode="auto">
                <a:xfrm>
                  <a:off x="3952046" y="1165471"/>
                  <a:ext cx="234645" cy="234564"/>
                  <a:chOff x="2479614" y="1114503"/>
                  <a:chExt cx="209562" cy="209489"/>
                </a:xfrm>
              </p:grpSpPr>
              <p:sp>
                <p:nvSpPr>
                  <p:cNvPr id="108" name="椭圆 107"/>
                  <p:cNvSpPr/>
                  <p:nvPr/>
                </p:nvSpPr>
                <p:spPr>
                  <a:xfrm>
                    <a:off x="2472127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09" name="椭圆 108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11" name="组合 86"/>
                <p:cNvGrpSpPr/>
                <p:nvPr/>
              </p:nvGrpSpPr>
              <p:grpSpPr bwMode="auto">
                <a:xfrm>
                  <a:off x="4314071" y="1165471"/>
                  <a:ext cx="234645" cy="234564"/>
                  <a:chOff x="2480311" y="1114503"/>
                  <a:chExt cx="209562" cy="209489"/>
                </a:xfrm>
              </p:grpSpPr>
              <p:sp>
                <p:nvSpPr>
                  <p:cNvPr id="106" name="椭圆 105"/>
                  <p:cNvSpPr/>
                  <p:nvPr/>
                </p:nvSpPr>
                <p:spPr>
                  <a:xfrm>
                    <a:off x="2472823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07" name="椭圆 106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12" name="组合 87"/>
                <p:cNvGrpSpPr/>
                <p:nvPr/>
              </p:nvGrpSpPr>
              <p:grpSpPr bwMode="auto">
                <a:xfrm>
                  <a:off x="4674421" y="1165471"/>
                  <a:ext cx="234645" cy="234564"/>
                  <a:chOff x="2479512" y="1114503"/>
                  <a:chExt cx="209562" cy="209489"/>
                </a:xfrm>
              </p:grpSpPr>
              <p:sp>
                <p:nvSpPr>
                  <p:cNvPr id="104" name="椭圆 103"/>
                  <p:cNvSpPr/>
                  <p:nvPr/>
                </p:nvSpPr>
                <p:spPr>
                  <a:xfrm>
                    <a:off x="2472022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05" name="椭圆 104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13" name="组合 88"/>
                <p:cNvGrpSpPr/>
                <p:nvPr/>
              </p:nvGrpSpPr>
              <p:grpSpPr bwMode="auto">
                <a:xfrm>
                  <a:off x="5036445" y="1165471"/>
                  <a:ext cx="234645" cy="234564"/>
                  <a:chOff x="2480210" y="1114503"/>
                  <a:chExt cx="209562" cy="209489"/>
                </a:xfrm>
              </p:grpSpPr>
              <p:sp>
                <p:nvSpPr>
                  <p:cNvPr id="102" name="椭圆 101"/>
                  <p:cNvSpPr/>
                  <p:nvPr/>
                </p:nvSpPr>
                <p:spPr>
                  <a:xfrm>
                    <a:off x="2472720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03" name="椭圆 102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14" name="组合 89"/>
                <p:cNvGrpSpPr/>
                <p:nvPr/>
              </p:nvGrpSpPr>
              <p:grpSpPr bwMode="auto">
                <a:xfrm>
                  <a:off x="5396793" y="1165471"/>
                  <a:ext cx="234645" cy="234564"/>
                  <a:chOff x="2479410" y="1114503"/>
                  <a:chExt cx="209562" cy="209489"/>
                </a:xfrm>
              </p:grpSpPr>
              <p:sp>
                <p:nvSpPr>
                  <p:cNvPr id="100" name="椭圆 99"/>
                  <p:cNvSpPr/>
                  <p:nvPr/>
                </p:nvSpPr>
                <p:spPr>
                  <a:xfrm>
                    <a:off x="2471921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01" name="椭圆 100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</p:grpSp>
          <p:grpSp>
            <p:nvGrpSpPr>
              <p:cNvPr id="16" name="组合 22"/>
              <p:cNvGrpSpPr/>
              <p:nvPr/>
            </p:nvGrpSpPr>
            <p:grpSpPr bwMode="auto">
              <a:xfrm rot="-5400000">
                <a:off x="1229146" y="5557309"/>
                <a:ext cx="119576" cy="612586"/>
                <a:chOff x="2244455" y="772894"/>
                <a:chExt cx="94658" cy="485003"/>
              </a:xfrm>
            </p:grpSpPr>
            <p:sp>
              <p:nvSpPr>
                <p:cNvPr id="88" name="圆角矩形 87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89" name="圆角矩形 88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17" name="组合 23"/>
              <p:cNvGrpSpPr/>
              <p:nvPr/>
            </p:nvGrpSpPr>
            <p:grpSpPr bwMode="auto">
              <a:xfrm rot="-5400000">
                <a:off x="1229146" y="5099253"/>
                <a:ext cx="119576" cy="612586"/>
                <a:chOff x="2244455" y="772894"/>
                <a:chExt cx="94658" cy="485003"/>
              </a:xfrm>
            </p:grpSpPr>
            <p:sp>
              <p:nvSpPr>
                <p:cNvPr id="86" name="圆角矩形 85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87" name="圆角矩形 86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18" name="组合 24"/>
              <p:cNvGrpSpPr/>
              <p:nvPr/>
            </p:nvGrpSpPr>
            <p:grpSpPr bwMode="auto">
              <a:xfrm rot="-5400000">
                <a:off x="1229146" y="4641198"/>
                <a:ext cx="119576" cy="612586"/>
                <a:chOff x="2244455" y="772894"/>
                <a:chExt cx="94658" cy="485003"/>
              </a:xfrm>
            </p:grpSpPr>
            <p:sp>
              <p:nvSpPr>
                <p:cNvPr id="84" name="圆角矩形 83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85" name="圆角矩形 84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19" name="组合 25"/>
              <p:cNvGrpSpPr/>
              <p:nvPr/>
            </p:nvGrpSpPr>
            <p:grpSpPr bwMode="auto">
              <a:xfrm rot="-5400000">
                <a:off x="1229146" y="4183143"/>
                <a:ext cx="119576" cy="612586"/>
                <a:chOff x="2244455" y="772894"/>
                <a:chExt cx="94658" cy="485003"/>
              </a:xfrm>
            </p:grpSpPr>
            <p:sp>
              <p:nvSpPr>
                <p:cNvPr id="82" name="圆角矩形 81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83" name="圆角矩形 82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20" name="组合 26"/>
              <p:cNvGrpSpPr/>
              <p:nvPr/>
            </p:nvGrpSpPr>
            <p:grpSpPr bwMode="auto">
              <a:xfrm rot="-5400000">
                <a:off x="1229146" y="3725089"/>
                <a:ext cx="119576" cy="612586"/>
                <a:chOff x="2244455" y="772894"/>
                <a:chExt cx="94658" cy="485003"/>
              </a:xfrm>
            </p:grpSpPr>
            <p:sp>
              <p:nvSpPr>
                <p:cNvPr id="80" name="圆角矩形 79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81" name="圆角矩形 80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21" name="组合 27"/>
              <p:cNvGrpSpPr/>
              <p:nvPr/>
            </p:nvGrpSpPr>
            <p:grpSpPr bwMode="auto">
              <a:xfrm rot="-5400000">
                <a:off x="1229146" y="3267031"/>
                <a:ext cx="119576" cy="612586"/>
                <a:chOff x="2244455" y="772894"/>
                <a:chExt cx="94658" cy="485003"/>
              </a:xfrm>
            </p:grpSpPr>
            <p:sp>
              <p:nvSpPr>
                <p:cNvPr id="78" name="圆角矩形 77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79" name="圆角矩形 78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22" name="组合 28"/>
              <p:cNvGrpSpPr/>
              <p:nvPr/>
            </p:nvGrpSpPr>
            <p:grpSpPr bwMode="auto">
              <a:xfrm rot="-5400000">
                <a:off x="1229145" y="2808975"/>
                <a:ext cx="119576" cy="612586"/>
                <a:chOff x="2244455" y="772894"/>
                <a:chExt cx="94658" cy="485003"/>
              </a:xfrm>
            </p:grpSpPr>
            <p:sp>
              <p:nvSpPr>
                <p:cNvPr id="76" name="圆角矩形 75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77" name="圆角矩形 76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23" name="组合 29"/>
              <p:cNvGrpSpPr/>
              <p:nvPr/>
            </p:nvGrpSpPr>
            <p:grpSpPr bwMode="auto">
              <a:xfrm rot="-5400000">
                <a:off x="1229146" y="2350922"/>
                <a:ext cx="119576" cy="612586"/>
                <a:chOff x="2244455" y="772894"/>
                <a:chExt cx="94658" cy="485003"/>
              </a:xfrm>
            </p:grpSpPr>
            <p:sp>
              <p:nvSpPr>
                <p:cNvPr id="74" name="圆角矩形 73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75" name="圆角矩形 74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24" name="组合 30"/>
              <p:cNvGrpSpPr/>
              <p:nvPr/>
            </p:nvGrpSpPr>
            <p:grpSpPr bwMode="auto">
              <a:xfrm rot="-5400000">
                <a:off x="1229146" y="1892869"/>
                <a:ext cx="119576" cy="612586"/>
                <a:chOff x="2244455" y="772894"/>
                <a:chExt cx="94658" cy="485003"/>
              </a:xfrm>
            </p:grpSpPr>
            <p:sp>
              <p:nvSpPr>
                <p:cNvPr id="72" name="圆角矩形 71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73" name="圆角矩形 72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25" name="组合 31"/>
              <p:cNvGrpSpPr/>
              <p:nvPr/>
            </p:nvGrpSpPr>
            <p:grpSpPr bwMode="auto">
              <a:xfrm rot="-5400000">
                <a:off x="1229146" y="1434816"/>
                <a:ext cx="119576" cy="612586"/>
                <a:chOff x="2244455" y="772894"/>
                <a:chExt cx="94658" cy="485003"/>
              </a:xfrm>
            </p:grpSpPr>
            <p:sp>
              <p:nvSpPr>
                <p:cNvPr id="70" name="圆角矩形 69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71" name="圆角矩形 70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</p:grpSp>
      </p:grp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2676127" y="1458936"/>
            <a:ext cx="4876800" cy="29654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79" tIns="34289" rIns="68579" bIns="34289">
            <a:spAutoFit/>
          </a:bodyPr>
          <a:lstStyle/>
          <a:p>
            <a:endParaRPr lang="en-US" altLang="zh-CN" sz="900" dirty="0" smtClean="0">
              <a:ea typeface="思源黑体"/>
            </a:endParaRPr>
          </a:p>
          <a:p>
            <a:pPr>
              <a:lnSpc>
                <a:spcPct val="140000"/>
              </a:lnSpc>
            </a:pPr>
            <a:r>
              <a:rPr lang="zh-CN" altLang="en-US" sz="1600" dirty="0" smtClean="0">
                <a:ea typeface="思源黑体"/>
              </a:rPr>
              <a:t>上帝领着一个人到地狱</a:t>
            </a:r>
            <a:r>
              <a:rPr lang="en-US" altLang="zh-CN" sz="1600" dirty="0" smtClean="0">
                <a:ea typeface="思源黑体"/>
              </a:rPr>
              <a:t>,</a:t>
            </a:r>
            <a:r>
              <a:rPr lang="zh-CN" altLang="en-US" sz="1600" dirty="0" smtClean="0">
                <a:ea typeface="思源黑体"/>
              </a:rPr>
              <a:t>这个人发现地狱的人都瘦骨嶙峋</a:t>
            </a:r>
            <a:r>
              <a:rPr lang="en-US" altLang="zh-CN" sz="1600" dirty="0" smtClean="0">
                <a:ea typeface="思源黑体"/>
              </a:rPr>
              <a:t>,</a:t>
            </a:r>
            <a:r>
              <a:rPr lang="zh-CN" altLang="en-US" sz="1600" dirty="0" smtClean="0">
                <a:ea typeface="思源黑体"/>
              </a:rPr>
              <a:t>他们都用一个特制的勺子喝粥</a:t>
            </a:r>
            <a:r>
              <a:rPr lang="en-US" altLang="zh-CN" sz="1600" dirty="0" smtClean="0">
                <a:ea typeface="思源黑体"/>
              </a:rPr>
              <a:t>,</a:t>
            </a:r>
            <a:r>
              <a:rPr lang="zh-CN" altLang="en-US" sz="1600" dirty="0" smtClean="0">
                <a:ea typeface="思源黑体"/>
              </a:rPr>
              <a:t>勺子的把特别长</a:t>
            </a:r>
            <a:r>
              <a:rPr lang="en-US" altLang="zh-CN" sz="1600" dirty="0" smtClean="0">
                <a:ea typeface="思源黑体"/>
              </a:rPr>
              <a:t>,</a:t>
            </a:r>
            <a:r>
              <a:rPr lang="zh-CN" altLang="en-US" sz="1600" dirty="0" smtClean="0">
                <a:ea typeface="思源黑体"/>
              </a:rPr>
              <a:t>勺子的头很小</a:t>
            </a:r>
            <a:r>
              <a:rPr lang="en-US" altLang="zh-CN" sz="1600" dirty="0" smtClean="0">
                <a:ea typeface="思源黑体"/>
              </a:rPr>
              <a:t>,</a:t>
            </a:r>
            <a:r>
              <a:rPr lang="zh-CN" altLang="en-US" sz="1600" dirty="0" smtClean="0">
                <a:ea typeface="思源黑体"/>
              </a:rPr>
              <a:t>舀出来的粥都撒到了地上</a:t>
            </a:r>
            <a:r>
              <a:rPr lang="en-US" altLang="zh-CN" sz="1600" dirty="0" smtClean="0">
                <a:ea typeface="思源黑体"/>
              </a:rPr>
              <a:t>,</a:t>
            </a:r>
            <a:r>
              <a:rPr lang="zh-CN" altLang="en-US" sz="1600" dirty="0" smtClean="0">
                <a:ea typeface="思源黑体"/>
              </a:rPr>
              <a:t>一点也喝不上</a:t>
            </a:r>
            <a:r>
              <a:rPr lang="en-US" altLang="zh-CN" sz="1600" dirty="0" smtClean="0">
                <a:ea typeface="思源黑体"/>
              </a:rPr>
              <a:t>,</a:t>
            </a:r>
            <a:r>
              <a:rPr lang="zh-CN" altLang="en-US" sz="1600" dirty="0" smtClean="0">
                <a:ea typeface="思源黑体"/>
              </a:rPr>
              <a:t>最后桶里都没有粥了</a:t>
            </a:r>
            <a:r>
              <a:rPr lang="en-US" altLang="zh-CN" sz="1600" dirty="0" smtClean="0">
                <a:ea typeface="思源黑体"/>
              </a:rPr>
              <a:t>,</a:t>
            </a:r>
            <a:r>
              <a:rPr lang="zh-CN" altLang="en-US" sz="1600" dirty="0" smtClean="0">
                <a:ea typeface="思源黑体"/>
              </a:rPr>
              <a:t>大家都相互埋怨相互憎恨。</a:t>
            </a:r>
            <a:endParaRPr lang="en-US" altLang="zh-CN" sz="1600" dirty="0" smtClean="0">
              <a:ea typeface="思源黑体"/>
            </a:endParaRPr>
          </a:p>
          <a:p>
            <a:pPr>
              <a:lnSpc>
                <a:spcPct val="140000"/>
              </a:lnSpc>
            </a:pPr>
            <a:r>
              <a:rPr lang="zh-CN" altLang="en-US" sz="1600" dirty="0" smtClean="0">
                <a:ea typeface="思源黑体"/>
              </a:rPr>
              <a:t>上帝又把这个人领到了天堂</a:t>
            </a:r>
            <a:r>
              <a:rPr lang="en-US" altLang="zh-CN" sz="1600" dirty="0" smtClean="0">
                <a:ea typeface="思源黑体"/>
              </a:rPr>
              <a:t>,</a:t>
            </a:r>
            <a:r>
              <a:rPr lang="zh-CN" altLang="en-US" sz="1600" dirty="0" smtClean="0">
                <a:ea typeface="思源黑体"/>
              </a:rPr>
              <a:t>他发现天堂里的人一个个都长得胖乎乎的</a:t>
            </a:r>
            <a:r>
              <a:rPr lang="en-US" altLang="zh-CN" sz="1600" dirty="0" smtClean="0">
                <a:ea typeface="思源黑体"/>
              </a:rPr>
              <a:t>,</a:t>
            </a:r>
            <a:r>
              <a:rPr lang="zh-CN" altLang="en-US" sz="1600" dirty="0" smtClean="0">
                <a:ea typeface="思源黑体"/>
              </a:rPr>
              <a:t>笑逐颜开</a:t>
            </a:r>
            <a:r>
              <a:rPr lang="en-US" altLang="zh-CN" sz="1600" dirty="0" smtClean="0">
                <a:ea typeface="思源黑体"/>
              </a:rPr>
              <a:t>,</a:t>
            </a:r>
            <a:r>
              <a:rPr lang="zh-CN" altLang="en-US" sz="1600" dirty="0" smtClean="0">
                <a:ea typeface="思源黑体"/>
              </a:rPr>
              <a:t>他们用的是同样的勺子</a:t>
            </a:r>
            <a:r>
              <a:rPr lang="en-US" altLang="zh-CN" sz="1600" dirty="0" smtClean="0">
                <a:ea typeface="思源黑体"/>
              </a:rPr>
              <a:t>,</a:t>
            </a:r>
            <a:r>
              <a:rPr lang="zh-CN" altLang="en-US" sz="1600" dirty="0" smtClean="0">
                <a:ea typeface="思源黑体"/>
              </a:rPr>
              <a:t>吃的是同样的粥</a:t>
            </a:r>
            <a:r>
              <a:rPr lang="en-US" altLang="zh-CN" sz="1600" dirty="0" smtClean="0">
                <a:ea typeface="思源黑体"/>
              </a:rPr>
              <a:t>,</a:t>
            </a:r>
            <a:r>
              <a:rPr lang="zh-CN" altLang="en-US" sz="1600" dirty="0" smtClean="0">
                <a:ea typeface="思源黑体"/>
              </a:rPr>
              <a:t>但是他们把舀出来的粥喂给了别人</a:t>
            </a:r>
            <a:r>
              <a:rPr lang="en-US" altLang="zh-CN" sz="1600" dirty="0" smtClean="0">
                <a:ea typeface="思源黑体"/>
              </a:rPr>
              <a:t>,</a:t>
            </a:r>
            <a:r>
              <a:rPr lang="zh-CN" altLang="en-US" sz="1600" dirty="0" smtClean="0">
                <a:ea typeface="思源黑体"/>
              </a:rPr>
              <a:t>你喂我</a:t>
            </a:r>
            <a:r>
              <a:rPr lang="en-US" altLang="zh-CN" sz="1600" dirty="0" smtClean="0">
                <a:ea typeface="思源黑体"/>
              </a:rPr>
              <a:t>,</a:t>
            </a:r>
            <a:r>
              <a:rPr lang="zh-CN" altLang="en-US" sz="1600" dirty="0" smtClean="0">
                <a:ea typeface="思源黑体"/>
              </a:rPr>
              <a:t>我喂你</a:t>
            </a:r>
            <a:r>
              <a:rPr lang="en-US" altLang="zh-CN" sz="1600" dirty="0" smtClean="0">
                <a:ea typeface="思源黑体"/>
              </a:rPr>
              <a:t>,</a:t>
            </a:r>
            <a:r>
              <a:rPr lang="zh-CN" altLang="en-US" sz="1600" dirty="0" smtClean="0">
                <a:ea typeface="思源黑体"/>
              </a:rPr>
              <a:t>结果大家都吃到粥了。</a:t>
            </a:r>
            <a:endParaRPr lang="zh-CN" altLang="en-US" sz="1600" dirty="0" smtClean="0">
              <a:ea typeface="思源黑体"/>
            </a:endParaRPr>
          </a:p>
        </p:txBody>
      </p:sp>
      <p:sp>
        <p:nvSpPr>
          <p:cNvPr id="7172" name="矩形 1"/>
          <p:cNvSpPr>
            <a:spLocks noChangeArrowheads="1"/>
          </p:cNvSpPr>
          <p:nvPr/>
        </p:nvSpPr>
        <p:spPr bwMode="auto">
          <a:xfrm>
            <a:off x="1412875" y="361950"/>
            <a:ext cx="2646874" cy="4616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8" tIns="45719" rIns="91438" bIns="45719">
            <a:spAutoFit/>
          </a:bodyPr>
          <a:lstStyle/>
          <a:p>
            <a:pPr algn="ctr">
              <a:buNone/>
            </a:pPr>
            <a:r>
              <a:rPr lang="zh-CN" altLang="en-US" sz="2400" b="1" dirty="0" smtClean="0">
                <a:solidFill>
                  <a:srgbClr val="C00000"/>
                </a:solidFill>
                <a:ea typeface="思源黑体"/>
              </a:rPr>
              <a:t>天堂、地狱的故事</a:t>
            </a:r>
            <a:endParaRPr lang="en-US" altLang="zh-CN" sz="2400" b="1" dirty="0">
              <a:solidFill>
                <a:srgbClr val="C00000"/>
              </a:solidFill>
              <a:ea typeface="思源黑体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0"/>
          <p:cNvGrpSpPr/>
          <p:nvPr/>
        </p:nvGrpSpPr>
        <p:grpSpPr bwMode="auto">
          <a:xfrm>
            <a:off x="3733800" y="1047750"/>
            <a:ext cx="4876800" cy="3767138"/>
            <a:chOff x="982640" y="1286615"/>
            <a:chExt cx="6255426" cy="5023499"/>
          </a:xfrm>
        </p:grpSpPr>
        <p:sp>
          <p:nvSpPr>
            <p:cNvPr id="45" name="圆角矩形 44"/>
            <p:cNvSpPr/>
            <p:nvPr/>
          </p:nvSpPr>
          <p:spPr>
            <a:xfrm rot="16200000">
              <a:off x="1650694" y="722743"/>
              <a:ext cx="5023499" cy="6151244"/>
            </a:xfrm>
            <a:prstGeom prst="roundRect">
              <a:avLst>
                <a:gd name="adj" fmla="val 4670"/>
              </a:avLst>
            </a:prstGeom>
            <a:solidFill>
              <a:srgbClr val="C00000"/>
            </a:solidFill>
            <a:ln w="222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8100000" scaled="0"/>
                <a:tileRect/>
              </a:gradFill>
            </a:ln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100" dirty="0">
                <a:solidFill>
                  <a:prstClr val="white"/>
                </a:solidFill>
                <a:ea typeface="思源黑体"/>
              </a:endParaRPr>
            </a:p>
          </p:txBody>
        </p:sp>
        <p:sp>
          <p:nvSpPr>
            <p:cNvPr id="57" name="圆角矩形 56"/>
            <p:cNvSpPr/>
            <p:nvPr/>
          </p:nvSpPr>
          <p:spPr>
            <a:xfrm rot="16200000">
              <a:off x="1870605" y="936232"/>
              <a:ext cx="4629747" cy="5724264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5400">
              <a:noFill/>
            </a:ln>
            <a:effectLst>
              <a:outerShdw blurRad="177800" dist="889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100" dirty="0">
                <a:solidFill>
                  <a:prstClr val="white"/>
                </a:solidFill>
                <a:ea typeface="思源黑体"/>
              </a:endParaRPr>
            </a:p>
          </p:txBody>
        </p:sp>
        <p:grpSp>
          <p:nvGrpSpPr>
            <p:cNvPr id="3" name="组合 13"/>
            <p:cNvGrpSpPr/>
            <p:nvPr/>
          </p:nvGrpSpPr>
          <p:grpSpPr bwMode="auto">
            <a:xfrm>
              <a:off x="982640" y="1602033"/>
              <a:ext cx="751247" cy="4396889"/>
              <a:chOff x="982640" y="1602033"/>
              <a:chExt cx="751247" cy="4396889"/>
            </a:xfrm>
          </p:grpSpPr>
          <p:grpSp>
            <p:nvGrpSpPr>
              <p:cNvPr id="4" name="组合 14"/>
              <p:cNvGrpSpPr/>
              <p:nvPr/>
            </p:nvGrpSpPr>
            <p:grpSpPr bwMode="auto">
              <a:xfrm rot="-5400000">
                <a:off x="-614807" y="3650229"/>
                <a:ext cx="4396889" cy="300498"/>
                <a:chOff x="2150303" y="1162120"/>
                <a:chExt cx="3481135" cy="237915"/>
              </a:xfrm>
            </p:grpSpPr>
            <p:grpSp>
              <p:nvGrpSpPr>
                <p:cNvPr id="5" name="组合 80"/>
                <p:cNvGrpSpPr/>
                <p:nvPr/>
              </p:nvGrpSpPr>
              <p:grpSpPr bwMode="auto">
                <a:xfrm>
                  <a:off x="2150303" y="1162120"/>
                  <a:ext cx="234645" cy="234564"/>
                  <a:chOff x="2483615" y="1111510"/>
                  <a:chExt cx="209562" cy="209489"/>
                </a:xfrm>
              </p:grpSpPr>
              <p:sp>
                <p:nvSpPr>
                  <p:cNvPr id="118" name="椭圆 117"/>
                  <p:cNvSpPr/>
                  <p:nvPr/>
                </p:nvSpPr>
                <p:spPr>
                  <a:xfrm>
                    <a:off x="2476129" y="1111509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19" name="椭圆 118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6" name="组合 81"/>
                <p:cNvGrpSpPr/>
                <p:nvPr/>
              </p:nvGrpSpPr>
              <p:grpSpPr bwMode="auto">
                <a:xfrm>
                  <a:off x="2510651" y="1162120"/>
                  <a:ext cx="234645" cy="234564"/>
                  <a:chOff x="2482814" y="1111510"/>
                  <a:chExt cx="209562" cy="209489"/>
                </a:xfrm>
              </p:grpSpPr>
              <p:sp>
                <p:nvSpPr>
                  <p:cNvPr id="116" name="椭圆 115"/>
                  <p:cNvSpPr/>
                  <p:nvPr/>
                </p:nvSpPr>
                <p:spPr>
                  <a:xfrm>
                    <a:off x="2475329" y="1111509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17" name="椭圆 116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7" name="组合 82"/>
                <p:cNvGrpSpPr/>
                <p:nvPr/>
              </p:nvGrpSpPr>
              <p:grpSpPr bwMode="auto">
                <a:xfrm>
                  <a:off x="2869323" y="1165471"/>
                  <a:ext cx="234645" cy="234564"/>
                  <a:chOff x="2480517" y="1114502"/>
                  <a:chExt cx="209562" cy="209489"/>
                </a:xfrm>
              </p:grpSpPr>
              <p:sp>
                <p:nvSpPr>
                  <p:cNvPr id="114" name="椭圆 113"/>
                  <p:cNvSpPr/>
                  <p:nvPr/>
                </p:nvSpPr>
                <p:spPr>
                  <a:xfrm>
                    <a:off x="2473032" y="1114501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15" name="椭圆 114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8" name="组合 83"/>
                <p:cNvGrpSpPr/>
                <p:nvPr/>
              </p:nvGrpSpPr>
              <p:grpSpPr bwMode="auto">
                <a:xfrm>
                  <a:off x="3229673" y="1165471"/>
                  <a:ext cx="234645" cy="234564"/>
                  <a:chOff x="2479718" y="1114502"/>
                  <a:chExt cx="209562" cy="209489"/>
                </a:xfrm>
              </p:grpSpPr>
              <p:sp>
                <p:nvSpPr>
                  <p:cNvPr id="112" name="椭圆 111"/>
                  <p:cNvSpPr/>
                  <p:nvPr/>
                </p:nvSpPr>
                <p:spPr>
                  <a:xfrm>
                    <a:off x="2472231" y="1114501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13" name="椭圆 112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9" name="组合 84"/>
                <p:cNvGrpSpPr/>
                <p:nvPr/>
              </p:nvGrpSpPr>
              <p:grpSpPr bwMode="auto">
                <a:xfrm>
                  <a:off x="3591698" y="1165471"/>
                  <a:ext cx="234645" cy="234564"/>
                  <a:chOff x="2480413" y="1114504"/>
                  <a:chExt cx="209562" cy="209489"/>
                </a:xfrm>
              </p:grpSpPr>
              <p:sp>
                <p:nvSpPr>
                  <p:cNvPr id="110" name="椭圆 109"/>
                  <p:cNvSpPr/>
                  <p:nvPr/>
                </p:nvSpPr>
                <p:spPr>
                  <a:xfrm>
                    <a:off x="2472925" y="1114503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11" name="椭圆 110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10" name="组合 85"/>
                <p:cNvGrpSpPr/>
                <p:nvPr/>
              </p:nvGrpSpPr>
              <p:grpSpPr bwMode="auto">
                <a:xfrm>
                  <a:off x="3952046" y="1165471"/>
                  <a:ext cx="234645" cy="234564"/>
                  <a:chOff x="2479614" y="1114503"/>
                  <a:chExt cx="209562" cy="209489"/>
                </a:xfrm>
              </p:grpSpPr>
              <p:sp>
                <p:nvSpPr>
                  <p:cNvPr id="108" name="椭圆 107"/>
                  <p:cNvSpPr/>
                  <p:nvPr/>
                </p:nvSpPr>
                <p:spPr>
                  <a:xfrm>
                    <a:off x="2472127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09" name="椭圆 108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11" name="组合 86"/>
                <p:cNvGrpSpPr/>
                <p:nvPr/>
              </p:nvGrpSpPr>
              <p:grpSpPr bwMode="auto">
                <a:xfrm>
                  <a:off x="4314071" y="1165471"/>
                  <a:ext cx="234645" cy="234564"/>
                  <a:chOff x="2480311" y="1114503"/>
                  <a:chExt cx="209562" cy="209489"/>
                </a:xfrm>
              </p:grpSpPr>
              <p:sp>
                <p:nvSpPr>
                  <p:cNvPr id="106" name="椭圆 105"/>
                  <p:cNvSpPr/>
                  <p:nvPr/>
                </p:nvSpPr>
                <p:spPr>
                  <a:xfrm>
                    <a:off x="2472823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07" name="椭圆 106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12" name="组合 87"/>
                <p:cNvGrpSpPr/>
                <p:nvPr/>
              </p:nvGrpSpPr>
              <p:grpSpPr bwMode="auto">
                <a:xfrm>
                  <a:off x="4674421" y="1165471"/>
                  <a:ext cx="234645" cy="234564"/>
                  <a:chOff x="2479512" y="1114503"/>
                  <a:chExt cx="209562" cy="209489"/>
                </a:xfrm>
              </p:grpSpPr>
              <p:sp>
                <p:nvSpPr>
                  <p:cNvPr id="104" name="椭圆 103"/>
                  <p:cNvSpPr/>
                  <p:nvPr/>
                </p:nvSpPr>
                <p:spPr>
                  <a:xfrm>
                    <a:off x="2472022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05" name="椭圆 104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13" name="组合 88"/>
                <p:cNvGrpSpPr/>
                <p:nvPr/>
              </p:nvGrpSpPr>
              <p:grpSpPr bwMode="auto">
                <a:xfrm>
                  <a:off x="5036445" y="1165471"/>
                  <a:ext cx="234645" cy="234564"/>
                  <a:chOff x="2480210" y="1114503"/>
                  <a:chExt cx="209562" cy="209489"/>
                </a:xfrm>
              </p:grpSpPr>
              <p:sp>
                <p:nvSpPr>
                  <p:cNvPr id="102" name="椭圆 101"/>
                  <p:cNvSpPr/>
                  <p:nvPr/>
                </p:nvSpPr>
                <p:spPr>
                  <a:xfrm>
                    <a:off x="2472720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03" name="椭圆 102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14" name="组合 89"/>
                <p:cNvGrpSpPr/>
                <p:nvPr/>
              </p:nvGrpSpPr>
              <p:grpSpPr bwMode="auto">
                <a:xfrm>
                  <a:off x="5396793" y="1165471"/>
                  <a:ext cx="234645" cy="234564"/>
                  <a:chOff x="2479410" y="1114503"/>
                  <a:chExt cx="209562" cy="209489"/>
                </a:xfrm>
              </p:grpSpPr>
              <p:sp>
                <p:nvSpPr>
                  <p:cNvPr id="100" name="椭圆 99"/>
                  <p:cNvSpPr/>
                  <p:nvPr/>
                </p:nvSpPr>
                <p:spPr>
                  <a:xfrm>
                    <a:off x="2471921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01" name="椭圆 100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</p:grpSp>
          <p:grpSp>
            <p:nvGrpSpPr>
              <p:cNvPr id="16" name="组合 22"/>
              <p:cNvGrpSpPr/>
              <p:nvPr/>
            </p:nvGrpSpPr>
            <p:grpSpPr bwMode="auto">
              <a:xfrm rot="-5400000">
                <a:off x="1229146" y="5557309"/>
                <a:ext cx="119576" cy="612586"/>
                <a:chOff x="2244455" y="772894"/>
                <a:chExt cx="94658" cy="485003"/>
              </a:xfrm>
            </p:grpSpPr>
            <p:sp>
              <p:nvSpPr>
                <p:cNvPr id="88" name="圆角矩形 87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89" name="圆角矩形 88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17" name="组合 23"/>
              <p:cNvGrpSpPr/>
              <p:nvPr/>
            </p:nvGrpSpPr>
            <p:grpSpPr bwMode="auto">
              <a:xfrm rot="-5400000">
                <a:off x="1229146" y="5099253"/>
                <a:ext cx="119576" cy="612586"/>
                <a:chOff x="2244455" y="772894"/>
                <a:chExt cx="94658" cy="485003"/>
              </a:xfrm>
            </p:grpSpPr>
            <p:sp>
              <p:nvSpPr>
                <p:cNvPr id="86" name="圆角矩形 85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87" name="圆角矩形 86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18" name="组合 24"/>
              <p:cNvGrpSpPr/>
              <p:nvPr/>
            </p:nvGrpSpPr>
            <p:grpSpPr bwMode="auto">
              <a:xfrm rot="-5400000">
                <a:off x="1229146" y="4641198"/>
                <a:ext cx="119576" cy="612586"/>
                <a:chOff x="2244455" y="772894"/>
                <a:chExt cx="94658" cy="485003"/>
              </a:xfrm>
            </p:grpSpPr>
            <p:sp>
              <p:nvSpPr>
                <p:cNvPr id="84" name="圆角矩形 83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85" name="圆角矩形 84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19" name="组合 25"/>
              <p:cNvGrpSpPr/>
              <p:nvPr/>
            </p:nvGrpSpPr>
            <p:grpSpPr bwMode="auto">
              <a:xfrm rot="-5400000">
                <a:off x="1229146" y="4183143"/>
                <a:ext cx="119576" cy="612586"/>
                <a:chOff x="2244455" y="772894"/>
                <a:chExt cx="94658" cy="485003"/>
              </a:xfrm>
            </p:grpSpPr>
            <p:sp>
              <p:nvSpPr>
                <p:cNvPr id="82" name="圆角矩形 81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83" name="圆角矩形 82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20" name="组合 26"/>
              <p:cNvGrpSpPr/>
              <p:nvPr/>
            </p:nvGrpSpPr>
            <p:grpSpPr bwMode="auto">
              <a:xfrm rot="-5400000">
                <a:off x="1229146" y="3725089"/>
                <a:ext cx="119576" cy="612586"/>
                <a:chOff x="2244455" y="772894"/>
                <a:chExt cx="94658" cy="485003"/>
              </a:xfrm>
            </p:grpSpPr>
            <p:sp>
              <p:nvSpPr>
                <p:cNvPr id="80" name="圆角矩形 79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81" name="圆角矩形 80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21" name="组合 27"/>
              <p:cNvGrpSpPr/>
              <p:nvPr/>
            </p:nvGrpSpPr>
            <p:grpSpPr bwMode="auto">
              <a:xfrm rot="-5400000">
                <a:off x="1229146" y="3267031"/>
                <a:ext cx="119576" cy="612586"/>
                <a:chOff x="2244455" y="772894"/>
                <a:chExt cx="94658" cy="485003"/>
              </a:xfrm>
            </p:grpSpPr>
            <p:sp>
              <p:nvSpPr>
                <p:cNvPr id="78" name="圆角矩形 77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79" name="圆角矩形 78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22" name="组合 28"/>
              <p:cNvGrpSpPr/>
              <p:nvPr/>
            </p:nvGrpSpPr>
            <p:grpSpPr bwMode="auto">
              <a:xfrm rot="-5400000">
                <a:off x="1229145" y="2808975"/>
                <a:ext cx="119576" cy="612586"/>
                <a:chOff x="2244455" y="772894"/>
                <a:chExt cx="94658" cy="485003"/>
              </a:xfrm>
            </p:grpSpPr>
            <p:sp>
              <p:nvSpPr>
                <p:cNvPr id="76" name="圆角矩形 75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77" name="圆角矩形 76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23" name="组合 29"/>
              <p:cNvGrpSpPr/>
              <p:nvPr/>
            </p:nvGrpSpPr>
            <p:grpSpPr bwMode="auto">
              <a:xfrm rot="-5400000">
                <a:off x="1229146" y="2350922"/>
                <a:ext cx="119576" cy="612586"/>
                <a:chOff x="2244455" y="772894"/>
                <a:chExt cx="94658" cy="485003"/>
              </a:xfrm>
            </p:grpSpPr>
            <p:sp>
              <p:nvSpPr>
                <p:cNvPr id="74" name="圆角矩形 73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75" name="圆角矩形 74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24" name="组合 30"/>
              <p:cNvGrpSpPr/>
              <p:nvPr/>
            </p:nvGrpSpPr>
            <p:grpSpPr bwMode="auto">
              <a:xfrm rot="-5400000">
                <a:off x="1229146" y="1892869"/>
                <a:ext cx="119576" cy="612586"/>
                <a:chOff x="2244455" y="772894"/>
                <a:chExt cx="94658" cy="485003"/>
              </a:xfrm>
            </p:grpSpPr>
            <p:sp>
              <p:nvSpPr>
                <p:cNvPr id="72" name="圆角矩形 71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73" name="圆角矩形 72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25" name="组合 31"/>
              <p:cNvGrpSpPr/>
              <p:nvPr/>
            </p:nvGrpSpPr>
            <p:grpSpPr bwMode="auto">
              <a:xfrm rot="-5400000">
                <a:off x="1229146" y="1434816"/>
                <a:ext cx="119576" cy="612586"/>
                <a:chOff x="2244455" y="772894"/>
                <a:chExt cx="94658" cy="485003"/>
              </a:xfrm>
            </p:grpSpPr>
            <p:sp>
              <p:nvSpPr>
                <p:cNvPr id="70" name="圆角矩形 69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71" name="圆角矩形 70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</p:grpSp>
      </p:grp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4571999" y="1416074"/>
            <a:ext cx="3657600" cy="295003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79" tIns="34289" rIns="68579" bIns="3428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1" dirty="0" smtClean="0">
                <a:ea typeface="思源黑体"/>
              </a:rPr>
              <a:t>思考一</a:t>
            </a:r>
            <a:br>
              <a:rPr lang="zh-CN" altLang="en-US" dirty="0" smtClean="0">
                <a:ea typeface="思源黑体"/>
              </a:rPr>
            </a:br>
            <a:r>
              <a:rPr lang="zh-CN" altLang="en-US" dirty="0" smtClean="0">
                <a:ea typeface="思源黑体"/>
              </a:rPr>
              <a:t>我们来到这个世界是为了什么</a:t>
            </a:r>
            <a:r>
              <a:rPr lang="en-US" altLang="zh-CN" dirty="0" smtClean="0">
                <a:ea typeface="思源黑体"/>
              </a:rPr>
              <a:t>?</a:t>
            </a:r>
            <a:br>
              <a:rPr lang="en-US" altLang="zh-CN" dirty="0" smtClean="0">
                <a:ea typeface="思源黑体"/>
              </a:rPr>
            </a:br>
            <a:r>
              <a:rPr lang="zh-CN" altLang="en-US" b="1" dirty="0" smtClean="0">
                <a:ea typeface="思源黑体"/>
              </a:rPr>
              <a:t>思考二</a:t>
            </a:r>
            <a:br>
              <a:rPr lang="zh-CN" altLang="en-US" dirty="0" smtClean="0">
                <a:ea typeface="思源黑体"/>
              </a:rPr>
            </a:br>
            <a:r>
              <a:rPr lang="zh-CN" altLang="en-US" dirty="0" smtClean="0">
                <a:ea typeface="思源黑体"/>
              </a:rPr>
              <a:t>我们来到这个团队是为了什么</a:t>
            </a:r>
            <a:r>
              <a:rPr lang="en-US" altLang="zh-CN" dirty="0" smtClean="0">
                <a:ea typeface="思源黑体"/>
              </a:rPr>
              <a:t>?</a:t>
            </a:r>
            <a:br>
              <a:rPr lang="en-US" altLang="zh-CN" dirty="0" smtClean="0">
                <a:ea typeface="思源黑体"/>
              </a:rPr>
            </a:br>
            <a:r>
              <a:rPr lang="zh-CN" altLang="en-US" b="1" dirty="0" smtClean="0">
                <a:ea typeface="思源黑体"/>
              </a:rPr>
              <a:t>团队</a:t>
            </a:r>
            <a:br>
              <a:rPr lang="zh-CN" altLang="en-US" dirty="0" smtClean="0">
                <a:ea typeface="思源黑体"/>
              </a:rPr>
            </a:br>
            <a:r>
              <a:rPr lang="zh-CN" altLang="en-US" dirty="0" smtClean="0">
                <a:ea typeface="思源黑体"/>
              </a:rPr>
              <a:t>一个团队必备的五个要素</a:t>
            </a:r>
            <a:r>
              <a:rPr lang="en-US" altLang="zh-CN" dirty="0" smtClean="0">
                <a:ea typeface="思源黑体"/>
              </a:rPr>
              <a:t>:</a:t>
            </a:r>
            <a:br>
              <a:rPr lang="en-US" altLang="zh-CN" dirty="0" smtClean="0">
                <a:ea typeface="思源黑体"/>
              </a:rPr>
            </a:br>
            <a:r>
              <a:rPr lang="zh-CN" altLang="en-US" b="1" dirty="0" smtClean="0">
                <a:ea typeface="思源黑体"/>
              </a:rPr>
              <a:t>信任、慎重、沟通、换位、快乐</a:t>
            </a:r>
            <a:br>
              <a:rPr lang="zh-CN" altLang="en-US" dirty="0" smtClean="0">
                <a:ea typeface="思源黑体"/>
              </a:rPr>
            </a:br>
            <a:r>
              <a:rPr lang="zh-CN" altLang="en-US" dirty="0" smtClean="0">
                <a:ea typeface="思源黑体"/>
              </a:rPr>
              <a:t>优秀团队不是人多</a:t>
            </a:r>
            <a:r>
              <a:rPr lang="en-US" altLang="zh-CN" dirty="0" smtClean="0">
                <a:ea typeface="思源黑体"/>
              </a:rPr>
              <a:t>,</a:t>
            </a:r>
            <a:r>
              <a:rPr lang="zh-CN" altLang="en-US" dirty="0" smtClean="0">
                <a:ea typeface="思源黑体"/>
              </a:rPr>
              <a:t>而是心齐</a:t>
            </a:r>
            <a:endParaRPr lang="zh-CN" altLang="en-US" sz="2400" dirty="0" smtClean="0">
              <a:ea typeface="思源黑体"/>
            </a:endParaRPr>
          </a:p>
        </p:txBody>
      </p:sp>
      <p:sp>
        <p:nvSpPr>
          <p:cNvPr id="7172" name="矩形 1"/>
          <p:cNvSpPr>
            <a:spLocks noChangeArrowheads="1"/>
          </p:cNvSpPr>
          <p:nvPr/>
        </p:nvSpPr>
        <p:spPr bwMode="auto">
          <a:xfrm>
            <a:off x="1412875" y="361950"/>
            <a:ext cx="2646874" cy="4616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8" tIns="45719" rIns="91438" bIns="45719">
            <a:spAutoFit/>
          </a:bodyPr>
          <a:lstStyle/>
          <a:p>
            <a:pPr algn="ctr">
              <a:buNone/>
            </a:pPr>
            <a:r>
              <a:rPr lang="zh-CN" altLang="en-US" sz="2400" b="1" dirty="0" smtClean="0">
                <a:solidFill>
                  <a:srgbClr val="C00000"/>
                </a:solidFill>
                <a:ea typeface="思源黑体"/>
              </a:rPr>
              <a:t>天堂、地狱的故事</a:t>
            </a:r>
            <a:endParaRPr lang="en-US" altLang="zh-CN" sz="2400" b="1" dirty="0">
              <a:solidFill>
                <a:srgbClr val="C00000"/>
              </a:solidFill>
              <a:ea typeface="思源黑体"/>
            </a:endParaRPr>
          </a:p>
        </p:txBody>
      </p:sp>
      <p:pic>
        <p:nvPicPr>
          <p:cNvPr id="69" name="图片 68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866" t="4637" r="13676" b="5341"/>
          <a:stretch>
            <a:fillRect/>
          </a:stretch>
        </p:blipFill>
        <p:spPr>
          <a:xfrm>
            <a:off x="457200" y="1123950"/>
            <a:ext cx="3048000" cy="3586996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 descr="图片包含 建筑物&#10;&#10;已生成极高可信度的说明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3" b="15065"/>
          <a:stretch>
            <a:fillRect/>
          </a:stretch>
        </p:blipFill>
        <p:spPr>
          <a:xfrm>
            <a:off x="71651" y="3554970"/>
            <a:ext cx="9058702" cy="159364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361364" y="429905"/>
            <a:ext cx="6632812" cy="41659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ea typeface="思源黑体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023676" y="2602037"/>
            <a:ext cx="4986724" cy="746358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/>
          <a:p>
            <a:pPr algn="ctr">
              <a:buNone/>
            </a:pPr>
            <a:r>
              <a:rPr lang="zh-CN" altLang="en-US" sz="4400" b="1" dirty="0" smtClean="0">
                <a:solidFill>
                  <a:srgbClr val="C00000"/>
                </a:solidFill>
                <a:ea typeface="思源黑体"/>
              </a:rPr>
              <a:t>沟通</a:t>
            </a:r>
            <a:endParaRPr lang="en-US" altLang="zh-CN" sz="4400" b="1" dirty="0">
              <a:solidFill>
                <a:srgbClr val="C00000"/>
              </a:solidFill>
              <a:ea typeface="思源黑体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209800" y="3713162"/>
            <a:ext cx="4800600" cy="1588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6"/>
          <a:stretch>
            <a:fillRect/>
          </a:stretch>
        </p:blipFill>
        <p:spPr>
          <a:xfrm>
            <a:off x="2617377" y="-10236"/>
            <a:ext cx="3839155" cy="24295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4000">
        <p14:prism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25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0"/>
          <p:cNvGrpSpPr/>
          <p:nvPr/>
        </p:nvGrpSpPr>
        <p:grpSpPr bwMode="auto">
          <a:xfrm>
            <a:off x="1600200" y="1047750"/>
            <a:ext cx="6553200" cy="3767138"/>
            <a:chOff x="982640" y="1286615"/>
            <a:chExt cx="6255426" cy="5023499"/>
          </a:xfrm>
        </p:grpSpPr>
        <p:sp>
          <p:nvSpPr>
            <p:cNvPr id="45" name="圆角矩形 44"/>
            <p:cNvSpPr/>
            <p:nvPr/>
          </p:nvSpPr>
          <p:spPr>
            <a:xfrm rot="16200000">
              <a:off x="1650694" y="722743"/>
              <a:ext cx="5023499" cy="6151244"/>
            </a:xfrm>
            <a:prstGeom prst="roundRect">
              <a:avLst>
                <a:gd name="adj" fmla="val 4670"/>
              </a:avLst>
            </a:prstGeom>
            <a:solidFill>
              <a:srgbClr val="C00000"/>
            </a:solidFill>
            <a:ln w="222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8100000" scaled="0"/>
                <a:tileRect/>
              </a:gradFill>
            </a:ln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100" dirty="0">
                <a:solidFill>
                  <a:prstClr val="white"/>
                </a:solidFill>
                <a:ea typeface="思源黑体"/>
              </a:endParaRPr>
            </a:p>
          </p:txBody>
        </p:sp>
        <p:sp>
          <p:nvSpPr>
            <p:cNvPr id="57" name="圆角矩形 56"/>
            <p:cNvSpPr/>
            <p:nvPr/>
          </p:nvSpPr>
          <p:spPr>
            <a:xfrm rot="16200000">
              <a:off x="1870605" y="936232"/>
              <a:ext cx="4629747" cy="5724264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5400">
              <a:noFill/>
            </a:ln>
            <a:effectLst>
              <a:outerShdw blurRad="177800" dist="889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100" dirty="0">
                <a:solidFill>
                  <a:prstClr val="white"/>
                </a:solidFill>
                <a:ea typeface="思源黑体"/>
              </a:endParaRPr>
            </a:p>
          </p:txBody>
        </p:sp>
        <p:grpSp>
          <p:nvGrpSpPr>
            <p:cNvPr id="3" name="组合 13"/>
            <p:cNvGrpSpPr/>
            <p:nvPr/>
          </p:nvGrpSpPr>
          <p:grpSpPr bwMode="auto">
            <a:xfrm>
              <a:off x="982640" y="1602033"/>
              <a:ext cx="751247" cy="4396889"/>
              <a:chOff x="982640" y="1602033"/>
              <a:chExt cx="751247" cy="4396889"/>
            </a:xfrm>
          </p:grpSpPr>
          <p:grpSp>
            <p:nvGrpSpPr>
              <p:cNvPr id="4" name="组合 14"/>
              <p:cNvGrpSpPr/>
              <p:nvPr/>
            </p:nvGrpSpPr>
            <p:grpSpPr bwMode="auto">
              <a:xfrm rot="-5400000">
                <a:off x="-614807" y="3650229"/>
                <a:ext cx="4396889" cy="300498"/>
                <a:chOff x="2150303" y="1162120"/>
                <a:chExt cx="3481135" cy="237915"/>
              </a:xfrm>
            </p:grpSpPr>
            <p:grpSp>
              <p:nvGrpSpPr>
                <p:cNvPr id="5" name="组合 80"/>
                <p:cNvGrpSpPr/>
                <p:nvPr/>
              </p:nvGrpSpPr>
              <p:grpSpPr bwMode="auto">
                <a:xfrm>
                  <a:off x="2150303" y="1162120"/>
                  <a:ext cx="234645" cy="234564"/>
                  <a:chOff x="2483615" y="1111510"/>
                  <a:chExt cx="209562" cy="209489"/>
                </a:xfrm>
              </p:grpSpPr>
              <p:sp>
                <p:nvSpPr>
                  <p:cNvPr id="118" name="椭圆 117"/>
                  <p:cNvSpPr/>
                  <p:nvPr/>
                </p:nvSpPr>
                <p:spPr>
                  <a:xfrm>
                    <a:off x="2476129" y="1111509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19" name="椭圆 118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6" name="组合 81"/>
                <p:cNvGrpSpPr/>
                <p:nvPr/>
              </p:nvGrpSpPr>
              <p:grpSpPr bwMode="auto">
                <a:xfrm>
                  <a:off x="2510651" y="1162120"/>
                  <a:ext cx="234645" cy="234564"/>
                  <a:chOff x="2482814" y="1111510"/>
                  <a:chExt cx="209562" cy="209489"/>
                </a:xfrm>
              </p:grpSpPr>
              <p:sp>
                <p:nvSpPr>
                  <p:cNvPr id="116" name="椭圆 115"/>
                  <p:cNvSpPr/>
                  <p:nvPr/>
                </p:nvSpPr>
                <p:spPr>
                  <a:xfrm>
                    <a:off x="2475329" y="1111509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17" name="椭圆 116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7" name="组合 82"/>
                <p:cNvGrpSpPr/>
                <p:nvPr/>
              </p:nvGrpSpPr>
              <p:grpSpPr bwMode="auto">
                <a:xfrm>
                  <a:off x="2869323" y="1165471"/>
                  <a:ext cx="234645" cy="234564"/>
                  <a:chOff x="2480517" y="1114502"/>
                  <a:chExt cx="209562" cy="209489"/>
                </a:xfrm>
              </p:grpSpPr>
              <p:sp>
                <p:nvSpPr>
                  <p:cNvPr id="114" name="椭圆 113"/>
                  <p:cNvSpPr/>
                  <p:nvPr/>
                </p:nvSpPr>
                <p:spPr>
                  <a:xfrm>
                    <a:off x="2473032" y="1114501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15" name="椭圆 114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8" name="组合 83"/>
                <p:cNvGrpSpPr/>
                <p:nvPr/>
              </p:nvGrpSpPr>
              <p:grpSpPr bwMode="auto">
                <a:xfrm>
                  <a:off x="3229673" y="1165471"/>
                  <a:ext cx="234645" cy="234564"/>
                  <a:chOff x="2479718" y="1114502"/>
                  <a:chExt cx="209562" cy="209489"/>
                </a:xfrm>
              </p:grpSpPr>
              <p:sp>
                <p:nvSpPr>
                  <p:cNvPr id="112" name="椭圆 111"/>
                  <p:cNvSpPr/>
                  <p:nvPr/>
                </p:nvSpPr>
                <p:spPr>
                  <a:xfrm>
                    <a:off x="2472231" y="1114501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13" name="椭圆 112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9" name="组合 84"/>
                <p:cNvGrpSpPr/>
                <p:nvPr/>
              </p:nvGrpSpPr>
              <p:grpSpPr bwMode="auto">
                <a:xfrm>
                  <a:off x="3591698" y="1165471"/>
                  <a:ext cx="234645" cy="234564"/>
                  <a:chOff x="2480413" y="1114504"/>
                  <a:chExt cx="209562" cy="209489"/>
                </a:xfrm>
              </p:grpSpPr>
              <p:sp>
                <p:nvSpPr>
                  <p:cNvPr id="110" name="椭圆 109"/>
                  <p:cNvSpPr/>
                  <p:nvPr/>
                </p:nvSpPr>
                <p:spPr>
                  <a:xfrm>
                    <a:off x="2472925" y="1114503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11" name="椭圆 110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10" name="组合 85"/>
                <p:cNvGrpSpPr/>
                <p:nvPr/>
              </p:nvGrpSpPr>
              <p:grpSpPr bwMode="auto">
                <a:xfrm>
                  <a:off x="3952046" y="1165471"/>
                  <a:ext cx="234645" cy="234564"/>
                  <a:chOff x="2479614" y="1114503"/>
                  <a:chExt cx="209562" cy="209489"/>
                </a:xfrm>
              </p:grpSpPr>
              <p:sp>
                <p:nvSpPr>
                  <p:cNvPr id="108" name="椭圆 107"/>
                  <p:cNvSpPr/>
                  <p:nvPr/>
                </p:nvSpPr>
                <p:spPr>
                  <a:xfrm>
                    <a:off x="2472127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09" name="椭圆 108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11" name="组合 86"/>
                <p:cNvGrpSpPr/>
                <p:nvPr/>
              </p:nvGrpSpPr>
              <p:grpSpPr bwMode="auto">
                <a:xfrm>
                  <a:off x="4314071" y="1165471"/>
                  <a:ext cx="234645" cy="234564"/>
                  <a:chOff x="2480311" y="1114503"/>
                  <a:chExt cx="209562" cy="209489"/>
                </a:xfrm>
              </p:grpSpPr>
              <p:sp>
                <p:nvSpPr>
                  <p:cNvPr id="106" name="椭圆 105"/>
                  <p:cNvSpPr/>
                  <p:nvPr/>
                </p:nvSpPr>
                <p:spPr>
                  <a:xfrm>
                    <a:off x="2472823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07" name="椭圆 106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12" name="组合 87"/>
                <p:cNvGrpSpPr/>
                <p:nvPr/>
              </p:nvGrpSpPr>
              <p:grpSpPr bwMode="auto">
                <a:xfrm>
                  <a:off x="4674421" y="1165471"/>
                  <a:ext cx="234645" cy="234564"/>
                  <a:chOff x="2479512" y="1114503"/>
                  <a:chExt cx="209562" cy="209489"/>
                </a:xfrm>
              </p:grpSpPr>
              <p:sp>
                <p:nvSpPr>
                  <p:cNvPr id="104" name="椭圆 103"/>
                  <p:cNvSpPr/>
                  <p:nvPr/>
                </p:nvSpPr>
                <p:spPr>
                  <a:xfrm>
                    <a:off x="2472022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05" name="椭圆 104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13" name="组合 88"/>
                <p:cNvGrpSpPr/>
                <p:nvPr/>
              </p:nvGrpSpPr>
              <p:grpSpPr bwMode="auto">
                <a:xfrm>
                  <a:off x="5036445" y="1165471"/>
                  <a:ext cx="234645" cy="234564"/>
                  <a:chOff x="2480210" y="1114503"/>
                  <a:chExt cx="209562" cy="209489"/>
                </a:xfrm>
              </p:grpSpPr>
              <p:sp>
                <p:nvSpPr>
                  <p:cNvPr id="102" name="椭圆 101"/>
                  <p:cNvSpPr/>
                  <p:nvPr/>
                </p:nvSpPr>
                <p:spPr>
                  <a:xfrm>
                    <a:off x="2472720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03" name="椭圆 102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14" name="组合 89"/>
                <p:cNvGrpSpPr/>
                <p:nvPr/>
              </p:nvGrpSpPr>
              <p:grpSpPr bwMode="auto">
                <a:xfrm>
                  <a:off x="5396793" y="1165471"/>
                  <a:ext cx="234645" cy="234564"/>
                  <a:chOff x="2479410" y="1114503"/>
                  <a:chExt cx="209562" cy="209489"/>
                </a:xfrm>
              </p:grpSpPr>
              <p:sp>
                <p:nvSpPr>
                  <p:cNvPr id="100" name="椭圆 99"/>
                  <p:cNvSpPr/>
                  <p:nvPr/>
                </p:nvSpPr>
                <p:spPr>
                  <a:xfrm>
                    <a:off x="2471921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01" name="椭圆 100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</p:grpSp>
          <p:grpSp>
            <p:nvGrpSpPr>
              <p:cNvPr id="16" name="组合 22"/>
              <p:cNvGrpSpPr/>
              <p:nvPr/>
            </p:nvGrpSpPr>
            <p:grpSpPr bwMode="auto">
              <a:xfrm rot="-5400000">
                <a:off x="1229146" y="5557309"/>
                <a:ext cx="119576" cy="612586"/>
                <a:chOff x="2244455" y="772894"/>
                <a:chExt cx="94658" cy="485003"/>
              </a:xfrm>
            </p:grpSpPr>
            <p:sp>
              <p:nvSpPr>
                <p:cNvPr id="88" name="圆角矩形 87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89" name="圆角矩形 88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17" name="组合 23"/>
              <p:cNvGrpSpPr/>
              <p:nvPr/>
            </p:nvGrpSpPr>
            <p:grpSpPr bwMode="auto">
              <a:xfrm rot="-5400000">
                <a:off x="1229146" y="5099253"/>
                <a:ext cx="119576" cy="612586"/>
                <a:chOff x="2244455" y="772894"/>
                <a:chExt cx="94658" cy="485003"/>
              </a:xfrm>
            </p:grpSpPr>
            <p:sp>
              <p:nvSpPr>
                <p:cNvPr id="86" name="圆角矩形 85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87" name="圆角矩形 86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18" name="组合 24"/>
              <p:cNvGrpSpPr/>
              <p:nvPr/>
            </p:nvGrpSpPr>
            <p:grpSpPr bwMode="auto">
              <a:xfrm rot="-5400000">
                <a:off x="1229146" y="4641198"/>
                <a:ext cx="119576" cy="612586"/>
                <a:chOff x="2244455" y="772894"/>
                <a:chExt cx="94658" cy="485003"/>
              </a:xfrm>
            </p:grpSpPr>
            <p:sp>
              <p:nvSpPr>
                <p:cNvPr id="84" name="圆角矩形 83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85" name="圆角矩形 84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19" name="组合 25"/>
              <p:cNvGrpSpPr/>
              <p:nvPr/>
            </p:nvGrpSpPr>
            <p:grpSpPr bwMode="auto">
              <a:xfrm rot="-5400000">
                <a:off x="1229146" y="4183143"/>
                <a:ext cx="119576" cy="612586"/>
                <a:chOff x="2244455" y="772894"/>
                <a:chExt cx="94658" cy="485003"/>
              </a:xfrm>
            </p:grpSpPr>
            <p:sp>
              <p:nvSpPr>
                <p:cNvPr id="82" name="圆角矩形 81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83" name="圆角矩形 82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20" name="组合 26"/>
              <p:cNvGrpSpPr/>
              <p:nvPr/>
            </p:nvGrpSpPr>
            <p:grpSpPr bwMode="auto">
              <a:xfrm rot="-5400000">
                <a:off x="1229146" y="3725089"/>
                <a:ext cx="119576" cy="612586"/>
                <a:chOff x="2244455" y="772894"/>
                <a:chExt cx="94658" cy="485003"/>
              </a:xfrm>
            </p:grpSpPr>
            <p:sp>
              <p:nvSpPr>
                <p:cNvPr id="80" name="圆角矩形 79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81" name="圆角矩形 80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21" name="组合 27"/>
              <p:cNvGrpSpPr/>
              <p:nvPr/>
            </p:nvGrpSpPr>
            <p:grpSpPr bwMode="auto">
              <a:xfrm rot="-5400000">
                <a:off x="1229146" y="3267031"/>
                <a:ext cx="119576" cy="612586"/>
                <a:chOff x="2244455" y="772894"/>
                <a:chExt cx="94658" cy="485003"/>
              </a:xfrm>
            </p:grpSpPr>
            <p:sp>
              <p:nvSpPr>
                <p:cNvPr id="78" name="圆角矩形 77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79" name="圆角矩形 78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22" name="组合 28"/>
              <p:cNvGrpSpPr/>
              <p:nvPr/>
            </p:nvGrpSpPr>
            <p:grpSpPr bwMode="auto">
              <a:xfrm rot="-5400000">
                <a:off x="1229145" y="2808975"/>
                <a:ext cx="119576" cy="612586"/>
                <a:chOff x="2244455" y="772894"/>
                <a:chExt cx="94658" cy="485003"/>
              </a:xfrm>
            </p:grpSpPr>
            <p:sp>
              <p:nvSpPr>
                <p:cNvPr id="76" name="圆角矩形 75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77" name="圆角矩形 76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23" name="组合 29"/>
              <p:cNvGrpSpPr/>
              <p:nvPr/>
            </p:nvGrpSpPr>
            <p:grpSpPr bwMode="auto">
              <a:xfrm rot="-5400000">
                <a:off x="1229146" y="2350922"/>
                <a:ext cx="119576" cy="612586"/>
                <a:chOff x="2244455" y="772894"/>
                <a:chExt cx="94658" cy="485003"/>
              </a:xfrm>
            </p:grpSpPr>
            <p:sp>
              <p:nvSpPr>
                <p:cNvPr id="74" name="圆角矩形 73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75" name="圆角矩形 74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24" name="组合 30"/>
              <p:cNvGrpSpPr/>
              <p:nvPr/>
            </p:nvGrpSpPr>
            <p:grpSpPr bwMode="auto">
              <a:xfrm rot="-5400000">
                <a:off x="1229146" y="1892869"/>
                <a:ext cx="119576" cy="612586"/>
                <a:chOff x="2244455" y="772894"/>
                <a:chExt cx="94658" cy="485003"/>
              </a:xfrm>
            </p:grpSpPr>
            <p:sp>
              <p:nvSpPr>
                <p:cNvPr id="72" name="圆角矩形 71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73" name="圆角矩形 72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25" name="组合 31"/>
              <p:cNvGrpSpPr/>
              <p:nvPr/>
            </p:nvGrpSpPr>
            <p:grpSpPr bwMode="auto">
              <a:xfrm rot="-5400000">
                <a:off x="1229146" y="1434816"/>
                <a:ext cx="119576" cy="612586"/>
                <a:chOff x="2244455" y="772894"/>
                <a:chExt cx="94658" cy="485003"/>
              </a:xfrm>
            </p:grpSpPr>
            <p:sp>
              <p:nvSpPr>
                <p:cNvPr id="70" name="圆角矩形 69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71" name="圆角矩形 70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</p:grpSp>
      </p:grp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2438399" y="1595938"/>
            <a:ext cx="5316983" cy="28484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79" tIns="34289" rIns="68579" bIns="3428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ea typeface="思源黑体"/>
              </a:rPr>
              <a:t>狮子和老虎之间爆发了一场激烈的战争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到了最后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两败俱伤。</a:t>
            </a:r>
            <a:endParaRPr lang="zh-CN" altLang="en-US" sz="1400" dirty="0" smtClean="0">
              <a:ea typeface="思源黑体"/>
            </a:endParaRPr>
          </a:p>
          <a:p>
            <a:pPr>
              <a:lnSpc>
                <a:spcPct val="130000"/>
              </a:lnSpc>
            </a:pPr>
            <a:r>
              <a:rPr lang="zh-CN" altLang="en-US" sz="1400" dirty="0" smtClean="0">
                <a:ea typeface="思源黑体"/>
              </a:rPr>
              <a:t>狮子快要断气的时候对老虎说</a:t>
            </a:r>
            <a:r>
              <a:rPr lang="en-US" altLang="zh-CN" sz="1400" dirty="0" smtClean="0">
                <a:ea typeface="思源黑体"/>
              </a:rPr>
              <a:t>:“</a:t>
            </a:r>
            <a:r>
              <a:rPr lang="zh-CN" altLang="en-US" sz="1400" dirty="0" smtClean="0">
                <a:ea typeface="思源黑体"/>
              </a:rPr>
              <a:t>如果不是你非要抢我的地盘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我们也不会弄成现在这样。”</a:t>
            </a:r>
            <a:endParaRPr lang="en-US" altLang="zh-CN" sz="1400" dirty="0" smtClean="0">
              <a:ea typeface="思源黑体"/>
            </a:endParaRPr>
          </a:p>
          <a:p>
            <a:pPr>
              <a:lnSpc>
                <a:spcPct val="130000"/>
              </a:lnSpc>
            </a:pPr>
            <a:r>
              <a:rPr lang="zh-CN" altLang="en-US" sz="1400" dirty="0" smtClean="0">
                <a:ea typeface="思源黑体"/>
              </a:rPr>
              <a:t>老虎吃惊地说</a:t>
            </a:r>
            <a:r>
              <a:rPr lang="en-US" altLang="zh-CN" sz="1400" dirty="0" smtClean="0">
                <a:ea typeface="思源黑体"/>
              </a:rPr>
              <a:t>:“</a:t>
            </a:r>
            <a:r>
              <a:rPr lang="zh-CN" altLang="en-US" sz="1400" dirty="0" smtClean="0">
                <a:ea typeface="思源黑体"/>
              </a:rPr>
              <a:t>我从未想过要抢你的地盘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我一直以为是你要侵略我</a:t>
            </a:r>
            <a:r>
              <a:rPr lang="en-US" altLang="zh-CN" sz="1400" dirty="0" smtClean="0">
                <a:ea typeface="思源黑体"/>
              </a:rPr>
              <a:t>!”</a:t>
            </a:r>
            <a:endParaRPr lang="en-US" altLang="zh-CN" sz="1400" dirty="0" smtClean="0">
              <a:ea typeface="思源黑体"/>
            </a:endParaRPr>
          </a:p>
          <a:p>
            <a:pPr>
              <a:lnSpc>
                <a:spcPct val="160000"/>
              </a:lnSpc>
            </a:pPr>
            <a:r>
              <a:rPr lang="zh-CN" altLang="en-US" sz="1400" b="1" dirty="0" smtClean="0">
                <a:ea typeface="思源黑体"/>
              </a:rPr>
              <a:t>观点</a:t>
            </a:r>
            <a:endParaRPr lang="en-US" altLang="zh-CN" sz="1400" b="1" dirty="0" smtClean="0">
              <a:ea typeface="思源黑体"/>
            </a:endParaRPr>
          </a:p>
          <a:p>
            <a:pPr>
              <a:lnSpc>
                <a:spcPct val="160000"/>
              </a:lnSpc>
            </a:pPr>
            <a:r>
              <a:rPr lang="zh-CN" altLang="en-US" sz="1400" dirty="0" smtClean="0">
                <a:ea typeface="思源黑体"/>
              </a:rPr>
              <a:t>相互沟通是维系同事之间的一个关键要素。</a:t>
            </a:r>
            <a:endParaRPr lang="zh-CN" altLang="en-US" sz="1400" dirty="0" smtClean="0">
              <a:ea typeface="思源黑体"/>
            </a:endParaRPr>
          </a:p>
          <a:p>
            <a:pPr>
              <a:lnSpc>
                <a:spcPct val="160000"/>
              </a:lnSpc>
            </a:pPr>
            <a:r>
              <a:rPr lang="zh-CN" altLang="en-US" sz="1400" dirty="0" smtClean="0">
                <a:ea typeface="思源黑体"/>
              </a:rPr>
              <a:t>有什么话不要憋在肚子里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多与同事交流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也让同事多了解自己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这样可以避免许多无谓的误会和矛盾。</a:t>
            </a:r>
            <a:endParaRPr lang="zh-CN" altLang="en-US" sz="1400" dirty="0" smtClean="0">
              <a:ea typeface="思源黑体"/>
            </a:endParaRPr>
          </a:p>
        </p:txBody>
      </p:sp>
      <p:sp>
        <p:nvSpPr>
          <p:cNvPr id="7172" name="矩形 1"/>
          <p:cNvSpPr>
            <a:spLocks noChangeArrowheads="1"/>
          </p:cNvSpPr>
          <p:nvPr/>
        </p:nvSpPr>
        <p:spPr bwMode="auto">
          <a:xfrm>
            <a:off x="1412875" y="361950"/>
            <a:ext cx="800215" cy="4616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8" tIns="45719" rIns="91438" bIns="45719">
            <a:spAutoFit/>
          </a:bodyPr>
          <a:lstStyle/>
          <a:p>
            <a:pPr algn="ctr">
              <a:buNone/>
            </a:pPr>
            <a:r>
              <a:rPr lang="zh-CN" altLang="en-US" sz="2400" b="1" dirty="0" smtClean="0">
                <a:solidFill>
                  <a:srgbClr val="C00000"/>
                </a:solidFill>
                <a:ea typeface="思源黑体"/>
              </a:rPr>
              <a:t>沟通</a:t>
            </a:r>
            <a:endParaRPr lang="en-US" altLang="zh-CN" sz="2400" b="1" dirty="0">
              <a:solidFill>
                <a:srgbClr val="C00000"/>
              </a:solidFill>
              <a:ea typeface="思源黑体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 descr="图片包含 建筑物&#10;&#10;已生成极高可信度的说明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3" b="15065"/>
          <a:stretch>
            <a:fillRect/>
          </a:stretch>
        </p:blipFill>
        <p:spPr>
          <a:xfrm>
            <a:off x="71651" y="3554970"/>
            <a:ext cx="9058702" cy="159364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361364" y="429905"/>
            <a:ext cx="6632812" cy="41659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ea typeface="思源黑体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023676" y="2602037"/>
            <a:ext cx="4986724" cy="746358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/>
          <a:p>
            <a:pPr algn="ctr">
              <a:buNone/>
            </a:pPr>
            <a:r>
              <a:rPr lang="zh-CN" altLang="en-US" sz="4400" b="1" dirty="0" smtClean="0">
                <a:solidFill>
                  <a:srgbClr val="C00000"/>
                </a:solidFill>
                <a:ea typeface="思源黑体"/>
              </a:rPr>
              <a:t>信任</a:t>
            </a:r>
            <a:endParaRPr lang="en-US" altLang="zh-CN" sz="4400" b="1" dirty="0">
              <a:solidFill>
                <a:srgbClr val="C00000"/>
              </a:solidFill>
              <a:ea typeface="思源黑体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209800" y="3713162"/>
            <a:ext cx="4800600" cy="1588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6"/>
          <a:stretch>
            <a:fillRect/>
          </a:stretch>
        </p:blipFill>
        <p:spPr>
          <a:xfrm>
            <a:off x="2617377" y="-10236"/>
            <a:ext cx="3839155" cy="24295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4000">
        <p14:prism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25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0"/>
          <p:cNvGrpSpPr/>
          <p:nvPr/>
        </p:nvGrpSpPr>
        <p:grpSpPr bwMode="auto">
          <a:xfrm>
            <a:off x="1600200" y="1047750"/>
            <a:ext cx="6553200" cy="3767138"/>
            <a:chOff x="982640" y="1286615"/>
            <a:chExt cx="6255426" cy="5023499"/>
          </a:xfrm>
        </p:grpSpPr>
        <p:sp>
          <p:nvSpPr>
            <p:cNvPr id="45" name="圆角矩形 44"/>
            <p:cNvSpPr/>
            <p:nvPr/>
          </p:nvSpPr>
          <p:spPr>
            <a:xfrm rot="16200000">
              <a:off x="1650694" y="722743"/>
              <a:ext cx="5023499" cy="6151244"/>
            </a:xfrm>
            <a:prstGeom prst="roundRect">
              <a:avLst>
                <a:gd name="adj" fmla="val 4670"/>
              </a:avLst>
            </a:prstGeom>
            <a:solidFill>
              <a:srgbClr val="C00000"/>
            </a:solidFill>
            <a:ln w="222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8100000" scaled="0"/>
                <a:tileRect/>
              </a:gradFill>
            </a:ln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100" dirty="0">
                <a:solidFill>
                  <a:prstClr val="white"/>
                </a:solidFill>
                <a:ea typeface="思源黑体"/>
              </a:endParaRPr>
            </a:p>
          </p:txBody>
        </p:sp>
        <p:sp>
          <p:nvSpPr>
            <p:cNvPr id="57" name="圆角矩形 56"/>
            <p:cNvSpPr/>
            <p:nvPr/>
          </p:nvSpPr>
          <p:spPr>
            <a:xfrm rot="16200000">
              <a:off x="1870605" y="936232"/>
              <a:ext cx="4629747" cy="5724264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5400">
              <a:noFill/>
            </a:ln>
            <a:effectLst>
              <a:outerShdw blurRad="177800" dist="889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100" dirty="0">
                <a:solidFill>
                  <a:prstClr val="white"/>
                </a:solidFill>
                <a:ea typeface="思源黑体"/>
              </a:endParaRPr>
            </a:p>
          </p:txBody>
        </p:sp>
        <p:grpSp>
          <p:nvGrpSpPr>
            <p:cNvPr id="3" name="组合 13"/>
            <p:cNvGrpSpPr/>
            <p:nvPr/>
          </p:nvGrpSpPr>
          <p:grpSpPr bwMode="auto">
            <a:xfrm>
              <a:off x="982640" y="1602033"/>
              <a:ext cx="751247" cy="4396889"/>
              <a:chOff x="982640" y="1602033"/>
              <a:chExt cx="751247" cy="4396889"/>
            </a:xfrm>
          </p:grpSpPr>
          <p:grpSp>
            <p:nvGrpSpPr>
              <p:cNvPr id="4" name="组合 14"/>
              <p:cNvGrpSpPr/>
              <p:nvPr/>
            </p:nvGrpSpPr>
            <p:grpSpPr bwMode="auto">
              <a:xfrm rot="-5400000">
                <a:off x="-614807" y="3650229"/>
                <a:ext cx="4396889" cy="300498"/>
                <a:chOff x="2150303" y="1162120"/>
                <a:chExt cx="3481135" cy="237915"/>
              </a:xfrm>
            </p:grpSpPr>
            <p:grpSp>
              <p:nvGrpSpPr>
                <p:cNvPr id="5" name="组合 80"/>
                <p:cNvGrpSpPr/>
                <p:nvPr/>
              </p:nvGrpSpPr>
              <p:grpSpPr bwMode="auto">
                <a:xfrm>
                  <a:off x="2150303" y="1162120"/>
                  <a:ext cx="234645" cy="234564"/>
                  <a:chOff x="2483615" y="1111510"/>
                  <a:chExt cx="209562" cy="209489"/>
                </a:xfrm>
              </p:grpSpPr>
              <p:sp>
                <p:nvSpPr>
                  <p:cNvPr id="118" name="椭圆 117"/>
                  <p:cNvSpPr/>
                  <p:nvPr/>
                </p:nvSpPr>
                <p:spPr>
                  <a:xfrm>
                    <a:off x="2476129" y="1111509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19" name="椭圆 118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6" name="组合 81"/>
                <p:cNvGrpSpPr/>
                <p:nvPr/>
              </p:nvGrpSpPr>
              <p:grpSpPr bwMode="auto">
                <a:xfrm>
                  <a:off x="2510651" y="1162120"/>
                  <a:ext cx="234645" cy="234564"/>
                  <a:chOff x="2482814" y="1111510"/>
                  <a:chExt cx="209562" cy="209489"/>
                </a:xfrm>
              </p:grpSpPr>
              <p:sp>
                <p:nvSpPr>
                  <p:cNvPr id="116" name="椭圆 115"/>
                  <p:cNvSpPr/>
                  <p:nvPr/>
                </p:nvSpPr>
                <p:spPr>
                  <a:xfrm>
                    <a:off x="2475329" y="1111509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17" name="椭圆 116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7" name="组合 82"/>
                <p:cNvGrpSpPr/>
                <p:nvPr/>
              </p:nvGrpSpPr>
              <p:grpSpPr bwMode="auto">
                <a:xfrm>
                  <a:off x="2869323" y="1165471"/>
                  <a:ext cx="234645" cy="234564"/>
                  <a:chOff x="2480517" y="1114502"/>
                  <a:chExt cx="209562" cy="209489"/>
                </a:xfrm>
              </p:grpSpPr>
              <p:sp>
                <p:nvSpPr>
                  <p:cNvPr id="114" name="椭圆 113"/>
                  <p:cNvSpPr/>
                  <p:nvPr/>
                </p:nvSpPr>
                <p:spPr>
                  <a:xfrm>
                    <a:off x="2473032" y="1114501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15" name="椭圆 114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8" name="组合 83"/>
                <p:cNvGrpSpPr/>
                <p:nvPr/>
              </p:nvGrpSpPr>
              <p:grpSpPr bwMode="auto">
                <a:xfrm>
                  <a:off x="3229673" y="1165471"/>
                  <a:ext cx="234645" cy="234564"/>
                  <a:chOff x="2479718" y="1114502"/>
                  <a:chExt cx="209562" cy="209489"/>
                </a:xfrm>
              </p:grpSpPr>
              <p:sp>
                <p:nvSpPr>
                  <p:cNvPr id="112" name="椭圆 111"/>
                  <p:cNvSpPr/>
                  <p:nvPr/>
                </p:nvSpPr>
                <p:spPr>
                  <a:xfrm>
                    <a:off x="2472231" y="1114501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13" name="椭圆 112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9" name="组合 84"/>
                <p:cNvGrpSpPr/>
                <p:nvPr/>
              </p:nvGrpSpPr>
              <p:grpSpPr bwMode="auto">
                <a:xfrm>
                  <a:off x="3591698" y="1165471"/>
                  <a:ext cx="234645" cy="234564"/>
                  <a:chOff x="2480413" y="1114504"/>
                  <a:chExt cx="209562" cy="209489"/>
                </a:xfrm>
              </p:grpSpPr>
              <p:sp>
                <p:nvSpPr>
                  <p:cNvPr id="110" name="椭圆 109"/>
                  <p:cNvSpPr/>
                  <p:nvPr/>
                </p:nvSpPr>
                <p:spPr>
                  <a:xfrm>
                    <a:off x="2472925" y="1114503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11" name="椭圆 110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10" name="组合 85"/>
                <p:cNvGrpSpPr/>
                <p:nvPr/>
              </p:nvGrpSpPr>
              <p:grpSpPr bwMode="auto">
                <a:xfrm>
                  <a:off x="3952046" y="1165471"/>
                  <a:ext cx="234645" cy="234564"/>
                  <a:chOff x="2479614" y="1114503"/>
                  <a:chExt cx="209562" cy="209489"/>
                </a:xfrm>
              </p:grpSpPr>
              <p:sp>
                <p:nvSpPr>
                  <p:cNvPr id="108" name="椭圆 107"/>
                  <p:cNvSpPr/>
                  <p:nvPr/>
                </p:nvSpPr>
                <p:spPr>
                  <a:xfrm>
                    <a:off x="2472127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09" name="椭圆 108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11" name="组合 86"/>
                <p:cNvGrpSpPr/>
                <p:nvPr/>
              </p:nvGrpSpPr>
              <p:grpSpPr bwMode="auto">
                <a:xfrm>
                  <a:off x="4314071" y="1165471"/>
                  <a:ext cx="234645" cy="234564"/>
                  <a:chOff x="2480311" y="1114503"/>
                  <a:chExt cx="209562" cy="209489"/>
                </a:xfrm>
              </p:grpSpPr>
              <p:sp>
                <p:nvSpPr>
                  <p:cNvPr id="106" name="椭圆 105"/>
                  <p:cNvSpPr/>
                  <p:nvPr/>
                </p:nvSpPr>
                <p:spPr>
                  <a:xfrm>
                    <a:off x="2472823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07" name="椭圆 106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12" name="组合 87"/>
                <p:cNvGrpSpPr/>
                <p:nvPr/>
              </p:nvGrpSpPr>
              <p:grpSpPr bwMode="auto">
                <a:xfrm>
                  <a:off x="4674421" y="1165471"/>
                  <a:ext cx="234645" cy="234564"/>
                  <a:chOff x="2479512" y="1114503"/>
                  <a:chExt cx="209562" cy="209489"/>
                </a:xfrm>
              </p:grpSpPr>
              <p:sp>
                <p:nvSpPr>
                  <p:cNvPr id="104" name="椭圆 103"/>
                  <p:cNvSpPr/>
                  <p:nvPr/>
                </p:nvSpPr>
                <p:spPr>
                  <a:xfrm>
                    <a:off x="2472022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05" name="椭圆 104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13" name="组合 88"/>
                <p:cNvGrpSpPr/>
                <p:nvPr/>
              </p:nvGrpSpPr>
              <p:grpSpPr bwMode="auto">
                <a:xfrm>
                  <a:off x="5036445" y="1165471"/>
                  <a:ext cx="234645" cy="234564"/>
                  <a:chOff x="2480210" y="1114503"/>
                  <a:chExt cx="209562" cy="209489"/>
                </a:xfrm>
              </p:grpSpPr>
              <p:sp>
                <p:nvSpPr>
                  <p:cNvPr id="102" name="椭圆 101"/>
                  <p:cNvSpPr/>
                  <p:nvPr/>
                </p:nvSpPr>
                <p:spPr>
                  <a:xfrm>
                    <a:off x="2472720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03" name="椭圆 102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14" name="组合 89"/>
                <p:cNvGrpSpPr/>
                <p:nvPr/>
              </p:nvGrpSpPr>
              <p:grpSpPr bwMode="auto">
                <a:xfrm>
                  <a:off x="5396793" y="1165471"/>
                  <a:ext cx="234645" cy="234564"/>
                  <a:chOff x="2479410" y="1114503"/>
                  <a:chExt cx="209562" cy="209489"/>
                </a:xfrm>
              </p:grpSpPr>
              <p:sp>
                <p:nvSpPr>
                  <p:cNvPr id="100" name="椭圆 99"/>
                  <p:cNvSpPr/>
                  <p:nvPr/>
                </p:nvSpPr>
                <p:spPr>
                  <a:xfrm>
                    <a:off x="2471921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01" name="椭圆 100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</p:grpSp>
          <p:grpSp>
            <p:nvGrpSpPr>
              <p:cNvPr id="16" name="组合 22"/>
              <p:cNvGrpSpPr/>
              <p:nvPr/>
            </p:nvGrpSpPr>
            <p:grpSpPr bwMode="auto">
              <a:xfrm rot="-5400000">
                <a:off x="1229146" y="5557309"/>
                <a:ext cx="119576" cy="612586"/>
                <a:chOff x="2244455" y="772894"/>
                <a:chExt cx="94658" cy="485003"/>
              </a:xfrm>
            </p:grpSpPr>
            <p:sp>
              <p:nvSpPr>
                <p:cNvPr id="88" name="圆角矩形 87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89" name="圆角矩形 88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17" name="组合 23"/>
              <p:cNvGrpSpPr/>
              <p:nvPr/>
            </p:nvGrpSpPr>
            <p:grpSpPr bwMode="auto">
              <a:xfrm rot="-5400000">
                <a:off x="1229146" y="5099253"/>
                <a:ext cx="119576" cy="612586"/>
                <a:chOff x="2244455" y="772894"/>
                <a:chExt cx="94658" cy="485003"/>
              </a:xfrm>
            </p:grpSpPr>
            <p:sp>
              <p:nvSpPr>
                <p:cNvPr id="86" name="圆角矩形 85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87" name="圆角矩形 86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18" name="组合 24"/>
              <p:cNvGrpSpPr/>
              <p:nvPr/>
            </p:nvGrpSpPr>
            <p:grpSpPr bwMode="auto">
              <a:xfrm rot="-5400000">
                <a:off x="1229146" y="4641198"/>
                <a:ext cx="119576" cy="612586"/>
                <a:chOff x="2244455" y="772894"/>
                <a:chExt cx="94658" cy="485003"/>
              </a:xfrm>
            </p:grpSpPr>
            <p:sp>
              <p:nvSpPr>
                <p:cNvPr id="84" name="圆角矩形 83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85" name="圆角矩形 84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19" name="组合 25"/>
              <p:cNvGrpSpPr/>
              <p:nvPr/>
            </p:nvGrpSpPr>
            <p:grpSpPr bwMode="auto">
              <a:xfrm rot="-5400000">
                <a:off x="1229146" y="4183143"/>
                <a:ext cx="119576" cy="612586"/>
                <a:chOff x="2244455" y="772894"/>
                <a:chExt cx="94658" cy="485003"/>
              </a:xfrm>
            </p:grpSpPr>
            <p:sp>
              <p:nvSpPr>
                <p:cNvPr id="82" name="圆角矩形 81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83" name="圆角矩形 82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20" name="组合 26"/>
              <p:cNvGrpSpPr/>
              <p:nvPr/>
            </p:nvGrpSpPr>
            <p:grpSpPr bwMode="auto">
              <a:xfrm rot="-5400000">
                <a:off x="1229146" y="3725089"/>
                <a:ext cx="119576" cy="612586"/>
                <a:chOff x="2244455" y="772894"/>
                <a:chExt cx="94658" cy="485003"/>
              </a:xfrm>
            </p:grpSpPr>
            <p:sp>
              <p:nvSpPr>
                <p:cNvPr id="80" name="圆角矩形 79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81" name="圆角矩形 80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21" name="组合 27"/>
              <p:cNvGrpSpPr/>
              <p:nvPr/>
            </p:nvGrpSpPr>
            <p:grpSpPr bwMode="auto">
              <a:xfrm rot="-5400000">
                <a:off x="1229146" y="3267031"/>
                <a:ext cx="119576" cy="612586"/>
                <a:chOff x="2244455" y="772894"/>
                <a:chExt cx="94658" cy="485003"/>
              </a:xfrm>
            </p:grpSpPr>
            <p:sp>
              <p:nvSpPr>
                <p:cNvPr id="78" name="圆角矩形 77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79" name="圆角矩形 78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22" name="组合 28"/>
              <p:cNvGrpSpPr/>
              <p:nvPr/>
            </p:nvGrpSpPr>
            <p:grpSpPr bwMode="auto">
              <a:xfrm rot="-5400000">
                <a:off x="1229145" y="2808975"/>
                <a:ext cx="119576" cy="612586"/>
                <a:chOff x="2244455" y="772894"/>
                <a:chExt cx="94658" cy="485003"/>
              </a:xfrm>
            </p:grpSpPr>
            <p:sp>
              <p:nvSpPr>
                <p:cNvPr id="76" name="圆角矩形 75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77" name="圆角矩形 76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23" name="组合 29"/>
              <p:cNvGrpSpPr/>
              <p:nvPr/>
            </p:nvGrpSpPr>
            <p:grpSpPr bwMode="auto">
              <a:xfrm rot="-5400000">
                <a:off x="1229146" y="2350922"/>
                <a:ext cx="119576" cy="612586"/>
                <a:chOff x="2244455" y="772894"/>
                <a:chExt cx="94658" cy="485003"/>
              </a:xfrm>
            </p:grpSpPr>
            <p:sp>
              <p:nvSpPr>
                <p:cNvPr id="74" name="圆角矩形 73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75" name="圆角矩形 74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24" name="组合 30"/>
              <p:cNvGrpSpPr/>
              <p:nvPr/>
            </p:nvGrpSpPr>
            <p:grpSpPr bwMode="auto">
              <a:xfrm rot="-5400000">
                <a:off x="1229146" y="1892869"/>
                <a:ext cx="119576" cy="612586"/>
                <a:chOff x="2244455" y="772894"/>
                <a:chExt cx="94658" cy="485003"/>
              </a:xfrm>
            </p:grpSpPr>
            <p:sp>
              <p:nvSpPr>
                <p:cNvPr id="72" name="圆角矩形 71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73" name="圆角矩形 72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25" name="组合 31"/>
              <p:cNvGrpSpPr/>
              <p:nvPr/>
            </p:nvGrpSpPr>
            <p:grpSpPr bwMode="auto">
              <a:xfrm rot="-5400000">
                <a:off x="1229146" y="1434816"/>
                <a:ext cx="119576" cy="612586"/>
                <a:chOff x="2244455" y="772894"/>
                <a:chExt cx="94658" cy="485003"/>
              </a:xfrm>
            </p:grpSpPr>
            <p:sp>
              <p:nvSpPr>
                <p:cNvPr id="70" name="圆角矩形 69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71" name="圆角矩形 70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</p:grpSp>
      </p:grp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2438399" y="1595938"/>
            <a:ext cx="5316983" cy="299928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79" tIns="34289" rIns="68579" bIns="34289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ea typeface="思源黑体"/>
              </a:rPr>
              <a:t>两只鸟在一起生活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雄鸟采集了满满一巢果仁让雌鸟保存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由于天气干燥果仁脱水变小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一巢果仁看上去剩下原来的一半。</a:t>
            </a:r>
            <a:endParaRPr lang="zh-CN" altLang="en-US" sz="1400" dirty="0" smtClean="0">
              <a:ea typeface="思源黑体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ea typeface="思源黑体"/>
              </a:rPr>
              <a:t>雄鸟以为是雌鸟偷吃了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就把它啄死了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过了几天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下了几场雨后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空气湿润了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果仁又涨成满满的一巢。这时雄鸟十分后悔地</a:t>
            </a:r>
            <a:r>
              <a:rPr lang="en-US" altLang="zh-CN" sz="1400" dirty="0" smtClean="0">
                <a:ea typeface="思源黑体"/>
              </a:rPr>
              <a:t>:“</a:t>
            </a:r>
            <a:r>
              <a:rPr lang="zh-CN" altLang="en-US" sz="1400" dirty="0" smtClean="0">
                <a:ea typeface="思源黑体"/>
              </a:rPr>
              <a:t>是我错怪了雌鸟</a:t>
            </a:r>
            <a:r>
              <a:rPr lang="en-US" altLang="zh-CN" sz="1400" dirty="0" smtClean="0">
                <a:ea typeface="思源黑体"/>
              </a:rPr>
              <a:t>!”</a:t>
            </a:r>
            <a:endParaRPr lang="en-US" altLang="zh-CN" sz="1400" dirty="0" smtClean="0">
              <a:ea typeface="思源黑体"/>
            </a:endParaRPr>
          </a:p>
          <a:p>
            <a:pPr>
              <a:lnSpc>
                <a:spcPct val="170000"/>
              </a:lnSpc>
            </a:pPr>
            <a:r>
              <a:rPr lang="zh-CN" altLang="en-US" sz="1400" b="1" dirty="0" smtClean="0">
                <a:ea typeface="思源黑体"/>
              </a:rPr>
              <a:t>观点</a:t>
            </a:r>
            <a:endParaRPr lang="en-US" altLang="zh-CN" sz="1400" b="1" dirty="0" smtClean="0">
              <a:ea typeface="思源黑体"/>
            </a:endParaRPr>
          </a:p>
          <a:p>
            <a:pPr>
              <a:lnSpc>
                <a:spcPct val="170000"/>
              </a:lnSpc>
            </a:pPr>
            <a:r>
              <a:rPr lang="zh-CN" altLang="en-US" sz="1400" dirty="0" smtClean="0">
                <a:ea typeface="思源黑体"/>
              </a:rPr>
              <a:t>同事之间要相互信任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很多幸福团结的团队就毁于怀疑和猜忌。所以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对同事要保持信任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不要让猜疑毁了团队。</a:t>
            </a:r>
            <a:endParaRPr lang="zh-CN" altLang="en-US" sz="1400" dirty="0" smtClean="0">
              <a:ea typeface="思源黑体"/>
            </a:endParaRPr>
          </a:p>
          <a:p>
            <a:endParaRPr lang="zh-CN" altLang="en-US" sz="1400" dirty="0" smtClean="0">
              <a:ea typeface="思源黑体"/>
            </a:endParaRPr>
          </a:p>
        </p:txBody>
      </p:sp>
      <p:sp>
        <p:nvSpPr>
          <p:cNvPr id="7172" name="矩形 1"/>
          <p:cNvSpPr>
            <a:spLocks noChangeArrowheads="1"/>
          </p:cNvSpPr>
          <p:nvPr/>
        </p:nvSpPr>
        <p:spPr bwMode="auto">
          <a:xfrm>
            <a:off x="1412875" y="361950"/>
            <a:ext cx="800215" cy="4616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8" tIns="45719" rIns="91438" bIns="45719">
            <a:spAutoFit/>
          </a:bodyPr>
          <a:lstStyle/>
          <a:p>
            <a:pPr algn="ctr">
              <a:buNone/>
            </a:pPr>
            <a:r>
              <a:rPr lang="zh-CN" altLang="en-US" sz="2400" b="1" dirty="0" smtClean="0">
                <a:solidFill>
                  <a:srgbClr val="C00000"/>
                </a:solidFill>
                <a:ea typeface="思源黑体"/>
              </a:rPr>
              <a:t>信任</a:t>
            </a:r>
            <a:endParaRPr lang="en-US" altLang="zh-CN" sz="2400" b="1" dirty="0">
              <a:solidFill>
                <a:srgbClr val="C00000"/>
              </a:solidFill>
              <a:ea typeface="思源黑体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 descr="图片包含 建筑物&#10;&#10;已生成极高可信度的说明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3" b="15065"/>
          <a:stretch>
            <a:fillRect/>
          </a:stretch>
        </p:blipFill>
        <p:spPr>
          <a:xfrm>
            <a:off x="71651" y="3554970"/>
            <a:ext cx="9058702" cy="159364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361364" y="429905"/>
            <a:ext cx="6632812" cy="41659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ea typeface="思源黑体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023676" y="2602037"/>
            <a:ext cx="4986724" cy="746358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/>
          <a:p>
            <a:pPr algn="ctr">
              <a:buNone/>
            </a:pPr>
            <a:r>
              <a:rPr lang="zh-CN" altLang="en-US" sz="4400" b="1" dirty="0" smtClean="0">
                <a:solidFill>
                  <a:srgbClr val="C00000"/>
                </a:solidFill>
                <a:ea typeface="思源黑体"/>
              </a:rPr>
              <a:t>慎重</a:t>
            </a:r>
            <a:endParaRPr lang="en-US" altLang="zh-CN" sz="4400" b="1" dirty="0">
              <a:solidFill>
                <a:srgbClr val="C00000"/>
              </a:solidFill>
              <a:ea typeface="思源黑体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209800" y="3713162"/>
            <a:ext cx="4800600" cy="1588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6"/>
          <a:stretch>
            <a:fillRect/>
          </a:stretch>
        </p:blipFill>
        <p:spPr>
          <a:xfrm>
            <a:off x="2617377" y="-10236"/>
            <a:ext cx="3839155" cy="24295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4000">
        <p14:prism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25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0"/>
          <p:cNvGrpSpPr/>
          <p:nvPr/>
        </p:nvGrpSpPr>
        <p:grpSpPr bwMode="auto">
          <a:xfrm>
            <a:off x="1600200" y="1047750"/>
            <a:ext cx="6553200" cy="3767138"/>
            <a:chOff x="982640" y="1286615"/>
            <a:chExt cx="6255426" cy="5023499"/>
          </a:xfrm>
        </p:grpSpPr>
        <p:sp>
          <p:nvSpPr>
            <p:cNvPr id="45" name="圆角矩形 44"/>
            <p:cNvSpPr/>
            <p:nvPr/>
          </p:nvSpPr>
          <p:spPr>
            <a:xfrm rot="16200000">
              <a:off x="1650694" y="722743"/>
              <a:ext cx="5023499" cy="6151244"/>
            </a:xfrm>
            <a:prstGeom prst="roundRect">
              <a:avLst>
                <a:gd name="adj" fmla="val 4670"/>
              </a:avLst>
            </a:prstGeom>
            <a:solidFill>
              <a:srgbClr val="C00000"/>
            </a:solidFill>
            <a:ln w="222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8100000" scaled="0"/>
                <a:tileRect/>
              </a:gradFill>
            </a:ln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100" dirty="0">
                <a:solidFill>
                  <a:prstClr val="white"/>
                </a:solidFill>
                <a:ea typeface="思源黑体" pitchFamily="34" charset="-122"/>
              </a:endParaRPr>
            </a:p>
          </p:txBody>
        </p:sp>
        <p:sp>
          <p:nvSpPr>
            <p:cNvPr id="57" name="圆角矩形 56"/>
            <p:cNvSpPr/>
            <p:nvPr/>
          </p:nvSpPr>
          <p:spPr>
            <a:xfrm rot="16200000">
              <a:off x="1870605" y="936232"/>
              <a:ext cx="4629747" cy="5724264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5400">
              <a:noFill/>
            </a:ln>
            <a:effectLst>
              <a:outerShdw blurRad="177800" dist="889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100" dirty="0">
                <a:solidFill>
                  <a:prstClr val="white"/>
                </a:solidFill>
                <a:ea typeface="思源黑体" pitchFamily="34" charset="-122"/>
              </a:endParaRPr>
            </a:p>
          </p:txBody>
        </p:sp>
        <p:grpSp>
          <p:nvGrpSpPr>
            <p:cNvPr id="3" name="组合 13"/>
            <p:cNvGrpSpPr/>
            <p:nvPr/>
          </p:nvGrpSpPr>
          <p:grpSpPr bwMode="auto">
            <a:xfrm>
              <a:off x="982640" y="1602033"/>
              <a:ext cx="751247" cy="4396889"/>
              <a:chOff x="982640" y="1602033"/>
              <a:chExt cx="751247" cy="4396889"/>
            </a:xfrm>
          </p:grpSpPr>
          <p:grpSp>
            <p:nvGrpSpPr>
              <p:cNvPr id="4" name="组合 14"/>
              <p:cNvGrpSpPr/>
              <p:nvPr/>
            </p:nvGrpSpPr>
            <p:grpSpPr bwMode="auto">
              <a:xfrm rot="-5400000">
                <a:off x="-614807" y="3650229"/>
                <a:ext cx="4396889" cy="300498"/>
                <a:chOff x="2150303" y="1162120"/>
                <a:chExt cx="3481135" cy="237915"/>
              </a:xfrm>
            </p:grpSpPr>
            <p:grpSp>
              <p:nvGrpSpPr>
                <p:cNvPr id="5" name="组合 80"/>
                <p:cNvGrpSpPr/>
                <p:nvPr/>
              </p:nvGrpSpPr>
              <p:grpSpPr bwMode="auto">
                <a:xfrm>
                  <a:off x="2150303" y="1162120"/>
                  <a:ext cx="234645" cy="234564"/>
                  <a:chOff x="2483615" y="1111510"/>
                  <a:chExt cx="209562" cy="209489"/>
                </a:xfrm>
              </p:grpSpPr>
              <p:sp>
                <p:nvSpPr>
                  <p:cNvPr id="118" name="椭圆 117"/>
                  <p:cNvSpPr/>
                  <p:nvPr/>
                </p:nvSpPr>
                <p:spPr>
                  <a:xfrm>
                    <a:off x="2476129" y="1111509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  <p:sp>
                <p:nvSpPr>
                  <p:cNvPr id="119" name="椭圆 118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</p:grpSp>
            <p:grpSp>
              <p:nvGrpSpPr>
                <p:cNvPr id="6" name="组合 81"/>
                <p:cNvGrpSpPr/>
                <p:nvPr/>
              </p:nvGrpSpPr>
              <p:grpSpPr bwMode="auto">
                <a:xfrm>
                  <a:off x="2510651" y="1162120"/>
                  <a:ext cx="234645" cy="234564"/>
                  <a:chOff x="2482814" y="1111510"/>
                  <a:chExt cx="209562" cy="209489"/>
                </a:xfrm>
              </p:grpSpPr>
              <p:sp>
                <p:nvSpPr>
                  <p:cNvPr id="116" name="椭圆 115"/>
                  <p:cNvSpPr/>
                  <p:nvPr/>
                </p:nvSpPr>
                <p:spPr>
                  <a:xfrm>
                    <a:off x="2475329" y="1111509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  <p:sp>
                <p:nvSpPr>
                  <p:cNvPr id="117" name="椭圆 116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</p:grpSp>
            <p:grpSp>
              <p:nvGrpSpPr>
                <p:cNvPr id="7" name="组合 82"/>
                <p:cNvGrpSpPr/>
                <p:nvPr/>
              </p:nvGrpSpPr>
              <p:grpSpPr bwMode="auto">
                <a:xfrm>
                  <a:off x="2869323" y="1165471"/>
                  <a:ext cx="234645" cy="234564"/>
                  <a:chOff x="2480517" y="1114502"/>
                  <a:chExt cx="209562" cy="209489"/>
                </a:xfrm>
              </p:grpSpPr>
              <p:sp>
                <p:nvSpPr>
                  <p:cNvPr id="114" name="椭圆 113"/>
                  <p:cNvSpPr/>
                  <p:nvPr/>
                </p:nvSpPr>
                <p:spPr>
                  <a:xfrm>
                    <a:off x="2473032" y="1114501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  <p:sp>
                <p:nvSpPr>
                  <p:cNvPr id="115" name="椭圆 114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</p:grpSp>
            <p:grpSp>
              <p:nvGrpSpPr>
                <p:cNvPr id="8" name="组合 83"/>
                <p:cNvGrpSpPr/>
                <p:nvPr/>
              </p:nvGrpSpPr>
              <p:grpSpPr bwMode="auto">
                <a:xfrm>
                  <a:off x="3229673" y="1165471"/>
                  <a:ext cx="234645" cy="234564"/>
                  <a:chOff x="2479718" y="1114502"/>
                  <a:chExt cx="209562" cy="209489"/>
                </a:xfrm>
              </p:grpSpPr>
              <p:sp>
                <p:nvSpPr>
                  <p:cNvPr id="112" name="椭圆 111"/>
                  <p:cNvSpPr/>
                  <p:nvPr/>
                </p:nvSpPr>
                <p:spPr>
                  <a:xfrm>
                    <a:off x="2472231" y="1114501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  <p:sp>
                <p:nvSpPr>
                  <p:cNvPr id="113" name="椭圆 112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</p:grpSp>
            <p:grpSp>
              <p:nvGrpSpPr>
                <p:cNvPr id="9" name="组合 84"/>
                <p:cNvGrpSpPr/>
                <p:nvPr/>
              </p:nvGrpSpPr>
              <p:grpSpPr bwMode="auto">
                <a:xfrm>
                  <a:off x="3591698" y="1165471"/>
                  <a:ext cx="234645" cy="234564"/>
                  <a:chOff x="2480413" y="1114504"/>
                  <a:chExt cx="209562" cy="209489"/>
                </a:xfrm>
              </p:grpSpPr>
              <p:sp>
                <p:nvSpPr>
                  <p:cNvPr id="110" name="椭圆 109"/>
                  <p:cNvSpPr/>
                  <p:nvPr/>
                </p:nvSpPr>
                <p:spPr>
                  <a:xfrm>
                    <a:off x="2472925" y="1114503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  <p:sp>
                <p:nvSpPr>
                  <p:cNvPr id="111" name="椭圆 110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</p:grpSp>
            <p:grpSp>
              <p:nvGrpSpPr>
                <p:cNvPr id="10" name="组合 85"/>
                <p:cNvGrpSpPr/>
                <p:nvPr/>
              </p:nvGrpSpPr>
              <p:grpSpPr bwMode="auto">
                <a:xfrm>
                  <a:off x="3952046" y="1165471"/>
                  <a:ext cx="234645" cy="234564"/>
                  <a:chOff x="2479614" y="1114503"/>
                  <a:chExt cx="209562" cy="209489"/>
                </a:xfrm>
              </p:grpSpPr>
              <p:sp>
                <p:nvSpPr>
                  <p:cNvPr id="108" name="椭圆 107"/>
                  <p:cNvSpPr/>
                  <p:nvPr/>
                </p:nvSpPr>
                <p:spPr>
                  <a:xfrm>
                    <a:off x="2472127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  <p:sp>
                <p:nvSpPr>
                  <p:cNvPr id="109" name="椭圆 108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</p:grpSp>
            <p:grpSp>
              <p:nvGrpSpPr>
                <p:cNvPr id="11" name="组合 86"/>
                <p:cNvGrpSpPr/>
                <p:nvPr/>
              </p:nvGrpSpPr>
              <p:grpSpPr bwMode="auto">
                <a:xfrm>
                  <a:off x="4314071" y="1165471"/>
                  <a:ext cx="234645" cy="234564"/>
                  <a:chOff x="2480311" y="1114503"/>
                  <a:chExt cx="209562" cy="209489"/>
                </a:xfrm>
              </p:grpSpPr>
              <p:sp>
                <p:nvSpPr>
                  <p:cNvPr id="106" name="椭圆 105"/>
                  <p:cNvSpPr/>
                  <p:nvPr/>
                </p:nvSpPr>
                <p:spPr>
                  <a:xfrm>
                    <a:off x="2472823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  <p:sp>
                <p:nvSpPr>
                  <p:cNvPr id="107" name="椭圆 106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</p:grpSp>
            <p:grpSp>
              <p:nvGrpSpPr>
                <p:cNvPr id="12" name="组合 87"/>
                <p:cNvGrpSpPr/>
                <p:nvPr/>
              </p:nvGrpSpPr>
              <p:grpSpPr bwMode="auto">
                <a:xfrm>
                  <a:off x="4674421" y="1165471"/>
                  <a:ext cx="234645" cy="234564"/>
                  <a:chOff x="2479512" y="1114503"/>
                  <a:chExt cx="209562" cy="209489"/>
                </a:xfrm>
              </p:grpSpPr>
              <p:sp>
                <p:nvSpPr>
                  <p:cNvPr id="104" name="椭圆 103"/>
                  <p:cNvSpPr/>
                  <p:nvPr/>
                </p:nvSpPr>
                <p:spPr>
                  <a:xfrm>
                    <a:off x="2472022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  <p:sp>
                <p:nvSpPr>
                  <p:cNvPr id="105" name="椭圆 104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</p:grpSp>
            <p:grpSp>
              <p:nvGrpSpPr>
                <p:cNvPr id="13" name="组合 88"/>
                <p:cNvGrpSpPr/>
                <p:nvPr/>
              </p:nvGrpSpPr>
              <p:grpSpPr bwMode="auto">
                <a:xfrm>
                  <a:off x="5036445" y="1165471"/>
                  <a:ext cx="234645" cy="234564"/>
                  <a:chOff x="2480210" y="1114503"/>
                  <a:chExt cx="209562" cy="209489"/>
                </a:xfrm>
              </p:grpSpPr>
              <p:sp>
                <p:nvSpPr>
                  <p:cNvPr id="102" name="椭圆 101"/>
                  <p:cNvSpPr/>
                  <p:nvPr/>
                </p:nvSpPr>
                <p:spPr>
                  <a:xfrm>
                    <a:off x="2472720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  <p:sp>
                <p:nvSpPr>
                  <p:cNvPr id="103" name="椭圆 102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</p:grpSp>
            <p:grpSp>
              <p:nvGrpSpPr>
                <p:cNvPr id="14" name="组合 89"/>
                <p:cNvGrpSpPr/>
                <p:nvPr/>
              </p:nvGrpSpPr>
              <p:grpSpPr bwMode="auto">
                <a:xfrm>
                  <a:off x="5396793" y="1165471"/>
                  <a:ext cx="234645" cy="234564"/>
                  <a:chOff x="2479410" y="1114503"/>
                  <a:chExt cx="209562" cy="209489"/>
                </a:xfrm>
              </p:grpSpPr>
              <p:sp>
                <p:nvSpPr>
                  <p:cNvPr id="100" name="椭圆 99"/>
                  <p:cNvSpPr/>
                  <p:nvPr/>
                </p:nvSpPr>
                <p:spPr>
                  <a:xfrm>
                    <a:off x="2471921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  <p:sp>
                <p:nvSpPr>
                  <p:cNvPr id="101" name="椭圆 100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 pitchFamily="34" charset="-122"/>
                    </a:endParaRPr>
                  </a:p>
                </p:txBody>
              </p:sp>
            </p:grpSp>
          </p:grpSp>
          <p:grpSp>
            <p:nvGrpSpPr>
              <p:cNvPr id="16" name="组合 22"/>
              <p:cNvGrpSpPr/>
              <p:nvPr/>
            </p:nvGrpSpPr>
            <p:grpSpPr bwMode="auto">
              <a:xfrm rot="-5400000">
                <a:off x="1229146" y="5557309"/>
                <a:ext cx="119576" cy="612586"/>
                <a:chOff x="2244455" y="772894"/>
                <a:chExt cx="94658" cy="485003"/>
              </a:xfrm>
            </p:grpSpPr>
            <p:sp>
              <p:nvSpPr>
                <p:cNvPr id="88" name="圆角矩形 87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  <p:sp>
              <p:nvSpPr>
                <p:cNvPr id="89" name="圆角矩形 88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</p:grpSp>
          <p:grpSp>
            <p:nvGrpSpPr>
              <p:cNvPr id="17" name="组合 23"/>
              <p:cNvGrpSpPr/>
              <p:nvPr/>
            </p:nvGrpSpPr>
            <p:grpSpPr bwMode="auto">
              <a:xfrm rot="-5400000">
                <a:off x="1229146" y="5099253"/>
                <a:ext cx="119576" cy="612586"/>
                <a:chOff x="2244455" y="772894"/>
                <a:chExt cx="94658" cy="485003"/>
              </a:xfrm>
            </p:grpSpPr>
            <p:sp>
              <p:nvSpPr>
                <p:cNvPr id="86" name="圆角矩形 85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  <p:sp>
              <p:nvSpPr>
                <p:cNvPr id="87" name="圆角矩形 86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</p:grpSp>
          <p:grpSp>
            <p:nvGrpSpPr>
              <p:cNvPr id="18" name="组合 24"/>
              <p:cNvGrpSpPr/>
              <p:nvPr/>
            </p:nvGrpSpPr>
            <p:grpSpPr bwMode="auto">
              <a:xfrm rot="-5400000">
                <a:off x="1229146" y="4641198"/>
                <a:ext cx="119576" cy="612586"/>
                <a:chOff x="2244455" y="772894"/>
                <a:chExt cx="94658" cy="485003"/>
              </a:xfrm>
            </p:grpSpPr>
            <p:sp>
              <p:nvSpPr>
                <p:cNvPr id="84" name="圆角矩形 83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  <p:sp>
              <p:nvSpPr>
                <p:cNvPr id="85" name="圆角矩形 84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</p:grpSp>
          <p:grpSp>
            <p:nvGrpSpPr>
              <p:cNvPr id="19" name="组合 25"/>
              <p:cNvGrpSpPr/>
              <p:nvPr/>
            </p:nvGrpSpPr>
            <p:grpSpPr bwMode="auto">
              <a:xfrm rot="-5400000">
                <a:off x="1229146" y="4183143"/>
                <a:ext cx="119576" cy="612586"/>
                <a:chOff x="2244455" y="772894"/>
                <a:chExt cx="94658" cy="485003"/>
              </a:xfrm>
            </p:grpSpPr>
            <p:sp>
              <p:nvSpPr>
                <p:cNvPr id="82" name="圆角矩形 81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  <p:sp>
              <p:nvSpPr>
                <p:cNvPr id="83" name="圆角矩形 82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</p:grpSp>
          <p:grpSp>
            <p:nvGrpSpPr>
              <p:cNvPr id="20" name="组合 26"/>
              <p:cNvGrpSpPr/>
              <p:nvPr/>
            </p:nvGrpSpPr>
            <p:grpSpPr bwMode="auto">
              <a:xfrm rot="-5400000">
                <a:off x="1229146" y="3725089"/>
                <a:ext cx="119576" cy="612586"/>
                <a:chOff x="2244455" y="772894"/>
                <a:chExt cx="94658" cy="485003"/>
              </a:xfrm>
            </p:grpSpPr>
            <p:sp>
              <p:nvSpPr>
                <p:cNvPr id="80" name="圆角矩形 79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  <p:sp>
              <p:nvSpPr>
                <p:cNvPr id="81" name="圆角矩形 80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</p:grpSp>
          <p:grpSp>
            <p:nvGrpSpPr>
              <p:cNvPr id="21" name="组合 27"/>
              <p:cNvGrpSpPr/>
              <p:nvPr/>
            </p:nvGrpSpPr>
            <p:grpSpPr bwMode="auto">
              <a:xfrm rot="-5400000">
                <a:off x="1229146" y="3267031"/>
                <a:ext cx="119576" cy="612586"/>
                <a:chOff x="2244455" y="772894"/>
                <a:chExt cx="94658" cy="485003"/>
              </a:xfrm>
            </p:grpSpPr>
            <p:sp>
              <p:nvSpPr>
                <p:cNvPr id="78" name="圆角矩形 77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  <p:sp>
              <p:nvSpPr>
                <p:cNvPr id="79" name="圆角矩形 78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</p:grpSp>
          <p:grpSp>
            <p:nvGrpSpPr>
              <p:cNvPr id="22" name="组合 28"/>
              <p:cNvGrpSpPr/>
              <p:nvPr/>
            </p:nvGrpSpPr>
            <p:grpSpPr bwMode="auto">
              <a:xfrm rot="-5400000">
                <a:off x="1229145" y="2808975"/>
                <a:ext cx="119576" cy="612586"/>
                <a:chOff x="2244455" y="772894"/>
                <a:chExt cx="94658" cy="485003"/>
              </a:xfrm>
            </p:grpSpPr>
            <p:sp>
              <p:nvSpPr>
                <p:cNvPr id="76" name="圆角矩形 75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  <p:sp>
              <p:nvSpPr>
                <p:cNvPr id="77" name="圆角矩形 76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</p:grpSp>
          <p:grpSp>
            <p:nvGrpSpPr>
              <p:cNvPr id="23" name="组合 29"/>
              <p:cNvGrpSpPr/>
              <p:nvPr/>
            </p:nvGrpSpPr>
            <p:grpSpPr bwMode="auto">
              <a:xfrm rot="-5400000">
                <a:off x="1229146" y="2350922"/>
                <a:ext cx="119576" cy="612586"/>
                <a:chOff x="2244455" y="772894"/>
                <a:chExt cx="94658" cy="485003"/>
              </a:xfrm>
            </p:grpSpPr>
            <p:sp>
              <p:nvSpPr>
                <p:cNvPr id="74" name="圆角矩形 73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  <p:sp>
              <p:nvSpPr>
                <p:cNvPr id="75" name="圆角矩形 74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</p:grpSp>
          <p:grpSp>
            <p:nvGrpSpPr>
              <p:cNvPr id="24" name="组合 30"/>
              <p:cNvGrpSpPr/>
              <p:nvPr/>
            </p:nvGrpSpPr>
            <p:grpSpPr bwMode="auto">
              <a:xfrm rot="-5400000">
                <a:off x="1229146" y="1892869"/>
                <a:ext cx="119576" cy="612586"/>
                <a:chOff x="2244455" y="772894"/>
                <a:chExt cx="94658" cy="485003"/>
              </a:xfrm>
            </p:grpSpPr>
            <p:sp>
              <p:nvSpPr>
                <p:cNvPr id="72" name="圆角矩形 71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  <p:sp>
              <p:nvSpPr>
                <p:cNvPr id="73" name="圆角矩形 72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</p:grpSp>
          <p:grpSp>
            <p:nvGrpSpPr>
              <p:cNvPr id="25" name="组合 31"/>
              <p:cNvGrpSpPr/>
              <p:nvPr/>
            </p:nvGrpSpPr>
            <p:grpSpPr bwMode="auto">
              <a:xfrm rot="-5400000">
                <a:off x="1229146" y="1434816"/>
                <a:ext cx="119576" cy="612586"/>
                <a:chOff x="2244455" y="772894"/>
                <a:chExt cx="94658" cy="485003"/>
              </a:xfrm>
            </p:grpSpPr>
            <p:sp>
              <p:nvSpPr>
                <p:cNvPr id="70" name="圆角矩形 69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  <p:sp>
              <p:nvSpPr>
                <p:cNvPr id="71" name="圆角矩形 70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 pitchFamily="34" charset="-122"/>
                  </a:endParaRPr>
                </a:p>
              </p:txBody>
            </p:sp>
          </p:grpSp>
        </p:grpSp>
      </p:grp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2438399" y="1595938"/>
            <a:ext cx="5316983" cy="282692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79" tIns="34289" rIns="68579" bIns="34289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 sz="1400" dirty="0" smtClean="0">
                <a:ea typeface="思源黑体"/>
              </a:rPr>
              <a:t>两只乌鸦在树上对骂起来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它们越骂越凶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越吵越激动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最后一只鸟鸦随手捡起一样东西向另一只乌鸦打去。</a:t>
            </a:r>
            <a:endParaRPr lang="zh-CN" altLang="en-US" sz="1400" dirty="0" smtClean="0">
              <a:ea typeface="思源黑体"/>
            </a:endParaRPr>
          </a:p>
          <a:p>
            <a:pPr>
              <a:lnSpc>
                <a:spcPct val="160000"/>
              </a:lnSpc>
            </a:pPr>
            <a:r>
              <a:rPr lang="zh-CN" altLang="en-US" sz="1400" dirty="0" smtClean="0">
                <a:ea typeface="思源黑体"/>
              </a:rPr>
              <a:t>那东西击中另一只鸟鸦后碎裂开来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这时丢东西的乌鸦才发现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自己打出去的东西原来是自己一只尚未孵化好的蛋。</a:t>
            </a:r>
            <a:endParaRPr lang="zh-CN" altLang="en-US" sz="1400" dirty="0" smtClean="0">
              <a:ea typeface="思源黑体"/>
            </a:endParaRPr>
          </a:p>
          <a:p>
            <a:pPr>
              <a:lnSpc>
                <a:spcPct val="160000"/>
              </a:lnSpc>
            </a:pPr>
            <a:r>
              <a:rPr lang="zh-CN" altLang="en-US" sz="1400" b="1" dirty="0" smtClean="0">
                <a:ea typeface="思源黑体"/>
              </a:rPr>
              <a:t>观点</a:t>
            </a:r>
            <a:endParaRPr lang="en-US" altLang="zh-CN" sz="1400" b="1" dirty="0" smtClean="0">
              <a:solidFill>
                <a:srgbClr val="7030A0"/>
              </a:solidFill>
              <a:ea typeface="思源黑体"/>
            </a:endParaRPr>
          </a:p>
          <a:p>
            <a:pPr>
              <a:lnSpc>
                <a:spcPct val="160000"/>
              </a:lnSpc>
            </a:pPr>
            <a:r>
              <a:rPr lang="zh-CN" altLang="en-US" sz="1400" dirty="0" smtClean="0">
                <a:ea typeface="思源黑体"/>
              </a:rPr>
              <a:t>遇到事情要冷静对待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尤其是遇到问题和矛盾时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要保持理智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不可冲动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冲动不仅不能解决问题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反而会使问题变得更糟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最后受损失的还是整个团队。</a:t>
            </a:r>
            <a:endParaRPr lang="zh-CN" altLang="en-US" sz="1400" dirty="0" smtClean="0">
              <a:ea typeface="思源黑体"/>
            </a:endParaRPr>
          </a:p>
        </p:txBody>
      </p:sp>
      <p:sp>
        <p:nvSpPr>
          <p:cNvPr id="7172" name="矩形 1"/>
          <p:cNvSpPr>
            <a:spLocks noChangeArrowheads="1"/>
          </p:cNvSpPr>
          <p:nvPr/>
        </p:nvSpPr>
        <p:spPr bwMode="auto">
          <a:xfrm>
            <a:off x="1412875" y="361950"/>
            <a:ext cx="800215" cy="4616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8" tIns="45719" rIns="91438" bIns="45719">
            <a:spAutoFit/>
          </a:bodyPr>
          <a:lstStyle/>
          <a:p>
            <a:pPr algn="ctr">
              <a:buNone/>
            </a:pPr>
            <a:r>
              <a:rPr lang="zh-CN" altLang="en-US" sz="2400" b="1" dirty="0" smtClean="0">
                <a:solidFill>
                  <a:srgbClr val="C00000"/>
                </a:solidFill>
                <a:ea typeface="思源黑体"/>
              </a:rPr>
              <a:t>慎重</a:t>
            </a:r>
            <a:endParaRPr lang="en-US" altLang="zh-CN" sz="2400" b="1" dirty="0">
              <a:solidFill>
                <a:srgbClr val="C00000"/>
              </a:solidFill>
              <a:ea typeface="思源黑体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 descr="图片包含 建筑物&#10;&#10;已生成极高可信度的说明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3" b="15065"/>
          <a:stretch>
            <a:fillRect/>
          </a:stretch>
        </p:blipFill>
        <p:spPr>
          <a:xfrm>
            <a:off x="71651" y="3554970"/>
            <a:ext cx="9058702" cy="159364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361364" y="429905"/>
            <a:ext cx="6632812" cy="41659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ea typeface="思源黑体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023676" y="2602037"/>
            <a:ext cx="4986724" cy="746358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/>
          <a:p>
            <a:pPr algn="ctr">
              <a:buNone/>
            </a:pPr>
            <a:r>
              <a:rPr lang="zh-CN" altLang="en-US" sz="4400" b="1" dirty="0" smtClean="0">
                <a:solidFill>
                  <a:srgbClr val="C00000"/>
                </a:solidFill>
                <a:ea typeface="思源黑体"/>
              </a:rPr>
              <a:t>换位</a:t>
            </a:r>
            <a:endParaRPr lang="en-US" altLang="zh-CN" sz="4400" b="1" dirty="0">
              <a:solidFill>
                <a:srgbClr val="C00000"/>
              </a:solidFill>
              <a:ea typeface="思源黑体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209800" y="3713162"/>
            <a:ext cx="4800600" cy="1588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6"/>
          <a:stretch>
            <a:fillRect/>
          </a:stretch>
        </p:blipFill>
        <p:spPr>
          <a:xfrm>
            <a:off x="2617377" y="-10236"/>
            <a:ext cx="3839155" cy="24295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4000">
        <p14:prism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25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0"/>
          <p:cNvGrpSpPr/>
          <p:nvPr/>
        </p:nvGrpSpPr>
        <p:grpSpPr bwMode="auto">
          <a:xfrm>
            <a:off x="1600200" y="1047750"/>
            <a:ext cx="6553200" cy="3767138"/>
            <a:chOff x="982640" y="1286615"/>
            <a:chExt cx="6255426" cy="5023499"/>
          </a:xfrm>
        </p:grpSpPr>
        <p:sp>
          <p:nvSpPr>
            <p:cNvPr id="45" name="圆角矩形 44"/>
            <p:cNvSpPr/>
            <p:nvPr/>
          </p:nvSpPr>
          <p:spPr>
            <a:xfrm rot="16200000">
              <a:off x="1650694" y="722743"/>
              <a:ext cx="5023499" cy="6151244"/>
            </a:xfrm>
            <a:prstGeom prst="roundRect">
              <a:avLst>
                <a:gd name="adj" fmla="val 4670"/>
              </a:avLst>
            </a:prstGeom>
            <a:solidFill>
              <a:srgbClr val="C00000"/>
            </a:solidFill>
            <a:ln w="222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8100000" scaled="0"/>
                <a:tileRect/>
              </a:gradFill>
            </a:ln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100" dirty="0">
                <a:solidFill>
                  <a:prstClr val="white"/>
                </a:solidFill>
                <a:ea typeface="思源黑体"/>
              </a:endParaRPr>
            </a:p>
          </p:txBody>
        </p:sp>
        <p:sp>
          <p:nvSpPr>
            <p:cNvPr id="57" name="圆角矩形 56"/>
            <p:cNvSpPr/>
            <p:nvPr/>
          </p:nvSpPr>
          <p:spPr>
            <a:xfrm rot="16200000">
              <a:off x="1870605" y="936232"/>
              <a:ext cx="4629747" cy="5724264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5400">
              <a:noFill/>
            </a:ln>
            <a:effectLst>
              <a:outerShdw blurRad="177800" dist="889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100" dirty="0">
                <a:solidFill>
                  <a:prstClr val="white"/>
                </a:solidFill>
                <a:ea typeface="思源黑体"/>
              </a:endParaRPr>
            </a:p>
          </p:txBody>
        </p:sp>
        <p:grpSp>
          <p:nvGrpSpPr>
            <p:cNvPr id="3" name="组合 13"/>
            <p:cNvGrpSpPr/>
            <p:nvPr/>
          </p:nvGrpSpPr>
          <p:grpSpPr bwMode="auto">
            <a:xfrm>
              <a:off x="982640" y="1602033"/>
              <a:ext cx="751247" cy="4396889"/>
              <a:chOff x="982640" y="1602033"/>
              <a:chExt cx="751247" cy="4396889"/>
            </a:xfrm>
          </p:grpSpPr>
          <p:grpSp>
            <p:nvGrpSpPr>
              <p:cNvPr id="4" name="组合 14"/>
              <p:cNvGrpSpPr/>
              <p:nvPr/>
            </p:nvGrpSpPr>
            <p:grpSpPr bwMode="auto">
              <a:xfrm rot="-5400000">
                <a:off x="-614807" y="3650229"/>
                <a:ext cx="4396889" cy="300498"/>
                <a:chOff x="2150303" y="1162120"/>
                <a:chExt cx="3481135" cy="237915"/>
              </a:xfrm>
            </p:grpSpPr>
            <p:grpSp>
              <p:nvGrpSpPr>
                <p:cNvPr id="5" name="组合 80"/>
                <p:cNvGrpSpPr/>
                <p:nvPr/>
              </p:nvGrpSpPr>
              <p:grpSpPr bwMode="auto">
                <a:xfrm>
                  <a:off x="2150303" y="1162120"/>
                  <a:ext cx="234645" cy="234564"/>
                  <a:chOff x="2483615" y="1111510"/>
                  <a:chExt cx="209562" cy="209489"/>
                </a:xfrm>
              </p:grpSpPr>
              <p:sp>
                <p:nvSpPr>
                  <p:cNvPr id="118" name="椭圆 117"/>
                  <p:cNvSpPr/>
                  <p:nvPr/>
                </p:nvSpPr>
                <p:spPr>
                  <a:xfrm>
                    <a:off x="2476129" y="1111509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19" name="椭圆 118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6" name="组合 81"/>
                <p:cNvGrpSpPr/>
                <p:nvPr/>
              </p:nvGrpSpPr>
              <p:grpSpPr bwMode="auto">
                <a:xfrm>
                  <a:off x="2510651" y="1162120"/>
                  <a:ext cx="234645" cy="234564"/>
                  <a:chOff x="2482814" y="1111510"/>
                  <a:chExt cx="209562" cy="209489"/>
                </a:xfrm>
              </p:grpSpPr>
              <p:sp>
                <p:nvSpPr>
                  <p:cNvPr id="116" name="椭圆 115"/>
                  <p:cNvSpPr/>
                  <p:nvPr/>
                </p:nvSpPr>
                <p:spPr>
                  <a:xfrm>
                    <a:off x="2475329" y="1111509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17" name="椭圆 116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7" name="组合 82"/>
                <p:cNvGrpSpPr/>
                <p:nvPr/>
              </p:nvGrpSpPr>
              <p:grpSpPr bwMode="auto">
                <a:xfrm>
                  <a:off x="2869323" y="1165471"/>
                  <a:ext cx="234645" cy="234564"/>
                  <a:chOff x="2480517" y="1114502"/>
                  <a:chExt cx="209562" cy="209489"/>
                </a:xfrm>
              </p:grpSpPr>
              <p:sp>
                <p:nvSpPr>
                  <p:cNvPr id="114" name="椭圆 113"/>
                  <p:cNvSpPr/>
                  <p:nvPr/>
                </p:nvSpPr>
                <p:spPr>
                  <a:xfrm>
                    <a:off x="2473032" y="1114501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15" name="椭圆 114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8" name="组合 83"/>
                <p:cNvGrpSpPr/>
                <p:nvPr/>
              </p:nvGrpSpPr>
              <p:grpSpPr bwMode="auto">
                <a:xfrm>
                  <a:off x="3229673" y="1165471"/>
                  <a:ext cx="234645" cy="234564"/>
                  <a:chOff x="2479718" y="1114502"/>
                  <a:chExt cx="209562" cy="209489"/>
                </a:xfrm>
              </p:grpSpPr>
              <p:sp>
                <p:nvSpPr>
                  <p:cNvPr id="112" name="椭圆 111"/>
                  <p:cNvSpPr/>
                  <p:nvPr/>
                </p:nvSpPr>
                <p:spPr>
                  <a:xfrm>
                    <a:off x="2472231" y="1114501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13" name="椭圆 112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9" name="组合 84"/>
                <p:cNvGrpSpPr/>
                <p:nvPr/>
              </p:nvGrpSpPr>
              <p:grpSpPr bwMode="auto">
                <a:xfrm>
                  <a:off x="3591698" y="1165471"/>
                  <a:ext cx="234645" cy="234564"/>
                  <a:chOff x="2480413" y="1114504"/>
                  <a:chExt cx="209562" cy="209489"/>
                </a:xfrm>
              </p:grpSpPr>
              <p:sp>
                <p:nvSpPr>
                  <p:cNvPr id="110" name="椭圆 109"/>
                  <p:cNvSpPr/>
                  <p:nvPr/>
                </p:nvSpPr>
                <p:spPr>
                  <a:xfrm>
                    <a:off x="2472925" y="1114503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11" name="椭圆 110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10" name="组合 85"/>
                <p:cNvGrpSpPr/>
                <p:nvPr/>
              </p:nvGrpSpPr>
              <p:grpSpPr bwMode="auto">
                <a:xfrm>
                  <a:off x="3952046" y="1165471"/>
                  <a:ext cx="234645" cy="234564"/>
                  <a:chOff x="2479614" y="1114503"/>
                  <a:chExt cx="209562" cy="209489"/>
                </a:xfrm>
              </p:grpSpPr>
              <p:sp>
                <p:nvSpPr>
                  <p:cNvPr id="108" name="椭圆 107"/>
                  <p:cNvSpPr/>
                  <p:nvPr/>
                </p:nvSpPr>
                <p:spPr>
                  <a:xfrm>
                    <a:off x="2472127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09" name="椭圆 108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11" name="组合 86"/>
                <p:cNvGrpSpPr/>
                <p:nvPr/>
              </p:nvGrpSpPr>
              <p:grpSpPr bwMode="auto">
                <a:xfrm>
                  <a:off x="4314071" y="1165471"/>
                  <a:ext cx="234645" cy="234564"/>
                  <a:chOff x="2480311" y="1114503"/>
                  <a:chExt cx="209562" cy="209489"/>
                </a:xfrm>
              </p:grpSpPr>
              <p:sp>
                <p:nvSpPr>
                  <p:cNvPr id="106" name="椭圆 105"/>
                  <p:cNvSpPr/>
                  <p:nvPr/>
                </p:nvSpPr>
                <p:spPr>
                  <a:xfrm>
                    <a:off x="2472823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07" name="椭圆 106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12" name="组合 87"/>
                <p:cNvGrpSpPr/>
                <p:nvPr/>
              </p:nvGrpSpPr>
              <p:grpSpPr bwMode="auto">
                <a:xfrm>
                  <a:off x="4674421" y="1165471"/>
                  <a:ext cx="234645" cy="234564"/>
                  <a:chOff x="2479512" y="1114503"/>
                  <a:chExt cx="209562" cy="209489"/>
                </a:xfrm>
              </p:grpSpPr>
              <p:sp>
                <p:nvSpPr>
                  <p:cNvPr id="104" name="椭圆 103"/>
                  <p:cNvSpPr/>
                  <p:nvPr/>
                </p:nvSpPr>
                <p:spPr>
                  <a:xfrm>
                    <a:off x="2472022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05" name="椭圆 104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13" name="组合 88"/>
                <p:cNvGrpSpPr/>
                <p:nvPr/>
              </p:nvGrpSpPr>
              <p:grpSpPr bwMode="auto">
                <a:xfrm>
                  <a:off x="5036445" y="1165471"/>
                  <a:ext cx="234645" cy="234564"/>
                  <a:chOff x="2480210" y="1114503"/>
                  <a:chExt cx="209562" cy="209489"/>
                </a:xfrm>
              </p:grpSpPr>
              <p:sp>
                <p:nvSpPr>
                  <p:cNvPr id="102" name="椭圆 101"/>
                  <p:cNvSpPr/>
                  <p:nvPr/>
                </p:nvSpPr>
                <p:spPr>
                  <a:xfrm>
                    <a:off x="2472720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03" name="椭圆 102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14" name="组合 89"/>
                <p:cNvGrpSpPr/>
                <p:nvPr/>
              </p:nvGrpSpPr>
              <p:grpSpPr bwMode="auto">
                <a:xfrm>
                  <a:off x="5396793" y="1165471"/>
                  <a:ext cx="234645" cy="234564"/>
                  <a:chOff x="2479410" y="1114503"/>
                  <a:chExt cx="209562" cy="209489"/>
                </a:xfrm>
              </p:grpSpPr>
              <p:sp>
                <p:nvSpPr>
                  <p:cNvPr id="100" name="椭圆 99"/>
                  <p:cNvSpPr/>
                  <p:nvPr/>
                </p:nvSpPr>
                <p:spPr>
                  <a:xfrm>
                    <a:off x="2471921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01" name="椭圆 100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</p:grpSp>
          <p:grpSp>
            <p:nvGrpSpPr>
              <p:cNvPr id="16" name="组合 22"/>
              <p:cNvGrpSpPr/>
              <p:nvPr/>
            </p:nvGrpSpPr>
            <p:grpSpPr bwMode="auto">
              <a:xfrm rot="-5400000">
                <a:off x="1229146" y="5557309"/>
                <a:ext cx="119576" cy="612586"/>
                <a:chOff x="2244455" y="772894"/>
                <a:chExt cx="94658" cy="485003"/>
              </a:xfrm>
            </p:grpSpPr>
            <p:sp>
              <p:nvSpPr>
                <p:cNvPr id="88" name="圆角矩形 87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89" name="圆角矩形 88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17" name="组合 23"/>
              <p:cNvGrpSpPr/>
              <p:nvPr/>
            </p:nvGrpSpPr>
            <p:grpSpPr bwMode="auto">
              <a:xfrm rot="-5400000">
                <a:off x="1229146" y="5099253"/>
                <a:ext cx="119576" cy="612586"/>
                <a:chOff x="2244455" y="772894"/>
                <a:chExt cx="94658" cy="485003"/>
              </a:xfrm>
            </p:grpSpPr>
            <p:sp>
              <p:nvSpPr>
                <p:cNvPr id="86" name="圆角矩形 85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87" name="圆角矩形 86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18" name="组合 24"/>
              <p:cNvGrpSpPr/>
              <p:nvPr/>
            </p:nvGrpSpPr>
            <p:grpSpPr bwMode="auto">
              <a:xfrm rot="-5400000">
                <a:off x="1229146" y="4641198"/>
                <a:ext cx="119576" cy="612586"/>
                <a:chOff x="2244455" y="772894"/>
                <a:chExt cx="94658" cy="485003"/>
              </a:xfrm>
            </p:grpSpPr>
            <p:sp>
              <p:nvSpPr>
                <p:cNvPr id="84" name="圆角矩形 83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85" name="圆角矩形 84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19" name="组合 25"/>
              <p:cNvGrpSpPr/>
              <p:nvPr/>
            </p:nvGrpSpPr>
            <p:grpSpPr bwMode="auto">
              <a:xfrm rot="-5400000">
                <a:off x="1229146" y="4183143"/>
                <a:ext cx="119576" cy="612586"/>
                <a:chOff x="2244455" y="772894"/>
                <a:chExt cx="94658" cy="485003"/>
              </a:xfrm>
            </p:grpSpPr>
            <p:sp>
              <p:nvSpPr>
                <p:cNvPr id="82" name="圆角矩形 81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83" name="圆角矩形 82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20" name="组合 26"/>
              <p:cNvGrpSpPr/>
              <p:nvPr/>
            </p:nvGrpSpPr>
            <p:grpSpPr bwMode="auto">
              <a:xfrm rot="-5400000">
                <a:off x="1229146" y="3725089"/>
                <a:ext cx="119576" cy="612586"/>
                <a:chOff x="2244455" y="772894"/>
                <a:chExt cx="94658" cy="485003"/>
              </a:xfrm>
            </p:grpSpPr>
            <p:sp>
              <p:nvSpPr>
                <p:cNvPr id="80" name="圆角矩形 79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81" name="圆角矩形 80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21" name="组合 27"/>
              <p:cNvGrpSpPr/>
              <p:nvPr/>
            </p:nvGrpSpPr>
            <p:grpSpPr bwMode="auto">
              <a:xfrm rot="-5400000">
                <a:off x="1229146" y="3267031"/>
                <a:ext cx="119576" cy="612586"/>
                <a:chOff x="2244455" y="772894"/>
                <a:chExt cx="94658" cy="485003"/>
              </a:xfrm>
            </p:grpSpPr>
            <p:sp>
              <p:nvSpPr>
                <p:cNvPr id="78" name="圆角矩形 77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79" name="圆角矩形 78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22" name="组合 28"/>
              <p:cNvGrpSpPr/>
              <p:nvPr/>
            </p:nvGrpSpPr>
            <p:grpSpPr bwMode="auto">
              <a:xfrm rot="-5400000">
                <a:off x="1229145" y="2808975"/>
                <a:ext cx="119576" cy="612586"/>
                <a:chOff x="2244455" y="772894"/>
                <a:chExt cx="94658" cy="485003"/>
              </a:xfrm>
            </p:grpSpPr>
            <p:sp>
              <p:nvSpPr>
                <p:cNvPr id="76" name="圆角矩形 75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77" name="圆角矩形 76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23" name="组合 29"/>
              <p:cNvGrpSpPr/>
              <p:nvPr/>
            </p:nvGrpSpPr>
            <p:grpSpPr bwMode="auto">
              <a:xfrm rot="-5400000">
                <a:off x="1229146" y="2350922"/>
                <a:ext cx="119576" cy="612586"/>
                <a:chOff x="2244455" y="772894"/>
                <a:chExt cx="94658" cy="485003"/>
              </a:xfrm>
            </p:grpSpPr>
            <p:sp>
              <p:nvSpPr>
                <p:cNvPr id="74" name="圆角矩形 73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75" name="圆角矩形 74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24" name="组合 30"/>
              <p:cNvGrpSpPr/>
              <p:nvPr/>
            </p:nvGrpSpPr>
            <p:grpSpPr bwMode="auto">
              <a:xfrm rot="-5400000">
                <a:off x="1229146" y="1892869"/>
                <a:ext cx="119576" cy="612586"/>
                <a:chOff x="2244455" y="772894"/>
                <a:chExt cx="94658" cy="485003"/>
              </a:xfrm>
            </p:grpSpPr>
            <p:sp>
              <p:nvSpPr>
                <p:cNvPr id="72" name="圆角矩形 71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73" name="圆角矩形 72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25" name="组合 31"/>
              <p:cNvGrpSpPr/>
              <p:nvPr/>
            </p:nvGrpSpPr>
            <p:grpSpPr bwMode="auto">
              <a:xfrm rot="-5400000">
                <a:off x="1229146" y="1434816"/>
                <a:ext cx="119576" cy="612586"/>
                <a:chOff x="2244455" y="772894"/>
                <a:chExt cx="94658" cy="485003"/>
              </a:xfrm>
            </p:grpSpPr>
            <p:sp>
              <p:nvSpPr>
                <p:cNvPr id="70" name="圆角矩形 69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71" name="圆角矩形 70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</p:grpSp>
      </p:grp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2438399" y="1276350"/>
            <a:ext cx="5410201" cy="32024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79" tIns="34289" rIns="68579" bIns="34289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ea typeface="思源黑体"/>
              </a:rPr>
              <a:t>小羊请小狗吃饭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它准备了一桌鲜嫩的青草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结果小</a:t>
            </a:r>
            <a:br>
              <a:rPr lang="zh-CN" altLang="en-US" sz="1400" dirty="0" smtClean="0">
                <a:ea typeface="思源黑体"/>
              </a:rPr>
            </a:br>
            <a:r>
              <a:rPr lang="zh-CN" altLang="en-US" sz="1400" dirty="0" smtClean="0">
                <a:ea typeface="思源黑体"/>
              </a:rPr>
              <a:t>狗勉强吃了两口就再也吃不下去了。</a:t>
            </a:r>
            <a:endParaRPr lang="en-US" altLang="zh-CN" sz="1400" dirty="0" smtClean="0">
              <a:ea typeface="思源黑体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ea typeface="思源黑体"/>
              </a:rPr>
              <a:t>过了几天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小狗请小羊吃饭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小狗想</a:t>
            </a:r>
            <a:r>
              <a:rPr lang="en-US" altLang="zh-CN" sz="1400" dirty="0" smtClean="0">
                <a:ea typeface="思源黑体"/>
              </a:rPr>
              <a:t>:</a:t>
            </a:r>
            <a:r>
              <a:rPr lang="zh-CN" altLang="en-US" sz="1400" dirty="0" smtClean="0">
                <a:ea typeface="思源黑体"/>
              </a:rPr>
              <a:t>我不能像小羊那样小气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我一定要用最丰盛的宴席来招待它。于是小狗准备了一桌上好的排骨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结果小羊一口也吃不下去。</a:t>
            </a:r>
            <a:endParaRPr lang="en-US" altLang="zh-CN" sz="1400" dirty="0" smtClean="0">
              <a:ea typeface="思源黑体"/>
            </a:endParaRPr>
          </a:p>
          <a:p>
            <a:pPr>
              <a:lnSpc>
                <a:spcPct val="170000"/>
              </a:lnSpc>
            </a:pPr>
            <a:r>
              <a:rPr lang="zh-CN" altLang="en-US" sz="1600" b="1" dirty="0" smtClean="0">
                <a:ea typeface="思源黑体"/>
              </a:rPr>
              <a:t>观点</a:t>
            </a:r>
            <a:endParaRPr lang="en-US" altLang="zh-CN" sz="1600" b="1" dirty="0" smtClean="0">
              <a:ea typeface="思源黑体"/>
            </a:endParaRPr>
          </a:p>
          <a:p>
            <a:pPr>
              <a:lnSpc>
                <a:spcPct val="170000"/>
              </a:lnSpc>
            </a:pPr>
            <a:r>
              <a:rPr lang="zh-CN" altLang="en-US" sz="1400" dirty="0" smtClean="0">
                <a:ea typeface="思源黑体"/>
              </a:rPr>
              <a:t>有时候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已之所欲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也勿施于人。凡事不要把自己的想法强加给同事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遇到问题的时候多进行一下换位思考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站在对方的角度上想想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这样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你会更好地理解同事。</a:t>
            </a:r>
            <a:endParaRPr lang="zh-CN" altLang="en-US" sz="1400" dirty="0" smtClean="0">
              <a:ea typeface="思源黑体"/>
            </a:endParaRPr>
          </a:p>
        </p:txBody>
      </p:sp>
      <p:sp>
        <p:nvSpPr>
          <p:cNvPr id="7172" name="矩形 1"/>
          <p:cNvSpPr>
            <a:spLocks noChangeArrowheads="1"/>
          </p:cNvSpPr>
          <p:nvPr/>
        </p:nvSpPr>
        <p:spPr bwMode="auto">
          <a:xfrm>
            <a:off x="1412875" y="361950"/>
            <a:ext cx="800215" cy="4616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8" tIns="45719" rIns="91438" bIns="45719">
            <a:spAutoFit/>
          </a:bodyPr>
          <a:lstStyle/>
          <a:p>
            <a:pPr algn="ctr">
              <a:buNone/>
            </a:pPr>
            <a:r>
              <a:rPr lang="zh-CN" altLang="en-US" sz="2400" b="1" dirty="0" smtClean="0">
                <a:solidFill>
                  <a:srgbClr val="C00000"/>
                </a:solidFill>
                <a:ea typeface="思源黑体"/>
              </a:rPr>
              <a:t>换位</a:t>
            </a:r>
            <a:endParaRPr lang="en-US" altLang="zh-CN" sz="2400" b="1" dirty="0">
              <a:solidFill>
                <a:srgbClr val="C00000"/>
              </a:solidFill>
              <a:ea typeface="思源黑体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 descr="图片包含 建筑物&#10;&#10;已生成极高可信度的说明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3" b="15065"/>
          <a:stretch>
            <a:fillRect/>
          </a:stretch>
        </p:blipFill>
        <p:spPr>
          <a:xfrm>
            <a:off x="71651" y="3554970"/>
            <a:ext cx="9058702" cy="159364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361364" y="429905"/>
            <a:ext cx="6632812" cy="41659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ea typeface="思源黑体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023676" y="2602037"/>
            <a:ext cx="4986724" cy="746358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/>
          <a:p>
            <a:pPr algn="ctr">
              <a:buNone/>
            </a:pPr>
            <a:r>
              <a:rPr lang="zh-CN" altLang="en-US" sz="4400" b="1" dirty="0" smtClean="0">
                <a:solidFill>
                  <a:srgbClr val="C00000"/>
                </a:solidFill>
                <a:ea typeface="思源黑体"/>
              </a:rPr>
              <a:t>快乐</a:t>
            </a:r>
            <a:endParaRPr lang="en-US" altLang="zh-CN" sz="4400" b="1" dirty="0">
              <a:solidFill>
                <a:srgbClr val="C00000"/>
              </a:solidFill>
              <a:ea typeface="思源黑体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209800" y="3713162"/>
            <a:ext cx="4800600" cy="1588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6"/>
          <a:stretch>
            <a:fillRect/>
          </a:stretch>
        </p:blipFill>
        <p:spPr>
          <a:xfrm>
            <a:off x="2617377" y="-10236"/>
            <a:ext cx="3839155" cy="24295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4000">
        <p14:prism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25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0"/>
          <p:cNvGrpSpPr/>
          <p:nvPr/>
        </p:nvGrpSpPr>
        <p:grpSpPr bwMode="auto">
          <a:xfrm>
            <a:off x="1600200" y="1047750"/>
            <a:ext cx="6553200" cy="3767138"/>
            <a:chOff x="982640" y="1286615"/>
            <a:chExt cx="6255426" cy="5023499"/>
          </a:xfrm>
        </p:grpSpPr>
        <p:sp>
          <p:nvSpPr>
            <p:cNvPr id="45" name="圆角矩形 44"/>
            <p:cNvSpPr/>
            <p:nvPr/>
          </p:nvSpPr>
          <p:spPr>
            <a:xfrm rot="16200000">
              <a:off x="1650694" y="722743"/>
              <a:ext cx="5023499" cy="6151244"/>
            </a:xfrm>
            <a:prstGeom prst="roundRect">
              <a:avLst>
                <a:gd name="adj" fmla="val 4670"/>
              </a:avLst>
            </a:prstGeom>
            <a:solidFill>
              <a:srgbClr val="C00000"/>
            </a:solidFill>
            <a:ln w="222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8100000" scaled="0"/>
                <a:tileRect/>
              </a:gradFill>
            </a:ln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100" dirty="0">
                <a:solidFill>
                  <a:prstClr val="white"/>
                </a:solidFill>
                <a:ea typeface="思源黑体"/>
              </a:endParaRPr>
            </a:p>
          </p:txBody>
        </p:sp>
        <p:sp>
          <p:nvSpPr>
            <p:cNvPr id="57" name="圆角矩形 56"/>
            <p:cNvSpPr/>
            <p:nvPr/>
          </p:nvSpPr>
          <p:spPr>
            <a:xfrm rot="16200000">
              <a:off x="1870605" y="936232"/>
              <a:ext cx="4629747" cy="5724264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5400">
              <a:noFill/>
            </a:ln>
            <a:effectLst>
              <a:outerShdw blurRad="177800" dist="889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100" dirty="0">
                <a:solidFill>
                  <a:prstClr val="white"/>
                </a:solidFill>
                <a:ea typeface="思源黑体"/>
              </a:endParaRPr>
            </a:p>
          </p:txBody>
        </p:sp>
        <p:grpSp>
          <p:nvGrpSpPr>
            <p:cNvPr id="3" name="组合 13"/>
            <p:cNvGrpSpPr/>
            <p:nvPr/>
          </p:nvGrpSpPr>
          <p:grpSpPr bwMode="auto">
            <a:xfrm>
              <a:off x="982640" y="1602033"/>
              <a:ext cx="751247" cy="4396889"/>
              <a:chOff x="982640" y="1602033"/>
              <a:chExt cx="751247" cy="4396889"/>
            </a:xfrm>
          </p:grpSpPr>
          <p:grpSp>
            <p:nvGrpSpPr>
              <p:cNvPr id="4" name="组合 14"/>
              <p:cNvGrpSpPr/>
              <p:nvPr/>
            </p:nvGrpSpPr>
            <p:grpSpPr bwMode="auto">
              <a:xfrm rot="-5400000">
                <a:off x="-614807" y="3650229"/>
                <a:ext cx="4396889" cy="300498"/>
                <a:chOff x="2150303" y="1162120"/>
                <a:chExt cx="3481135" cy="237915"/>
              </a:xfrm>
            </p:grpSpPr>
            <p:grpSp>
              <p:nvGrpSpPr>
                <p:cNvPr id="5" name="组合 80"/>
                <p:cNvGrpSpPr/>
                <p:nvPr/>
              </p:nvGrpSpPr>
              <p:grpSpPr bwMode="auto">
                <a:xfrm>
                  <a:off x="2150303" y="1162120"/>
                  <a:ext cx="234645" cy="234564"/>
                  <a:chOff x="2483615" y="1111510"/>
                  <a:chExt cx="209562" cy="209489"/>
                </a:xfrm>
              </p:grpSpPr>
              <p:sp>
                <p:nvSpPr>
                  <p:cNvPr id="118" name="椭圆 117"/>
                  <p:cNvSpPr/>
                  <p:nvPr/>
                </p:nvSpPr>
                <p:spPr>
                  <a:xfrm>
                    <a:off x="2476129" y="1111509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19" name="椭圆 118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6" name="组合 81"/>
                <p:cNvGrpSpPr/>
                <p:nvPr/>
              </p:nvGrpSpPr>
              <p:grpSpPr bwMode="auto">
                <a:xfrm>
                  <a:off x="2510651" y="1162120"/>
                  <a:ext cx="234645" cy="234564"/>
                  <a:chOff x="2482814" y="1111510"/>
                  <a:chExt cx="209562" cy="209489"/>
                </a:xfrm>
              </p:grpSpPr>
              <p:sp>
                <p:nvSpPr>
                  <p:cNvPr id="116" name="椭圆 115"/>
                  <p:cNvSpPr/>
                  <p:nvPr/>
                </p:nvSpPr>
                <p:spPr>
                  <a:xfrm>
                    <a:off x="2475329" y="1111509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17" name="椭圆 116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7" name="组合 82"/>
                <p:cNvGrpSpPr/>
                <p:nvPr/>
              </p:nvGrpSpPr>
              <p:grpSpPr bwMode="auto">
                <a:xfrm>
                  <a:off x="2869323" y="1165471"/>
                  <a:ext cx="234645" cy="234564"/>
                  <a:chOff x="2480517" y="1114502"/>
                  <a:chExt cx="209562" cy="209489"/>
                </a:xfrm>
              </p:grpSpPr>
              <p:sp>
                <p:nvSpPr>
                  <p:cNvPr id="114" name="椭圆 113"/>
                  <p:cNvSpPr/>
                  <p:nvPr/>
                </p:nvSpPr>
                <p:spPr>
                  <a:xfrm>
                    <a:off x="2473032" y="1114501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15" name="椭圆 114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8" name="组合 83"/>
                <p:cNvGrpSpPr/>
                <p:nvPr/>
              </p:nvGrpSpPr>
              <p:grpSpPr bwMode="auto">
                <a:xfrm>
                  <a:off x="3229673" y="1165471"/>
                  <a:ext cx="234645" cy="234564"/>
                  <a:chOff x="2479718" y="1114502"/>
                  <a:chExt cx="209562" cy="209489"/>
                </a:xfrm>
              </p:grpSpPr>
              <p:sp>
                <p:nvSpPr>
                  <p:cNvPr id="112" name="椭圆 111"/>
                  <p:cNvSpPr/>
                  <p:nvPr/>
                </p:nvSpPr>
                <p:spPr>
                  <a:xfrm>
                    <a:off x="2472231" y="1114501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13" name="椭圆 112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9" name="组合 84"/>
                <p:cNvGrpSpPr/>
                <p:nvPr/>
              </p:nvGrpSpPr>
              <p:grpSpPr bwMode="auto">
                <a:xfrm>
                  <a:off x="3591698" y="1165471"/>
                  <a:ext cx="234645" cy="234564"/>
                  <a:chOff x="2480413" y="1114504"/>
                  <a:chExt cx="209562" cy="209489"/>
                </a:xfrm>
              </p:grpSpPr>
              <p:sp>
                <p:nvSpPr>
                  <p:cNvPr id="110" name="椭圆 109"/>
                  <p:cNvSpPr/>
                  <p:nvPr/>
                </p:nvSpPr>
                <p:spPr>
                  <a:xfrm>
                    <a:off x="2472925" y="1114503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11" name="椭圆 110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10" name="组合 85"/>
                <p:cNvGrpSpPr/>
                <p:nvPr/>
              </p:nvGrpSpPr>
              <p:grpSpPr bwMode="auto">
                <a:xfrm>
                  <a:off x="3952046" y="1165471"/>
                  <a:ext cx="234645" cy="234564"/>
                  <a:chOff x="2479614" y="1114503"/>
                  <a:chExt cx="209562" cy="209489"/>
                </a:xfrm>
              </p:grpSpPr>
              <p:sp>
                <p:nvSpPr>
                  <p:cNvPr id="108" name="椭圆 107"/>
                  <p:cNvSpPr/>
                  <p:nvPr/>
                </p:nvSpPr>
                <p:spPr>
                  <a:xfrm>
                    <a:off x="2472127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09" name="椭圆 108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11" name="组合 86"/>
                <p:cNvGrpSpPr/>
                <p:nvPr/>
              </p:nvGrpSpPr>
              <p:grpSpPr bwMode="auto">
                <a:xfrm>
                  <a:off x="4314071" y="1165471"/>
                  <a:ext cx="234645" cy="234564"/>
                  <a:chOff x="2480311" y="1114503"/>
                  <a:chExt cx="209562" cy="209489"/>
                </a:xfrm>
              </p:grpSpPr>
              <p:sp>
                <p:nvSpPr>
                  <p:cNvPr id="106" name="椭圆 105"/>
                  <p:cNvSpPr/>
                  <p:nvPr/>
                </p:nvSpPr>
                <p:spPr>
                  <a:xfrm>
                    <a:off x="2472823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07" name="椭圆 106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12" name="组合 87"/>
                <p:cNvGrpSpPr/>
                <p:nvPr/>
              </p:nvGrpSpPr>
              <p:grpSpPr bwMode="auto">
                <a:xfrm>
                  <a:off x="4674421" y="1165471"/>
                  <a:ext cx="234645" cy="234564"/>
                  <a:chOff x="2479512" y="1114503"/>
                  <a:chExt cx="209562" cy="209489"/>
                </a:xfrm>
              </p:grpSpPr>
              <p:sp>
                <p:nvSpPr>
                  <p:cNvPr id="104" name="椭圆 103"/>
                  <p:cNvSpPr/>
                  <p:nvPr/>
                </p:nvSpPr>
                <p:spPr>
                  <a:xfrm>
                    <a:off x="2472022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05" name="椭圆 104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13" name="组合 88"/>
                <p:cNvGrpSpPr/>
                <p:nvPr/>
              </p:nvGrpSpPr>
              <p:grpSpPr bwMode="auto">
                <a:xfrm>
                  <a:off x="5036445" y="1165471"/>
                  <a:ext cx="234645" cy="234564"/>
                  <a:chOff x="2480210" y="1114503"/>
                  <a:chExt cx="209562" cy="209489"/>
                </a:xfrm>
              </p:grpSpPr>
              <p:sp>
                <p:nvSpPr>
                  <p:cNvPr id="102" name="椭圆 101"/>
                  <p:cNvSpPr/>
                  <p:nvPr/>
                </p:nvSpPr>
                <p:spPr>
                  <a:xfrm>
                    <a:off x="2472720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03" name="椭圆 102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  <p:grpSp>
              <p:nvGrpSpPr>
                <p:cNvPr id="14" name="组合 89"/>
                <p:cNvGrpSpPr/>
                <p:nvPr/>
              </p:nvGrpSpPr>
              <p:grpSpPr bwMode="auto">
                <a:xfrm>
                  <a:off x="5396793" y="1165471"/>
                  <a:ext cx="234645" cy="234564"/>
                  <a:chOff x="2479410" y="1114503"/>
                  <a:chExt cx="209562" cy="209489"/>
                </a:xfrm>
              </p:grpSpPr>
              <p:sp>
                <p:nvSpPr>
                  <p:cNvPr id="100" name="椭圆 99"/>
                  <p:cNvSpPr/>
                  <p:nvPr/>
                </p:nvSpPr>
                <p:spPr>
                  <a:xfrm>
                    <a:off x="2471921" y="1114502"/>
                    <a:ext cx="209562" cy="209489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  <p:sp>
                <p:nvSpPr>
                  <p:cNvPr id="101" name="椭圆 100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 sz="1100" dirty="0">
                      <a:solidFill>
                        <a:prstClr val="white"/>
                      </a:solidFill>
                      <a:ea typeface="思源黑体"/>
                    </a:endParaRPr>
                  </a:p>
                </p:txBody>
              </p:sp>
            </p:grpSp>
          </p:grpSp>
          <p:grpSp>
            <p:nvGrpSpPr>
              <p:cNvPr id="16" name="组合 22"/>
              <p:cNvGrpSpPr/>
              <p:nvPr/>
            </p:nvGrpSpPr>
            <p:grpSpPr bwMode="auto">
              <a:xfrm rot="-5400000">
                <a:off x="1229146" y="5557309"/>
                <a:ext cx="119576" cy="612586"/>
                <a:chOff x="2244455" y="772894"/>
                <a:chExt cx="94658" cy="485003"/>
              </a:xfrm>
            </p:grpSpPr>
            <p:sp>
              <p:nvSpPr>
                <p:cNvPr id="88" name="圆角矩形 87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89" name="圆角矩形 88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17" name="组合 23"/>
              <p:cNvGrpSpPr/>
              <p:nvPr/>
            </p:nvGrpSpPr>
            <p:grpSpPr bwMode="auto">
              <a:xfrm rot="-5400000">
                <a:off x="1229146" y="5099253"/>
                <a:ext cx="119576" cy="612586"/>
                <a:chOff x="2244455" y="772894"/>
                <a:chExt cx="94658" cy="485003"/>
              </a:xfrm>
            </p:grpSpPr>
            <p:sp>
              <p:nvSpPr>
                <p:cNvPr id="86" name="圆角矩形 85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87" name="圆角矩形 86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18" name="组合 24"/>
              <p:cNvGrpSpPr/>
              <p:nvPr/>
            </p:nvGrpSpPr>
            <p:grpSpPr bwMode="auto">
              <a:xfrm rot="-5400000">
                <a:off x="1229146" y="4641198"/>
                <a:ext cx="119576" cy="612586"/>
                <a:chOff x="2244455" y="772894"/>
                <a:chExt cx="94658" cy="485003"/>
              </a:xfrm>
            </p:grpSpPr>
            <p:sp>
              <p:nvSpPr>
                <p:cNvPr id="84" name="圆角矩形 83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85" name="圆角矩形 84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19" name="组合 25"/>
              <p:cNvGrpSpPr/>
              <p:nvPr/>
            </p:nvGrpSpPr>
            <p:grpSpPr bwMode="auto">
              <a:xfrm rot="-5400000">
                <a:off x="1229146" y="4183143"/>
                <a:ext cx="119576" cy="612586"/>
                <a:chOff x="2244455" y="772894"/>
                <a:chExt cx="94658" cy="485003"/>
              </a:xfrm>
            </p:grpSpPr>
            <p:sp>
              <p:nvSpPr>
                <p:cNvPr id="82" name="圆角矩形 81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83" name="圆角矩形 82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20" name="组合 26"/>
              <p:cNvGrpSpPr/>
              <p:nvPr/>
            </p:nvGrpSpPr>
            <p:grpSpPr bwMode="auto">
              <a:xfrm rot="-5400000">
                <a:off x="1229146" y="3725089"/>
                <a:ext cx="119576" cy="612586"/>
                <a:chOff x="2244455" y="772894"/>
                <a:chExt cx="94658" cy="485003"/>
              </a:xfrm>
            </p:grpSpPr>
            <p:sp>
              <p:nvSpPr>
                <p:cNvPr id="80" name="圆角矩形 79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81" name="圆角矩形 80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21" name="组合 27"/>
              <p:cNvGrpSpPr/>
              <p:nvPr/>
            </p:nvGrpSpPr>
            <p:grpSpPr bwMode="auto">
              <a:xfrm rot="-5400000">
                <a:off x="1229146" y="3267031"/>
                <a:ext cx="119576" cy="612586"/>
                <a:chOff x="2244455" y="772894"/>
                <a:chExt cx="94658" cy="485003"/>
              </a:xfrm>
            </p:grpSpPr>
            <p:sp>
              <p:nvSpPr>
                <p:cNvPr id="78" name="圆角矩形 77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79" name="圆角矩形 78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22" name="组合 28"/>
              <p:cNvGrpSpPr/>
              <p:nvPr/>
            </p:nvGrpSpPr>
            <p:grpSpPr bwMode="auto">
              <a:xfrm rot="-5400000">
                <a:off x="1229145" y="2808975"/>
                <a:ext cx="119576" cy="612586"/>
                <a:chOff x="2244455" y="772894"/>
                <a:chExt cx="94658" cy="485003"/>
              </a:xfrm>
            </p:grpSpPr>
            <p:sp>
              <p:nvSpPr>
                <p:cNvPr id="76" name="圆角矩形 75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77" name="圆角矩形 76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23" name="组合 29"/>
              <p:cNvGrpSpPr/>
              <p:nvPr/>
            </p:nvGrpSpPr>
            <p:grpSpPr bwMode="auto">
              <a:xfrm rot="-5400000">
                <a:off x="1229146" y="2350922"/>
                <a:ext cx="119576" cy="612586"/>
                <a:chOff x="2244455" y="772894"/>
                <a:chExt cx="94658" cy="485003"/>
              </a:xfrm>
            </p:grpSpPr>
            <p:sp>
              <p:nvSpPr>
                <p:cNvPr id="74" name="圆角矩形 73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75" name="圆角矩形 74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24" name="组合 30"/>
              <p:cNvGrpSpPr/>
              <p:nvPr/>
            </p:nvGrpSpPr>
            <p:grpSpPr bwMode="auto">
              <a:xfrm rot="-5400000">
                <a:off x="1229146" y="1892869"/>
                <a:ext cx="119576" cy="612586"/>
                <a:chOff x="2244455" y="772894"/>
                <a:chExt cx="94658" cy="485003"/>
              </a:xfrm>
            </p:grpSpPr>
            <p:sp>
              <p:nvSpPr>
                <p:cNvPr id="72" name="圆角矩形 71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73" name="圆角矩形 72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  <p:grpSp>
            <p:nvGrpSpPr>
              <p:cNvPr id="25" name="组合 31"/>
              <p:cNvGrpSpPr/>
              <p:nvPr/>
            </p:nvGrpSpPr>
            <p:grpSpPr bwMode="auto">
              <a:xfrm rot="-5400000">
                <a:off x="1229146" y="1434816"/>
                <a:ext cx="119576" cy="612586"/>
                <a:chOff x="2244455" y="772894"/>
                <a:chExt cx="94658" cy="485003"/>
              </a:xfrm>
            </p:grpSpPr>
            <p:sp>
              <p:nvSpPr>
                <p:cNvPr id="70" name="圆角矩形 69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  <p:sp>
              <p:nvSpPr>
                <p:cNvPr id="71" name="圆角矩形 70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100" dirty="0">
                    <a:solidFill>
                      <a:prstClr val="white"/>
                    </a:solidFill>
                    <a:ea typeface="思源黑体"/>
                  </a:endParaRPr>
                </a:p>
              </p:txBody>
            </p:sp>
          </p:grpSp>
        </p:grpSp>
      </p:grp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2438399" y="1276350"/>
            <a:ext cx="5410201" cy="337169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79" tIns="34289" rIns="68579" bIns="34289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 sz="1400" dirty="0" smtClean="0">
                <a:ea typeface="思源黑体"/>
              </a:rPr>
              <a:t>小猪开始学做蛋糕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但它做出的蛋糕总是不好吃。它问公鸡师傅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公鸡想想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问它做蛋糕的原料是什么。小猪说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为了怕浪费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它做蛋糕用的全是一些快要坏了的鸡蛋</a:t>
            </a:r>
            <a:endParaRPr lang="zh-CN" altLang="en-US" sz="1400" dirty="0" smtClean="0">
              <a:ea typeface="思源黑体"/>
            </a:endParaRPr>
          </a:p>
          <a:p>
            <a:pPr>
              <a:lnSpc>
                <a:spcPct val="160000"/>
              </a:lnSpc>
            </a:pPr>
            <a:r>
              <a:rPr lang="zh-CN" altLang="en-US" sz="1400" dirty="0" smtClean="0">
                <a:ea typeface="思源黑体"/>
              </a:rPr>
              <a:t>公鸡对小猪说</a:t>
            </a:r>
            <a:r>
              <a:rPr lang="en-US" altLang="zh-CN" sz="1400" dirty="0" smtClean="0">
                <a:ea typeface="思源黑体"/>
              </a:rPr>
              <a:t>:“</a:t>
            </a:r>
            <a:r>
              <a:rPr lang="zh-CN" altLang="en-US" sz="1400" dirty="0" smtClean="0">
                <a:ea typeface="思源黑体"/>
              </a:rPr>
              <a:t>记住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只有用好的原料才能做出好的蛋糕。”</a:t>
            </a:r>
            <a:endParaRPr lang="zh-CN" altLang="en-US" sz="1400" dirty="0" smtClean="0">
              <a:ea typeface="思源黑体"/>
            </a:endParaRPr>
          </a:p>
          <a:p>
            <a:pPr>
              <a:lnSpc>
                <a:spcPct val="150000"/>
              </a:lnSpc>
            </a:pPr>
            <a:r>
              <a:rPr lang="zh-CN" altLang="en-US" b="1" dirty="0" smtClean="0">
                <a:ea typeface="思源黑体"/>
              </a:rPr>
              <a:t>观点</a:t>
            </a:r>
            <a:endParaRPr lang="en-US" altLang="zh-CN" b="1" dirty="0" smtClean="0">
              <a:ea typeface="思源黑体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ea typeface="思源黑体"/>
              </a:rPr>
              <a:t>是的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只有用好的原料才能做出好的蛋糕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同样地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只有用快乐的心情才能构建起幸福的团队。所以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进门之前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请把在外面的烦恼通通抛掉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带一张笑脸进来。</a:t>
            </a:r>
            <a:endParaRPr lang="zh-CN" altLang="en-US" sz="1400" dirty="0" smtClean="0">
              <a:ea typeface="思源黑体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ea typeface="思源黑体"/>
              </a:rPr>
              <a:t>如果所有的团队都能这样做</a:t>
            </a:r>
            <a:r>
              <a:rPr lang="en-US" altLang="zh-CN" sz="1400" dirty="0" smtClean="0">
                <a:ea typeface="思源黑体"/>
              </a:rPr>
              <a:t>,</a:t>
            </a:r>
            <a:r>
              <a:rPr lang="zh-CN" altLang="en-US" sz="1400" dirty="0" smtClean="0">
                <a:ea typeface="思源黑体"/>
              </a:rPr>
              <a:t>那么这个团队一定是最幸福的。</a:t>
            </a:r>
            <a:endParaRPr lang="zh-CN" altLang="en-US" sz="1400" dirty="0" smtClean="0">
              <a:ea typeface="思源黑体"/>
            </a:endParaRPr>
          </a:p>
          <a:p>
            <a:endParaRPr lang="zh-CN" altLang="en-US" sz="1400" dirty="0" smtClean="0">
              <a:ea typeface="思源黑体"/>
            </a:endParaRPr>
          </a:p>
        </p:txBody>
      </p:sp>
      <p:sp>
        <p:nvSpPr>
          <p:cNvPr id="7172" name="矩形 1"/>
          <p:cNvSpPr>
            <a:spLocks noChangeArrowheads="1"/>
          </p:cNvSpPr>
          <p:nvPr/>
        </p:nvSpPr>
        <p:spPr bwMode="auto">
          <a:xfrm>
            <a:off x="1412875" y="361950"/>
            <a:ext cx="800215" cy="4616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8" tIns="45719" rIns="91438" bIns="45719">
            <a:spAutoFit/>
          </a:bodyPr>
          <a:lstStyle/>
          <a:p>
            <a:pPr algn="ctr">
              <a:buNone/>
            </a:pPr>
            <a:r>
              <a:rPr lang="zh-CN" altLang="en-US" sz="2400" b="1" dirty="0" smtClean="0">
                <a:solidFill>
                  <a:srgbClr val="C00000"/>
                </a:solidFill>
                <a:ea typeface="思源黑体"/>
              </a:rPr>
              <a:t>快乐</a:t>
            </a:r>
            <a:endParaRPr lang="en-US" altLang="zh-CN" sz="2400" b="1" dirty="0">
              <a:solidFill>
                <a:srgbClr val="C00000"/>
              </a:solidFill>
              <a:ea typeface="思源黑体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/>
          <p:cNvGrpSpPr/>
          <p:nvPr/>
        </p:nvGrpSpPr>
        <p:grpSpPr>
          <a:xfrm>
            <a:off x="1135421" y="14458"/>
            <a:ext cx="6873159" cy="4595642"/>
            <a:chOff x="2960729" y="1069503"/>
            <a:chExt cx="6270543" cy="4547527"/>
          </a:xfrm>
        </p:grpSpPr>
        <p:sp>
          <p:nvSpPr>
            <p:cNvPr id="5" name="矩形 4"/>
            <p:cNvSpPr/>
            <p:nvPr/>
          </p:nvSpPr>
          <p:spPr>
            <a:xfrm>
              <a:off x="2960729" y="1984502"/>
              <a:ext cx="6270543" cy="363252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54000" dist="127000" dir="2700000" algn="tl" rotWithShape="0">
                <a:prstClr val="black">
                  <a:alpha val="2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ea typeface="思源黑体"/>
              </a:endParaRPr>
            </a:p>
          </p:txBody>
        </p:sp>
        <p:grpSp>
          <p:nvGrpSpPr>
            <p:cNvPr id="3" name="组合 5"/>
            <p:cNvGrpSpPr/>
            <p:nvPr/>
          </p:nvGrpSpPr>
          <p:grpSpPr>
            <a:xfrm>
              <a:off x="3294177" y="1069503"/>
              <a:ext cx="5603647" cy="1337794"/>
              <a:chOff x="3277155" y="1287216"/>
              <a:chExt cx="5603647" cy="1337794"/>
            </a:xfrm>
          </p:grpSpPr>
          <p:grpSp>
            <p:nvGrpSpPr>
              <p:cNvPr id="4" name="组合 6"/>
              <p:cNvGrpSpPr/>
              <p:nvPr/>
            </p:nvGrpSpPr>
            <p:grpSpPr>
              <a:xfrm>
                <a:off x="3277155" y="1287216"/>
                <a:ext cx="1350961" cy="1337794"/>
                <a:chOff x="3277155" y="1287216"/>
                <a:chExt cx="1350961" cy="1337794"/>
              </a:xfrm>
            </p:grpSpPr>
            <p:grpSp>
              <p:nvGrpSpPr>
                <p:cNvPr id="6" name="组合 13"/>
                <p:cNvGrpSpPr/>
                <p:nvPr/>
              </p:nvGrpSpPr>
              <p:grpSpPr>
                <a:xfrm flipV="1">
                  <a:off x="3897517" y="1291486"/>
                  <a:ext cx="107223" cy="944474"/>
                  <a:chOff x="4397738" y="4219255"/>
                  <a:chExt cx="107223" cy="944474"/>
                </a:xfrm>
              </p:grpSpPr>
              <p:sp>
                <p:nvSpPr>
                  <p:cNvPr id="17" name="矩形 16"/>
                  <p:cNvSpPr/>
                  <p:nvPr/>
                </p:nvSpPr>
                <p:spPr>
                  <a:xfrm>
                    <a:off x="4430680" y="4219255"/>
                    <a:ext cx="41340" cy="832057"/>
                  </a:xfrm>
                  <a:prstGeom prst="rect">
                    <a:avLst/>
                  </a:prstGeom>
                  <a:gradFill>
                    <a:gsLst>
                      <a:gs pos="50000">
                        <a:schemeClr val="tx1">
                          <a:lumMod val="65000"/>
                          <a:lumOff val="35000"/>
                        </a:schemeClr>
                      </a:gs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0" scaled="0"/>
                  </a:gradFill>
                  <a:ln>
                    <a:noFill/>
                  </a:ln>
                  <a:scene3d>
                    <a:camera prst="orthographicFront"/>
                    <a:lightRig rig="threePt" dir="t"/>
                  </a:scene3d>
                  <a:sp3d>
                    <a:bevelT w="19050" h="6350" prst="angle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ea typeface="思源黑体"/>
                    </a:endParaRPr>
                  </a:p>
                </p:txBody>
              </p:sp>
              <p:sp>
                <p:nvSpPr>
                  <p:cNvPr id="18" name="任意多边形 17"/>
                  <p:cNvSpPr/>
                  <p:nvPr/>
                </p:nvSpPr>
                <p:spPr>
                  <a:xfrm>
                    <a:off x="4397738" y="4993542"/>
                    <a:ext cx="107223" cy="170187"/>
                  </a:xfrm>
                  <a:custGeom>
                    <a:avLst/>
                    <a:gdLst>
                      <a:gd name="connsiteX0" fmla="*/ 0 w 229839"/>
                      <a:gd name="connsiteY0" fmla="*/ 0 h 123110"/>
                      <a:gd name="connsiteX1" fmla="*/ 229839 w 229839"/>
                      <a:gd name="connsiteY1" fmla="*/ 0 h 123110"/>
                      <a:gd name="connsiteX2" fmla="*/ 229839 w 229839"/>
                      <a:gd name="connsiteY2" fmla="*/ 123110 h 123110"/>
                      <a:gd name="connsiteX3" fmla="*/ 0 w 229839"/>
                      <a:gd name="connsiteY3" fmla="*/ 123110 h 1231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9839" h="123110">
                        <a:moveTo>
                          <a:pt x="0" y="0"/>
                        </a:moveTo>
                        <a:lnTo>
                          <a:pt x="229839" y="0"/>
                        </a:lnTo>
                        <a:lnTo>
                          <a:pt x="229839" y="123110"/>
                        </a:lnTo>
                        <a:lnTo>
                          <a:pt x="0" y="123110"/>
                        </a:lnTo>
                        <a:close/>
                      </a:path>
                    </a:pathLst>
                  </a:custGeom>
                  <a:gradFill>
                    <a:gsLst>
                      <a:gs pos="50000">
                        <a:schemeClr val="tx1">
                          <a:lumMod val="65000"/>
                          <a:lumOff val="35000"/>
                        </a:schemeClr>
                      </a:gs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0" scaled="0"/>
                  </a:gradFill>
                  <a:ln>
                    <a:noFill/>
                  </a:ln>
                  <a:scene3d>
                    <a:camera prst="orthographicFront"/>
                    <a:lightRig rig="threePt" dir="t"/>
                  </a:scene3d>
                  <a:sp3d>
                    <a:bevelT w="12700" h="6350" prst="angle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zh-CN" altLang="en-US" sz="1100" dirty="0">
                      <a:ea typeface="思源黑体"/>
                    </a:endParaRPr>
                  </a:p>
                </p:txBody>
              </p:sp>
            </p:grpSp>
            <p:sp>
              <p:nvSpPr>
                <p:cNvPr id="15" name="任意多边形 14"/>
                <p:cNvSpPr/>
                <p:nvPr/>
              </p:nvSpPr>
              <p:spPr>
                <a:xfrm>
                  <a:off x="3535839" y="2167810"/>
                  <a:ext cx="830580" cy="457200"/>
                </a:xfrm>
                <a:custGeom>
                  <a:avLst/>
                  <a:gdLst>
                    <a:gd name="connsiteX0" fmla="*/ 0 w 830580"/>
                    <a:gd name="connsiteY0" fmla="*/ 0 h 457200"/>
                    <a:gd name="connsiteX1" fmla="*/ 830580 w 830580"/>
                    <a:gd name="connsiteY1" fmla="*/ 0 h 457200"/>
                    <a:gd name="connsiteX2" fmla="*/ 830580 w 830580"/>
                    <a:gd name="connsiteY2" fmla="*/ 457200 h 457200"/>
                    <a:gd name="connsiteX3" fmla="*/ 608210 w 830580"/>
                    <a:gd name="connsiteY3" fmla="*/ 457200 h 457200"/>
                    <a:gd name="connsiteX4" fmla="*/ 608210 w 830580"/>
                    <a:gd name="connsiteY4" fmla="*/ 415966 h 457200"/>
                    <a:gd name="connsiteX5" fmla="*/ 573326 w 830580"/>
                    <a:gd name="connsiteY5" fmla="*/ 415966 h 457200"/>
                    <a:gd name="connsiteX6" fmla="*/ 532092 w 830580"/>
                    <a:gd name="connsiteY6" fmla="*/ 457200 h 457200"/>
                    <a:gd name="connsiteX7" fmla="*/ 298488 w 830580"/>
                    <a:gd name="connsiteY7" fmla="*/ 457200 h 457200"/>
                    <a:gd name="connsiteX8" fmla="*/ 257254 w 830580"/>
                    <a:gd name="connsiteY8" fmla="*/ 415966 h 457200"/>
                    <a:gd name="connsiteX9" fmla="*/ 222370 w 830580"/>
                    <a:gd name="connsiteY9" fmla="*/ 415966 h 457200"/>
                    <a:gd name="connsiteX10" fmla="*/ 222370 w 830580"/>
                    <a:gd name="connsiteY10" fmla="*/ 457200 h 457200"/>
                    <a:gd name="connsiteX11" fmla="*/ 0 w 830580"/>
                    <a:gd name="connsiteY11" fmla="*/ 457200 h 457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830580" h="457200">
                      <a:moveTo>
                        <a:pt x="0" y="0"/>
                      </a:moveTo>
                      <a:lnTo>
                        <a:pt x="830580" y="0"/>
                      </a:lnTo>
                      <a:lnTo>
                        <a:pt x="830580" y="457200"/>
                      </a:lnTo>
                      <a:lnTo>
                        <a:pt x="608210" y="457200"/>
                      </a:lnTo>
                      <a:lnTo>
                        <a:pt x="608210" y="415966"/>
                      </a:lnTo>
                      <a:lnTo>
                        <a:pt x="573326" y="415966"/>
                      </a:lnTo>
                      <a:lnTo>
                        <a:pt x="532092" y="457200"/>
                      </a:lnTo>
                      <a:lnTo>
                        <a:pt x="298488" y="457200"/>
                      </a:lnTo>
                      <a:lnTo>
                        <a:pt x="257254" y="415966"/>
                      </a:lnTo>
                      <a:lnTo>
                        <a:pt x="222370" y="415966"/>
                      </a:lnTo>
                      <a:lnTo>
                        <a:pt x="222370" y="457200"/>
                      </a:lnTo>
                      <a:lnTo>
                        <a:pt x="0" y="457200"/>
                      </a:lnTo>
                      <a:close/>
                    </a:path>
                  </a:pathLst>
                </a:custGeom>
                <a:gradFill>
                  <a:gsLst>
                    <a:gs pos="93000">
                      <a:srgbClr val="363638"/>
                    </a:gs>
                    <a:gs pos="7000">
                      <a:srgbClr val="313132"/>
                    </a:gs>
                    <a:gs pos="46000">
                      <a:srgbClr val="3B3B3D"/>
                    </a:gs>
                    <a:gs pos="93000">
                      <a:schemeClr val="tx1">
                        <a:lumMod val="85000"/>
                        <a:lumOff val="15000"/>
                      </a:schemeClr>
                    </a:gs>
                    <a:gs pos="7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ln>
                  <a:noFill/>
                </a:ln>
                <a:effectLst>
                  <a:outerShdw blurRad="76200" dist="254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ea typeface="思源黑体"/>
                  </a:endParaRPr>
                </a:p>
              </p:txBody>
            </p:sp>
            <p:pic>
              <p:nvPicPr>
                <p:cNvPr id="16" name="图片 15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extLst>
                    <a:ext uri="{BEBA8EAE-BF5A-486C-A8C5-ECC9F3942E4B}">
                      <a14:imgProps xmlns:a14="http://schemas.microsoft.com/office/drawing/2010/main">
                        <a14:imgLayer r:embed="rId2">
                          <a14:imgEffect>
                            <a14:saturation sat="66000"/>
                          </a14:imgEffect>
                        </a14:imgLayer>
                      </a14:imgProps>
                    </a:ext>
                  </a:extLst>
                </a:blip>
                <a:srcRect t="76775"/>
                <a:stretch>
                  <a:fillRect/>
                </a:stretch>
              </p:blipFill>
              <p:spPr>
                <a:xfrm>
                  <a:off x="3277155" y="1287216"/>
                  <a:ext cx="1350961" cy="113512"/>
                </a:xfrm>
                <a:prstGeom prst="rect">
                  <a:avLst/>
                </a:prstGeom>
              </p:spPr>
            </p:pic>
          </p:grpSp>
          <p:grpSp>
            <p:nvGrpSpPr>
              <p:cNvPr id="7" name="组合 7"/>
              <p:cNvGrpSpPr/>
              <p:nvPr/>
            </p:nvGrpSpPr>
            <p:grpSpPr>
              <a:xfrm>
                <a:off x="7529841" y="1287216"/>
                <a:ext cx="1350961" cy="1337794"/>
                <a:chOff x="3277155" y="1287216"/>
                <a:chExt cx="1350961" cy="1337794"/>
              </a:xfrm>
            </p:grpSpPr>
            <p:grpSp>
              <p:nvGrpSpPr>
                <p:cNvPr id="8" name="组合 8"/>
                <p:cNvGrpSpPr/>
                <p:nvPr/>
              </p:nvGrpSpPr>
              <p:grpSpPr>
                <a:xfrm flipV="1">
                  <a:off x="3897517" y="1291486"/>
                  <a:ext cx="107223" cy="944474"/>
                  <a:chOff x="4397738" y="4219255"/>
                  <a:chExt cx="107223" cy="944474"/>
                </a:xfrm>
              </p:grpSpPr>
              <p:sp>
                <p:nvSpPr>
                  <p:cNvPr id="12" name="矩形 11"/>
                  <p:cNvSpPr/>
                  <p:nvPr/>
                </p:nvSpPr>
                <p:spPr>
                  <a:xfrm>
                    <a:off x="4430680" y="4219255"/>
                    <a:ext cx="41340" cy="832057"/>
                  </a:xfrm>
                  <a:prstGeom prst="rect">
                    <a:avLst/>
                  </a:prstGeom>
                  <a:gradFill>
                    <a:gsLst>
                      <a:gs pos="50000">
                        <a:schemeClr val="tx1">
                          <a:lumMod val="65000"/>
                          <a:lumOff val="35000"/>
                        </a:schemeClr>
                      </a:gs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0" scaled="0"/>
                  </a:gradFill>
                  <a:ln>
                    <a:noFill/>
                  </a:ln>
                  <a:scene3d>
                    <a:camera prst="orthographicFront"/>
                    <a:lightRig rig="threePt" dir="t"/>
                  </a:scene3d>
                  <a:sp3d>
                    <a:bevelT w="19050" h="6350" prst="angle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ea typeface="思源黑体"/>
                    </a:endParaRPr>
                  </a:p>
                </p:txBody>
              </p:sp>
              <p:sp>
                <p:nvSpPr>
                  <p:cNvPr id="13" name="任意多边形 12"/>
                  <p:cNvSpPr/>
                  <p:nvPr/>
                </p:nvSpPr>
                <p:spPr>
                  <a:xfrm>
                    <a:off x="4397738" y="4993542"/>
                    <a:ext cx="107223" cy="170187"/>
                  </a:xfrm>
                  <a:custGeom>
                    <a:avLst/>
                    <a:gdLst>
                      <a:gd name="connsiteX0" fmla="*/ 0 w 229839"/>
                      <a:gd name="connsiteY0" fmla="*/ 0 h 123110"/>
                      <a:gd name="connsiteX1" fmla="*/ 229839 w 229839"/>
                      <a:gd name="connsiteY1" fmla="*/ 0 h 123110"/>
                      <a:gd name="connsiteX2" fmla="*/ 229839 w 229839"/>
                      <a:gd name="connsiteY2" fmla="*/ 123110 h 123110"/>
                      <a:gd name="connsiteX3" fmla="*/ 0 w 229839"/>
                      <a:gd name="connsiteY3" fmla="*/ 123110 h 1231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9839" h="123110">
                        <a:moveTo>
                          <a:pt x="0" y="0"/>
                        </a:moveTo>
                        <a:lnTo>
                          <a:pt x="229839" y="0"/>
                        </a:lnTo>
                        <a:lnTo>
                          <a:pt x="229839" y="123110"/>
                        </a:lnTo>
                        <a:lnTo>
                          <a:pt x="0" y="123110"/>
                        </a:lnTo>
                        <a:close/>
                      </a:path>
                    </a:pathLst>
                  </a:custGeom>
                  <a:gradFill>
                    <a:gsLst>
                      <a:gs pos="50000">
                        <a:schemeClr val="tx1">
                          <a:lumMod val="65000"/>
                          <a:lumOff val="35000"/>
                        </a:schemeClr>
                      </a:gs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0" scaled="0"/>
                  </a:gradFill>
                  <a:ln>
                    <a:noFill/>
                  </a:ln>
                  <a:scene3d>
                    <a:camera prst="orthographicFront"/>
                    <a:lightRig rig="threePt" dir="t"/>
                  </a:scene3d>
                  <a:sp3d>
                    <a:bevelT w="12700" h="6350" prst="angle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zh-CN" altLang="en-US" sz="1100" dirty="0">
                      <a:ea typeface="思源黑体"/>
                    </a:endParaRPr>
                  </a:p>
                </p:txBody>
              </p:sp>
            </p:grpSp>
            <p:sp>
              <p:nvSpPr>
                <p:cNvPr id="10" name="任意多边形 9"/>
                <p:cNvSpPr/>
                <p:nvPr/>
              </p:nvSpPr>
              <p:spPr>
                <a:xfrm>
                  <a:off x="3535839" y="2167810"/>
                  <a:ext cx="830580" cy="457200"/>
                </a:xfrm>
                <a:custGeom>
                  <a:avLst/>
                  <a:gdLst>
                    <a:gd name="connsiteX0" fmla="*/ 0 w 830580"/>
                    <a:gd name="connsiteY0" fmla="*/ 0 h 457200"/>
                    <a:gd name="connsiteX1" fmla="*/ 830580 w 830580"/>
                    <a:gd name="connsiteY1" fmla="*/ 0 h 457200"/>
                    <a:gd name="connsiteX2" fmla="*/ 830580 w 830580"/>
                    <a:gd name="connsiteY2" fmla="*/ 457200 h 457200"/>
                    <a:gd name="connsiteX3" fmla="*/ 608210 w 830580"/>
                    <a:gd name="connsiteY3" fmla="*/ 457200 h 457200"/>
                    <a:gd name="connsiteX4" fmla="*/ 608210 w 830580"/>
                    <a:gd name="connsiteY4" fmla="*/ 415966 h 457200"/>
                    <a:gd name="connsiteX5" fmla="*/ 573326 w 830580"/>
                    <a:gd name="connsiteY5" fmla="*/ 415966 h 457200"/>
                    <a:gd name="connsiteX6" fmla="*/ 532092 w 830580"/>
                    <a:gd name="connsiteY6" fmla="*/ 457200 h 457200"/>
                    <a:gd name="connsiteX7" fmla="*/ 298488 w 830580"/>
                    <a:gd name="connsiteY7" fmla="*/ 457200 h 457200"/>
                    <a:gd name="connsiteX8" fmla="*/ 257254 w 830580"/>
                    <a:gd name="connsiteY8" fmla="*/ 415966 h 457200"/>
                    <a:gd name="connsiteX9" fmla="*/ 222370 w 830580"/>
                    <a:gd name="connsiteY9" fmla="*/ 415966 h 457200"/>
                    <a:gd name="connsiteX10" fmla="*/ 222370 w 830580"/>
                    <a:gd name="connsiteY10" fmla="*/ 457200 h 457200"/>
                    <a:gd name="connsiteX11" fmla="*/ 0 w 830580"/>
                    <a:gd name="connsiteY11" fmla="*/ 457200 h 457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830580" h="457200">
                      <a:moveTo>
                        <a:pt x="0" y="0"/>
                      </a:moveTo>
                      <a:lnTo>
                        <a:pt x="830580" y="0"/>
                      </a:lnTo>
                      <a:lnTo>
                        <a:pt x="830580" y="457200"/>
                      </a:lnTo>
                      <a:lnTo>
                        <a:pt x="608210" y="457200"/>
                      </a:lnTo>
                      <a:lnTo>
                        <a:pt x="608210" y="415966"/>
                      </a:lnTo>
                      <a:lnTo>
                        <a:pt x="573326" y="415966"/>
                      </a:lnTo>
                      <a:lnTo>
                        <a:pt x="532092" y="457200"/>
                      </a:lnTo>
                      <a:lnTo>
                        <a:pt x="298488" y="457200"/>
                      </a:lnTo>
                      <a:lnTo>
                        <a:pt x="257254" y="415966"/>
                      </a:lnTo>
                      <a:lnTo>
                        <a:pt x="222370" y="415966"/>
                      </a:lnTo>
                      <a:lnTo>
                        <a:pt x="222370" y="457200"/>
                      </a:lnTo>
                      <a:lnTo>
                        <a:pt x="0" y="457200"/>
                      </a:lnTo>
                      <a:close/>
                    </a:path>
                  </a:pathLst>
                </a:custGeom>
                <a:gradFill>
                  <a:gsLst>
                    <a:gs pos="93000">
                      <a:srgbClr val="363638"/>
                    </a:gs>
                    <a:gs pos="7000">
                      <a:srgbClr val="313132"/>
                    </a:gs>
                    <a:gs pos="46000">
                      <a:srgbClr val="3B3B3D"/>
                    </a:gs>
                    <a:gs pos="93000">
                      <a:schemeClr val="tx1">
                        <a:lumMod val="85000"/>
                        <a:lumOff val="15000"/>
                      </a:schemeClr>
                    </a:gs>
                    <a:gs pos="7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ln>
                  <a:noFill/>
                </a:ln>
                <a:effectLst>
                  <a:outerShdw blurRad="76200" dist="254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ea typeface="思源黑体"/>
                  </a:endParaRPr>
                </a:p>
              </p:txBody>
            </p:sp>
            <p:pic>
              <p:nvPicPr>
                <p:cNvPr id="11" name="图片 10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extLst>
                    <a:ext uri="{BEBA8EAE-BF5A-486C-A8C5-ECC9F3942E4B}">
                      <a14:imgProps xmlns:a14="http://schemas.microsoft.com/office/drawing/2010/main">
                        <a14:imgLayer r:embed="rId2">
                          <a14:imgEffect>
                            <a14:saturation sat="66000"/>
                          </a14:imgEffect>
                        </a14:imgLayer>
                      </a14:imgProps>
                    </a:ext>
                  </a:extLst>
                </a:blip>
                <a:srcRect t="76775"/>
                <a:stretch>
                  <a:fillRect/>
                </a:stretch>
              </p:blipFill>
              <p:spPr>
                <a:xfrm>
                  <a:off x="3277155" y="1287216"/>
                  <a:ext cx="1350961" cy="113512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9" name="组合 18"/>
          <p:cNvGrpSpPr/>
          <p:nvPr/>
        </p:nvGrpSpPr>
        <p:grpSpPr>
          <a:xfrm>
            <a:off x="2895600" y="957204"/>
            <a:ext cx="3276600" cy="490596"/>
            <a:chOff x="2727392" y="2746325"/>
            <a:chExt cx="2082006" cy="452759"/>
          </a:xfrm>
        </p:grpSpPr>
        <p:sp>
          <p:nvSpPr>
            <p:cNvPr id="20" name="文本框 136"/>
            <p:cNvSpPr txBox="1"/>
            <p:nvPr/>
          </p:nvSpPr>
          <p:spPr>
            <a:xfrm>
              <a:off x="2909617" y="2759564"/>
              <a:ext cx="1717554" cy="4260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 smtClean="0">
                  <a:solidFill>
                    <a:srgbClr val="C00000"/>
                  </a:solidFill>
                  <a:ea typeface="思源黑体"/>
                </a:rPr>
                <a:t>阳光心态</a:t>
              </a:r>
              <a:endParaRPr lang="zh-CN" altLang="en-US" sz="2400" b="1" dirty="0">
                <a:solidFill>
                  <a:srgbClr val="C00000"/>
                </a:solidFill>
                <a:ea typeface="思源黑体"/>
              </a:endParaRPr>
            </a:p>
          </p:txBody>
        </p:sp>
        <p:grpSp>
          <p:nvGrpSpPr>
            <p:cNvPr id="14" name="组合 20"/>
            <p:cNvGrpSpPr/>
            <p:nvPr/>
          </p:nvGrpSpPr>
          <p:grpSpPr>
            <a:xfrm>
              <a:off x="2727392" y="2746325"/>
              <a:ext cx="2082006" cy="452759"/>
              <a:chOff x="6095999" y="2039788"/>
              <a:chExt cx="3246121" cy="705910"/>
            </a:xfrm>
          </p:grpSpPr>
          <p:sp>
            <p:nvSpPr>
              <p:cNvPr id="22" name="任意多边形 21"/>
              <p:cNvSpPr/>
              <p:nvPr/>
            </p:nvSpPr>
            <p:spPr>
              <a:xfrm>
                <a:off x="6096000" y="2039788"/>
                <a:ext cx="3246120" cy="705910"/>
              </a:xfrm>
              <a:custGeom>
                <a:avLst/>
                <a:gdLst>
                  <a:gd name="connsiteX0" fmla="*/ 368297 w 3246120"/>
                  <a:gd name="connsiteY0" fmla="*/ 88606 h 705910"/>
                  <a:gd name="connsiteX1" fmla="*/ 103948 w 3246120"/>
                  <a:gd name="connsiteY1" fmla="*/ 352955 h 705910"/>
                  <a:gd name="connsiteX2" fmla="*/ 368297 w 3246120"/>
                  <a:gd name="connsiteY2" fmla="*/ 617304 h 705910"/>
                  <a:gd name="connsiteX3" fmla="*/ 2887968 w 3246120"/>
                  <a:gd name="connsiteY3" fmla="*/ 617304 h 705910"/>
                  <a:gd name="connsiteX4" fmla="*/ 3152317 w 3246120"/>
                  <a:gd name="connsiteY4" fmla="*/ 352955 h 705910"/>
                  <a:gd name="connsiteX5" fmla="*/ 2887968 w 3246120"/>
                  <a:gd name="connsiteY5" fmla="*/ 88606 h 705910"/>
                  <a:gd name="connsiteX6" fmla="*/ 352955 w 3246120"/>
                  <a:gd name="connsiteY6" fmla="*/ 0 h 705910"/>
                  <a:gd name="connsiteX7" fmla="*/ 2893165 w 3246120"/>
                  <a:gd name="connsiteY7" fmla="*/ 0 h 705910"/>
                  <a:gd name="connsiteX8" fmla="*/ 3246120 w 3246120"/>
                  <a:gd name="connsiteY8" fmla="*/ 352955 h 705910"/>
                  <a:gd name="connsiteX9" fmla="*/ 2893165 w 3246120"/>
                  <a:gd name="connsiteY9" fmla="*/ 705910 h 705910"/>
                  <a:gd name="connsiteX10" fmla="*/ 352955 w 3246120"/>
                  <a:gd name="connsiteY10" fmla="*/ 705910 h 705910"/>
                  <a:gd name="connsiteX11" fmla="*/ 0 w 3246120"/>
                  <a:gd name="connsiteY11" fmla="*/ 352955 h 705910"/>
                  <a:gd name="connsiteX12" fmla="*/ 352955 w 3246120"/>
                  <a:gd name="connsiteY12" fmla="*/ 0 h 705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246120" h="705910">
                    <a:moveTo>
                      <a:pt x="368297" y="88606"/>
                    </a:moveTo>
                    <a:cubicBezTo>
                      <a:pt x="222301" y="88606"/>
                      <a:pt x="103948" y="206959"/>
                      <a:pt x="103948" y="352955"/>
                    </a:cubicBezTo>
                    <a:cubicBezTo>
                      <a:pt x="103948" y="498951"/>
                      <a:pt x="222301" y="617304"/>
                      <a:pt x="368297" y="617304"/>
                    </a:cubicBezTo>
                    <a:lnTo>
                      <a:pt x="2887968" y="617304"/>
                    </a:lnTo>
                    <a:cubicBezTo>
                      <a:pt x="3033964" y="617304"/>
                      <a:pt x="3152317" y="498951"/>
                      <a:pt x="3152317" y="352955"/>
                    </a:cubicBezTo>
                    <a:cubicBezTo>
                      <a:pt x="3152317" y="206959"/>
                      <a:pt x="3033964" y="88606"/>
                      <a:pt x="2887968" y="88606"/>
                    </a:cubicBezTo>
                    <a:close/>
                    <a:moveTo>
                      <a:pt x="352955" y="0"/>
                    </a:moveTo>
                    <a:lnTo>
                      <a:pt x="2893165" y="0"/>
                    </a:lnTo>
                    <a:cubicBezTo>
                      <a:pt x="3088097" y="0"/>
                      <a:pt x="3246120" y="158023"/>
                      <a:pt x="3246120" y="352955"/>
                    </a:cubicBezTo>
                    <a:cubicBezTo>
                      <a:pt x="3246120" y="547887"/>
                      <a:pt x="3088097" y="705910"/>
                      <a:pt x="2893165" y="705910"/>
                    </a:cubicBezTo>
                    <a:lnTo>
                      <a:pt x="352955" y="705910"/>
                    </a:lnTo>
                    <a:cubicBezTo>
                      <a:pt x="158023" y="705910"/>
                      <a:pt x="0" y="547887"/>
                      <a:pt x="0" y="352955"/>
                    </a:cubicBezTo>
                    <a:cubicBezTo>
                      <a:pt x="0" y="158023"/>
                      <a:pt x="158023" y="0"/>
                      <a:pt x="352955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b="1" dirty="0">
                  <a:solidFill>
                    <a:srgbClr val="C00000"/>
                  </a:solidFill>
                  <a:ea typeface="思源黑体"/>
                </a:endParaRPr>
              </a:p>
            </p:txBody>
          </p:sp>
          <p:sp>
            <p:nvSpPr>
              <p:cNvPr id="23" name="圆角矩形 22"/>
              <p:cNvSpPr/>
              <p:nvPr/>
            </p:nvSpPr>
            <p:spPr>
              <a:xfrm>
                <a:off x="6194875" y="2128394"/>
                <a:ext cx="3048369" cy="528698"/>
              </a:xfrm>
              <a:prstGeom prst="roundRect">
                <a:avLst>
                  <a:gd name="adj" fmla="val 50000"/>
                </a:avLst>
              </a:prstGeom>
              <a:noFill/>
              <a:ln w="19050">
                <a:gradFill flip="none" rotWithShape="1">
                  <a:gsLst>
                    <a:gs pos="100000">
                      <a:schemeClr val="bg1">
                        <a:lumMod val="75000"/>
                      </a:schemeClr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b="1" dirty="0">
                  <a:solidFill>
                    <a:srgbClr val="C00000"/>
                  </a:solidFill>
                  <a:ea typeface="思源黑体"/>
                </a:endParaRPr>
              </a:p>
            </p:txBody>
          </p:sp>
          <p:sp>
            <p:nvSpPr>
              <p:cNvPr id="24" name="圆角矩形 23"/>
              <p:cNvSpPr/>
              <p:nvPr/>
            </p:nvSpPr>
            <p:spPr>
              <a:xfrm>
                <a:off x="6095999" y="2039788"/>
                <a:ext cx="3246120" cy="705910"/>
              </a:xfrm>
              <a:prstGeom prst="roundRect">
                <a:avLst>
                  <a:gd name="adj" fmla="val 50000"/>
                </a:avLst>
              </a:prstGeom>
              <a:noFill/>
              <a:ln w="19050"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b="1" dirty="0">
                  <a:solidFill>
                    <a:srgbClr val="C00000"/>
                  </a:solidFill>
                  <a:ea typeface="思源黑体"/>
                </a:endParaRPr>
              </a:p>
            </p:txBody>
          </p:sp>
        </p:grpSp>
      </p:grpSp>
      <p:sp>
        <p:nvSpPr>
          <p:cNvPr id="25" name="Rectangle 30"/>
          <p:cNvSpPr>
            <a:spLocks noChangeArrowheads="1"/>
          </p:cNvSpPr>
          <p:nvPr/>
        </p:nvSpPr>
        <p:spPr bwMode="auto">
          <a:xfrm>
            <a:off x="2667000" y="1842878"/>
            <a:ext cx="4114800" cy="240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C00000"/>
                </a:solidFill>
                <a:ea typeface="思源黑体"/>
              </a:rPr>
              <a:t>塑造阳光心态，保持心情舒畅；</a:t>
            </a:r>
            <a:endParaRPr lang="en-US" altLang="zh-CN" sz="2000" b="1" dirty="0" smtClean="0">
              <a:solidFill>
                <a:srgbClr val="C00000"/>
              </a:solidFill>
              <a:ea typeface="思源黑体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C00000"/>
                </a:solidFill>
                <a:ea typeface="思源黑体"/>
              </a:rPr>
              <a:t>精诚团结，共同发展，和谐团队；</a:t>
            </a:r>
            <a:endParaRPr lang="en-US" altLang="zh-CN" sz="2000" b="1" dirty="0" smtClean="0">
              <a:solidFill>
                <a:srgbClr val="C00000"/>
              </a:solidFill>
              <a:ea typeface="思源黑体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ea typeface="思源黑体"/>
              </a:rPr>
              <a:t>生命的质量取决于每天的心态；</a:t>
            </a:r>
            <a:endParaRPr lang="en-US" altLang="zh-CN" sz="2000" dirty="0" smtClean="0">
              <a:ea typeface="思源黑体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ea typeface="思源黑体"/>
              </a:rPr>
              <a:t>工作的质量决定了团队的力量；</a:t>
            </a:r>
            <a:endParaRPr lang="en-US" altLang="zh-CN" sz="2000" dirty="0" smtClean="0">
              <a:ea typeface="思源黑体"/>
            </a:endParaRPr>
          </a:p>
          <a:p>
            <a:pPr>
              <a:lnSpc>
                <a:spcPct val="150000"/>
              </a:lnSpc>
              <a:buNone/>
            </a:pPr>
            <a:r>
              <a:rPr lang="zh-CN" altLang="en-US" sz="2000" dirty="0" smtClean="0">
                <a:ea typeface="思源黑体"/>
              </a:rPr>
              <a:t>团队的力量带动了科室的发展；</a:t>
            </a:r>
            <a:endParaRPr lang="en-US" altLang="zh-CN" sz="2000" dirty="0" smtClean="0">
              <a:ea typeface="思源黑体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/>
          <p:cNvGrpSpPr/>
          <p:nvPr/>
        </p:nvGrpSpPr>
        <p:grpSpPr>
          <a:xfrm>
            <a:off x="1135421" y="14458"/>
            <a:ext cx="6873159" cy="4595642"/>
            <a:chOff x="2960729" y="1069503"/>
            <a:chExt cx="6270543" cy="4547527"/>
          </a:xfrm>
        </p:grpSpPr>
        <p:sp>
          <p:nvSpPr>
            <p:cNvPr id="5" name="矩形 4"/>
            <p:cNvSpPr/>
            <p:nvPr/>
          </p:nvSpPr>
          <p:spPr>
            <a:xfrm>
              <a:off x="2960729" y="1984502"/>
              <a:ext cx="6270543" cy="363252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54000" dist="127000" dir="2700000" algn="tl" rotWithShape="0">
                <a:prstClr val="black">
                  <a:alpha val="2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ea typeface="思源黑体"/>
              </a:endParaRPr>
            </a:p>
          </p:txBody>
        </p:sp>
        <p:grpSp>
          <p:nvGrpSpPr>
            <p:cNvPr id="3" name="组合 5"/>
            <p:cNvGrpSpPr/>
            <p:nvPr/>
          </p:nvGrpSpPr>
          <p:grpSpPr>
            <a:xfrm>
              <a:off x="3294177" y="1069503"/>
              <a:ext cx="5603647" cy="1337794"/>
              <a:chOff x="3277155" y="1287216"/>
              <a:chExt cx="5603647" cy="1337794"/>
            </a:xfrm>
          </p:grpSpPr>
          <p:grpSp>
            <p:nvGrpSpPr>
              <p:cNvPr id="4" name="组合 6"/>
              <p:cNvGrpSpPr/>
              <p:nvPr/>
            </p:nvGrpSpPr>
            <p:grpSpPr>
              <a:xfrm>
                <a:off x="3277155" y="1287216"/>
                <a:ext cx="1350961" cy="1337794"/>
                <a:chOff x="3277155" y="1287216"/>
                <a:chExt cx="1350961" cy="1337794"/>
              </a:xfrm>
            </p:grpSpPr>
            <p:grpSp>
              <p:nvGrpSpPr>
                <p:cNvPr id="6" name="组合 13"/>
                <p:cNvGrpSpPr/>
                <p:nvPr/>
              </p:nvGrpSpPr>
              <p:grpSpPr>
                <a:xfrm flipV="1">
                  <a:off x="3897517" y="1291486"/>
                  <a:ext cx="107223" cy="944474"/>
                  <a:chOff x="4397738" y="4219255"/>
                  <a:chExt cx="107223" cy="944474"/>
                </a:xfrm>
              </p:grpSpPr>
              <p:sp>
                <p:nvSpPr>
                  <p:cNvPr id="17" name="矩形 16"/>
                  <p:cNvSpPr/>
                  <p:nvPr/>
                </p:nvSpPr>
                <p:spPr>
                  <a:xfrm>
                    <a:off x="4430680" y="4219255"/>
                    <a:ext cx="41340" cy="832057"/>
                  </a:xfrm>
                  <a:prstGeom prst="rect">
                    <a:avLst/>
                  </a:prstGeom>
                  <a:gradFill>
                    <a:gsLst>
                      <a:gs pos="50000">
                        <a:schemeClr val="tx1">
                          <a:lumMod val="65000"/>
                          <a:lumOff val="35000"/>
                        </a:schemeClr>
                      </a:gs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0" scaled="0"/>
                  </a:gradFill>
                  <a:ln>
                    <a:noFill/>
                  </a:ln>
                  <a:scene3d>
                    <a:camera prst="orthographicFront"/>
                    <a:lightRig rig="threePt" dir="t"/>
                  </a:scene3d>
                  <a:sp3d>
                    <a:bevelT w="19050" h="6350" prst="angle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ea typeface="思源黑体"/>
                    </a:endParaRPr>
                  </a:p>
                </p:txBody>
              </p:sp>
              <p:sp>
                <p:nvSpPr>
                  <p:cNvPr id="18" name="任意多边形 17"/>
                  <p:cNvSpPr/>
                  <p:nvPr/>
                </p:nvSpPr>
                <p:spPr>
                  <a:xfrm>
                    <a:off x="4397738" y="4993542"/>
                    <a:ext cx="107223" cy="170187"/>
                  </a:xfrm>
                  <a:custGeom>
                    <a:avLst/>
                    <a:gdLst>
                      <a:gd name="connsiteX0" fmla="*/ 0 w 229839"/>
                      <a:gd name="connsiteY0" fmla="*/ 0 h 123110"/>
                      <a:gd name="connsiteX1" fmla="*/ 229839 w 229839"/>
                      <a:gd name="connsiteY1" fmla="*/ 0 h 123110"/>
                      <a:gd name="connsiteX2" fmla="*/ 229839 w 229839"/>
                      <a:gd name="connsiteY2" fmla="*/ 123110 h 123110"/>
                      <a:gd name="connsiteX3" fmla="*/ 0 w 229839"/>
                      <a:gd name="connsiteY3" fmla="*/ 123110 h 1231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9839" h="123110">
                        <a:moveTo>
                          <a:pt x="0" y="0"/>
                        </a:moveTo>
                        <a:lnTo>
                          <a:pt x="229839" y="0"/>
                        </a:lnTo>
                        <a:lnTo>
                          <a:pt x="229839" y="123110"/>
                        </a:lnTo>
                        <a:lnTo>
                          <a:pt x="0" y="123110"/>
                        </a:lnTo>
                        <a:close/>
                      </a:path>
                    </a:pathLst>
                  </a:custGeom>
                  <a:gradFill>
                    <a:gsLst>
                      <a:gs pos="50000">
                        <a:schemeClr val="tx1">
                          <a:lumMod val="65000"/>
                          <a:lumOff val="35000"/>
                        </a:schemeClr>
                      </a:gs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0" scaled="0"/>
                  </a:gradFill>
                  <a:ln>
                    <a:noFill/>
                  </a:ln>
                  <a:scene3d>
                    <a:camera prst="orthographicFront"/>
                    <a:lightRig rig="threePt" dir="t"/>
                  </a:scene3d>
                  <a:sp3d>
                    <a:bevelT w="12700" h="6350" prst="angle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zh-CN" altLang="en-US" sz="1100" dirty="0">
                      <a:ea typeface="思源黑体"/>
                    </a:endParaRPr>
                  </a:p>
                </p:txBody>
              </p:sp>
            </p:grpSp>
            <p:sp>
              <p:nvSpPr>
                <p:cNvPr id="15" name="任意多边形 14"/>
                <p:cNvSpPr/>
                <p:nvPr/>
              </p:nvSpPr>
              <p:spPr>
                <a:xfrm>
                  <a:off x="3535839" y="2167810"/>
                  <a:ext cx="830580" cy="457200"/>
                </a:xfrm>
                <a:custGeom>
                  <a:avLst/>
                  <a:gdLst>
                    <a:gd name="connsiteX0" fmla="*/ 0 w 830580"/>
                    <a:gd name="connsiteY0" fmla="*/ 0 h 457200"/>
                    <a:gd name="connsiteX1" fmla="*/ 830580 w 830580"/>
                    <a:gd name="connsiteY1" fmla="*/ 0 h 457200"/>
                    <a:gd name="connsiteX2" fmla="*/ 830580 w 830580"/>
                    <a:gd name="connsiteY2" fmla="*/ 457200 h 457200"/>
                    <a:gd name="connsiteX3" fmla="*/ 608210 w 830580"/>
                    <a:gd name="connsiteY3" fmla="*/ 457200 h 457200"/>
                    <a:gd name="connsiteX4" fmla="*/ 608210 w 830580"/>
                    <a:gd name="connsiteY4" fmla="*/ 415966 h 457200"/>
                    <a:gd name="connsiteX5" fmla="*/ 573326 w 830580"/>
                    <a:gd name="connsiteY5" fmla="*/ 415966 h 457200"/>
                    <a:gd name="connsiteX6" fmla="*/ 532092 w 830580"/>
                    <a:gd name="connsiteY6" fmla="*/ 457200 h 457200"/>
                    <a:gd name="connsiteX7" fmla="*/ 298488 w 830580"/>
                    <a:gd name="connsiteY7" fmla="*/ 457200 h 457200"/>
                    <a:gd name="connsiteX8" fmla="*/ 257254 w 830580"/>
                    <a:gd name="connsiteY8" fmla="*/ 415966 h 457200"/>
                    <a:gd name="connsiteX9" fmla="*/ 222370 w 830580"/>
                    <a:gd name="connsiteY9" fmla="*/ 415966 h 457200"/>
                    <a:gd name="connsiteX10" fmla="*/ 222370 w 830580"/>
                    <a:gd name="connsiteY10" fmla="*/ 457200 h 457200"/>
                    <a:gd name="connsiteX11" fmla="*/ 0 w 830580"/>
                    <a:gd name="connsiteY11" fmla="*/ 457200 h 457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830580" h="457200">
                      <a:moveTo>
                        <a:pt x="0" y="0"/>
                      </a:moveTo>
                      <a:lnTo>
                        <a:pt x="830580" y="0"/>
                      </a:lnTo>
                      <a:lnTo>
                        <a:pt x="830580" y="457200"/>
                      </a:lnTo>
                      <a:lnTo>
                        <a:pt x="608210" y="457200"/>
                      </a:lnTo>
                      <a:lnTo>
                        <a:pt x="608210" y="415966"/>
                      </a:lnTo>
                      <a:lnTo>
                        <a:pt x="573326" y="415966"/>
                      </a:lnTo>
                      <a:lnTo>
                        <a:pt x="532092" y="457200"/>
                      </a:lnTo>
                      <a:lnTo>
                        <a:pt x="298488" y="457200"/>
                      </a:lnTo>
                      <a:lnTo>
                        <a:pt x="257254" y="415966"/>
                      </a:lnTo>
                      <a:lnTo>
                        <a:pt x="222370" y="415966"/>
                      </a:lnTo>
                      <a:lnTo>
                        <a:pt x="222370" y="457200"/>
                      </a:lnTo>
                      <a:lnTo>
                        <a:pt x="0" y="457200"/>
                      </a:lnTo>
                      <a:close/>
                    </a:path>
                  </a:pathLst>
                </a:custGeom>
                <a:gradFill>
                  <a:gsLst>
                    <a:gs pos="93000">
                      <a:srgbClr val="363638"/>
                    </a:gs>
                    <a:gs pos="7000">
                      <a:srgbClr val="313132"/>
                    </a:gs>
                    <a:gs pos="46000">
                      <a:srgbClr val="3B3B3D"/>
                    </a:gs>
                    <a:gs pos="93000">
                      <a:schemeClr val="tx1">
                        <a:lumMod val="85000"/>
                        <a:lumOff val="15000"/>
                      </a:schemeClr>
                    </a:gs>
                    <a:gs pos="7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ln>
                  <a:noFill/>
                </a:ln>
                <a:effectLst>
                  <a:outerShdw blurRad="76200" dist="254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ea typeface="思源黑体"/>
                  </a:endParaRPr>
                </a:p>
              </p:txBody>
            </p:sp>
            <p:pic>
              <p:nvPicPr>
                <p:cNvPr id="16" name="图片 15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extLst>
                    <a:ext uri="{BEBA8EAE-BF5A-486C-A8C5-ECC9F3942E4B}">
                      <a14:imgProps xmlns:a14="http://schemas.microsoft.com/office/drawing/2010/main">
                        <a14:imgLayer r:embed="rId2">
                          <a14:imgEffect>
                            <a14:saturation sat="66000"/>
                          </a14:imgEffect>
                        </a14:imgLayer>
                      </a14:imgProps>
                    </a:ext>
                  </a:extLst>
                </a:blip>
                <a:srcRect t="76775"/>
                <a:stretch>
                  <a:fillRect/>
                </a:stretch>
              </p:blipFill>
              <p:spPr>
                <a:xfrm>
                  <a:off x="3277155" y="1287216"/>
                  <a:ext cx="1350961" cy="113512"/>
                </a:xfrm>
                <a:prstGeom prst="rect">
                  <a:avLst/>
                </a:prstGeom>
              </p:spPr>
            </p:pic>
          </p:grpSp>
          <p:grpSp>
            <p:nvGrpSpPr>
              <p:cNvPr id="7" name="组合 7"/>
              <p:cNvGrpSpPr/>
              <p:nvPr/>
            </p:nvGrpSpPr>
            <p:grpSpPr>
              <a:xfrm>
                <a:off x="7529841" y="1287216"/>
                <a:ext cx="1350961" cy="1337794"/>
                <a:chOff x="3277155" y="1287216"/>
                <a:chExt cx="1350961" cy="1337794"/>
              </a:xfrm>
            </p:grpSpPr>
            <p:grpSp>
              <p:nvGrpSpPr>
                <p:cNvPr id="8" name="组合 8"/>
                <p:cNvGrpSpPr/>
                <p:nvPr/>
              </p:nvGrpSpPr>
              <p:grpSpPr>
                <a:xfrm flipV="1">
                  <a:off x="3897517" y="1291486"/>
                  <a:ext cx="107223" cy="944474"/>
                  <a:chOff x="4397738" y="4219255"/>
                  <a:chExt cx="107223" cy="944474"/>
                </a:xfrm>
              </p:grpSpPr>
              <p:sp>
                <p:nvSpPr>
                  <p:cNvPr id="12" name="矩形 11"/>
                  <p:cNvSpPr/>
                  <p:nvPr/>
                </p:nvSpPr>
                <p:spPr>
                  <a:xfrm>
                    <a:off x="4430680" y="4219255"/>
                    <a:ext cx="41340" cy="832057"/>
                  </a:xfrm>
                  <a:prstGeom prst="rect">
                    <a:avLst/>
                  </a:prstGeom>
                  <a:gradFill>
                    <a:gsLst>
                      <a:gs pos="50000">
                        <a:schemeClr val="tx1">
                          <a:lumMod val="65000"/>
                          <a:lumOff val="35000"/>
                        </a:schemeClr>
                      </a:gs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0" scaled="0"/>
                  </a:gradFill>
                  <a:ln>
                    <a:noFill/>
                  </a:ln>
                  <a:scene3d>
                    <a:camera prst="orthographicFront"/>
                    <a:lightRig rig="threePt" dir="t"/>
                  </a:scene3d>
                  <a:sp3d>
                    <a:bevelT w="19050" h="6350" prst="angle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ea typeface="思源黑体"/>
                    </a:endParaRPr>
                  </a:p>
                </p:txBody>
              </p:sp>
              <p:sp>
                <p:nvSpPr>
                  <p:cNvPr id="13" name="任意多边形 12"/>
                  <p:cNvSpPr/>
                  <p:nvPr/>
                </p:nvSpPr>
                <p:spPr>
                  <a:xfrm>
                    <a:off x="4397738" y="4993542"/>
                    <a:ext cx="107223" cy="170187"/>
                  </a:xfrm>
                  <a:custGeom>
                    <a:avLst/>
                    <a:gdLst>
                      <a:gd name="connsiteX0" fmla="*/ 0 w 229839"/>
                      <a:gd name="connsiteY0" fmla="*/ 0 h 123110"/>
                      <a:gd name="connsiteX1" fmla="*/ 229839 w 229839"/>
                      <a:gd name="connsiteY1" fmla="*/ 0 h 123110"/>
                      <a:gd name="connsiteX2" fmla="*/ 229839 w 229839"/>
                      <a:gd name="connsiteY2" fmla="*/ 123110 h 123110"/>
                      <a:gd name="connsiteX3" fmla="*/ 0 w 229839"/>
                      <a:gd name="connsiteY3" fmla="*/ 123110 h 1231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9839" h="123110">
                        <a:moveTo>
                          <a:pt x="0" y="0"/>
                        </a:moveTo>
                        <a:lnTo>
                          <a:pt x="229839" y="0"/>
                        </a:lnTo>
                        <a:lnTo>
                          <a:pt x="229839" y="123110"/>
                        </a:lnTo>
                        <a:lnTo>
                          <a:pt x="0" y="123110"/>
                        </a:lnTo>
                        <a:close/>
                      </a:path>
                    </a:pathLst>
                  </a:custGeom>
                  <a:gradFill>
                    <a:gsLst>
                      <a:gs pos="50000">
                        <a:schemeClr val="tx1">
                          <a:lumMod val="65000"/>
                          <a:lumOff val="35000"/>
                        </a:schemeClr>
                      </a:gs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0" scaled="0"/>
                  </a:gradFill>
                  <a:ln>
                    <a:noFill/>
                  </a:ln>
                  <a:scene3d>
                    <a:camera prst="orthographicFront"/>
                    <a:lightRig rig="threePt" dir="t"/>
                  </a:scene3d>
                  <a:sp3d>
                    <a:bevelT w="12700" h="6350" prst="angle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zh-CN" altLang="en-US" sz="1100" dirty="0">
                      <a:ea typeface="思源黑体"/>
                    </a:endParaRPr>
                  </a:p>
                </p:txBody>
              </p:sp>
            </p:grpSp>
            <p:sp>
              <p:nvSpPr>
                <p:cNvPr id="10" name="任意多边形 9"/>
                <p:cNvSpPr/>
                <p:nvPr/>
              </p:nvSpPr>
              <p:spPr>
                <a:xfrm>
                  <a:off x="3535839" y="2167810"/>
                  <a:ext cx="830580" cy="457200"/>
                </a:xfrm>
                <a:custGeom>
                  <a:avLst/>
                  <a:gdLst>
                    <a:gd name="connsiteX0" fmla="*/ 0 w 830580"/>
                    <a:gd name="connsiteY0" fmla="*/ 0 h 457200"/>
                    <a:gd name="connsiteX1" fmla="*/ 830580 w 830580"/>
                    <a:gd name="connsiteY1" fmla="*/ 0 h 457200"/>
                    <a:gd name="connsiteX2" fmla="*/ 830580 w 830580"/>
                    <a:gd name="connsiteY2" fmla="*/ 457200 h 457200"/>
                    <a:gd name="connsiteX3" fmla="*/ 608210 w 830580"/>
                    <a:gd name="connsiteY3" fmla="*/ 457200 h 457200"/>
                    <a:gd name="connsiteX4" fmla="*/ 608210 w 830580"/>
                    <a:gd name="connsiteY4" fmla="*/ 415966 h 457200"/>
                    <a:gd name="connsiteX5" fmla="*/ 573326 w 830580"/>
                    <a:gd name="connsiteY5" fmla="*/ 415966 h 457200"/>
                    <a:gd name="connsiteX6" fmla="*/ 532092 w 830580"/>
                    <a:gd name="connsiteY6" fmla="*/ 457200 h 457200"/>
                    <a:gd name="connsiteX7" fmla="*/ 298488 w 830580"/>
                    <a:gd name="connsiteY7" fmla="*/ 457200 h 457200"/>
                    <a:gd name="connsiteX8" fmla="*/ 257254 w 830580"/>
                    <a:gd name="connsiteY8" fmla="*/ 415966 h 457200"/>
                    <a:gd name="connsiteX9" fmla="*/ 222370 w 830580"/>
                    <a:gd name="connsiteY9" fmla="*/ 415966 h 457200"/>
                    <a:gd name="connsiteX10" fmla="*/ 222370 w 830580"/>
                    <a:gd name="connsiteY10" fmla="*/ 457200 h 457200"/>
                    <a:gd name="connsiteX11" fmla="*/ 0 w 830580"/>
                    <a:gd name="connsiteY11" fmla="*/ 457200 h 457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830580" h="457200">
                      <a:moveTo>
                        <a:pt x="0" y="0"/>
                      </a:moveTo>
                      <a:lnTo>
                        <a:pt x="830580" y="0"/>
                      </a:lnTo>
                      <a:lnTo>
                        <a:pt x="830580" y="457200"/>
                      </a:lnTo>
                      <a:lnTo>
                        <a:pt x="608210" y="457200"/>
                      </a:lnTo>
                      <a:lnTo>
                        <a:pt x="608210" y="415966"/>
                      </a:lnTo>
                      <a:lnTo>
                        <a:pt x="573326" y="415966"/>
                      </a:lnTo>
                      <a:lnTo>
                        <a:pt x="532092" y="457200"/>
                      </a:lnTo>
                      <a:lnTo>
                        <a:pt x="298488" y="457200"/>
                      </a:lnTo>
                      <a:lnTo>
                        <a:pt x="257254" y="415966"/>
                      </a:lnTo>
                      <a:lnTo>
                        <a:pt x="222370" y="415966"/>
                      </a:lnTo>
                      <a:lnTo>
                        <a:pt x="222370" y="457200"/>
                      </a:lnTo>
                      <a:lnTo>
                        <a:pt x="0" y="457200"/>
                      </a:lnTo>
                      <a:close/>
                    </a:path>
                  </a:pathLst>
                </a:custGeom>
                <a:gradFill>
                  <a:gsLst>
                    <a:gs pos="93000">
                      <a:srgbClr val="363638"/>
                    </a:gs>
                    <a:gs pos="7000">
                      <a:srgbClr val="313132"/>
                    </a:gs>
                    <a:gs pos="46000">
                      <a:srgbClr val="3B3B3D"/>
                    </a:gs>
                    <a:gs pos="93000">
                      <a:schemeClr val="tx1">
                        <a:lumMod val="85000"/>
                        <a:lumOff val="15000"/>
                      </a:schemeClr>
                    </a:gs>
                    <a:gs pos="7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ln>
                  <a:noFill/>
                </a:ln>
                <a:effectLst>
                  <a:outerShdw blurRad="76200" dist="254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ea typeface="思源黑体"/>
                  </a:endParaRPr>
                </a:p>
              </p:txBody>
            </p:sp>
            <p:pic>
              <p:nvPicPr>
                <p:cNvPr id="11" name="图片 10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extLst>
                    <a:ext uri="{BEBA8EAE-BF5A-486C-A8C5-ECC9F3942E4B}">
                      <a14:imgProps xmlns:a14="http://schemas.microsoft.com/office/drawing/2010/main">
                        <a14:imgLayer r:embed="rId2">
                          <a14:imgEffect>
                            <a14:saturation sat="66000"/>
                          </a14:imgEffect>
                        </a14:imgLayer>
                      </a14:imgProps>
                    </a:ext>
                  </a:extLst>
                </a:blip>
                <a:srcRect t="76775"/>
                <a:stretch>
                  <a:fillRect/>
                </a:stretch>
              </p:blipFill>
              <p:spPr>
                <a:xfrm>
                  <a:off x="3277155" y="1287216"/>
                  <a:ext cx="1350961" cy="113512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9" name="组合 18"/>
          <p:cNvGrpSpPr/>
          <p:nvPr/>
        </p:nvGrpSpPr>
        <p:grpSpPr>
          <a:xfrm>
            <a:off x="2895600" y="957204"/>
            <a:ext cx="3276600" cy="490596"/>
            <a:chOff x="2727392" y="2746325"/>
            <a:chExt cx="2082006" cy="452759"/>
          </a:xfrm>
        </p:grpSpPr>
        <p:sp>
          <p:nvSpPr>
            <p:cNvPr id="20" name="文本框 136"/>
            <p:cNvSpPr txBox="1"/>
            <p:nvPr/>
          </p:nvSpPr>
          <p:spPr>
            <a:xfrm>
              <a:off x="2909617" y="2759562"/>
              <a:ext cx="1717554" cy="4260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 smtClean="0">
                  <a:ea typeface="思源黑体"/>
                </a:rPr>
                <a:t>塑造自己</a:t>
              </a:r>
              <a:endParaRPr lang="zh-CN" altLang="en-US" sz="2400" b="1" dirty="0">
                <a:solidFill>
                  <a:srgbClr val="C00000"/>
                </a:solidFill>
                <a:ea typeface="思源黑体"/>
              </a:endParaRPr>
            </a:p>
          </p:txBody>
        </p:sp>
        <p:grpSp>
          <p:nvGrpSpPr>
            <p:cNvPr id="14" name="组合 20"/>
            <p:cNvGrpSpPr/>
            <p:nvPr/>
          </p:nvGrpSpPr>
          <p:grpSpPr>
            <a:xfrm>
              <a:off x="2727392" y="2746325"/>
              <a:ext cx="2082006" cy="452759"/>
              <a:chOff x="6095999" y="2039788"/>
              <a:chExt cx="3246121" cy="705910"/>
            </a:xfrm>
          </p:grpSpPr>
          <p:sp>
            <p:nvSpPr>
              <p:cNvPr id="22" name="任意多边形 21"/>
              <p:cNvSpPr/>
              <p:nvPr/>
            </p:nvSpPr>
            <p:spPr>
              <a:xfrm>
                <a:off x="6096000" y="2039788"/>
                <a:ext cx="3246120" cy="705910"/>
              </a:xfrm>
              <a:custGeom>
                <a:avLst/>
                <a:gdLst>
                  <a:gd name="connsiteX0" fmla="*/ 368297 w 3246120"/>
                  <a:gd name="connsiteY0" fmla="*/ 88606 h 705910"/>
                  <a:gd name="connsiteX1" fmla="*/ 103948 w 3246120"/>
                  <a:gd name="connsiteY1" fmla="*/ 352955 h 705910"/>
                  <a:gd name="connsiteX2" fmla="*/ 368297 w 3246120"/>
                  <a:gd name="connsiteY2" fmla="*/ 617304 h 705910"/>
                  <a:gd name="connsiteX3" fmla="*/ 2887968 w 3246120"/>
                  <a:gd name="connsiteY3" fmla="*/ 617304 h 705910"/>
                  <a:gd name="connsiteX4" fmla="*/ 3152317 w 3246120"/>
                  <a:gd name="connsiteY4" fmla="*/ 352955 h 705910"/>
                  <a:gd name="connsiteX5" fmla="*/ 2887968 w 3246120"/>
                  <a:gd name="connsiteY5" fmla="*/ 88606 h 705910"/>
                  <a:gd name="connsiteX6" fmla="*/ 352955 w 3246120"/>
                  <a:gd name="connsiteY6" fmla="*/ 0 h 705910"/>
                  <a:gd name="connsiteX7" fmla="*/ 2893165 w 3246120"/>
                  <a:gd name="connsiteY7" fmla="*/ 0 h 705910"/>
                  <a:gd name="connsiteX8" fmla="*/ 3246120 w 3246120"/>
                  <a:gd name="connsiteY8" fmla="*/ 352955 h 705910"/>
                  <a:gd name="connsiteX9" fmla="*/ 2893165 w 3246120"/>
                  <a:gd name="connsiteY9" fmla="*/ 705910 h 705910"/>
                  <a:gd name="connsiteX10" fmla="*/ 352955 w 3246120"/>
                  <a:gd name="connsiteY10" fmla="*/ 705910 h 705910"/>
                  <a:gd name="connsiteX11" fmla="*/ 0 w 3246120"/>
                  <a:gd name="connsiteY11" fmla="*/ 352955 h 705910"/>
                  <a:gd name="connsiteX12" fmla="*/ 352955 w 3246120"/>
                  <a:gd name="connsiteY12" fmla="*/ 0 h 705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246120" h="705910">
                    <a:moveTo>
                      <a:pt x="368297" y="88606"/>
                    </a:moveTo>
                    <a:cubicBezTo>
                      <a:pt x="222301" y="88606"/>
                      <a:pt x="103948" y="206959"/>
                      <a:pt x="103948" y="352955"/>
                    </a:cubicBezTo>
                    <a:cubicBezTo>
                      <a:pt x="103948" y="498951"/>
                      <a:pt x="222301" y="617304"/>
                      <a:pt x="368297" y="617304"/>
                    </a:cubicBezTo>
                    <a:lnTo>
                      <a:pt x="2887968" y="617304"/>
                    </a:lnTo>
                    <a:cubicBezTo>
                      <a:pt x="3033964" y="617304"/>
                      <a:pt x="3152317" y="498951"/>
                      <a:pt x="3152317" y="352955"/>
                    </a:cubicBezTo>
                    <a:cubicBezTo>
                      <a:pt x="3152317" y="206959"/>
                      <a:pt x="3033964" y="88606"/>
                      <a:pt x="2887968" y="88606"/>
                    </a:cubicBezTo>
                    <a:close/>
                    <a:moveTo>
                      <a:pt x="352955" y="0"/>
                    </a:moveTo>
                    <a:lnTo>
                      <a:pt x="2893165" y="0"/>
                    </a:lnTo>
                    <a:cubicBezTo>
                      <a:pt x="3088097" y="0"/>
                      <a:pt x="3246120" y="158023"/>
                      <a:pt x="3246120" y="352955"/>
                    </a:cubicBezTo>
                    <a:cubicBezTo>
                      <a:pt x="3246120" y="547887"/>
                      <a:pt x="3088097" y="705910"/>
                      <a:pt x="2893165" y="705910"/>
                    </a:cubicBezTo>
                    <a:lnTo>
                      <a:pt x="352955" y="705910"/>
                    </a:lnTo>
                    <a:cubicBezTo>
                      <a:pt x="158023" y="705910"/>
                      <a:pt x="0" y="547887"/>
                      <a:pt x="0" y="352955"/>
                    </a:cubicBezTo>
                    <a:cubicBezTo>
                      <a:pt x="0" y="158023"/>
                      <a:pt x="158023" y="0"/>
                      <a:pt x="352955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b="1" dirty="0">
                  <a:solidFill>
                    <a:srgbClr val="C00000"/>
                  </a:solidFill>
                  <a:ea typeface="思源黑体"/>
                </a:endParaRPr>
              </a:p>
            </p:txBody>
          </p:sp>
          <p:sp>
            <p:nvSpPr>
              <p:cNvPr id="23" name="圆角矩形 22"/>
              <p:cNvSpPr/>
              <p:nvPr/>
            </p:nvSpPr>
            <p:spPr>
              <a:xfrm>
                <a:off x="6194875" y="2128394"/>
                <a:ext cx="3048369" cy="528698"/>
              </a:xfrm>
              <a:prstGeom prst="roundRect">
                <a:avLst>
                  <a:gd name="adj" fmla="val 50000"/>
                </a:avLst>
              </a:prstGeom>
              <a:noFill/>
              <a:ln w="19050">
                <a:gradFill flip="none" rotWithShape="1">
                  <a:gsLst>
                    <a:gs pos="100000">
                      <a:schemeClr val="bg1">
                        <a:lumMod val="75000"/>
                      </a:schemeClr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b="1" dirty="0">
                  <a:solidFill>
                    <a:srgbClr val="C00000"/>
                  </a:solidFill>
                  <a:ea typeface="思源黑体"/>
                </a:endParaRPr>
              </a:p>
            </p:txBody>
          </p:sp>
          <p:sp>
            <p:nvSpPr>
              <p:cNvPr id="24" name="圆角矩形 23"/>
              <p:cNvSpPr/>
              <p:nvPr/>
            </p:nvSpPr>
            <p:spPr>
              <a:xfrm>
                <a:off x="6095999" y="2039788"/>
                <a:ext cx="3246120" cy="705910"/>
              </a:xfrm>
              <a:prstGeom prst="roundRect">
                <a:avLst>
                  <a:gd name="adj" fmla="val 50000"/>
                </a:avLst>
              </a:prstGeom>
              <a:noFill/>
              <a:ln w="19050"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b="1" dirty="0">
                  <a:solidFill>
                    <a:srgbClr val="C00000"/>
                  </a:solidFill>
                  <a:ea typeface="思源黑体"/>
                </a:endParaRPr>
              </a:p>
            </p:txBody>
          </p:sp>
        </p:grpSp>
      </p:grpSp>
      <p:sp>
        <p:nvSpPr>
          <p:cNvPr id="25" name="Rectangle 30"/>
          <p:cNvSpPr>
            <a:spLocks noChangeArrowheads="1"/>
          </p:cNvSpPr>
          <p:nvPr/>
        </p:nvSpPr>
        <p:spPr bwMode="auto">
          <a:xfrm>
            <a:off x="2133600" y="1885950"/>
            <a:ext cx="5181600" cy="240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000" dirty="0" smtClean="0">
                <a:ea typeface="思源黑体"/>
              </a:rPr>
              <a:t>塑造阳光心态一快乐自己</a:t>
            </a:r>
            <a:br>
              <a:rPr lang="zh-CN" altLang="en-US" sz="2000" dirty="0" smtClean="0">
                <a:ea typeface="思源黑体"/>
              </a:rPr>
            </a:br>
            <a:r>
              <a:rPr lang="zh-CN" altLang="en-US" sz="2000" dirty="0" smtClean="0">
                <a:ea typeface="思源黑体"/>
              </a:rPr>
              <a:t>塑造感恩心态</a:t>
            </a:r>
            <a:br>
              <a:rPr lang="zh-CN" altLang="en-US" sz="2000" dirty="0" smtClean="0">
                <a:ea typeface="思源黑体"/>
              </a:rPr>
            </a:br>
            <a:r>
              <a:rPr lang="zh-CN" altLang="en-US" sz="2000" dirty="0" smtClean="0">
                <a:ea typeface="思源黑体"/>
              </a:rPr>
              <a:t>感恩惜福知足常乐</a:t>
            </a:r>
            <a:br>
              <a:rPr lang="zh-CN" altLang="en-US" sz="2000" dirty="0" smtClean="0">
                <a:ea typeface="思源黑体"/>
              </a:rPr>
            </a:br>
            <a:r>
              <a:rPr lang="zh-CN" altLang="en-US" sz="2000" dirty="0" smtClean="0">
                <a:ea typeface="思源黑体"/>
              </a:rPr>
              <a:t>塑造将军心态一一发展自己，必将受到重用</a:t>
            </a:r>
            <a:br>
              <a:rPr lang="zh-CN" altLang="en-US" sz="2000" dirty="0" smtClean="0">
                <a:ea typeface="思源黑体"/>
              </a:rPr>
            </a:br>
            <a:r>
              <a:rPr lang="zh-CN" altLang="en-US" sz="2000" dirty="0" smtClean="0">
                <a:ea typeface="思源黑体"/>
              </a:rPr>
              <a:t>塑造共赢心态一团队共同发展</a:t>
            </a:r>
            <a:endParaRPr lang="en-US" altLang="zh-CN" sz="2000" dirty="0" smtClean="0">
              <a:ea typeface="思源黑体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/>
          <p:cNvGrpSpPr/>
          <p:nvPr/>
        </p:nvGrpSpPr>
        <p:grpSpPr>
          <a:xfrm>
            <a:off x="1135421" y="14458"/>
            <a:ext cx="6873159" cy="4595642"/>
            <a:chOff x="2960729" y="1069503"/>
            <a:chExt cx="6270543" cy="4547527"/>
          </a:xfrm>
        </p:grpSpPr>
        <p:sp>
          <p:nvSpPr>
            <p:cNvPr id="5" name="矩形 4"/>
            <p:cNvSpPr/>
            <p:nvPr/>
          </p:nvSpPr>
          <p:spPr>
            <a:xfrm>
              <a:off x="2960729" y="1984502"/>
              <a:ext cx="6270543" cy="363252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54000" dist="127000" dir="2700000" algn="tl" rotWithShape="0">
                <a:prstClr val="black">
                  <a:alpha val="2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ea typeface="思源黑体"/>
              </a:endParaRPr>
            </a:p>
          </p:txBody>
        </p:sp>
        <p:grpSp>
          <p:nvGrpSpPr>
            <p:cNvPr id="3" name="组合 5"/>
            <p:cNvGrpSpPr/>
            <p:nvPr/>
          </p:nvGrpSpPr>
          <p:grpSpPr>
            <a:xfrm>
              <a:off x="3294177" y="1069503"/>
              <a:ext cx="5603647" cy="1337794"/>
              <a:chOff x="3277155" y="1287216"/>
              <a:chExt cx="5603647" cy="1337794"/>
            </a:xfrm>
          </p:grpSpPr>
          <p:grpSp>
            <p:nvGrpSpPr>
              <p:cNvPr id="4" name="组合 6"/>
              <p:cNvGrpSpPr/>
              <p:nvPr/>
            </p:nvGrpSpPr>
            <p:grpSpPr>
              <a:xfrm>
                <a:off x="3277155" y="1287216"/>
                <a:ext cx="1350961" cy="1337794"/>
                <a:chOff x="3277155" y="1287216"/>
                <a:chExt cx="1350961" cy="1337794"/>
              </a:xfrm>
            </p:grpSpPr>
            <p:grpSp>
              <p:nvGrpSpPr>
                <p:cNvPr id="6" name="组合 13"/>
                <p:cNvGrpSpPr/>
                <p:nvPr/>
              </p:nvGrpSpPr>
              <p:grpSpPr>
                <a:xfrm flipV="1">
                  <a:off x="3897517" y="1291486"/>
                  <a:ext cx="107223" cy="944474"/>
                  <a:chOff x="4397738" y="4219255"/>
                  <a:chExt cx="107223" cy="944474"/>
                </a:xfrm>
              </p:grpSpPr>
              <p:sp>
                <p:nvSpPr>
                  <p:cNvPr id="17" name="矩形 16"/>
                  <p:cNvSpPr/>
                  <p:nvPr/>
                </p:nvSpPr>
                <p:spPr>
                  <a:xfrm>
                    <a:off x="4430680" y="4219255"/>
                    <a:ext cx="41340" cy="832057"/>
                  </a:xfrm>
                  <a:prstGeom prst="rect">
                    <a:avLst/>
                  </a:prstGeom>
                  <a:gradFill>
                    <a:gsLst>
                      <a:gs pos="50000">
                        <a:schemeClr val="tx1">
                          <a:lumMod val="65000"/>
                          <a:lumOff val="35000"/>
                        </a:schemeClr>
                      </a:gs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0" scaled="0"/>
                  </a:gradFill>
                  <a:ln>
                    <a:noFill/>
                  </a:ln>
                  <a:scene3d>
                    <a:camera prst="orthographicFront"/>
                    <a:lightRig rig="threePt" dir="t"/>
                  </a:scene3d>
                  <a:sp3d>
                    <a:bevelT w="19050" h="6350" prst="angle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ea typeface="思源黑体"/>
                    </a:endParaRPr>
                  </a:p>
                </p:txBody>
              </p:sp>
              <p:sp>
                <p:nvSpPr>
                  <p:cNvPr id="18" name="任意多边形 17"/>
                  <p:cNvSpPr/>
                  <p:nvPr/>
                </p:nvSpPr>
                <p:spPr>
                  <a:xfrm>
                    <a:off x="4397738" y="4993542"/>
                    <a:ext cx="107223" cy="170187"/>
                  </a:xfrm>
                  <a:custGeom>
                    <a:avLst/>
                    <a:gdLst>
                      <a:gd name="connsiteX0" fmla="*/ 0 w 229839"/>
                      <a:gd name="connsiteY0" fmla="*/ 0 h 123110"/>
                      <a:gd name="connsiteX1" fmla="*/ 229839 w 229839"/>
                      <a:gd name="connsiteY1" fmla="*/ 0 h 123110"/>
                      <a:gd name="connsiteX2" fmla="*/ 229839 w 229839"/>
                      <a:gd name="connsiteY2" fmla="*/ 123110 h 123110"/>
                      <a:gd name="connsiteX3" fmla="*/ 0 w 229839"/>
                      <a:gd name="connsiteY3" fmla="*/ 123110 h 1231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9839" h="123110">
                        <a:moveTo>
                          <a:pt x="0" y="0"/>
                        </a:moveTo>
                        <a:lnTo>
                          <a:pt x="229839" y="0"/>
                        </a:lnTo>
                        <a:lnTo>
                          <a:pt x="229839" y="123110"/>
                        </a:lnTo>
                        <a:lnTo>
                          <a:pt x="0" y="123110"/>
                        </a:lnTo>
                        <a:close/>
                      </a:path>
                    </a:pathLst>
                  </a:custGeom>
                  <a:gradFill>
                    <a:gsLst>
                      <a:gs pos="50000">
                        <a:schemeClr val="tx1">
                          <a:lumMod val="65000"/>
                          <a:lumOff val="35000"/>
                        </a:schemeClr>
                      </a:gs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0" scaled="0"/>
                  </a:gradFill>
                  <a:ln>
                    <a:noFill/>
                  </a:ln>
                  <a:scene3d>
                    <a:camera prst="orthographicFront"/>
                    <a:lightRig rig="threePt" dir="t"/>
                  </a:scene3d>
                  <a:sp3d>
                    <a:bevelT w="12700" h="6350" prst="angle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zh-CN" altLang="en-US" sz="1100" dirty="0">
                      <a:ea typeface="思源黑体"/>
                    </a:endParaRPr>
                  </a:p>
                </p:txBody>
              </p:sp>
            </p:grpSp>
            <p:sp>
              <p:nvSpPr>
                <p:cNvPr id="15" name="任意多边形 14"/>
                <p:cNvSpPr/>
                <p:nvPr/>
              </p:nvSpPr>
              <p:spPr>
                <a:xfrm>
                  <a:off x="3535839" y="2167810"/>
                  <a:ext cx="830580" cy="457200"/>
                </a:xfrm>
                <a:custGeom>
                  <a:avLst/>
                  <a:gdLst>
                    <a:gd name="connsiteX0" fmla="*/ 0 w 830580"/>
                    <a:gd name="connsiteY0" fmla="*/ 0 h 457200"/>
                    <a:gd name="connsiteX1" fmla="*/ 830580 w 830580"/>
                    <a:gd name="connsiteY1" fmla="*/ 0 h 457200"/>
                    <a:gd name="connsiteX2" fmla="*/ 830580 w 830580"/>
                    <a:gd name="connsiteY2" fmla="*/ 457200 h 457200"/>
                    <a:gd name="connsiteX3" fmla="*/ 608210 w 830580"/>
                    <a:gd name="connsiteY3" fmla="*/ 457200 h 457200"/>
                    <a:gd name="connsiteX4" fmla="*/ 608210 w 830580"/>
                    <a:gd name="connsiteY4" fmla="*/ 415966 h 457200"/>
                    <a:gd name="connsiteX5" fmla="*/ 573326 w 830580"/>
                    <a:gd name="connsiteY5" fmla="*/ 415966 h 457200"/>
                    <a:gd name="connsiteX6" fmla="*/ 532092 w 830580"/>
                    <a:gd name="connsiteY6" fmla="*/ 457200 h 457200"/>
                    <a:gd name="connsiteX7" fmla="*/ 298488 w 830580"/>
                    <a:gd name="connsiteY7" fmla="*/ 457200 h 457200"/>
                    <a:gd name="connsiteX8" fmla="*/ 257254 w 830580"/>
                    <a:gd name="connsiteY8" fmla="*/ 415966 h 457200"/>
                    <a:gd name="connsiteX9" fmla="*/ 222370 w 830580"/>
                    <a:gd name="connsiteY9" fmla="*/ 415966 h 457200"/>
                    <a:gd name="connsiteX10" fmla="*/ 222370 w 830580"/>
                    <a:gd name="connsiteY10" fmla="*/ 457200 h 457200"/>
                    <a:gd name="connsiteX11" fmla="*/ 0 w 830580"/>
                    <a:gd name="connsiteY11" fmla="*/ 457200 h 457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830580" h="457200">
                      <a:moveTo>
                        <a:pt x="0" y="0"/>
                      </a:moveTo>
                      <a:lnTo>
                        <a:pt x="830580" y="0"/>
                      </a:lnTo>
                      <a:lnTo>
                        <a:pt x="830580" y="457200"/>
                      </a:lnTo>
                      <a:lnTo>
                        <a:pt x="608210" y="457200"/>
                      </a:lnTo>
                      <a:lnTo>
                        <a:pt x="608210" y="415966"/>
                      </a:lnTo>
                      <a:lnTo>
                        <a:pt x="573326" y="415966"/>
                      </a:lnTo>
                      <a:lnTo>
                        <a:pt x="532092" y="457200"/>
                      </a:lnTo>
                      <a:lnTo>
                        <a:pt x="298488" y="457200"/>
                      </a:lnTo>
                      <a:lnTo>
                        <a:pt x="257254" y="415966"/>
                      </a:lnTo>
                      <a:lnTo>
                        <a:pt x="222370" y="415966"/>
                      </a:lnTo>
                      <a:lnTo>
                        <a:pt x="222370" y="457200"/>
                      </a:lnTo>
                      <a:lnTo>
                        <a:pt x="0" y="457200"/>
                      </a:lnTo>
                      <a:close/>
                    </a:path>
                  </a:pathLst>
                </a:custGeom>
                <a:gradFill>
                  <a:gsLst>
                    <a:gs pos="93000">
                      <a:srgbClr val="363638"/>
                    </a:gs>
                    <a:gs pos="7000">
                      <a:srgbClr val="313132"/>
                    </a:gs>
                    <a:gs pos="46000">
                      <a:srgbClr val="3B3B3D"/>
                    </a:gs>
                    <a:gs pos="93000">
                      <a:schemeClr val="tx1">
                        <a:lumMod val="85000"/>
                        <a:lumOff val="15000"/>
                      </a:schemeClr>
                    </a:gs>
                    <a:gs pos="7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ln>
                  <a:noFill/>
                </a:ln>
                <a:effectLst>
                  <a:outerShdw blurRad="76200" dist="254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ea typeface="思源黑体"/>
                  </a:endParaRPr>
                </a:p>
              </p:txBody>
            </p:sp>
            <p:pic>
              <p:nvPicPr>
                <p:cNvPr id="16" name="图片 15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extLst>
                    <a:ext uri="{BEBA8EAE-BF5A-486C-A8C5-ECC9F3942E4B}">
                      <a14:imgProps xmlns:a14="http://schemas.microsoft.com/office/drawing/2010/main">
                        <a14:imgLayer r:embed="rId2">
                          <a14:imgEffect>
                            <a14:saturation sat="66000"/>
                          </a14:imgEffect>
                        </a14:imgLayer>
                      </a14:imgProps>
                    </a:ext>
                  </a:extLst>
                </a:blip>
                <a:srcRect t="76775"/>
                <a:stretch>
                  <a:fillRect/>
                </a:stretch>
              </p:blipFill>
              <p:spPr>
                <a:xfrm>
                  <a:off x="3277155" y="1287216"/>
                  <a:ext cx="1350961" cy="113512"/>
                </a:xfrm>
                <a:prstGeom prst="rect">
                  <a:avLst/>
                </a:prstGeom>
              </p:spPr>
            </p:pic>
          </p:grpSp>
          <p:grpSp>
            <p:nvGrpSpPr>
              <p:cNvPr id="7" name="组合 7"/>
              <p:cNvGrpSpPr/>
              <p:nvPr/>
            </p:nvGrpSpPr>
            <p:grpSpPr>
              <a:xfrm>
                <a:off x="7529841" y="1287216"/>
                <a:ext cx="1350961" cy="1337794"/>
                <a:chOff x="3277155" y="1287216"/>
                <a:chExt cx="1350961" cy="1337794"/>
              </a:xfrm>
            </p:grpSpPr>
            <p:grpSp>
              <p:nvGrpSpPr>
                <p:cNvPr id="8" name="组合 8"/>
                <p:cNvGrpSpPr/>
                <p:nvPr/>
              </p:nvGrpSpPr>
              <p:grpSpPr>
                <a:xfrm flipV="1">
                  <a:off x="3897517" y="1291486"/>
                  <a:ext cx="107223" cy="944474"/>
                  <a:chOff x="4397738" y="4219255"/>
                  <a:chExt cx="107223" cy="944474"/>
                </a:xfrm>
              </p:grpSpPr>
              <p:sp>
                <p:nvSpPr>
                  <p:cNvPr id="12" name="矩形 11"/>
                  <p:cNvSpPr/>
                  <p:nvPr/>
                </p:nvSpPr>
                <p:spPr>
                  <a:xfrm>
                    <a:off x="4430680" y="4219255"/>
                    <a:ext cx="41340" cy="832057"/>
                  </a:xfrm>
                  <a:prstGeom prst="rect">
                    <a:avLst/>
                  </a:prstGeom>
                  <a:gradFill>
                    <a:gsLst>
                      <a:gs pos="50000">
                        <a:schemeClr val="tx1">
                          <a:lumMod val="65000"/>
                          <a:lumOff val="35000"/>
                        </a:schemeClr>
                      </a:gs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0" scaled="0"/>
                  </a:gradFill>
                  <a:ln>
                    <a:noFill/>
                  </a:ln>
                  <a:scene3d>
                    <a:camera prst="orthographicFront"/>
                    <a:lightRig rig="threePt" dir="t"/>
                  </a:scene3d>
                  <a:sp3d>
                    <a:bevelT w="19050" h="6350" prst="angle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ea typeface="思源黑体"/>
                    </a:endParaRPr>
                  </a:p>
                </p:txBody>
              </p:sp>
              <p:sp>
                <p:nvSpPr>
                  <p:cNvPr id="13" name="任意多边形 12"/>
                  <p:cNvSpPr/>
                  <p:nvPr/>
                </p:nvSpPr>
                <p:spPr>
                  <a:xfrm>
                    <a:off x="4397738" y="4993542"/>
                    <a:ext cx="107223" cy="170187"/>
                  </a:xfrm>
                  <a:custGeom>
                    <a:avLst/>
                    <a:gdLst>
                      <a:gd name="connsiteX0" fmla="*/ 0 w 229839"/>
                      <a:gd name="connsiteY0" fmla="*/ 0 h 123110"/>
                      <a:gd name="connsiteX1" fmla="*/ 229839 w 229839"/>
                      <a:gd name="connsiteY1" fmla="*/ 0 h 123110"/>
                      <a:gd name="connsiteX2" fmla="*/ 229839 w 229839"/>
                      <a:gd name="connsiteY2" fmla="*/ 123110 h 123110"/>
                      <a:gd name="connsiteX3" fmla="*/ 0 w 229839"/>
                      <a:gd name="connsiteY3" fmla="*/ 123110 h 1231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9839" h="123110">
                        <a:moveTo>
                          <a:pt x="0" y="0"/>
                        </a:moveTo>
                        <a:lnTo>
                          <a:pt x="229839" y="0"/>
                        </a:lnTo>
                        <a:lnTo>
                          <a:pt x="229839" y="123110"/>
                        </a:lnTo>
                        <a:lnTo>
                          <a:pt x="0" y="123110"/>
                        </a:lnTo>
                        <a:close/>
                      </a:path>
                    </a:pathLst>
                  </a:custGeom>
                  <a:gradFill>
                    <a:gsLst>
                      <a:gs pos="50000">
                        <a:schemeClr val="tx1">
                          <a:lumMod val="65000"/>
                          <a:lumOff val="35000"/>
                        </a:schemeClr>
                      </a:gs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0" scaled="0"/>
                  </a:gradFill>
                  <a:ln>
                    <a:noFill/>
                  </a:ln>
                  <a:scene3d>
                    <a:camera prst="orthographicFront"/>
                    <a:lightRig rig="threePt" dir="t"/>
                  </a:scene3d>
                  <a:sp3d>
                    <a:bevelT w="12700" h="6350" prst="angle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zh-CN" altLang="en-US" sz="1100" dirty="0">
                      <a:ea typeface="思源黑体"/>
                    </a:endParaRPr>
                  </a:p>
                </p:txBody>
              </p:sp>
            </p:grpSp>
            <p:sp>
              <p:nvSpPr>
                <p:cNvPr id="10" name="任意多边形 9"/>
                <p:cNvSpPr/>
                <p:nvPr/>
              </p:nvSpPr>
              <p:spPr>
                <a:xfrm>
                  <a:off x="3535839" y="2167810"/>
                  <a:ext cx="830580" cy="457200"/>
                </a:xfrm>
                <a:custGeom>
                  <a:avLst/>
                  <a:gdLst>
                    <a:gd name="connsiteX0" fmla="*/ 0 w 830580"/>
                    <a:gd name="connsiteY0" fmla="*/ 0 h 457200"/>
                    <a:gd name="connsiteX1" fmla="*/ 830580 w 830580"/>
                    <a:gd name="connsiteY1" fmla="*/ 0 h 457200"/>
                    <a:gd name="connsiteX2" fmla="*/ 830580 w 830580"/>
                    <a:gd name="connsiteY2" fmla="*/ 457200 h 457200"/>
                    <a:gd name="connsiteX3" fmla="*/ 608210 w 830580"/>
                    <a:gd name="connsiteY3" fmla="*/ 457200 h 457200"/>
                    <a:gd name="connsiteX4" fmla="*/ 608210 w 830580"/>
                    <a:gd name="connsiteY4" fmla="*/ 415966 h 457200"/>
                    <a:gd name="connsiteX5" fmla="*/ 573326 w 830580"/>
                    <a:gd name="connsiteY5" fmla="*/ 415966 h 457200"/>
                    <a:gd name="connsiteX6" fmla="*/ 532092 w 830580"/>
                    <a:gd name="connsiteY6" fmla="*/ 457200 h 457200"/>
                    <a:gd name="connsiteX7" fmla="*/ 298488 w 830580"/>
                    <a:gd name="connsiteY7" fmla="*/ 457200 h 457200"/>
                    <a:gd name="connsiteX8" fmla="*/ 257254 w 830580"/>
                    <a:gd name="connsiteY8" fmla="*/ 415966 h 457200"/>
                    <a:gd name="connsiteX9" fmla="*/ 222370 w 830580"/>
                    <a:gd name="connsiteY9" fmla="*/ 415966 h 457200"/>
                    <a:gd name="connsiteX10" fmla="*/ 222370 w 830580"/>
                    <a:gd name="connsiteY10" fmla="*/ 457200 h 457200"/>
                    <a:gd name="connsiteX11" fmla="*/ 0 w 830580"/>
                    <a:gd name="connsiteY11" fmla="*/ 457200 h 457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830580" h="457200">
                      <a:moveTo>
                        <a:pt x="0" y="0"/>
                      </a:moveTo>
                      <a:lnTo>
                        <a:pt x="830580" y="0"/>
                      </a:lnTo>
                      <a:lnTo>
                        <a:pt x="830580" y="457200"/>
                      </a:lnTo>
                      <a:lnTo>
                        <a:pt x="608210" y="457200"/>
                      </a:lnTo>
                      <a:lnTo>
                        <a:pt x="608210" y="415966"/>
                      </a:lnTo>
                      <a:lnTo>
                        <a:pt x="573326" y="415966"/>
                      </a:lnTo>
                      <a:lnTo>
                        <a:pt x="532092" y="457200"/>
                      </a:lnTo>
                      <a:lnTo>
                        <a:pt x="298488" y="457200"/>
                      </a:lnTo>
                      <a:lnTo>
                        <a:pt x="257254" y="415966"/>
                      </a:lnTo>
                      <a:lnTo>
                        <a:pt x="222370" y="415966"/>
                      </a:lnTo>
                      <a:lnTo>
                        <a:pt x="222370" y="457200"/>
                      </a:lnTo>
                      <a:lnTo>
                        <a:pt x="0" y="457200"/>
                      </a:lnTo>
                      <a:close/>
                    </a:path>
                  </a:pathLst>
                </a:custGeom>
                <a:gradFill>
                  <a:gsLst>
                    <a:gs pos="93000">
                      <a:srgbClr val="363638"/>
                    </a:gs>
                    <a:gs pos="7000">
                      <a:srgbClr val="313132"/>
                    </a:gs>
                    <a:gs pos="46000">
                      <a:srgbClr val="3B3B3D"/>
                    </a:gs>
                    <a:gs pos="93000">
                      <a:schemeClr val="tx1">
                        <a:lumMod val="85000"/>
                        <a:lumOff val="15000"/>
                      </a:schemeClr>
                    </a:gs>
                    <a:gs pos="7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ln>
                  <a:noFill/>
                </a:ln>
                <a:effectLst>
                  <a:outerShdw blurRad="76200" dist="254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ea typeface="思源黑体"/>
                  </a:endParaRPr>
                </a:p>
              </p:txBody>
            </p:sp>
            <p:pic>
              <p:nvPicPr>
                <p:cNvPr id="11" name="图片 10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extLst>
                    <a:ext uri="{BEBA8EAE-BF5A-486C-A8C5-ECC9F3942E4B}">
                      <a14:imgProps xmlns:a14="http://schemas.microsoft.com/office/drawing/2010/main">
                        <a14:imgLayer r:embed="rId2">
                          <a14:imgEffect>
                            <a14:saturation sat="66000"/>
                          </a14:imgEffect>
                        </a14:imgLayer>
                      </a14:imgProps>
                    </a:ext>
                  </a:extLst>
                </a:blip>
                <a:srcRect t="76775"/>
                <a:stretch>
                  <a:fillRect/>
                </a:stretch>
              </p:blipFill>
              <p:spPr>
                <a:xfrm>
                  <a:off x="3277155" y="1287216"/>
                  <a:ext cx="1350961" cy="113512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9" name="组合 18"/>
          <p:cNvGrpSpPr/>
          <p:nvPr/>
        </p:nvGrpSpPr>
        <p:grpSpPr>
          <a:xfrm>
            <a:off x="2895600" y="941178"/>
            <a:ext cx="3276600" cy="538609"/>
            <a:chOff x="2727392" y="2731536"/>
            <a:chExt cx="2082006" cy="497069"/>
          </a:xfrm>
        </p:grpSpPr>
        <p:sp>
          <p:nvSpPr>
            <p:cNvPr id="20" name="文本框 136"/>
            <p:cNvSpPr txBox="1"/>
            <p:nvPr/>
          </p:nvSpPr>
          <p:spPr>
            <a:xfrm>
              <a:off x="3091844" y="2731536"/>
              <a:ext cx="1717554" cy="4970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45000"/>
                </a:lnSpc>
              </a:pPr>
              <a:r>
                <a:rPr lang="zh-CN" altLang="en-US" sz="2000" b="1" dirty="0" smtClean="0">
                  <a:ea typeface="思源黑体"/>
                </a:rPr>
                <a:t>阳光心态</a:t>
              </a:r>
              <a:r>
                <a:rPr lang="en-US" altLang="zh-CN" sz="2000" b="1" dirty="0" smtClean="0">
                  <a:ea typeface="思源黑体"/>
                </a:rPr>
                <a:t>:</a:t>
              </a:r>
              <a:r>
                <a:rPr lang="zh-CN" altLang="en-US" sz="2000" b="1" dirty="0" smtClean="0">
                  <a:ea typeface="思源黑体"/>
                </a:rPr>
                <a:t>学会改变</a:t>
              </a:r>
              <a:endParaRPr lang="en-US" altLang="zh-CN" sz="2000" b="1" dirty="0">
                <a:ea typeface="思源黑体"/>
              </a:endParaRPr>
            </a:p>
          </p:txBody>
        </p:sp>
        <p:grpSp>
          <p:nvGrpSpPr>
            <p:cNvPr id="14" name="组合 20"/>
            <p:cNvGrpSpPr/>
            <p:nvPr/>
          </p:nvGrpSpPr>
          <p:grpSpPr>
            <a:xfrm>
              <a:off x="2727392" y="2746325"/>
              <a:ext cx="2082006" cy="452759"/>
              <a:chOff x="6095999" y="2039788"/>
              <a:chExt cx="3246121" cy="705910"/>
            </a:xfrm>
          </p:grpSpPr>
          <p:sp>
            <p:nvSpPr>
              <p:cNvPr id="22" name="任意多边形 21"/>
              <p:cNvSpPr/>
              <p:nvPr/>
            </p:nvSpPr>
            <p:spPr>
              <a:xfrm>
                <a:off x="6096000" y="2039788"/>
                <a:ext cx="3246120" cy="705910"/>
              </a:xfrm>
              <a:custGeom>
                <a:avLst/>
                <a:gdLst>
                  <a:gd name="connsiteX0" fmla="*/ 368297 w 3246120"/>
                  <a:gd name="connsiteY0" fmla="*/ 88606 h 705910"/>
                  <a:gd name="connsiteX1" fmla="*/ 103948 w 3246120"/>
                  <a:gd name="connsiteY1" fmla="*/ 352955 h 705910"/>
                  <a:gd name="connsiteX2" fmla="*/ 368297 w 3246120"/>
                  <a:gd name="connsiteY2" fmla="*/ 617304 h 705910"/>
                  <a:gd name="connsiteX3" fmla="*/ 2887968 w 3246120"/>
                  <a:gd name="connsiteY3" fmla="*/ 617304 h 705910"/>
                  <a:gd name="connsiteX4" fmla="*/ 3152317 w 3246120"/>
                  <a:gd name="connsiteY4" fmla="*/ 352955 h 705910"/>
                  <a:gd name="connsiteX5" fmla="*/ 2887968 w 3246120"/>
                  <a:gd name="connsiteY5" fmla="*/ 88606 h 705910"/>
                  <a:gd name="connsiteX6" fmla="*/ 352955 w 3246120"/>
                  <a:gd name="connsiteY6" fmla="*/ 0 h 705910"/>
                  <a:gd name="connsiteX7" fmla="*/ 2893165 w 3246120"/>
                  <a:gd name="connsiteY7" fmla="*/ 0 h 705910"/>
                  <a:gd name="connsiteX8" fmla="*/ 3246120 w 3246120"/>
                  <a:gd name="connsiteY8" fmla="*/ 352955 h 705910"/>
                  <a:gd name="connsiteX9" fmla="*/ 2893165 w 3246120"/>
                  <a:gd name="connsiteY9" fmla="*/ 705910 h 705910"/>
                  <a:gd name="connsiteX10" fmla="*/ 352955 w 3246120"/>
                  <a:gd name="connsiteY10" fmla="*/ 705910 h 705910"/>
                  <a:gd name="connsiteX11" fmla="*/ 0 w 3246120"/>
                  <a:gd name="connsiteY11" fmla="*/ 352955 h 705910"/>
                  <a:gd name="connsiteX12" fmla="*/ 352955 w 3246120"/>
                  <a:gd name="connsiteY12" fmla="*/ 0 h 705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246120" h="705910">
                    <a:moveTo>
                      <a:pt x="368297" y="88606"/>
                    </a:moveTo>
                    <a:cubicBezTo>
                      <a:pt x="222301" y="88606"/>
                      <a:pt x="103948" y="206959"/>
                      <a:pt x="103948" y="352955"/>
                    </a:cubicBezTo>
                    <a:cubicBezTo>
                      <a:pt x="103948" y="498951"/>
                      <a:pt x="222301" y="617304"/>
                      <a:pt x="368297" y="617304"/>
                    </a:cubicBezTo>
                    <a:lnTo>
                      <a:pt x="2887968" y="617304"/>
                    </a:lnTo>
                    <a:cubicBezTo>
                      <a:pt x="3033964" y="617304"/>
                      <a:pt x="3152317" y="498951"/>
                      <a:pt x="3152317" y="352955"/>
                    </a:cubicBezTo>
                    <a:cubicBezTo>
                      <a:pt x="3152317" y="206959"/>
                      <a:pt x="3033964" y="88606"/>
                      <a:pt x="2887968" y="88606"/>
                    </a:cubicBezTo>
                    <a:close/>
                    <a:moveTo>
                      <a:pt x="352955" y="0"/>
                    </a:moveTo>
                    <a:lnTo>
                      <a:pt x="2893165" y="0"/>
                    </a:lnTo>
                    <a:cubicBezTo>
                      <a:pt x="3088097" y="0"/>
                      <a:pt x="3246120" y="158023"/>
                      <a:pt x="3246120" y="352955"/>
                    </a:cubicBezTo>
                    <a:cubicBezTo>
                      <a:pt x="3246120" y="547887"/>
                      <a:pt x="3088097" y="705910"/>
                      <a:pt x="2893165" y="705910"/>
                    </a:cubicBezTo>
                    <a:lnTo>
                      <a:pt x="352955" y="705910"/>
                    </a:lnTo>
                    <a:cubicBezTo>
                      <a:pt x="158023" y="705910"/>
                      <a:pt x="0" y="547887"/>
                      <a:pt x="0" y="352955"/>
                    </a:cubicBezTo>
                    <a:cubicBezTo>
                      <a:pt x="0" y="158023"/>
                      <a:pt x="158023" y="0"/>
                      <a:pt x="352955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b="1" dirty="0">
                  <a:solidFill>
                    <a:srgbClr val="C00000"/>
                  </a:solidFill>
                  <a:ea typeface="思源黑体"/>
                </a:endParaRPr>
              </a:p>
            </p:txBody>
          </p:sp>
          <p:sp>
            <p:nvSpPr>
              <p:cNvPr id="23" name="圆角矩形 22"/>
              <p:cNvSpPr/>
              <p:nvPr/>
            </p:nvSpPr>
            <p:spPr>
              <a:xfrm>
                <a:off x="6194875" y="2128394"/>
                <a:ext cx="3048369" cy="528698"/>
              </a:xfrm>
              <a:prstGeom prst="roundRect">
                <a:avLst>
                  <a:gd name="adj" fmla="val 50000"/>
                </a:avLst>
              </a:prstGeom>
              <a:noFill/>
              <a:ln w="19050">
                <a:gradFill flip="none" rotWithShape="1">
                  <a:gsLst>
                    <a:gs pos="100000">
                      <a:schemeClr val="bg1">
                        <a:lumMod val="75000"/>
                      </a:schemeClr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b="1" dirty="0">
                  <a:solidFill>
                    <a:srgbClr val="C00000"/>
                  </a:solidFill>
                  <a:ea typeface="思源黑体"/>
                </a:endParaRPr>
              </a:p>
            </p:txBody>
          </p:sp>
          <p:sp>
            <p:nvSpPr>
              <p:cNvPr id="24" name="圆角矩形 23"/>
              <p:cNvSpPr/>
              <p:nvPr/>
            </p:nvSpPr>
            <p:spPr>
              <a:xfrm>
                <a:off x="6095999" y="2039788"/>
                <a:ext cx="3246120" cy="705910"/>
              </a:xfrm>
              <a:prstGeom prst="roundRect">
                <a:avLst>
                  <a:gd name="adj" fmla="val 50000"/>
                </a:avLst>
              </a:prstGeom>
              <a:noFill/>
              <a:ln w="19050"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b="1" dirty="0">
                  <a:solidFill>
                    <a:srgbClr val="C00000"/>
                  </a:solidFill>
                  <a:ea typeface="思源黑体"/>
                </a:endParaRPr>
              </a:p>
            </p:txBody>
          </p:sp>
        </p:grpSp>
      </p:grpSp>
      <p:sp>
        <p:nvSpPr>
          <p:cNvPr id="25" name="Rectangle 30"/>
          <p:cNvSpPr>
            <a:spLocks noChangeArrowheads="1"/>
          </p:cNvSpPr>
          <p:nvPr/>
        </p:nvSpPr>
        <p:spPr bwMode="auto">
          <a:xfrm>
            <a:off x="1981200" y="2291080"/>
            <a:ext cx="5350510" cy="1339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45000"/>
              </a:lnSpc>
              <a:buNone/>
            </a:pPr>
            <a:r>
              <a:rPr lang="zh-CN" altLang="en-US" sz="2800" b="1" dirty="0" smtClean="0">
                <a:latin typeface="+mn-ea"/>
                <a:ea typeface="思源黑体"/>
              </a:rPr>
              <a:t>第一、不能改变环境就适应环境</a:t>
            </a:r>
            <a:endParaRPr lang="en-US" altLang="zh-CN" sz="2800" b="1" dirty="0" smtClean="0">
              <a:latin typeface="+mn-ea"/>
              <a:ea typeface="思源黑体"/>
            </a:endParaRPr>
          </a:p>
          <a:p>
            <a:pPr>
              <a:lnSpc>
                <a:spcPct val="145000"/>
              </a:lnSpc>
              <a:buNone/>
            </a:pPr>
            <a:r>
              <a:rPr lang="zh-CN" altLang="en-US" sz="2800" b="1" dirty="0" smtClean="0">
                <a:latin typeface="+mn-ea"/>
                <a:ea typeface="思源黑体"/>
              </a:rPr>
              <a:t>第二、不能改变别人就改变自己</a:t>
            </a:r>
            <a:endParaRPr lang="en-US" altLang="zh-CN" sz="2800" b="1" dirty="0" smtClean="0">
              <a:latin typeface="+mn-ea"/>
              <a:ea typeface="思源黑体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/>
          <p:cNvGrpSpPr/>
          <p:nvPr/>
        </p:nvGrpSpPr>
        <p:grpSpPr>
          <a:xfrm>
            <a:off x="1135421" y="14458"/>
            <a:ext cx="6873159" cy="4595642"/>
            <a:chOff x="2960729" y="1069503"/>
            <a:chExt cx="6270543" cy="4547527"/>
          </a:xfrm>
        </p:grpSpPr>
        <p:sp>
          <p:nvSpPr>
            <p:cNvPr id="5" name="矩形 4"/>
            <p:cNvSpPr/>
            <p:nvPr/>
          </p:nvSpPr>
          <p:spPr>
            <a:xfrm>
              <a:off x="2960729" y="1984502"/>
              <a:ext cx="6270543" cy="363252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54000" dist="127000" dir="2700000" algn="tl" rotWithShape="0">
                <a:prstClr val="black">
                  <a:alpha val="2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ea typeface="思源黑体"/>
              </a:endParaRPr>
            </a:p>
          </p:txBody>
        </p:sp>
        <p:grpSp>
          <p:nvGrpSpPr>
            <p:cNvPr id="3" name="组合 5"/>
            <p:cNvGrpSpPr/>
            <p:nvPr/>
          </p:nvGrpSpPr>
          <p:grpSpPr>
            <a:xfrm>
              <a:off x="3294177" y="1069503"/>
              <a:ext cx="5603647" cy="1337794"/>
              <a:chOff x="3277155" y="1287216"/>
              <a:chExt cx="5603647" cy="1337794"/>
            </a:xfrm>
          </p:grpSpPr>
          <p:grpSp>
            <p:nvGrpSpPr>
              <p:cNvPr id="4" name="组合 6"/>
              <p:cNvGrpSpPr/>
              <p:nvPr/>
            </p:nvGrpSpPr>
            <p:grpSpPr>
              <a:xfrm>
                <a:off x="3277155" y="1287216"/>
                <a:ext cx="1350961" cy="1337794"/>
                <a:chOff x="3277155" y="1287216"/>
                <a:chExt cx="1350961" cy="1337794"/>
              </a:xfrm>
            </p:grpSpPr>
            <p:grpSp>
              <p:nvGrpSpPr>
                <p:cNvPr id="6" name="组合 13"/>
                <p:cNvGrpSpPr/>
                <p:nvPr/>
              </p:nvGrpSpPr>
              <p:grpSpPr>
                <a:xfrm flipV="1">
                  <a:off x="3897517" y="1291486"/>
                  <a:ext cx="107223" cy="944474"/>
                  <a:chOff x="4397738" y="4219255"/>
                  <a:chExt cx="107223" cy="944474"/>
                </a:xfrm>
              </p:grpSpPr>
              <p:sp>
                <p:nvSpPr>
                  <p:cNvPr id="17" name="矩形 16"/>
                  <p:cNvSpPr/>
                  <p:nvPr/>
                </p:nvSpPr>
                <p:spPr>
                  <a:xfrm>
                    <a:off x="4430680" y="4219255"/>
                    <a:ext cx="41340" cy="832057"/>
                  </a:xfrm>
                  <a:prstGeom prst="rect">
                    <a:avLst/>
                  </a:prstGeom>
                  <a:gradFill>
                    <a:gsLst>
                      <a:gs pos="50000">
                        <a:schemeClr val="tx1">
                          <a:lumMod val="65000"/>
                          <a:lumOff val="35000"/>
                        </a:schemeClr>
                      </a:gs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0" scaled="0"/>
                  </a:gradFill>
                  <a:ln>
                    <a:noFill/>
                  </a:ln>
                  <a:scene3d>
                    <a:camera prst="orthographicFront"/>
                    <a:lightRig rig="threePt" dir="t"/>
                  </a:scene3d>
                  <a:sp3d>
                    <a:bevelT w="19050" h="6350" prst="angle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ea typeface="思源黑体"/>
                    </a:endParaRPr>
                  </a:p>
                </p:txBody>
              </p:sp>
              <p:sp>
                <p:nvSpPr>
                  <p:cNvPr id="18" name="任意多边形 17"/>
                  <p:cNvSpPr/>
                  <p:nvPr/>
                </p:nvSpPr>
                <p:spPr>
                  <a:xfrm>
                    <a:off x="4397738" y="4993542"/>
                    <a:ext cx="107223" cy="170187"/>
                  </a:xfrm>
                  <a:custGeom>
                    <a:avLst/>
                    <a:gdLst>
                      <a:gd name="connsiteX0" fmla="*/ 0 w 229839"/>
                      <a:gd name="connsiteY0" fmla="*/ 0 h 123110"/>
                      <a:gd name="connsiteX1" fmla="*/ 229839 w 229839"/>
                      <a:gd name="connsiteY1" fmla="*/ 0 h 123110"/>
                      <a:gd name="connsiteX2" fmla="*/ 229839 w 229839"/>
                      <a:gd name="connsiteY2" fmla="*/ 123110 h 123110"/>
                      <a:gd name="connsiteX3" fmla="*/ 0 w 229839"/>
                      <a:gd name="connsiteY3" fmla="*/ 123110 h 1231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9839" h="123110">
                        <a:moveTo>
                          <a:pt x="0" y="0"/>
                        </a:moveTo>
                        <a:lnTo>
                          <a:pt x="229839" y="0"/>
                        </a:lnTo>
                        <a:lnTo>
                          <a:pt x="229839" y="123110"/>
                        </a:lnTo>
                        <a:lnTo>
                          <a:pt x="0" y="123110"/>
                        </a:lnTo>
                        <a:close/>
                      </a:path>
                    </a:pathLst>
                  </a:custGeom>
                  <a:gradFill>
                    <a:gsLst>
                      <a:gs pos="50000">
                        <a:schemeClr val="tx1">
                          <a:lumMod val="65000"/>
                          <a:lumOff val="35000"/>
                        </a:schemeClr>
                      </a:gs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0" scaled="0"/>
                  </a:gradFill>
                  <a:ln>
                    <a:noFill/>
                  </a:ln>
                  <a:scene3d>
                    <a:camera prst="orthographicFront"/>
                    <a:lightRig rig="threePt" dir="t"/>
                  </a:scene3d>
                  <a:sp3d>
                    <a:bevelT w="12700" h="6350" prst="angle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zh-CN" altLang="en-US" sz="1100" dirty="0">
                      <a:ea typeface="思源黑体"/>
                    </a:endParaRPr>
                  </a:p>
                </p:txBody>
              </p:sp>
            </p:grpSp>
            <p:sp>
              <p:nvSpPr>
                <p:cNvPr id="15" name="任意多边形 14"/>
                <p:cNvSpPr/>
                <p:nvPr/>
              </p:nvSpPr>
              <p:spPr>
                <a:xfrm>
                  <a:off x="3535839" y="2167810"/>
                  <a:ext cx="830580" cy="457200"/>
                </a:xfrm>
                <a:custGeom>
                  <a:avLst/>
                  <a:gdLst>
                    <a:gd name="connsiteX0" fmla="*/ 0 w 830580"/>
                    <a:gd name="connsiteY0" fmla="*/ 0 h 457200"/>
                    <a:gd name="connsiteX1" fmla="*/ 830580 w 830580"/>
                    <a:gd name="connsiteY1" fmla="*/ 0 h 457200"/>
                    <a:gd name="connsiteX2" fmla="*/ 830580 w 830580"/>
                    <a:gd name="connsiteY2" fmla="*/ 457200 h 457200"/>
                    <a:gd name="connsiteX3" fmla="*/ 608210 w 830580"/>
                    <a:gd name="connsiteY3" fmla="*/ 457200 h 457200"/>
                    <a:gd name="connsiteX4" fmla="*/ 608210 w 830580"/>
                    <a:gd name="connsiteY4" fmla="*/ 415966 h 457200"/>
                    <a:gd name="connsiteX5" fmla="*/ 573326 w 830580"/>
                    <a:gd name="connsiteY5" fmla="*/ 415966 h 457200"/>
                    <a:gd name="connsiteX6" fmla="*/ 532092 w 830580"/>
                    <a:gd name="connsiteY6" fmla="*/ 457200 h 457200"/>
                    <a:gd name="connsiteX7" fmla="*/ 298488 w 830580"/>
                    <a:gd name="connsiteY7" fmla="*/ 457200 h 457200"/>
                    <a:gd name="connsiteX8" fmla="*/ 257254 w 830580"/>
                    <a:gd name="connsiteY8" fmla="*/ 415966 h 457200"/>
                    <a:gd name="connsiteX9" fmla="*/ 222370 w 830580"/>
                    <a:gd name="connsiteY9" fmla="*/ 415966 h 457200"/>
                    <a:gd name="connsiteX10" fmla="*/ 222370 w 830580"/>
                    <a:gd name="connsiteY10" fmla="*/ 457200 h 457200"/>
                    <a:gd name="connsiteX11" fmla="*/ 0 w 830580"/>
                    <a:gd name="connsiteY11" fmla="*/ 457200 h 457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830580" h="457200">
                      <a:moveTo>
                        <a:pt x="0" y="0"/>
                      </a:moveTo>
                      <a:lnTo>
                        <a:pt x="830580" y="0"/>
                      </a:lnTo>
                      <a:lnTo>
                        <a:pt x="830580" y="457200"/>
                      </a:lnTo>
                      <a:lnTo>
                        <a:pt x="608210" y="457200"/>
                      </a:lnTo>
                      <a:lnTo>
                        <a:pt x="608210" y="415966"/>
                      </a:lnTo>
                      <a:lnTo>
                        <a:pt x="573326" y="415966"/>
                      </a:lnTo>
                      <a:lnTo>
                        <a:pt x="532092" y="457200"/>
                      </a:lnTo>
                      <a:lnTo>
                        <a:pt x="298488" y="457200"/>
                      </a:lnTo>
                      <a:lnTo>
                        <a:pt x="257254" y="415966"/>
                      </a:lnTo>
                      <a:lnTo>
                        <a:pt x="222370" y="415966"/>
                      </a:lnTo>
                      <a:lnTo>
                        <a:pt x="222370" y="457200"/>
                      </a:lnTo>
                      <a:lnTo>
                        <a:pt x="0" y="457200"/>
                      </a:lnTo>
                      <a:close/>
                    </a:path>
                  </a:pathLst>
                </a:custGeom>
                <a:gradFill>
                  <a:gsLst>
                    <a:gs pos="93000">
                      <a:srgbClr val="363638"/>
                    </a:gs>
                    <a:gs pos="7000">
                      <a:srgbClr val="313132"/>
                    </a:gs>
                    <a:gs pos="46000">
                      <a:srgbClr val="3B3B3D"/>
                    </a:gs>
                    <a:gs pos="93000">
                      <a:schemeClr val="tx1">
                        <a:lumMod val="85000"/>
                        <a:lumOff val="15000"/>
                      </a:schemeClr>
                    </a:gs>
                    <a:gs pos="7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ln>
                  <a:noFill/>
                </a:ln>
                <a:effectLst>
                  <a:outerShdw blurRad="76200" dist="254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ea typeface="思源黑体"/>
                  </a:endParaRPr>
                </a:p>
              </p:txBody>
            </p:sp>
            <p:pic>
              <p:nvPicPr>
                <p:cNvPr id="16" name="图片 15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extLst>
                    <a:ext uri="{BEBA8EAE-BF5A-486C-A8C5-ECC9F3942E4B}">
                      <a14:imgProps xmlns:a14="http://schemas.microsoft.com/office/drawing/2010/main">
                        <a14:imgLayer r:embed="rId2">
                          <a14:imgEffect>
                            <a14:saturation sat="66000"/>
                          </a14:imgEffect>
                        </a14:imgLayer>
                      </a14:imgProps>
                    </a:ext>
                  </a:extLst>
                </a:blip>
                <a:srcRect t="76775"/>
                <a:stretch>
                  <a:fillRect/>
                </a:stretch>
              </p:blipFill>
              <p:spPr>
                <a:xfrm>
                  <a:off x="3277155" y="1287216"/>
                  <a:ext cx="1350961" cy="113512"/>
                </a:xfrm>
                <a:prstGeom prst="rect">
                  <a:avLst/>
                </a:prstGeom>
              </p:spPr>
            </p:pic>
          </p:grpSp>
          <p:grpSp>
            <p:nvGrpSpPr>
              <p:cNvPr id="7" name="组合 7"/>
              <p:cNvGrpSpPr/>
              <p:nvPr/>
            </p:nvGrpSpPr>
            <p:grpSpPr>
              <a:xfrm>
                <a:off x="7529841" y="1287216"/>
                <a:ext cx="1350961" cy="1337794"/>
                <a:chOff x="3277155" y="1287216"/>
                <a:chExt cx="1350961" cy="1337794"/>
              </a:xfrm>
            </p:grpSpPr>
            <p:grpSp>
              <p:nvGrpSpPr>
                <p:cNvPr id="8" name="组合 8"/>
                <p:cNvGrpSpPr/>
                <p:nvPr/>
              </p:nvGrpSpPr>
              <p:grpSpPr>
                <a:xfrm flipV="1">
                  <a:off x="3897517" y="1291486"/>
                  <a:ext cx="107223" cy="944474"/>
                  <a:chOff x="4397738" y="4219255"/>
                  <a:chExt cx="107223" cy="944474"/>
                </a:xfrm>
              </p:grpSpPr>
              <p:sp>
                <p:nvSpPr>
                  <p:cNvPr id="12" name="矩形 11"/>
                  <p:cNvSpPr/>
                  <p:nvPr/>
                </p:nvSpPr>
                <p:spPr>
                  <a:xfrm>
                    <a:off x="4430680" y="4219255"/>
                    <a:ext cx="41340" cy="832057"/>
                  </a:xfrm>
                  <a:prstGeom prst="rect">
                    <a:avLst/>
                  </a:prstGeom>
                  <a:gradFill>
                    <a:gsLst>
                      <a:gs pos="50000">
                        <a:schemeClr val="tx1">
                          <a:lumMod val="65000"/>
                          <a:lumOff val="35000"/>
                        </a:schemeClr>
                      </a:gs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0" scaled="0"/>
                  </a:gradFill>
                  <a:ln>
                    <a:noFill/>
                  </a:ln>
                  <a:scene3d>
                    <a:camera prst="orthographicFront"/>
                    <a:lightRig rig="threePt" dir="t"/>
                  </a:scene3d>
                  <a:sp3d>
                    <a:bevelT w="19050" h="6350" prst="angle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ea typeface="思源黑体"/>
                    </a:endParaRPr>
                  </a:p>
                </p:txBody>
              </p:sp>
              <p:sp>
                <p:nvSpPr>
                  <p:cNvPr id="13" name="任意多边形 12"/>
                  <p:cNvSpPr/>
                  <p:nvPr/>
                </p:nvSpPr>
                <p:spPr>
                  <a:xfrm>
                    <a:off x="4397738" y="4993542"/>
                    <a:ext cx="107223" cy="170187"/>
                  </a:xfrm>
                  <a:custGeom>
                    <a:avLst/>
                    <a:gdLst>
                      <a:gd name="connsiteX0" fmla="*/ 0 w 229839"/>
                      <a:gd name="connsiteY0" fmla="*/ 0 h 123110"/>
                      <a:gd name="connsiteX1" fmla="*/ 229839 w 229839"/>
                      <a:gd name="connsiteY1" fmla="*/ 0 h 123110"/>
                      <a:gd name="connsiteX2" fmla="*/ 229839 w 229839"/>
                      <a:gd name="connsiteY2" fmla="*/ 123110 h 123110"/>
                      <a:gd name="connsiteX3" fmla="*/ 0 w 229839"/>
                      <a:gd name="connsiteY3" fmla="*/ 123110 h 1231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9839" h="123110">
                        <a:moveTo>
                          <a:pt x="0" y="0"/>
                        </a:moveTo>
                        <a:lnTo>
                          <a:pt x="229839" y="0"/>
                        </a:lnTo>
                        <a:lnTo>
                          <a:pt x="229839" y="123110"/>
                        </a:lnTo>
                        <a:lnTo>
                          <a:pt x="0" y="123110"/>
                        </a:lnTo>
                        <a:close/>
                      </a:path>
                    </a:pathLst>
                  </a:custGeom>
                  <a:gradFill>
                    <a:gsLst>
                      <a:gs pos="50000">
                        <a:schemeClr val="tx1">
                          <a:lumMod val="65000"/>
                          <a:lumOff val="35000"/>
                        </a:schemeClr>
                      </a:gs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0" scaled="0"/>
                  </a:gradFill>
                  <a:ln>
                    <a:noFill/>
                  </a:ln>
                  <a:scene3d>
                    <a:camera prst="orthographicFront"/>
                    <a:lightRig rig="threePt" dir="t"/>
                  </a:scene3d>
                  <a:sp3d>
                    <a:bevelT w="12700" h="6350" prst="angle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zh-CN" altLang="en-US" sz="1100" dirty="0">
                      <a:ea typeface="思源黑体"/>
                    </a:endParaRPr>
                  </a:p>
                </p:txBody>
              </p:sp>
            </p:grpSp>
            <p:sp>
              <p:nvSpPr>
                <p:cNvPr id="10" name="任意多边形 9"/>
                <p:cNvSpPr/>
                <p:nvPr/>
              </p:nvSpPr>
              <p:spPr>
                <a:xfrm>
                  <a:off x="3535839" y="2167810"/>
                  <a:ext cx="830580" cy="457200"/>
                </a:xfrm>
                <a:custGeom>
                  <a:avLst/>
                  <a:gdLst>
                    <a:gd name="connsiteX0" fmla="*/ 0 w 830580"/>
                    <a:gd name="connsiteY0" fmla="*/ 0 h 457200"/>
                    <a:gd name="connsiteX1" fmla="*/ 830580 w 830580"/>
                    <a:gd name="connsiteY1" fmla="*/ 0 h 457200"/>
                    <a:gd name="connsiteX2" fmla="*/ 830580 w 830580"/>
                    <a:gd name="connsiteY2" fmla="*/ 457200 h 457200"/>
                    <a:gd name="connsiteX3" fmla="*/ 608210 w 830580"/>
                    <a:gd name="connsiteY3" fmla="*/ 457200 h 457200"/>
                    <a:gd name="connsiteX4" fmla="*/ 608210 w 830580"/>
                    <a:gd name="connsiteY4" fmla="*/ 415966 h 457200"/>
                    <a:gd name="connsiteX5" fmla="*/ 573326 w 830580"/>
                    <a:gd name="connsiteY5" fmla="*/ 415966 h 457200"/>
                    <a:gd name="connsiteX6" fmla="*/ 532092 w 830580"/>
                    <a:gd name="connsiteY6" fmla="*/ 457200 h 457200"/>
                    <a:gd name="connsiteX7" fmla="*/ 298488 w 830580"/>
                    <a:gd name="connsiteY7" fmla="*/ 457200 h 457200"/>
                    <a:gd name="connsiteX8" fmla="*/ 257254 w 830580"/>
                    <a:gd name="connsiteY8" fmla="*/ 415966 h 457200"/>
                    <a:gd name="connsiteX9" fmla="*/ 222370 w 830580"/>
                    <a:gd name="connsiteY9" fmla="*/ 415966 h 457200"/>
                    <a:gd name="connsiteX10" fmla="*/ 222370 w 830580"/>
                    <a:gd name="connsiteY10" fmla="*/ 457200 h 457200"/>
                    <a:gd name="connsiteX11" fmla="*/ 0 w 830580"/>
                    <a:gd name="connsiteY11" fmla="*/ 457200 h 457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830580" h="457200">
                      <a:moveTo>
                        <a:pt x="0" y="0"/>
                      </a:moveTo>
                      <a:lnTo>
                        <a:pt x="830580" y="0"/>
                      </a:lnTo>
                      <a:lnTo>
                        <a:pt x="830580" y="457200"/>
                      </a:lnTo>
                      <a:lnTo>
                        <a:pt x="608210" y="457200"/>
                      </a:lnTo>
                      <a:lnTo>
                        <a:pt x="608210" y="415966"/>
                      </a:lnTo>
                      <a:lnTo>
                        <a:pt x="573326" y="415966"/>
                      </a:lnTo>
                      <a:lnTo>
                        <a:pt x="532092" y="457200"/>
                      </a:lnTo>
                      <a:lnTo>
                        <a:pt x="298488" y="457200"/>
                      </a:lnTo>
                      <a:lnTo>
                        <a:pt x="257254" y="415966"/>
                      </a:lnTo>
                      <a:lnTo>
                        <a:pt x="222370" y="415966"/>
                      </a:lnTo>
                      <a:lnTo>
                        <a:pt x="222370" y="457200"/>
                      </a:lnTo>
                      <a:lnTo>
                        <a:pt x="0" y="457200"/>
                      </a:lnTo>
                      <a:close/>
                    </a:path>
                  </a:pathLst>
                </a:custGeom>
                <a:gradFill>
                  <a:gsLst>
                    <a:gs pos="93000">
                      <a:srgbClr val="363638"/>
                    </a:gs>
                    <a:gs pos="7000">
                      <a:srgbClr val="313132"/>
                    </a:gs>
                    <a:gs pos="46000">
                      <a:srgbClr val="3B3B3D"/>
                    </a:gs>
                    <a:gs pos="93000">
                      <a:schemeClr val="tx1">
                        <a:lumMod val="85000"/>
                        <a:lumOff val="15000"/>
                      </a:schemeClr>
                    </a:gs>
                    <a:gs pos="7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ln>
                  <a:noFill/>
                </a:ln>
                <a:effectLst>
                  <a:outerShdw blurRad="76200" dist="254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ea typeface="思源黑体"/>
                  </a:endParaRPr>
                </a:p>
              </p:txBody>
            </p:sp>
            <p:pic>
              <p:nvPicPr>
                <p:cNvPr id="11" name="图片 10"/>
                <p:cNvPicPr>
                  <a:picLocks noChangeAspect="1"/>
                </p:cNvPicPr>
                <p:nvPr/>
              </p:nvPicPr>
              <p:blipFill rotWithShape="1">
                <a:blip r:embed="rId1" cstate="print">
                  <a:extLst>
                    <a:ext uri="{BEBA8EAE-BF5A-486C-A8C5-ECC9F3942E4B}">
                      <a14:imgProps xmlns:a14="http://schemas.microsoft.com/office/drawing/2010/main">
                        <a14:imgLayer r:embed="rId2">
                          <a14:imgEffect>
                            <a14:saturation sat="66000"/>
                          </a14:imgEffect>
                        </a14:imgLayer>
                      </a14:imgProps>
                    </a:ext>
                  </a:extLst>
                </a:blip>
                <a:srcRect t="76775"/>
                <a:stretch>
                  <a:fillRect/>
                </a:stretch>
              </p:blipFill>
              <p:spPr>
                <a:xfrm>
                  <a:off x="3277155" y="1287216"/>
                  <a:ext cx="1350961" cy="113512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9" name="组合 18"/>
          <p:cNvGrpSpPr/>
          <p:nvPr/>
        </p:nvGrpSpPr>
        <p:grpSpPr>
          <a:xfrm>
            <a:off x="2895600" y="957204"/>
            <a:ext cx="3276600" cy="490596"/>
            <a:chOff x="2727392" y="2746325"/>
            <a:chExt cx="2082006" cy="452759"/>
          </a:xfrm>
        </p:grpSpPr>
        <p:sp>
          <p:nvSpPr>
            <p:cNvPr id="20" name="文本框 136"/>
            <p:cNvSpPr txBox="1"/>
            <p:nvPr/>
          </p:nvSpPr>
          <p:spPr>
            <a:xfrm>
              <a:off x="2909617" y="2759560"/>
              <a:ext cx="1717554" cy="369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ea typeface="思源黑体"/>
                </a:rPr>
                <a:t>阳光心态</a:t>
              </a:r>
              <a:r>
                <a:rPr lang="en-US" altLang="zh-CN" sz="2000" b="1" dirty="0" smtClean="0">
                  <a:ea typeface="思源黑体"/>
                </a:rPr>
                <a:t>:</a:t>
              </a:r>
              <a:r>
                <a:rPr lang="zh-CN" altLang="en-US" sz="2000" b="1" dirty="0" smtClean="0">
                  <a:ea typeface="思源黑体"/>
                </a:rPr>
                <a:t>积极主动</a:t>
              </a:r>
              <a:endParaRPr lang="zh-CN" altLang="en-US" sz="2000" b="1" dirty="0">
                <a:solidFill>
                  <a:srgbClr val="C00000"/>
                </a:solidFill>
                <a:ea typeface="思源黑体"/>
              </a:endParaRPr>
            </a:p>
          </p:txBody>
        </p:sp>
        <p:grpSp>
          <p:nvGrpSpPr>
            <p:cNvPr id="14" name="组合 20"/>
            <p:cNvGrpSpPr/>
            <p:nvPr/>
          </p:nvGrpSpPr>
          <p:grpSpPr>
            <a:xfrm>
              <a:off x="2727392" y="2746325"/>
              <a:ext cx="2082006" cy="452759"/>
              <a:chOff x="6095999" y="2039788"/>
              <a:chExt cx="3246121" cy="705910"/>
            </a:xfrm>
          </p:grpSpPr>
          <p:sp>
            <p:nvSpPr>
              <p:cNvPr id="22" name="任意多边形 21"/>
              <p:cNvSpPr/>
              <p:nvPr/>
            </p:nvSpPr>
            <p:spPr>
              <a:xfrm>
                <a:off x="6096000" y="2039788"/>
                <a:ext cx="3246120" cy="705910"/>
              </a:xfrm>
              <a:custGeom>
                <a:avLst/>
                <a:gdLst>
                  <a:gd name="connsiteX0" fmla="*/ 368297 w 3246120"/>
                  <a:gd name="connsiteY0" fmla="*/ 88606 h 705910"/>
                  <a:gd name="connsiteX1" fmla="*/ 103948 w 3246120"/>
                  <a:gd name="connsiteY1" fmla="*/ 352955 h 705910"/>
                  <a:gd name="connsiteX2" fmla="*/ 368297 w 3246120"/>
                  <a:gd name="connsiteY2" fmla="*/ 617304 h 705910"/>
                  <a:gd name="connsiteX3" fmla="*/ 2887968 w 3246120"/>
                  <a:gd name="connsiteY3" fmla="*/ 617304 h 705910"/>
                  <a:gd name="connsiteX4" fmla="*/ 3152317 w 3246120"/>
                  <a:gd name="connsiteY4" fmla="*/ 352955 h 705910"/>
                  <a:gd name="connsiteX5" fmla="*/ 2887968 w 3246120"/>
                  <a:gd name="connsiteY5" fmla="*/ 88606 h 705910"/>
                  <a:gd name="connsiteX6" fmla="*/ 352955 w 3246120"/>
                  <a:gd name="connsiteY6" fmla="*/ 0 h 705910"/>
                  <a:gd name="connsiteX7" fmla="*/ 2893165 w 3246120"/>
                  <a:gd name="connsiteY7" fmla="*/ 0 h 705910"/>
                  <a:gd name="connsiteX8" fmla="*/ 3246120 w 3246120"/>
                  <a:gd name="connsiteY8" fmla="*/ 352955 h 705910"/>
                  <a:gd name="connsiteX9" fmla="*/ 2893165 w 3246120"/>
                  <a:gd name="connsiteY9" fmla="*/ 705910 h 705910"/>
                  <a:gd name="connsiteX10" fmla="*/ 352955 w 3246120"/>
                  <a:gd name="connsiteY10" fmla="*/ 705910 h 705910"/>
                  <a:gd name="connsiteX11" fmla="*/ 0 w 3246120"/>
                  <a:gd name="connsiteY11" fmla="*/ 352955 h 705910"/>
                  <a:gd name="connsiteX12" fmla="*/ 352955 w 3246120"/>
                  <a:gd name="connsiteY12" fmla="*/ 0 h 705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246120" h="705910">
                    <a:moveTo>
                      <a:pt x="368297" y="88606"/>
                    </a:moveTo>
                    <a:cubicBezTo>
                      <a:pt x="222301" y="88606"/>
                      <a:pt x="103948" y="206959"/>
                      <a:pt x="103948" y="352955"/>
                    </a:cubicBezTo>
                    <a:cubicBezTo>
                      <a:pt x="103948" y="498951"/>
                      <a:pt x="222301" y="617304"/>
                      <a:pt x="368297" y="617304"/>
                    </a:cubicBezTo>
                    <a:lnTo>
                      <a:pt x="2887968" y="617304"/>
                    </a:lnTo>
                    <a:cubicBezTo>
                      <a:pt x="3033964" y="617304"/>
                      <a:pt x="3152317" y="498951"/>
                      <a:pt x="3152317" y="352955"/>
                    </a:cubicBezTo>
                    <a:cubicBezTo>
                      <a:pt x="3152317" y="206959"/>
                      <a:pt x="3033964" y="88606"/>
                      <a:pt x="2887968" y="88606"/>
                    </a:cubicBezTo>
                    <a:close/>
                    <a:moveTo>
                      <a:pt x="352955" y="0"/>
                    </a:moveTo>
                    <a:lnTo>
                      <a:pt x="2893165" y="0"/>
                    </a:lnTo>
                    <a:cubicBezTo>
                      <a:pt x="3088097" y="0"/>
                      <a:pt x="3246120" y="158023"/>
                      <a:pt x="3246120" y="352955"/>
                    </a:cubicBezTo>
                    <a:cubicBezTo>
                      <a:pt x="3246120" y="547887"/>
                      <a:pt x="3088097" y="705910"/>
                      <a:pt x="2893165" y="705910"/>
                    </a:cubicBezTo>
                    <a:lnTo>
                      <a:pt x="352955" y="705910"/>
                    </a:lnTo>
                    <a:cubicBezTo>
                      <a:pt x="158023" y="705910"/>
                      <a:pt x="0" y="547887"/>
                      <a:pt x="0" y="352955"/>
                    </a:cubicBezTo>
                    <a:cubicBezTo>
                      <a:pt x="0" y="158023"/>
                      <a:pt x="158023" y="0"/>
                      <a:pt x="352955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b="1" dirty="0">
                  <a:solidFill>
                    <a:srgbClr val="C00000"/>
                  </a:solidFill>
                  <a:ea typeface="思源黑体"/>
                </a:endParaRPr>
              </a:p>
            </p:txBody>
          </p:sp>
          <p:sp>
            <p:nvSpPr>
              <p:cNvPr id="23" name="圆角矩形 22"/>
              <p:cNvSpPr/>
              <p:nvPr/>
            </p:nvSpPr>
            <p:spPr>
              <a:xfrm>
                <a:off x="6194875" y="2128394"/>
                <a:ext cx="3048369" cy="528698"/>
              </a:xfrm>
              <a:prstGeom prst="roundRect">
                <a:avLst>
                  <a:gd name="adj" fmla="val 50000"/>
                </a:avLst>
              </a:prstGeom>
              <a:noFill/>
              <a:ln w="19050">
                <a:gradFill flip="none" rotWithShape="1">
                  <a:gsLst>
                    <a:gs pos="100000">
                      <a:schemeClr val="bg1">
                        <a:lumMod val="75000"/>
                      </a:schemeClr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b="1" dirty="0">
                  <a:solidFill>
                    <a:srgbClr val="C00000"/>
                  </a:solidFill>
                  <a:ea typeface="思源黑体"/>
                </a:endParaRPr>
              </a:p>
            </p:txBody>
          </p:sp>
          <p:sp>
            <p:nvSpPr>
              <p:cNvPr id="24" name="圆角矩形 23"/>
              <p:cNvSpPr/>
              <p:nvPr/>
            </p:nvSpPr>
            <p:spPr>
              <a:xfrm>
                <a:off x="6095999" y="2039788"/>
                <a:ext cx="3246120" cy="705910"/>
              </a:xfrm>
              <a:prstGeom prst="roundRect">
                <a:avLst>
                  <a:gd name="adj" fmla="val 50000"/>
                </a:avLst>
              </a:prstGeom>
              <a:noFill/>
              <a:ln w="19050"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b="1" dirty="0">
                  <a:solidFill>
                    <a:srgbClr val="C00000"/>
                  </a:solidFill>
                  <a:ea typeface="思源黑体"/>
                </a:endParaRPr>
              </a:p>
            </p:txBody>
          </p:sp>
        </p:grpSp>
      </p:grpSp>
      <p:sp>
        <p:nvSpPr>
          <p:cNvPr id="25" name="Rectangle 30"/>
          <p:cNvSpPr>
            <a:spLocks noChangeArrowheads="1"/>
          </p:cNvSpPr>
          <p:nvPr/>
        </p:nvSpPr>
        <p:spPr bwMode="auto">
          <a:xfrm>
            <a:off x="2057400" y="1733550"/>
            <a:ext cx="5638800" cy="2502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45000"/>
              </a:lnSpc>
            </a:pPr>
            <a:r>
              <a:rPr lang="zh-CN" altLang="en-US" dirty="0" smtClean="0">
                <a:ea typeface="思源黑体"/>
              </a:rPr>
              <a:t>我们不能改变生命的长度</a:t>
            </a:r>
            <a:r>
              <a:rPr lang="en-US" altLang="zh-CN" dirty="0" smtClean="0">
                <a:ea typeface="思源黑体"/>
              </a:rPr>
              <a:t>,</a:t>
            </a:r>
            <a:r>
              <a:rPr lang="zh-CN" altLang="en-US" dirty="0" smtClean="0">
                <a:ea typeface="思源黑体"/>
              </a:rPr>
              <a:t>但我们可以拓宽生命的宽度</a:t>
            </a:r>
            <a:br>
              <a:rPr lang="zh-CN" altLang="en-US" dirty="0" smtClean="0">
                <a:ea typeface="思源黑体"/>
              </a:rPr>
            </a:br>
            <a:r>
              <a:rPr lang="zh-CN" altLang="en-US" dirty="0" smtClean="0">
                <a:ea typeface="思源黑体"/>
              </a:rPr>
              <a:t>我们不能左右天气</a:t>
            </a:r>
            <a:r>
              <a:rPr lang="en-US" altLang="zh-CN" dirty="0" smtClean="0">
                <a:ea typeface="思源黑体"/>
              </a:rPr>
              <a:t>,</a:t>
            </a:r>
            <a:r>
              <a:rPr lang="zh-CN" altLang="en-US" dirty="0" smtClean="0">
                <a:ea typeface="思源黑体"/>
              </a:rPr>
              <a:t>但我们可以改变心情</a:t>
            </a:r>
            <a:br>
              <a:rPr lang="zh-CN" altLang="en-US" dirty="0" smtClean="0">
                <a:ea typeface="思源黑体"/>
              </a:rPr>
            </a:br>
            <a:r>
              <a:rPr lang="zh-CN" altLang="en-US" dirty="0" smtClean="0">
                <a:ea typeface="思源黑体"/>
              </a:rPr>
              <a:t>我们不能改变容貌</a:t>
            </a:r>
            <a:r>
              <a:rPr lang="en-US" altLang="zh-CN" dirty="0" smtClean="0">
                <a:ea typeface="思源黑体"/>
              </a:rPr>
              <a:t>,</a:t>
            </a:r>
            <a:r>
              <a:rPr lang="zh-CN" altLang="en-US" dirty="0" smtClean="0">
                <a:ea typeface="思源黑体"/>
              </a:rPr>
              <a:t>但我们可以展现笑容</a:t>
            </a:r>
            <a:br>
              <a:rPr lang="zh-CN" altLang="en-US" dirty="0" smtClean="0">
                <a:ea typeface="思源黑体"/>
              </a:rPr>
            </a:br>
            <a:r>
              <a:rPr lang="zh-CN" altLang="en-US" dirty="0" smtClean="0">
                <a:ea typeface="思源黑体"/>
              </a:rPr>
              <a:t>我们不能控制他人</a:t>
            </a:r>
            <a:r>
              <a:rPr lang="en-US" altLang="zh-CN" dirty="0" smtClean="0">
                <a:ea typeface="思源黑体"/>
              </a:rPr>
              <a:t>,</a:t>
            </a:r>
            <a:r>
              <a:rPr lang="zh-CN" altLang="en-US" dirty="0" smtClean="0">
                <a:ea typeface="思源黑体"/>
              </a:rPr>
              <a:t>但我们可以掌握自己。</a:t>
            </a:r>
            <a:br>
              <a:rPr lang="zh-CN" altLang="en-US" dirty="0" smtClean="0">
                <a:ea typeface="思源黑体"/>
              </a:rPr>
            </a:br>
            <a:r>
              <a:rPr lang="zh-CN" altLang="en-US" dirty="0" smtClean="0">
                <a:ea typeface="思源黑体"/>
              </a:rPr>
              <a:t>我们不能预知明天</a:t>
            </a:r>
            <a:r>
              <a:rPr lang="en-US" altLang="zh-CN" dirty="0" smtClean="0">
                <a:ea typeface="思源黑体"/>
              </a:rPr>
              <a:t>,</a:t>
            </a:r>
            <a:r>
              <a:rPr lang="zh-CN" altLang="en-US" dirty="0" smtClean="0">
                <a:ea typeface="思源黑体"/>
              </a:rPr>
              <a:t>但我们可以把握今天。</a:t>
            </a:r>
            <a:br>
              <a:rPr lang="zh-CN" altLang="en-US" dirty="0" smtClean="0">
                <a:ea typeface="思源黑体"/>
              </a:rPr>
            </a:br>
            <a:r>
              <a:rPr lang="zh-CN" altLang="en-US" dirty="0" smtClean="0">
                <a:ea typeface="思源黑体"/>
              </a:rPr>
              <a:t>我们不能样样胜利</a:t>
            </a:r>
            <a:r>
              <a:rPr lang="en-US" altLang="zh-CN" dirty="0" smtClean="0">
                <a:ea typeface="思源黑体"/>
              </a:rPr>
              <a:t>,</a:t>
            </a:r>
            <a:r>
              <a:rPr lang="zh-CN" altLang="en-US" dirty="0" smtClean="0">
                <a:ea typeface="思源黑体"/>
              </a:rPr>
              <a:t>但我们可以事事尽力。</a:t>
            </a:r>
            <a:endParaRPr lang="zh-CN" altLang="en-US" dirty="0">
              <a:ea typeface="思源黑体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1"/>
          <p:cNvGrpSpPr/>
          <p:nvPr/>
        </p:nvGrpSpPr>
        <p:grpSpPr>
          <a:xfrm>
            <a:off x="6629400" y="4552950"/>
            <a:ext cx="404408" cy="404354"/>
            <a:chOff x="5580489" y="5517147"/>
            <a:chExt cx="1127118" cy="1127118"/>
          </a:xfrm>
        </p:grpSpPr>
        <p:grpSp>
          <p:nvGrpSpPr>
            <p:cNvPr id="3" name="组合 22"/>
            <p:cNvGrpSpPr/>
            <p:nvPr/>
          </p:nvGrpSpPr>
          <p:grpSpPr>
            <a:xfrm>
              <a:off x="5580489" y="5517147"/>
              <a:ext cx="1127118" cy="112711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5" name="同心圆 24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  <a:ea typeface="思源黑体" pitchFamily="34" charset="-122"/>
                </a:endParaRPr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思源黑体" pitchFamily="34" charset="-122"/>
                </a:endParaRPr>
              </a:p>
            </p:txBody>
          </p:sp>
        </p:grpSp>
        <p:sp>
          <p:nvSpPr>
            <p:cNvPr id="24" name="任意多边形 23"/>
            <p:cNvSpPr/>
            <p:nvPr/>
          </p:nvSpPr>
          <p:spPr bwMode="auto">
            <a:xfrm>
              <a:off x="5849608" y="5808072"/>
              <a:ext cx="679814" cy="521192"/>
            </a:xfrm>
            <a:custGeom>
              <a:avLst/>
              <a:gdLst>
                <a:gd name="connsiteX0" fmla="*/ 14829 w 563476"/>
                <a:gd name="connsiteY0" fmla="*/ 416347 h 432000"/>
                <a:gd name="connsiteX1" fmla="*/ 556062 w 563476"/>
                <a:gd name="connsiteY1" fmla="*/ 416347 h 432000"/>
                <a:gd name="connsiteX2" fmla="*/ 563476 w 563476"/>
                <a:gd name="connsiteY2" fmla="*/ 424174 h 432000"/>
                <a:gd name="connsiteX3" fmla="*/ 556062 w 563476"/>
                <a:gd name="connsiteY3" fmla="*/ 432000 h 432000"/>
                <a:gd name="connsiteX4" fmla="*/ 14829 w 563476"/>
                <a:gd name="connsiteY4" fmla="*/ 432000 h 432000"/>
                <a:gd name="connsiteX5" fmla="*/ 0 w 563476"/>
                <a:gd name="connsiteY5" fmla="*/ 424174 h 432000"/>
                <a:gd name="connsiteX6" fmla="*/ 14829 w 563476"/>
                <a:gd name="connsiteY6" fmla="*/ 416347 h 432000"/>
                <a:gd name="connsiteX7" fmla="*/ 428869 w 563476"/>
                <a:gd name="connsiteY7" fmla="*/ 200347 h 432000"/>
                <a:gd name="connsiteX8" fmla="*/ 510260 w 563476"/>
                <a:gd name="connsiteY8" fmla="*/ 200347 h 432000"/>
                <a:gd name="connsiteX9" fmla="*/ 510260 w 563476"/>
                <a:gd name="connsiteY9" fmla="*/ 372521 h 432000"/>
                <a:gd name="connsiteX10" fmla="*/ 428869 w 563476"/>
                <a:gd name="connsiteY10" fmla="*/ 372521 h 432000"/>
                <a:gd name="connsiteX11" fmla="*/ 303652 w 563476"/>
                <a:gd name="connsiteY11" fmla="*/ 118956 h 432000"/>
                <a:gd name="connsiteX12" fmla="*/ 385043 w 563476"/>
                <a:gd name="connsiteY12" fmla="*/ 118956 h 432000"/>
                <a:gd name="connsiteX13" fmla="*/ 385043 w 563476"/>
                <a:gd name="connsiteY13" fmla="*/ 372521 h 432000"/>
                <a:gd name="connsiteX14" fmla="*/ 303652 w 563476"/>
                <a:gd name="connsiteY14" fmla="*/ 372521 h 432000"/>
                <a:gd name="connsiteX15" fmla="*/ 72001 w 563476"/>
                <a:gd name="connsiteY15" fmla="*/ 97044 h 432000"/>
                <a:gd name="connsiteX16" fmla="*/ 153392 w 563476"/>
                <a:gd name="connsiteY16" fmla="*/ 97044 h 432000"/>
                <a:gd name="connsiteX17" fmla="*/ 153392 w 563476"/>
                <a:gd name="connsiteY17" fmla="*/ 372521 h 432000"/>
                <a:gd name="connsiteX18" fmla="*/ 72001 w 563476"/>
                <a:gd name="connsiteY18" fmla="*/ 372521 h 432000"/>
                <a:gd name="connsiteX19" fmla="*/ 190957 w 563476"/>
                <a:gd name="connsiteY19" fmla="*/ 0 h 432000"/>
                <a:gd name="connsiteX20" fmla="*/ 272348 w 563476"/>
                <a:gd name="connsiteY20" fmla="*/ 0 h 432000"/>
                <a:gd name="connsiteX21" fmla="*/ 272348 w 563476"/>
                <a:gd name="connsiteY21" fmla="*/ 372521 h 432000"/>
                <a:gd name="connsiteX22" fmla="*/ 190957 w 563476"/>
                <a:gd name="connsiteY22" fmla="*/ 372521 h 43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63476" h="432000">
                  <a:moveTo>
                    <a:pt x="14829" y="416347"/>
                  </a:moveTo>
                  <a:cubicBezTo>
                    <a:pt x="556062" y="416347"/>
                    <a:pt x="556062" y="416347"/>
                    <a:pt x="556062" y="416347"/>
                  </a:cubicBezTo>
                  <a:cubicBezTo>
                    <a:pt x="556062" y="416347"/>
                    <a:pt x="563476" y="416347"/>
                    <a:pt x="563476" y="424174"/>
                  </a:cubicBezTo>
                  <a:cubicBezTo>
                    <a:pt x="563476" y="432000"/>
                    <a:pt x="556062" y="432000"/>
                    <a:pt x="556062" y="432000"/>
                  </a:cubicBezTo>
                  <a:lnTo>
                    <a:pt x="14829" y="432000"/>
                  </a:lnTo>
                  <a:cubicBezTo>
                    <a:pt x="7414" y="432000"/>
                    <a:pt x="0" y="432000"/>
                    <a:pt x="0" y="424174"/>
                  </a:cubicBezTo>
                  <a:cubicBezTo>
                    <a:pt x="0" y="416347"/>
                    <a:pt x="7414" y="416347"/>
                    <a:pt x="14829" y="416347"/>
                  </a:cubicBezTo>
                  <a:close/>
                  <a:moveTo>
                    <a:pt x="428869" y="200347"/>
                  </a:moveTo>
                  <a:lnTo>
                    <a:pt x="510260" y="200347"/>
                  </a:lnTo>
                  <a:lnTo>
                    <a:pt x="510260" y="372521"/>
                  </a:lnTo>
                  <a:lnTo>
                    <a:pt x="428869" y="372521"/>
                  </a:lnTo>
                  <a:close/>
                  <a:moveTo>
                    <a:pt x="303652" y="118956"/>
                  </a:moveTo>
                  <a:lnTo>
                    <a:pt x="385043" y="118956"/>
                  </a:lnTo>
                  <a:lnTo>
                    <a:pt x="385043" y="372521"/>
                  </a:lnTo>
                  <a:lnTo>
                    <a:pt x="303652" y="372521"/>
                  </a:lnTo>
                  <a:close/>
                  <a:moveTo>
                    <a:pt x="72001" y="97044"/>
                  </a:moveTo>
                  <a:lnTo>
                    <a:pt x="153392" y="97044"/>
                  </a:lnTo>
                  <a:lnTo>
                    <a:pt x="153392" y="372521"/>
                  </a:lnTo>
                  <a:lnTo>
                    <a:pt x="72001" y="372521"/>
                  </a:lnTo>
                  <a:close/>
                  <a:moveTo>
                    <a:pt x="190957" y="0"/>
                  </a:moveTo>
                  <a:lnTo>
                    <a:pt x="272348" y="0"/>
                  </a:lnTo>
                  <a:lnTo>
                    <a:pt x="272348" y="372521"/>
                  </a:lnTo>
                  <a:lnTo>
                    <a:pt x="190957" y="37252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ea typeface="思源黑体" pitchFamily="34" charset="-122"/>
              </a:endParaRPr>
            </a:p>
          </p:txBody>
        </p:sp>
      </p:grpSp>
      <p:grpSp>
        <p:nvGrpSpPr>
          <p:cNvPr id="4" name="组合 26"/>
          <p:cNvGrpSpPr/>
          <p:nvPr/>
        </p:nvGrpSpPr>
        <p:grpSpPr>
          <a:xfrm>
            <a:off x="8206192" y="4552950"/>
            <a:ext cx="404408" cy="404354"/>
            <a:chOff x="9690559" y="5640919"/>
            <a:chExt cx="1127118" cy="1127118"/>
          </a:xfrm>
        </p:grpSpPr>
        <p:grpSp>
          <p:nvGrpSpPr>
            <p:cNvPr id="5" name="组合 27"/>
            <p:cNvGrpSpPr/>
            <p:nvPr/>
          </p:nvGrpSpPr>
          <p:grpSpPr>
            <a:xfrm>
              <a:off x="9690559" y="5640919"/>
              <a:ext cx="1127118" cy="112711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2" name="同心圆 3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  <a:ea typeface="思源黑体" pitchFamily="34" charset="-122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思源黑体" pitchFamily="34" charset="-122"/>
                </a:endParaRPr>
              </a:p>
            </p:txBody>
          </p:sp>
        </p:grpSp>
        <p:grpSp>
          <p:nvGrpSpPr>
            <p:cNvPr id="6" name="组合 28"/>
            <p:cNvGrpSpPr/>
            <p:nvPr/>
          </p:nvGrpSpPr>
          <p:grpSpPr>
            <a:xfrm>
              <a:off x="10044772" y="5831110"/>
              <a:ext cx="444804" cy="571770"/>
              <a:chOff x="9222222" y="4228885"/>
              <a:chExt cx="360197" cy="463013"/>
            </a:xfrm>
            <a:solidFill>
              <a:srgbClr val="C00000"/>
            </a:solidFill>
          </p:grpSpPr>
          <p:sp>
            <p:nvSpPr>
              <p:cNvPr id="30" name="Freeform 109"/>
              <p:cNvSpPr>
                <a:spLocks noEditPoints="1"/>
              </p:cNvSpPr>
              <p:nvPr/>
            </p:nvSpPr>
            <p:spPr bwMode="auto">
              <a:xfrm flipH="1">
                <a:off x="9222222" y="4228885"/>
                <a:ext cx="360197" cy="463013"/>
              </a:xfrm>
              <a:custGeom>
                <a:avLst/>
                <a:gdLst>
                  <a:gd name="T0" fmla="*/ 208 w 224"/>
                  <a:gd name="T1" fmla="*/ 0 h 288"/>
                  <a:gd name="T2" fmla="*/ 16 w 224"/>
                  <a:gd name="T3" fmla="*/ 0 h 288"/>
                  <a:gd name="T4" fmla="*/ 0 w 224"/>
                  <a:gd name="T5" fmla="*/ 16 h 288"/>
                  <a:gd name="T6" fmla="*/ 0 w 224"/>
                  <a:gd name="T7" fmla="*/ 272 h 288"/>
                  <a:gd name="T8" fmla="*/ 16 w 224"/>
                  <a:gd name="T9" fmla="*/ 288 h 288"/>
                  <a:gd name="T10" fmla="*/ 176 w 224"/>
                  <a:gd name="T11" fmla="*/ 288 h 288"/>
                  <a:gd name="T12" fmla="*/ 176 w 224"/>
                  <a:gd name="T13" fmla="*/ 144 h 288"/>
                  <a:gd name="T14" fmla="*/ 224 w 224"/>
                  <a:gd name="T15" fmla="*/ 144 h 288"/>
                  <a:gd name="T16" fmla="*/ 224 w 224"/>
                  <a:gd name="T17" fmla="*/ 16 h 288"/>
                  <a:gd name="T18" fmla="*/ 208 w 224"/>
                  <a:gd name="T19" fmla="*/ 0 h 288"/>
                  <a:gd name="T20" fmla="*/ 168 w 224"/>
                  <a:gd name="T21" fmla="*/ 104 h 288"/>
                  <a:gd name="T22" fmla="*/ 56 w 224"/>
                  <a:gd name="T23" fmla="*/ 104 h 288"/>
                  <a:gd name="T24" fmla="*/ 56 w 224"/>
                  <a:gd name="T25" fmla="*/ 88 h 288"/>
                  <a:gd name="T26" fmla="*/ 168 w 224"/>
                  <a:gd name="T27" fmla="*/ 88 h 288"/>
                  <a:gd name="T28" fmla="*/ 168 w 224"/>
                  <a:gd name="T29" fmla="*/ 104 h 288"/>
                  <a:gd name="T30" fmla="*/ 168 w 224"/>
                  <a:gd name="T31" fmla="*/ 72 h 288"/>
                  <a:gd name="T32" fmla="*/ 56 w 224"/>
                  <a:gd name="T33" fmla="*/ 72 h 288"/>
                  <a:gd name="T34" fmla="*/ 56 w 224"/>
                  <a:gd name="T35" fmla="*/ 56 h 288"/>
                  <a:gd name="T36" fmla="*/ 168 w 224"/>
                  <a:gd name="T37" fmla="*/ 56 h 288"/>
                  <a:gd name="T38" fmla="*/ 168 w 224"/>
                  <a:gd name="T39" fmla="*/ 72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24" h="288">
                    <a:moveTo>
                      <a:pt x="208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0" y="281"/>
                      <a:pt x="7" y="288"/>
                      <a:pt x="16" y="288"/>
                    </a:cubicBezTo>
                    <a:cubicBezTo>
                      <a:pt x="176" y="288"/>
                      <a:pt x="176" y="288"/>
                      <a:pt x="176" y="288"/>
                    </a:cubicBezTo>
                    <a:cubicBezTo>
                      <a:pt x="176" y="144"/>
                      <a:pt x="176" y="144"/>
                      <a:pt x="176" y="144"/>
                    </a:cubicBezTo>
                    <a:cubicBezTo>
                      <a:pt x="224" y="144"/>
                      <a:pt x="224" y="144"/>
                      <a:pt x="224" y="144"/>
                    </a:cubicBezTo>
                    <a:cubicBezTo>
                      <a:pt x="224" y="16"/>
                      <a:pt x="224" y="16"/>
                      <a:pt x="224" y="16"/>
                    </a:cubicBezTo>
                    <a:cubicBezTo>
                      <a:pt x="224" y="7"/>
                      <a:pt x="217" y="0"/>
                      <a:pt x="208" y="0"/>
                    </a:cubicBezTo>
                    <a:close/>
                    <a:moveTo>
                      <a:pt x="168" y="104"/>
                    </a:moveTo>
                    <a:cubicBezTo>
                      <a:pt x="56" y="104"/>
                      <a:pt x="56" y="104"/>
                      <a:pt x="56" y="104"/>
                    </a:cubicBezTo>
                    <a:cubicBezTo>
                      <a:pt x="56" y="88"/>
                      <a:pt x="56" y="88"/>
                      <a:pt x="56" y="88"/>
                    </a:cubicBezTo>
                    <a:cubicBezTo>
                      <a:pt x="168" y="88"/>
                      <a:pt x="168" y="88"/>
                      <a:pt x="168" y="88"/>
                    </a:cubicBezTo>
                    <a:lnTo>
                      <a:pt x="168" y="104"/>
                    </a:lnTo>
                    <a:close/>
                    <a:moveTo>
                      <a:pt x="168" y="72"/>
                    </a:moveTo>
                    <a:cubicBezTo>
                      <a:pt x="56" y="72"/>
                      <a:pt x="56" y="72"/>
                      <a:pt x="56" y="72"/>
                    </a:cubicBezTo>
                    <a:cubicBezTo>
                      <a:pt x="56" y="56"/>
                      <a:pt x="56" y="56"/>
                      <a:pt x="56" y="56"/>
                    </a:cubicBezTo>
                    <a:cubicBezTo>
                      <a:pt x="168" y="56"/>
                      <a:pt x="168" y="56"/>
                      <a:pt x="168" y="56"/>
                    </a:cubicBezTo>
                    <a:lnTo>
                      <a:pt x="168" y="72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3765">
                  <a:defRPr/>
                </a:pPr>
                <a:endParaRPr lang="zh-CN" altLang="en-US" dirty="0">
                  <a:solidFill>
                    <a:srgbClr val="C00000"/>
                  </a:solidFill>
                  <a:latin typeface="Calibri" panose="020F0502020204030204"/>
                  <a:ea typeface="思源黑体"/>
                </a:endParaRPr>
              </a:p>
            </p:txBody>
          </p:sp>
          <p:sp>
            <p:nvSpPr>
              <p:cNvPr id="31" name="任意多边形 30"/>
              <p:cNvSpPr>
                <a:spLocks noChangeArrowheads="1"/>
              </p:cNvSpPr>
              <p:nvPr/>
            </p:nvSpPr>
            <p:spPr bwMode="auto">
              <a:xfrm flipH="1">
                <a:off x="9222222" y="4490367"/>
                <a:ext cx="51067" cy="201531"/>
              </a:xfrm>
              <a:custGeom>
                <a:avLst/>
                <a:gdLst>
                  <a:gd name="connsiteX0" fmla="*/ 51067 w 51067"/>
                  <a:gd name="connsiteY0" fmla="*/ 149783 h 201531"/>
                  <a:gd name="connsiteX1" fmla="*/ 0 w 51067"/>
                  <a:gd name="connsiteY1" fmla="*/ 149783 h 201531"/>
                  <a:gd name="connsiteX2" fmla="*/ 0 w 51067"/>
                  <a:gd name="connsiteY2" fmla="*/ 201531 h 201531"/>
                  <a:gd name="connsiteX3" fmla="*/ 25533 w 51067"/>
                  <a:gd name="connsiteY3" fmla="*/ 201531 h 201531"/>
                  <a:gd name="connsiteX4" fmla="*/ 51067 w 51067"/>
                  <a:gd name="connsiteY4" fmla="*/ 175657 h 201531"/>
                  <a:gd name="connsiteX5" fmla="*/ 51067 w 51067"/>
                  <a:gd name="connsiteY5" fmla="*/ 149783 h 201531"/>
                  <a:gd name="connsiteX6" fmla="*/ 51067 w 51067"/>
                  <a:gd name="connsiteY6" fmla="*/ 74552 h 201531"/>
                  <a:gd name="connsiteX7" fmla="*/ 0 w 51067"/>
                  <a:gd name="connsiteY7" fmla="*/ 74552 h 201531"/>
                  <a:gd name="connsiteX8" fmla="*/ 0 w 51067"/>
                  <a:gd name="connsiteY8" fmla="*/ 126300 h 201531"/>
                  <a:gd name="connsiteX9" fmla="*/ 51067 w 51067"/>
                  <a:gd name="connsiteY9" fmla="*/ 126300 h 201531"/>
                  <a:gd name="connsiteX10" fmla="*/ 51067 w 51067"/>
                  <a:gd name="connsiteY10" fmla="*/ 0 h 201531"/>
                  <a:gd name="connsiteX11" fmla="*/ 0 w 51067"/>
                  <a:gd name="connsiteY11" fmla="*/ 0 h 201531"/>
                  <a:gd name="connsiteX12" fmla="*/ 0 w 51067"/>
                  <a:gd name="connsiteY12" fmla="*/ 51069 h 201531"/>
                  <a:gd name="connsiteX13" fmla="*/ 51067 w 51067"/>
                  <a:gd name="connsiteY13" fmla="*/ 51069 h 2015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1067" h="201531">
                    <a:moveTo>
                      <a:pt x="51067" y="149783"/>
                    </a:moveTo>
                    <a:cubicBezTo>
                      <a:pt x="0" y="149783"/>
                      <a:pt x="0" y="149783"/>
                      <a:pt x="0" y="149783"/>
                    </a:cubicBezTo>
                    <a:lnTo>
                      <a:pt x="0" y="201531"/>
                    </a:lnTo>
                    <a:cubicBezTo>
                      <a:pt x="25533" y="201531"/>
                      <a:pt x="25533" y="201531"/>
                      <a:pt x="25533" y="201531"/>
                    </a:cubicBezTo>
                    <a:cubicBezTo>
                      <a:pt x="39896" y="201531"/>
                      <a:pt x="51067" y="190211"/>
                      <a:pt x="51067" y="175657"/>
                    </a:cubicBezTo>
                    <a:cubicBezTo>
                      <a:pt x="51067" y="149783"/>
                      <a:pt x="51067" y="149783"/>
                      <a:pt x="51067" y="149783"/>
                    </a:cubicBezTo>
                    <a:close/>
                    <a:moveTo>
                      <a:pt x="51067" y="74552"/>
                    </a:moveTo>
                    <a:lnTo>
                      <a:pt x="0" y="74552"/>
                    </a:lnTo>
                    <a:lnTo>
                      <a:pt x="0" y="126300"/>
                    </a:lnTo>
                    <a:lnTo>
                      <a:pt x="51067" y="126300"/>
                    </a:lnTo>
                    <a:close/>
                    <a:moveTo>
                      <a:pt x="51067" y="0"/>
                    </a:moveTo>
                    <a:lnTo>
                      <a:pt x="0" y="0"/>
                    </a:lnTo>
                    <a:lnTo>
                      <a:pt x="0" y="51069"/>
                    </a:lnTo>
                    <a:lnTo>
                      <a:pt x="51067" y="51069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3765">
                  <a:defRPr/>
                </a:pPr>
                <a:endParaRPr lang="zh-CN" altLang="en-US" dirty="0">
                  <a:solidFill>
                    <a:sysClr val="windowText" lastClr="000000"/>
                  </a:solidFill>
                  <a:latin typeface="Calibri" panose="020F0502020204030204"/>
                  <a:ea typeface="思源黑体"/>
                </a:endParaRPr>
              </a:p>
            </p:txBody>
          </p:sp>
        </p:grpSp>
      </p:grpSp>
      <p:grpSp>
        <p:nvGrpSpPr>
          <p:cNvPr id="7" name="组合 33"/>
          <p:cNvGrpSpPr/>
          <p:nvPr/>
        </p:nvGrpSpPr>
        <p:grpSpPr>
          <a:xfrm>
            <a:off x="7404478" y="4552950"/>
            <a:ext cx="404408" cy="404354"/>
            <a:chOff x="7654445" y="4368208"/>
            <a:chExt cx="1127118" cy="1127118"/>
          </a:xfrm>
        </p:grpSpPr>
        <p:grpSp>
          <p:nvGrpSpPr>
            <p:cNvPr id="8" name="组合 34"/>
            <p:cNvGrpSpPr/>
            <p:nvPr/>
          </p:nvGrpSpPr>
          <p:grpSpPr>
            <a:xfrm>
              <a:off x="7654445" y="4368208"/>
              <a:ext cx="1127118" cy="112711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7" name="同心圆 3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  <a:ea typeface="思源黑体" pitchFamily="34" charset="-122"/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思源黑体" pitchFamily="34" charset="-122"/>
                </a:endParaRPr>
              </a:p>
            </p:txBody>
          </p:sp>
        </p:grpSp>
        <p:sp>
          <p:nvSpPr>
            <p:cNvPr id="36" name="Freeform 177"/>
            <p:cNvSpPr>
              <a:spLocks noEditPoints="1"/>
            </p:cNvSpPr>
            <p:nvPr/>
          </p:nvSpPr>
          <p:spPr bwMode="auto">
            <a:xfrm>
              <a:off x="7919691" y="4567006"/>
              <a:ext cx="596626" cy="603948"/>
            </a:xfrm>
            <a:custGeom>
              <a:avLst/>
              <a:gdLst>
                <a:gd name="T0" fmla="*/ 46 w 69"/>
                <a:gd name="T1" fmla="*/ 16 h 70"/>
                <a:gd name="T2" fmla="*/ 46 w 69"/>
                <a:gd name="T3" fmla="*/ 34 h 70"/>
                <a:gd name="T4" fmla="*/ 55 w 69"/>
                <a:gd name="T5" fmla="*/ 25 h 70"/>
                <a:gd name="T6" fmla="*/ 46 w 69"/>
                <a:gd name="T7" fmla="*/ 16 h 70"/>
                <a:gd name="T8" fmla="*/ 61 w 69"/>
                <a:gd name="T9" fmla="*/ 9 h 70"/>
                <a:gd name="T10" fmla="*/ 29 w 69"/>
                <a:gd name="T11" fmla="*/ 9 h 70"/>
                <a:gd name="T12" fmla="*/ 26 w 69"/>
                <a:gd name="T13" fmla="*/ 37 h 70"/>
                <a:gd name="T14" fmla="*/ 20 w 69"/>
                <a:gd name="T15" fmla="*/ 43 h 70"/>
                <a:gd name="T16" fmla="*/ 27 w 69"/>
                <a:gd name="T17" fmla="*/ 50 h 70"/>
                <a:gd name="T18" fmla="*/ 33 w 69"/>
                <a:gd name="T19" fmla="*/ 44 h 70"/>
                <a:gd name="T20" fmla="*/ 61 w 69"/>
                <a:gd name="T21" fmla="*/ 41 h 70"/>
                <a:gd name="T22" fmla="*/ 61 w 69"/>
                <a:gd name="T23" fmla="*/ 9 h 70"/>
                <a:gd name="T24" fmla="*/ 34 w 69"/>
                <a:gd name="T25" fmla="*/ 36 h 70"/>
                <a:gd name="T26" fmla="*/ 34 w 69"/>
                <a:gd name="T27" fmla="*/ 14 h 70"/>
                <a:gd name="T28" fmla="*/ 56 w 69"/>
                <a:gd name="T29" fmla="*/ 14 h 70"/>
                <a:gd name="T30" fmla="*/ 56 w 69"/>
                <a:gd name="T31" fmla="*/ 36 h 70"/>
                <a:gd name="T32" fmla="*/ 34 w 69"/>
                <a:gd name="T33" fmla="*/ 36 h 70"/>
                <a:gd name="T34" fmla="*/ 17 w 69"/>
                <a:gd name="T35" fmla="*/ 43 h 70"/>
                <a:gd name="T36" fmla="*/ 0 w 69"/>
                <a:gd name="T37" fmla="*/ 58 h 70"/>
                <a:gd name="T38" fmla="*/ 11 w 69"/>
                <a:gd name="T39" fmla="*/ 70 h 70"/>
                <a:gd name="T40" fmla="*/ 27 w 69"/>
                <a:gd name="T41" fmla="*/ 52 h 70"/>
                <a:gd name="T42" fmla="*/ 17 w 69"/>
                <a:gd name="T43" fmla="*/ 43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9" h="70">
                  <a:moveTo>
                    <a:pt x="46" y="16"/>
                  </a:moveTo>
                  <a:cubicBezTo>
                    <a:pt x="50" y="21"/>
                    <a:pt x="52" y="26"/>
                    <a:pt x="46" y="34"/>
                  </a:cubicBezTo>
                  <a:cubicBezTo>
                    <a:pt x="51" y="34"/>
                    <a:pt x="55" y="30"/>
                    <a:pt x="55" y="25"/>
                  </a:cubicBezTo>
                  <a:cubicBezTo>
                    <a:pt x="55" y="20"/>
                    <a:pt x="51" y="16"/>
                    <a:pt x="46" y="16"/>
                  </a:cubicBezTo>
                  <a:close/>
                  <a:moveTo>
                    <a:pt x="61" y="9"/>
                  </a:moveTo>
                  <a:cubicBezTo>
                    <a:pt x="52" y="0"/>
                    <a:pt x="38" y="0"/>
                    <a:pt x="29" y="9"/>
                  </a:cubicBezTo>
                  <a:cubicBezTo>
                    <a:pt x="22" y="16"/>
                    <a:pt x="21" y="28"/>
                    <a:pt x="26" y="37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42" y="49"/>
                    <a:pt x="53" y="48"/>
                    <a:pt x="61" y="41"/>
                  </a:cubicBezTo>
                  <a:cubicBezTo>
                    <a:pt x="69" y="32"/>
                    <a:pt x="69" y="18"/>
                    <a:pt x="61" y="9"/>
                  </a:cubicBezTo>
                  <a:close/>
                  <a:moveTo>
                    <a:pt x="34" y="36"/>
                  </a:moveTo>
                  <a:cubicBezTo>
                    <a:pt x="28" y="30"/>
                    <a:pt x="28" y="20"/>
                    <a:pt x="34" y="14"/>
                  </a:cubicBezTo>
                  <a:cubicBezTo>
                    <a:pt x="40" y="8"/>
                    <a:pt x="50" y="8"/>
                    <a:pt x="56" y="14"/>
                  </a:cubicBezTo>
                  <a:cubicBezTo>
                    <a:pt x="62" y="20"/>
                    <a:pt x="62" y="30"/>
                    <a:pt x="56" y="36"/>
                  </a:cubicBezTo>
                  <a:cubicBezTo>
                    <a:pt x="50" y="42"/>
                    <a:pt x="40" y="42"/>
                    <a:pt x="34" y="36"/>
                  </a:cubicBezTo>
                  <a:close/>
                  <a:moveTo>
                    <a:pt x="17" y="43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11" y="70"/>
                    <a:pt x="11" y="70"/>
                    <a:pt x="11" y="70"/>
                  </a:cubicBezTo>
                  <a:cubicBezTo>
                    <a:pt x="27" y="52"/>
                    <a:pt x="27" y="52"/>
                    <a:pt x="27" y="52"/>
                  </a:cubicBezTo>
                  <a:lnTo>
                    <a:pt x="17" y="43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思源黑体" pitchFamily="34" charset="-122"/>
              </a:endParaRPr>
            </a:p>
          </p:txBody>
        </p:sp>
      </p:grpSp>
      <p:sp>
        <p:nvSpPr>
          <p:cNvPr id="78" name="TextBox 168"/>
          <p:cNvSpPr txBox="1"/>
          <p:nvPr/>
        </p:nvSpPr>
        <p:spPr>
          <a:xfrm>
            <a:off x="1447800" y="2953759"/>
            <a:ext cx="6172200" cy="623235"/>
          </a:xfrm>
          <a:prstGeom prst="rect">
            <a:avLst/>
          </a:prstGeom>
          <a:noFill/>
        </p:spPr>
        <p:txBody>
          <a:bodyPr wrap="square" lIns="68570" tIns="34284" rIns="68570" bIns="34284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rgbClr val="C00000"/>
                </a:solidFill>
                <a:latin typeface="思源黑体" pitchFamily="34" charset="-122"/>
                <a:ea typeface="思源黑体" pitchFamily="34" charset="-122"/>
              </a:rPr>
              <a:t>塑造阳光心态打造和谐团队</a:t>
            </a:r>
            <a:endParaRPr lang="zh-CN" altLang="en-US" sz="3600" b="1" dirty="0" smtClean="0">
              <a:solidFill>
                <a:srgbClr val="C00000"/>
              </a:solidFill>
              <a:latin typeface="思源黑体" pitchFamily="34" charset="-122"/>
              <a:ea typeface="思源黑体" pitchFamily="34" charset="-122"/>
            </a:endParaRPr>
          </a:p>
        </p:txBody>
      </p:sp>
      <p:cxnSp>
        <p:nvCxnSpPr>
          <p:cNvPr id="80" name="直接连接符 79"/>
          <p:cNvCxnSpPr/>
          <p:nvPr/>
        </p:nvCxnSpPr>
        <p:spPr>
          <a:xfrm flipV="1">
            <a:off x="1600200" y="3790950"/>
            <a:ext cx="5943600" cy="2157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4"/>
          <p:cNvSpPr txBox="1">
            <a:spLocks noChangeArrowheads="1"/>
          </p:cNvSpPr>
          <p:nvPr/>
        </p:nvSpPr>
        <p:spPr bwMode="auto">
          <a:xfrm>
            <a:off x="3100890" y="4095750"/>
            <a:ext cx="352851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1" tIns="34280" rIns="68561" bIns="3428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1600" b="0" dirty="0" smtClean="0">
                <a:solidFill>
                  <a:sysClr val="windowText" lastClr="000000"/>
                </a:solidFill>
                <a:latin typeface="思源黑体" pitchFamily="34" charset="-122"/>
                <a:ea typeface="思源黑体" pitchFamily="34" charset="-122"/>
              </a:rPr>
              <a:t>汇报人</a:t>
            </a:r>
            <a:r>
              <a:rPr lang="en-US" altLang="zh-CN" sz="1600" b="0" dirty="0" smtClean="0">
                <a:solidFill>
                  <a:sysClr val="windowText" lastClr="000000"/>
                </a:solidFill>
                <a:latin typeface="思源黑体" pitchFamily="34" charset="-122"/>
                <a:ea typeface="思源黑体" pitchFamily="34" charset="-122"/>
              </a:rPr>
              <a:t>: </a:t>
            </a:r>
            <a:r>
              <a:rPr lang="zh-CN" altLang="en-US" sz="1600" b="0" dirty="0" smtClean="0">
                <a:solidFill>
                  <a:sysClr val="windowText" lastClr="000000"/>
                </a:solidFill>
                <a:latin typeface="思源黑体" pitchFamily="34" charset="-122"/>
                <a:ea typeface="思源黑体" pitchFamily="34" charset="-122"/>
              </a:rPr>
              <a:t>讲师       部门：优秀团队</a:t>
            </a:r>
            <a:endParaRPr lang="zh-CN" altLang="en-US" sz="1600" b="0" dirty="0">
              <a:solidFill>
                <a:sysClr val="windowText" lastClr="000000"/>
              </a:solidFill>
              <a:latin typeface="思源黑体" pitchFamily="34" charset="-122"/>
              <a:ea typeface="思源黑体" pitchFamily="34" charset="-122"/>
            </a:endParaRPr>
          </a:p>
        </p:txBody>
      </p:sp>
      <p:grpSp>
        <p:nvGrpSpPr>
          <p:cNvPr id="63" name="组合 38"/>
          <p:cNvGrpSpPr/>
          <p:nvPr/>
        </p:nvGrpSpPr>
        <p:grpSpPr>
          <a:xfrm>
            <a:off x="1415721" y="819779"/>
            <a:ext cx="1294942" cy="1741702"/>
            <a:chOff x="2536088" y="1028732"/>
            <a:chExt cx="1424436" cy="1915872"/>
          </a:xfrm>
        </p:grpSpPr>
        <p:sp>
          <p:nvSpPr>
            <p:cNvPr id="68" name="圆角矩形 67"/>
            <p:cNvSpPr/>
            <p:nvPr/>
          </p:nvSpPr>
          <p:spPr>
            <a:xfrm>
              <a:off x="2536088" y="1039589"/>
              <a:ext cx="1424436" cy="1905015"/>
            </a:xfrm>
            <a:prstGeom prst="roundRect">
              <a:avLst>
                <a:gd name="adj" fmla="val 699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  <p:sp>
          <p:nvSpPr>
            <p:cNvPr id="73" name="矩形 72"/>
            <p:cNvSpPr/>
            <p:nvPr/>
          </p:nvSpPr>
          <p:spPr>
            <a:xfrm>
              <a:off x="2536088" y="1219233"/>
              <a:ext cx="1424436" cy="146691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>
              <a:innerShdw blurRad="50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2536088" y="1028732"/>
              <a:ext cx="1424436" cy="1905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76200" dist="50800" dir="5400000" sx="97000" sy="97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  <p:sp>
          <p:nvSpPr>
            <p:cNvPr id="82" name="矩形 81"/>
            <p:cNvSpPr/>
            <p:nvPr/>
          </p:nvSpPr>
          <p:spPr>
            <a:xfrm rot="10800000">
              <a:off x="2536088" y="2681534"/>
              <a:ext cx="1424436" cy="1905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76200" dist="50800" dir="16200000" sx="97000" sy="97000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  <p:sp>
          <p:nvSpPr>
            <p:cNvPr id="83" name="文本框 18"/>
            <p:cNvSpPr txBox="1"/>
            <p:nvPr/>
          </p:nvSpPr>
          <p:spPr>
            <a:xfrm>
              <a:off x="2907878" y="1239593"/>
              <a:ext cx="637050" cy="13203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7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思源黑体" pitchFamily="34" charset="-122"/>
                  <a:ea typeface="思源黑体" pitchFamily="34" charset="-122"/>
                </a:rPr>
                <a:t>谢</a:t>
              </a:r>
              <a:endParaRPr lang="zh-CN" altLang="en-U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" pitchFamily="34" charset="-122"/>
                <a:ea typeface="思源黑体" pitchFamily="34" charset="-122"/>
              </a:endParaRPr>
            </a:p>
          </p:txBody>
        </p:sp>
      </p:grpSp>
      <p:grpSp>
        <p:nvGrpSpPr>
          <p:cNvPr id="84" name="组合 44"/>
          <p:cNvGrpSpPr/>
          <p:nvPr/>
        </p:nvGrpSpPr>
        <p:grpSpPr>
          <a:xfrm>
            <a:off x="3060819" y="819779"/>
            <a:ext cx="1294942" cy="1741702"/>
            <a:chOff x="4438114" y="1028732"/>
            <a:chExt cx="1424436" cy="1915872"/>
          </a:xfrm>
        </p:grpSpPr>
        <p:sp>
          <p:nvSpPr>
            <p:cNvPr id="85" name="圆角矩形 84"/>
            <p:cNvSpPr/>
            <p:nvPr/>
          </p:nvSpPr>
          <p:spPr>
            <a:xfrm>
              <a:off x="4438114" y="1039589"/>
              <a:ext cx="1424436" cy="1905015"/>
            </a:xfrm>
            <a:prstGeom prst="roundRect">
              <a:avLst>
                <a:gd name="adj" fmla="val 699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  <p:sp>
          <p:nvSpPr>
            <p:cNvPr id="86" name="矩形 85"/>
            <p:cNvSpPr/>
            <p:nvPr/>
          </p:nvSpPr>
          <p:spPr>
            <a:xfrm>
              <a:off x="4438114" y="1219233"/>
              <a:ext cx="1424436" cy="146691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>
              <a:innerShdw blurRad="50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  <p:sp>
          <p:nvSpPr>
            <p:cNvPr id="87" name="矩形 86"/>
            <p:cNvSpPr/>
            <p:nvPr/>
          </p:nvSpPr>
          <p:spPr>
            <a:xfrm>
              <a:off x="4438114" y="1028732"/>
              <a:ext cx="1424436" cy="1905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76200" dist="50800" dir="5400000" sx="97000" sy="97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  <p:sp>
          <p:nvSpPr>
            <p:cNvPr id="88" name="矩形 87"/>
            <p:cNvSpPr/>
            <p:nvPr/>
          </p:nvSpPr>
          <p:spPr>
            <a:xfrm rot="10800000">
              <a:off x="4438114" y="2681534"/>
              <a:ext cx="1424436" cy="1905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76200" dist="50800" dir="16200000" sx="97000" sy="97000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  <p:sp>
          <p:nvSpPr>
            <p:cNvPr id="89" name="文本框 40"/>
            <p:cNvSpPr txBox="1"/>
            <p:nvPr/>
          </p:nvSpPr>
          <p:spPr>
            <a:xfrm>
              <a:off x="4823156" y="1239593"/>
              <a:ext cx="637050" cy="13203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7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思源黑体" pitchFamily="34" charset="-122"/>
                  <a:ea typeface="思源黑体" pitchFamily="34" charset="-122"/>
                </a:rPr>
                <a:t>谢</a:t>
              </a:r>
              <a:endParaRPr lang="zh-CN" altLang="en-U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" pitchFamily="34" charset="-122"/>
                <a:ea typeface="思源黑体" pitchFamily="34" charset="-122"/>
              </a:endParaRPr>
            </a:p>
          </p:txBody>
        </p:sp>
      </p:grpSp>
      <p:grpSp>
        <p:nvGrpSpPr>
          <p:cNvPr id="90" name="组合 50"/>
          <p:cNvGrpSpPr/>
          <p:nvPr/>
        </p:nvGrpSpPr>
        <p:grpSpPr>
          <a:xfrm>
            <a:off x="4694487" y="819779"/>
            <a:ext cx="1294942" cy="1741702"/>
            <a:chOff x="6348047" y="1028732"/>
            <a:chExt cx="1424436" cy="1915872"/>
          </a:xfrm>
        </p:grpSpPr>
        <p:sp>
          <p:nvSpPr>
            <p:cNvPr id="91" name="圆角矩形 90"/>
            <p:cNvSpPr/>
            <p:nvPr/>
          </p:nvSpPr>
          <p:spPr>
            <a:xfrm>
              <a:off x="6348047" y="1039589"/>
              <a:ext cx="1424436" cy="1905015"/>
            </a:xfrm>
            <a:prstGeom prst="roundRect">
              <a:avLst>
                <a:gd name="adj" fmla="val 699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  <p:sp>
          <p:nvSpPr>
            <p:cNvPr id="92" name="矩形 91"/>
            <p:cNvSpPr/>
            <p:nvPr/>
          </p:nvSpPr>
          <p:spPr>
            <a:xfrm>
              <a:off x="6348047" y="1219233"/>
              <a:ext cx="1424436" cy="146691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>
              <a:innerShdw blurRad="50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  <p:sp>
          <p:nvSpPr>
            <p:cNvPr id="93" name="矩形 92"/>
            <p:cNvSpPr/>
            <p:nvPr/>
          </p:nvSpPr>
          <p:spPr>
            <a:xfrm>
              <a:off x="6348047" y="1028732"/>
              <a:ext cx="1424436" cy="1905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76200" dist="50800" dir="5400000" sx="97000" sy="97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  <p:sp>
          <p:nvSpPr>
            <p:cNvPr id="94" name="矩形 93"/>
            <p:cNvSpPr/>
            <p:nvPr/>
          </p:nvSpPr>
          <p:spPr>
            <a:xfrm rot="10800000">
              <a:off x="6348047" y="2681534"/>
              <a:ext cx="1424436" cy="1905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76200" dist="50800" dir="16200000" sx="97000" sy="97000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  <p:sp>
          <p:nvSpPr>
            <p:cNvPr id="95" name="文本框 57"/>
            <p:cNvSpPr txBox="1"/>
            <p:nvPr/>
          </p:nvSpPr>
          <p:spPr>
            <a:xfrm>
              <a:off x="6759593" y="1239593"/>
              <a:ext cx="637050" cy="13203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7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思源黑体" pitchFamily="34" charset="-122"/>
                  <a:ea typeface="思源黑体" pitchFamily="34" charset="-122"/>
                </a:rPr>
                <a:t>欣</a:t>
              </a:r>
              <a:endParaRPr lang="zh-CN" altLang="en-U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" pitchFamily="34" charset="-122"/>
                <a:ea typeface="思源黑体" pitchFamily="34" charset="-122"/>
              </a:endParaRPr>
            </a:p>
          </p:txBody>
        </p:sp>
      </p:grpSp>
      <p:grpSp>
        <p:nvGrpSpPr>
          <p:cNvPr id="96" name="组合 56"/>
          <p:cNvGrpSpPr/>
          <p:nvPr/>
        </p:nvGrpSpPr>
        <p:grpSpPr>
          <a:xfrm>
            <a:off x="6342416" y="819779"/>
            <a:ext cx="1294942" cy="1741702"/>
            <a:chOff x="8231476" y="1028732"/>
            <a:chExt cx="1424436" cy="1915872"/>
          </a:xfrm>
        </p:grpSpPr>
        <p:sp>
          <p:nvSpPr>
            <p:cNvPr id="97" name="圆角矩形 96"/>
            <p:cNvSpPr/>
            <p:nvPr/>
          </p:nvSpPr>
          <p:spPr>
            <a:xfrm>
              <a:off x="8231476" y="1039589"/>
              <a:ext cx="1424436" cy="1905015"/>
            </a:xfrm>
            <a:prstGeom prst="roundRect">
              <a:avLst>
                <a:gd name="adj" fmla="val 699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  <p:sp>
          <p:nvSpPr>
            <p:cNvPr id="98" name="矩形 97"/>
            <p:cNvSpPr/>
            <p:nvPr/>
          </p:nvSpPr>
          <p:spPr>
            <a:xfrm>
              <a:off x="8231476" y="1219233"/>
              <a:ext cx="1424436" cy="146691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>
              <a:innerShdw blurRad="50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  <p:sp>
          <p:nvSpPr>
            <p:cNvPr id="99" name="矩形 98"/>
            <p:cNvSpPr/>
            <p:nvPr/>
          </p:nvSpPr>
          <p:spPr>
            <a:xfrm>
              <a:off x="8231476" y="1028732"/>
              <a:ext cx="1424436" cy="1905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76200" dist="50800" dir="5400000" sx="97000" sy="97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  <p:sp>
          <p:nvSpPr>
            <p:cNvPr id="100" name="矩形 99"/>
            <p:cNvSpPr/>
            <p:nvPr/>
          </p:nvSpPr>
          <p:spPr>
            <a:xfrm rot="10800000">
              <a:off x="8231476" y="2681534"/>
              <a:ext cx="1424436" cy="1905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76200" dist="50800" dir="16200000" sx="97000" sy="97000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  <p:sp>
          <p:nvSpPr>
            <p:cNvPr id="101" name="文本框 74"/>
            <p:cNvSpPr txBox="1"/>
            <p:nvPr/>
          </p:nvSpPr>
          <p:spPr>
            <a:xfrm>
              <a:off x="8616518" y="1239593"/>
              <a:ext cx="637050" cy="13203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7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思源黑体" pitchFamily="34" charset="-122"/>
                  <a:ea typeface="思源黑体" pitchFamily="34" charset="-122"/>
                </a:rPr>
                <a:t>赏</a:t>
              </a:r>
              <a:endParaRPr lang="zh-CN" altLang="en-U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" pitchFamily="34" charset="-122"/>
                <a:ea typeface="思源黑体" pitchFamily="34" charset="-122"/>
              </a:endParaRPr>
            </a:p>
          </p:txBody>
        </p:sp>
      </p:grpSp>
      <p:grpSp>
        <p:nvGrpSpPr>
          <p:cNvPr id="102" name="组合 62"/>
          <p:cNvGrpSpPr/>
          <p:nvPr/>
        </p:nvGrpSpPr>
        <p:grpSpPr>
          <a:xfrm>
            <a:off x="2498095" y="1207831"/>
            <a:ext cx="760130" cy="184727"/>
            <a:chOff x="2819400" y="387818"/>
            <a:chExt cx="1384660" cy="310682"/>
          </a:xfrm>
        </p:grpSpPr>
        <p:sp>
          <p:nvSpPr>
            <p:cNvPr id="103" name="椭圆 102"/>
            <p:cNvSpPr/>
            <p:nvPr/>
          </p:nvSpPr>
          <p:spPr>
            <a:xfrm>
              <a:off x="2819400" y="393700"/>
              <a:ext cx="304800" cy="3048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  <p:sp>
          <p:nvSpPr>
            <p:cNvPr id="104" name="椭圆 103"/>
            <p:cNvSpPr/>
            <p:nvPr/>
          </p:nvSpPr>
          <p:spPr>
            <a:xfrm>
              <a:off x="3899260" y="387818"/>
              <a:ext cx="304800" cy="3048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  <p:sp>
          <p:nvSpPr>
            <p:cNvPr id="105" name="圆角矩形 104"/>
            <p:cNvSpPr/>
            <p:nvPr/>
          </p:nvSpPr>
          <p:spPr>
            <a:xfrm>
              <a:off x="2883260" y="466379"/>
              <a:ext cx="1256939" cy="159442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bg1"/>
                </a:gs>
                <a:gs pos="25000">
                  <a:srgbClr val="FBFBFB"/>
                </a:gs>
                <a:gs pos="37000">
                  <a:srgbClr val="F8F8F8"/>
                </a:gs>
                <a:gs pos="89000">
                  <a:schemeClr val="bg1">
                    <a:lumMod val="85000"/>
                  </a:schemeClr>
                </a:gs>
                <a:gs pos="78000">
                  <a:srgbClr val="E7E7E7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88900" sx="101000" sy="1010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  <p:sp>
          <p:nvSpPr>
            <p:cNvPr id="106" name="圆角矩形 105"/>
            <p:cNvSpPr/>
            <p:nvPr/>
          </p:nvSpPr>
          <p:spPr>
            <a:xfrm>
              <a:off x="2883260" y="466379"/>
              <a:ext cx="1256939" cy="15944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29000">
                  <a:schemeClr val="tx1">
                    <a:alpha val="2000"/>
                  </a:schemeClr>
                </a:gs>
                <a:gs pos="100000">
                  <a:schemeClr val="tx1">
                    <a:alpha val="13000"/>
                  </a:scheme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</p:grpSp>
      <p:grpSp>
        <p:nvGrpSpPr>
          <p:cNvPr id="107" name="组合 67"/>
          <p:cNvGrpSpPr/>
          <p:nvPr/>
        </p:nvGrpSpPr>
        <p:grpSpPr>
          <a:xfrm>
            <a:off x="4144471" y="1203324"/>
            <a:ext cx="760130" cy="184727"/>
            <a:chOff x="2819400" y="387818"/>
            <a:chExt cx="1384660" cy="310682"/>
          </a:xfrm>
        </p:grpSpPr>
        <p:sp>
          <p:nvSpPr>
            <p:cNvPr id="108" name="椭圆 107"/>
            <p:cNvSpPr/>
            <p:nvPr/>
          </p:nvSpPr>
          <p:spPr>
            <a:xfrm>
              <a:off x="2819400" y="393700"/>
              <a:ext cx="304800" cy="3048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  <p:sp>
          <p:nvSpPr>
            <p:cNvPr id="109" name="椭圆 108"/>
            <p:cNvSpPr/>
            <p:nvPr/>
          </p:nvSpPr>
          <p:spPr>
            <a:xfrm>
              <a:off x="3899260" y="387818"/>
              <a:ext cx="304800" cy="3048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  <p:sp>
          <p:nvSpPr>
            <p:cNvPr id="110" name="圆角矩形 109"/>
            <p:cNvSpPr/>
            <p:nvPr/>
          </p:nvSpPr>
          <p:spPr>
            <a:xfrm>
              <a:off x="2883260" y="466379"/>
              <a:ext cx="1256939" cy="159442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bg1"/>
                </a:gs>
                <a:gs pos="25000">
                  <a:srgbClr val="FBFBFB"/>
                </a:gs>
                <a:gs pos="37000">
                  <a:srgbClr val="F8F8F8"/>
                </a:gs>
                <a:gs pos="89000">
                  <a:schemeClr val="bg1">
                    <a:lumMod val="85000"/>
                  </a:schemeClr>
                </a:gs>
                <a:gs pos="78000">
                  <a:srgbClr val="E7E7E7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88900" sx="101000" sy="1010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  <p:sp>
          <p:nvSpPr>
            <p:cNvPr id="111" name="圆角矩形 110"/>
            <p:cNvSpPr/>
            <p:nvPr/>
          </p:nvSpPr>
          <p:spPr>
            <a:xfrm>
              <a:off x="2883260" y="466379"/>
              <a:ext cx="1256939" cy="15944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29000">
                  <a:schemeClr val="tx1">
                    <a:alpha val="2000"/>
                  </a:schemeClr>
                </a:gs>
                <a:gs pos="100000">
                  <a:schemeClr val="tx1">
                    <a:alpha val="13000"/>
                  </a:scheme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</p:grpSp>
      <p:grpSp>
        <p:nvGrpSpPr>
          <p:cNvPr id="112" name="组合 72"/>
          <p:cNvGrpSpPr/>
          <p:nvPr/>
        </p:nvGrpSpPr>
        <p:grpSpPr>
          <a:xfrm>
            <a:off x="5781732" y="1203324"/>
            <a:ext cx="760130" cy="184727"/>
            <a:chOff x="2819400" y="387818"/>
            <a:chExt cx="1384660" cy="310682"/>
          </a:xfrm>
        </p:grpSpPr>
        <p:sp>
          <p:nvSpPr>
            <p:cNvPr id="113" name="椭圆 112"/>
            <p:cNvSpPr/>
            <p:nvPr/>
          </p:nvSpPr>
          <p:spPr>
            <a:xfrm>
              <a:off x="2819400" y="393700"/>
              <a:ext cx="304800" cy="3048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  <p:sp>
          <p:nvSpPr>
            <p:cNvPr id="114" name="椭圆 113"/>
            <p:cNvSpPr/>
            <p:nvPr/>
          </p:nvSpPr>
          <p:spPr>
            <a:xfrm>
              <a:off x="3899260" y="387818"/>
              <a:ext cx="304800" cy="3048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  <p:sp>
          <p:nvSpPr>
            <p:cNvPr id="115" name="圆角矩形 114"/>
            <p:cNvSpPr/>
            <p:nvPr/>
          </p:nvSpPr>
          <p:spPr>
            <a:xfrm>
              <a:off x="2883260" y="466379"/>
              <a:ext cx="1256939" cy="159442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bg1"/>
                </a:gs>
                <a:gs pos="25000">
                  <a:srgbClr val="FBFBFB"/>
                </a:gs>
                <a:gs pos="37000">
                  <a:srgbClr val="F8F8F8"/>
                </a:gs>
                <a:gs pos="89000">
                  <a:schemeClr val="bg1">
                    <a:lumMod val="85000"/>
                  </a:schemeClr>
                </a:gs>
                <a:gs pos="78000">
                  <a:srgbClr val="E7E7E7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88900" sx="101000" sy="1010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  <p:sp>
          <p:nvSpPr>
            <p:cNvPr id="116" name="圆角矩形 115"/>
            <p:cNvSpPr/>
            <p:nvPr/>
          </p:nvSpPr>
          <p:spPr>
            <a:xfrm>
              <a:off x="2883260" y="466379"/>
              <a:ext cx="1256939" cy="15944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29000">
                  <a:schemeClr val="tx1">
                    <a:alpha val="2000"/>
                  </a:schemeClr>
                </a:gs>
                <a:gs pos="100000">
                  <a:schemeClr val="tx1">
                    <a:alpha val="13000"/>
                  </a:scheme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2" presetClass="entr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" presetClass="entr" presetSubtype="1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" presetClass="entr" presetSubtype="1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" presetClass="entr" presetSubtype="1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2" presetClass="entr" presetSubtype="1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81" grpId="0"/>
    </p:bldLst>
  </p:timing>
</p:sld>
</file>

<file path=ppt/theme/theme1.xml><?xml version="1.0" encoding="utf-8"?>
<a:theme xmlns:a="http://schemas.openxmlformats.org/drawingml/2006/main" name="Office Theme">
  <a:themeElements>
    <a:clrScheme name="自定义 3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2683C6"/>
      </a:accent1>
      <a:accent2>
        <a:srgbClr val="2683C6"/>
      </a:accent2>
      <a:accent3>
        <a:srgbClr val="2683C6"/>
      </a:accent3>
      <a:accent4>
        <a:srgbClr val="2683C6"/>
      </a:accent4>
      <a:accent5>
        <a:srgbClr val="2683C6"/>
      </a:accent5>
      <a:accent6>
        <a:srgbClr val="2683C6"/>
      </a:accent6>
      <a:hlink>
        <a:srgbClr val="2683C6"/>
      </a:hlink>
      <a:folHlink>
        <a:srgbClr val="2683C6"/>
      </a:folHlink>
    </a:clrScheme>
    <a:fontScheme name="b25k2dwg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2656</Words>
  <Application>WPS 演示</Application>
  <PresentationFormat>全屏显示(16:9)</PresentationFormat>
  <Paragraphs>145</Paragraphs>
  <Slides>27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0" baseType="lpstr">
      <vt:lpstr>Arial</vt:lpstr>
      <vt:lpstr>宋体</vt:lpstr>
      <vt:lpstr>Wingdings</vt:lpstr>
      <vt:lpstr>思源黑体</vt:lpstr>
      <vt:lpstr>Calibri</vt:lpstr>
      <vt:lpstr>思源黑体</vt:lpstr>
      <vt:lpstr>Calibri</vt:lpstr>
      <vt:lpstr>黑体</vt:lpstr>
      <vt:lpstr>仿宋_GB2312</vt:lpstr>
      <vt:lpstr>微软雅黑</vt:lpstr>
      <vt:lpstr>仿宋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Asus</dc:creator>
  <cp:lastModifiedBy>陈Sir</cp:lastModifiedBy>
  <cp:revision>129</cp:revision>
  <dcterms:created xsi:type="dcterms:W3CDTF">2014-11-26T04:04:00Z</dcterms:created>
  <dcterms:modified xsi:type="dcterms:W3CDTF">2021-06-28T00:37:56Z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2052-11.1.0.10577</vt:lpwstr>
  </property>
  <property fmtid="{D5CDD505-2E9C-101B-9397-08002B2CF9AE}" pid="3" name="KSOTemplateUUID">
    <vt:lpwstr>v1.0_mb_m7lOZ7rxhgZPSJwMdrWYVQ==</vt:lpwstr>
  </property>
  <property fmtid="{D5CDD505-2E9C-101B-9397-08002B2CF9AE}" pid="4" name="ICV">
    <vt:lpwstr>C33452AFD97C420BA92318DCDBB3A2D7</vt:lpwstr>
  </property>
</Properties>
</file>