
<file path=[Content_Types].xml><?xml version="1.0" encoding="utf-8"?>
<Types xmlns="http://schemas.openxmlformats.org/package/2006/content-types">
  <Default Extension="jpeg" ContentType="image/jpeg"/>
  <Default Extension="JPG" ContentType="image/.jp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7" r:id="rId3"/>
    <p:sldId id="258" r:id="rId4"/>
    <p:sldId id="259" r:id="rId5"/>
    <p:sldId id="264" r:id="rId6"/>
    <p:sldId id="265" r:id="rId7"/>
    <p:sldId id="266" r:id="rId8"/>
    <p:sldId id="260" r:id="rId9"/>
    <p:sldId id="267" r:id="rId10"/>
    <p:sldId id="268" r:id="rId11"/>
    <p:sldId id="261" r:id="rId12"/>
    <p:sldId id="269" r:id="rId13"/>
    <p:sldId id="270" r:id="rId14"/>
    <p:sldId id="262" r:id="rId15"/>
    <p:sldId id="271" r:id="rId16"/>
    <p:sldId id="273" r:id="rId17"/>
    <p:sldId id="272" r:id="rId18"/>
    <p:sldId id="274" r:id="rId1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 showGuides="1">
      <p:cViewPr varScale="1">
        <p:scale>
          <a:sx n="103" d="100"/>
          <a:sy n="103" d="100"/>
        </p:scale>
        <p:origin x="96" y="403"/>
      </p:cViewPr>
      <p:guideLst>
        <p:guide orient="horz" pos="2069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notesMaster" Target="notesMasters/notesMaster1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7EF5E9-86AE-400E-A69D-3F80EE070B4D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3DE7C2-6989-4CF5-94C4-C9BCE223A38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  <p:sp>
        <p:nvSpPr>
          <p:cNvPr id="8" name="任意多边形: 形状 7"/>
          <p:cNvSpPr/>
          <p:nvPr userDrawn="1"/>
        </p:nvSpPr>
        <p:spPr>
          <a:xfrm>
            <a:off x="0" y="1516380"/>
            <a:ext cx="8695821" cy="2865120"/>
          </a:xfrm>
          <a:custGeom>
            <a:avLst/>
            <a:gdLst>
              <a:gd name="connsiteX0" fmla="*/ 0 w 8695821"/>
              <a:gd name="connsiteY0" fmla="*/ 0 h 2865120"/>
              <a:gd name="connsiteX1" fmla="*/ 8695821 w 8695821"/>
              <a:gd name="connsiteY1" fmla="*/ 0 h 2865120"/>
              <a:gd name="connsiteX2" fmla="*/ 7263261 w 8695821"/>
              <a:gd name="connsiteY2" fmla="*/ 1432560 h 2865120"/>
              <a:gd name="connsiteX3" fmla="*/ 8695821 w 8695821"/>
              <a:gd name="connsiteY3" fmla="*/ 2865120 h 2865120"/>
              <a:gd name="connsiteX4" fmla="*/ 0 w 8695821"/>
              <a:gd name="connsiteY4" fmla="*/ 2865120 h 2865120"/>
              <a:gd name="connsiteX5" fmla="*/ 0 w 8695821"/>
              <a:gd name="connsiteY5" fmla="*/ 0 h 286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95821" h="2865120">
                <a:moveTo>
                  <a:pt x="0" y="0"/>
                </a:moveTo>
                <a:lnTo>
                  <a:pt x="8695821" y="0"/>
                </a:lnTo>
                <a:lnTo>
                  <a:pt x="7263261" y="1432560"/>
                </a:lnTo>
                <a:lnTo>
                  <a:pt x="8695821" y="2865120"/>
                </a:lnTo>
                <a:lnTo>
                  <a:pt x="0" y="286512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任意多边形: 形状 6"/>
          <p:cNvSpPr/>
          <p:nvPr userDrawn="1"/>
        </p:nvSpPr>
        <p:spPr>
          <a:xfrm>
            <a:off x="0" y="495300"/>
            <a:ext cx="2156460" cy="710516"/>
          </a:xfrm>
          <a:custGeom>
            <a:avLst/>
            <a:gdLst>
              <a:gd name="connsiteX0" fmla="*/ 0 w 8695821"/>
              <a:gd name="connsiteY0" fmla="*/ 0 h 2865120"/>
              <a:gd name="connsiteX1" fmla="*/ 8695821 w 8695821"/>
              <a:gd name="connsiteY1" fmla="*/ 0 h 2865120"/>
              <a:gd name="connsiteX2" fmla="*/ 7263261 w 8695821"/>
              <a:gd name="connsiteY2" fmla="*/ 1432560 h 2865120"/>
              <a:gd name="connsiteX3" fmla="*/ 8695821 w 8695821"/>
              <a:gd name="connsiteY3" fmla="*/ 2865120 h 2865120"/>
              <a:gd name="connsiteX4" fmla="*/ 0 w 8695821"/>
              <a:gd name="connsiteY4" fmla="*/ 2865120 h 2865120"/>
              <a:gd name="connsiteX5" fmla="*/ 0 w 8695821"/>
              <a:gd name="connsiteY5" fmla="*/ 0 h 2865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95821" h="2865120">
                <a:moveTo>
                  <a:pt x="0" y="0"/>
                </a:moveTo>
                <a:lnTo>
                  <a:pt x="8695821" y="0"/>
                </a:lnTo>
                <a:lnTo>
                  <a:pt x="7263261" y="1432560"/>
                </a:lnTo>
                <a:lnTo>
                  <a:pt x="8695821" y="2865120"/>
                </a:lnTo>
                <a:lnTo>
                  <a:pt x="0" y="2865120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灯片编号占位符 5"/>
          <p:cNvSpPr txBox="1"/>
          <p:nvPr userDrawn="1"/>
        </p:nvSpPr>
        <p:spPr>
          <a:xfrm>
            <a:off x="11513820" y="6280150"/>
            <a:ext cx="51816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灯片编号占位符 5"/>
          <p:cNvSpPr txBox="1"/>
          <p:nvPr userDrawn="1"/>
        </p:nvSpPr>
        <p:spPr>
          <a:xfrm>
            <a:off x="11597640" y="6356350"/>
            <a:ext cx="275392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72C22B3-6BBE-4C4D-80D1-25B959AF41A2}" type="slidenum">
              <a:rPr lang="zh-CN" altLang="en-US" sz="1600" smtClean="0"/>
            </a:fld>
            <a:endParaRPr lang="zh-CN" altLang="en-US" sz="160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5"/>
          <p:cNvSpPr txBox="1"/>
          <p:nvPr userDrawn="1"/>
        </p:nvSpPr>
        <p:spPr>
          <a:xfrm>
            <a:off x="11511807" y="6356350"/>
            <a:ext cx="510540" cy="365125"/>
          </a:xfrm>
          <a:prstGeom prst="rect">
            <a:avLst/>
          </a:prstGeom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372C22B3-6BBE-4C4D-80D1-25B959AF41A2}" type="slidenum">
              <a:rPr lang="zh-CN" altLang="en-US" sz="1600" smtClean="0"/>
            </a:fld>
            <a:endParaRPr lang="zh-CN" altLang="en-US" sz="1600"/>
          </a:p>
        </p:txBody>
      </p:sp>
      <p:cxnSp>
        <p:nvCxnSpPr>
          <p:cNvPr id="12" name="直接连接符 11"/>
          <p:cNvCxnSpPr/>
          <p:nvPr userDrawn="1"/>
        </p:nvCxnSpPr>
        <p:spPr>
          <a:xfrm>
            <a:off x="424924" y="784860"/>
            <a:ext cx="11342153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组合 12"/>
          <p:cNvGrpSpPr/>
          <p:nvPr userDrawn="1"/>
        </p:nvGrpSpPr>
        <p:grpSpPr>
          <a:xfrm>
            <a:off x="159738" y="0"/>
            <a:ext cx="1150902" cy="510540"/>
            <a:chOff x="357858" y="0"/>
            <a:chExt cx="1935762" cy="795202"/>
          </a:xfrm>
        </p:grpSpPr>
        <p:sp>
          <p:nvSpPr>
            <p:cNvPr id="14" name="任意多边形: 形状 13"/>
            <p:cNvSpPr/>
            <p:nvPr/>
          </p:nvSpPr>
          <p:spPr>
            <a:xfrm>
              <a:off x="685518" y="0"/>
              <a:ext cx="1608102" cy="795202"/>
            </a:xfrm>
            <a:custGeom>
              <a:avLst/>
              <a:gdLst>
                <a:gd name="connsiteX0" fmla="*/ 0 w 6111836"/>
                <a:gd name="connsiteY0" fmla="*/ 0 h 3022285"/>
                <a:gd name="connsiteX1" fmla="*/ 6111836 w 6111836"/>
                <a:gd name="connsiteY1" fmla="*/ 0 h 3022285"/>
                <a:gd name="connsiteX2" fmla="*/ 3055917 w 6111836"/>
                <a:gd name="connsiteY2" fmla="*/ 3022285 h 302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1836" h="3022285">
                  <a:moveTo>
                    <a:pt x="0" y="0"/>
                  </a:moveTo>
                  <a:lnTo>
                    <a:pt x="6111836" y="0"/>
                  </a:lnTo>
                  <a:lnTo>
                    <a:pt x="3055917" y="3022285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任意多边形: 形状 14"/>
            <p:cNvSpPr/>
            <p:nvPr/>
          </p:nvSpPr>
          <p:spPr>
            <a:xfrm>
              <a:off x="357858" y="0"/>
              <a:ext cx="1608102" cy="795202"/>
            </a:xfrm>
            <a:custGeom>
              <a:avLst/>
              <a:gdLst>
                <a:gd name="connsiteX0" fmla="*/ 0 w 6111836"/>
                <a:gd name="connsiteY0" fmla="*/ 0 h 3022285"/>
                <a:gd name="connsiteX1" fmla="*/ 6111836 w 6111836"/>
                <a:gd name="connsiteY1" fmla="*/ 0 h 3022285"/>
                <a:gd name="connsiteX2" fmla="*/ 3055917 w 6111836"/>
                <a:gd name="connsiteY2" fmla="*/ 3022285 h 3022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11836" h="3022285">
                  <a:moveTo>
                    <a:pt x="0" y="0"/>
                  </a:moveTo>
                  <a:lnTo>
                    <a:pt x="6111836" y="0"/>
                  </a:lnTo>
                  <a:lnTo>
                    <a:pt x="3055917" y="3022285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962DA-C553-4E1D-A8B9-A9F69586C9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2C22B3-6BBE-4C4D-80D1-25B959AF41A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4.wdp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6.wdp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8.wdp"/><Relationship Id="rId1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10.wdp"/><Relationship Id="rId1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microsoft.com/office/2007/relationships/hdphoto" Target="../media/image12.wdp"/><Relationship Id="rId1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9180" y="1965951"/>
            <a:ext cx="459613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8000" b="1" spc="600" dirty="0">
                <a:solidFill>
                  <a:schemeClr val="bg1"/>
                </a:solidFill>
                <a:cs typeface="+mn-ea"/>
                <a:sym typeface="+mn-lt"/>
              </a:rPr>
              <a:t>述职报告</a:t>
            </a:r>
            <a:endParaRPr lang="zh-CN" altLang="en-US" sz="8000" b="1" spc="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99180" y="4978356"/>
            <a:ext cx="153797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汇报人：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XX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94761" y="5026191"/>
            <a:ext cx="177736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时间：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20XX.2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9520758" y="2656071"/>
            <a:ext cx="2403417" cy="2403417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包含 照片, 穿着, 男人, 伞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1217" r="20006" b="11605"/>
          <a:stretch>
            <a:fillRect/>
          </a:stretch>
        </p:blipFill>
        <p:spPr>
          <a:xfrm>
            <a:off x="7516275" y="919524"/>
            <a:ext cx="4104553" cy="4104553"/>
          </a:xfrm>
          <a:prstGeom prst="diamond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9668581" y="4589376"/>
            <a:ext cx="940224" cy="470112"/>
          </a:xfrm>
          <a:custGeom>
            <a:avLst/>
            <a:gdLst>
              <a:gd name="connsiteX0" fmla="*/ 1006643 w 2013286"/>
              <a:gd name="connsiteY0" fmla="*/ 0 h 1006643"/>
              <a:gd name="connsiteX1" fmla="*/ 2013286 w 2013286"/>
              <a:gd name="connsiteY1" fmla="*/ 1006643 h 1006643"/>
              <a:gd name="connsiteX2" fmla="*/ 0 w 2013286"/>
              <a:gd name="connsiteY2" fmla="*/ 1006643 h 1006643"/>
              <a:gd name="connsiteX3" fmla="*/ 1006643 w 2013286"/>
              <a:gd name="connsiteY3" fmla="*/ 0 h 100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3286" h="1006643">
                <a:moveTo>
                  <a:pt x="1006643" y="0"/>
                </a:moveTo>
                <a:lnTo>
                  <a:pt x="2013286" y="1006643"/>
                </a:lnTo>
                <a:lnTo>
                  <a:pt x="0" y="1006643"/>
                </a:lnTo>
                <a:lnTo>
                  <a:pt x="100664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9607542" y="884113"/>
            <a:ext cx="2013286" cy="1006643"/>
          </a:xfrm>
          <a:custGeom>
            <a:avLst/>
            <a:gdLst>
              <a:gd name="connsiteX0" fmla="*/ 0 w 2013286"/>
              <a:gd name="connsiteY0" fmla="*/ 0 h 1006643"/>
              <a:gd name="connsiteX1" fmla="*/ 2013286 w 2013286"/>
              <a:gd name="connsiteY1" fmla="*/ 0 h 1006643"/>
              <a:gd name="connsiteX2" fmla="*/ 1006643 w 2013286"/>
              <a:gd name="connsiteY2" fmla="*/ 1006643 h 1006643"/>
              <a:gd name="connsiteX3" fmla="*/ 0 w 2013286"/>
              <a:gd name="connsiteY3" fmla="*/ 0 h 100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3286" h="1006643">
                <a:moveTo>
                  <a:pt x="0" y="0"/>
                </a:moveTo>
                <a:lnTo>
                  <a:pt x="2013286" y="0"/>
                </a:lnTo>
                <a:lnTo>
                  <a:pt x="1006643" y="100664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8713" y="3396070"/>
            <a:ext cx="33650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简约商务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红色稳重 </a:t>
            </a:r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· 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个人述职</a:t>
            </a:r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ascendant-business-graphic_45501"/>
          <p:cNvSpPr>
            <a:spLocks noChangeAspect="1"/>
          </p:cNvSpPr>
          <p:nvPr/>
        </p:nvSpPr>
        <p:spPr bwMode="auto">
          <a:xfrm>
            <a:off x="10372491" y="982710"/>
            <a:ext cx="432588" cy="450976"/>
          </a:xfrm>
          <a:custGeom>
            <a:avLst/>
            <a:gdLst>
              <a:gd name="connsiteX0" fmla="*/ 113717 w 582729"/>
              <a:gd name="connsiteY0" fmla="*/ 502920 h 607498"/>
              <a:gd name="connsiteX1" fmla="*/ 198463 w 582729"/>
              <a:gd name="connsiteY1" fmla="*/ 502920 h 607498"/>
              <a:gd name="connsiteX2" fmla="*/ 218399 w 582729"/>
              <a:gd name="connsiteY2" fmla="*/ 522824 h 607498"/>
              <a:gd name="connsiteX3" fmla="*/ 218399 w 582729"/>
              <a:gd name="connsiteY3" fmla="*/ 587453 h 607498"/>
              <a:gd name="connsiteX4" fmla="*/ 198463 w 582729"/>
              <a:gd name="connsiteY4" fmla="*/ 607357 h 607498"/>
              <a:gd name="connsiteX5" fmla="*/ 113717 w 582729"/>
              <a:gd name="connsiteY5" fmla="*/ 607357 h 607498"/>
              <a:gd name="connsiteX6" fmla="*/ 93781 w 582729"/>
              <a:gd name="connsiteY6" fmla="*/ 587453 h 607498"/>
              <a:gd name="connsiteX7" fmla="*/ 93781 w 582729"/>
              <a:gd name="connsiteY7" fmla="*/ 522824 h 607498"/>
              <a:gd name="connsiteX8" fmla="*/ 113717 w 582729"/>
              <a:gd name="connsiteY8" fmla="*/ 502920 h 607498"/>
              <a:gd name="connsiteX9" fmla="*/ 278277 w 582729"/>
              <a:gd name="connsiteY9" fmla="*/ 428121 h 607498"/>
              <a:gd name="connsiteX10" fmla="*/ 362951 w 582729"/>
              <a:gd name="connsiteY10" fmla="*/ 428121 h 607498"/>
              <a:gd name="connsiteX11" fmla="*/ 382888 w 582729"/>
              <a:gd name="connsiteY11" fmla="*/ 448036 h 607498"/>
              <a:gd name="connsiteX12" fmla="*/ 382888 w 582729"/>
              <a:gd name="connsiteY12" fmla="*/ 587514 h 607498"/>
              <a:gd name="connsiteX13" fmla="*/ 362951 w 582729"/>
              <a:gd name="connsiteY13" fmla="*/ 607428 h 607498"/>
              <a:gd name="connsiteX14" fmla="*/ 278277 w 582729"/>
              <a:gd name="connsiteY14" fmla="*/ 607428 h 607498"/>
              <a:gd name="connsiteX15" fmla="*/ 258340 w 582729"/>
              <a:gd name="connsiteY15" fmla="*/ 587514 h 607498"/>
              <a:gd name="connsiteX16" fmla="*/ 258340 w 582729"/>
              <a:gd name="connsiteY16" fmla="*/ 448114 h 607498"/>
              <a:gd name="connsiteX17" fmla="*/ 278277 w 582729"/>
              <a:gd name="connsiteY17" fmla="*/ 428199 h 607498"/>
              <a:gd name="connsiteX18" fmla="*/ 442775 w 582729"/>
              <a:gd name="connsiteY18" fmla="*/ 378372 h 607498"/>
              <a:gd name="connsiteX19" fmla="*/ 527570 w 582729"/>
              <a:gd name="connsiteY19" fmla="*/ 378372 h 607498"/>
              <a:gd name="connsiteX20" fmla="*/ 547517 w 582729"/>
              <a:gd name="connsiteY20" fmla="*/ 398293 h 607498"/>
              <a:gd name="connsiteX21" fmla="*/ 547517 w 582729"/>
              <a:gd name="connsiteY21" fmla="*/ 587578 h 607498"/>
              <a:gd name="connsiteX22" fmla="*/ 527570 w 582729"/>
              <a:gd name="connsiteY22" fmla="*/ 607498 h 607498"/>
              <a:gd name="connsiteX23" fmla="*/ 442775 w 582729"/>
              <a:gd name="connsiteY23" fmla="*/ 607498 h 607498"/>
              <a:gd name="connsiteX24" fmla="*/ 422828 w 582729"/>
              <a:gd name="connsiteY24" fmla="*/ 587578 h 607498"/>
              <a:gd name="connsiteX25" fmla="*/ 422828 w 582729"/>
              <a:gd name="connsiteY25" fmla="*/ 398293 h 607498"/>
              <a:gd name="connsiteX26" fmla="*/ 442775 w 582729"/>
              <a:gd name="connsiteY26" fmla="*/ 378372 h 607498"/>
              <a:gd name="connsiteX27" fmla="*/ 568808 w 582729"/>
              <a:gd name="connsiteY27" fmla="*/ 0 h 607498"/>
              <a:gd name="connsiteX28" fmla="*/ 582729 w 582729"/>
              <a:gd name="connsiteY28" fmla="*/ 194066 h 607498"/>
              <a:gd name="connsiteX29" fmla="*/ 526185 w 582729"/>
              <a:gd name="connsiteY29" fmla="*/ 166655 h 607498"/>
              <a:gd name="connsiteX30" fmla="*/ 0 w 582729"/>
              <a:gd name="connsiteY30" fmla="*/ 341978 h 607498"/>
              <a:gd name="connsiteX31" fmla="*/ 20725 w 582729"/>
              <a:gd name="connsiteY31" fmla="*/ 275363 h 607498"/>
              <a:gd name="connsiteX32" fmla="*/ 462680 w 582729"/>
              <a:gd name="connsiteY32" fmla="*/ 135885 h 607498"/>
              <a:gd name="connsiteX33" fmla="*/ 407386 w 582729"/>
              <a:gd name="connsiteY33" fmla="*/ 109099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2729" h="607498">
                <a:moveTo>
                  <a:pt x="113717" y="502920"/>
                </a:moveTo>
                <a:lnTo>
                  <a:pt x="198463" y="502920"/>
                </a:lnTo>
                <a:cubicBezTo>
                  <a:pt x="209408" y="502920"/>
                  <a:pt x="218399" y="511818"/>
                  <a:pt x="218399" y="522824"/>
                </a:cubicBezTo>
                <a:lnTo>
                  <a:pt x="218399" y="587453"/>
                </a:lnTo>
                <a:cubicBezTo>
                  <a:pt x="218399" y="598459"/>
                  <a:pt x="209408" y="607357"/>
                  <a:pt x="198463" y="607357"/>
                </a:cubicBezTo>
                <a:lnTo>
                  <a:pt x="113717" y="607357"/>
                </a:lnTo>
                <a:cubicBezTo>
                  <a:pt x="102694" y="607357"/>
                  <a:pt x="93781" y="598459"/>
                  <a:pt x="93781" y="587453"/>
                </a:cubicBezTo>
                <a:lnTo>
                  <a:pt x="93781" y="522824"/>
                </a:lnTo>
                <a:cubicBezTo>
                  <a:pt x="93781" y="511818"/>
                  <a:pt x="102694" y="502920"/>
                  <a:pt x="113717" y="502920"/>
                </a:cubicBezTo>
                <a:close/>
                <a:moveTo>
                  <a:pt x="278277" y="428121"/>
                </a:moveTo>
                <a:lnTo>
                  <a:pt x="362951" y="428121"/>
                </a:lnTo>
                <a:cubicBezTo>
                  <a:pt x="373975" y="428121"/>
                  <a:pt x="382888" y="437102"/>
                  <a:pt x="382888" y="448036"/>
                </a:cubicBezTo>
                <a:lnTo>
                  <a:pt x="382888" y="587514"/>
                </a:lnTo>
                <a:cubicBezTo>
                  <a:pt x="382888" y="598447"/>
                  <a:pt x="373975" y="607428"/>
                  <a:pt x="362951" y="607428"/>
                </a:cubicBezTo>
                <a:lnTo>
                  <a:pt x="278277" y="607428"/>
                </a:lnTo>
                <a:cubicBezTo>
                  <a:pt x="267253" y="607428"/>
                  <a:pt x="258340" y="598447"/>
                  <a:pt x="258340" y="587514"/>
                </a:cubicBezTo>
                <a:lnTo>
                  <a:pt x="258340" y="448114"/>
                </a:lnTo>
                <a:cubicBezTo>
                  <a:pt x="258340" y="437102"/>
                  <a:pt x="267253" y="428199"/>
                  <a:pt x="278277" y="428199"/>
                </a:cubicBezTo>
                <a:close/>
                <a:moveTo>
                  <a:pt x="442775" y="378372"/>
                </a:moveTo>
                <a:lnTo>
                  <a:pt x="527570" y="378372"/>
                </a:lnTo>
                <a:cubicBezTo>
                  <a:pt x="538600" y="378372"/>
                  <a:pt x="547517" y="387278"/>
                  <a:pt x="547517" y="398293"/>
                </a:cubicBezTo>
                <a:lnTo>
                  <a:pt x="547517" y="587578"/>
                </a:lnTo>
                <a:cubicBezTo>
                  <a:pt x="547517" y="598514"/>
                  <a:pt x="538600" y="607498"/>
                  <a:pt x="527570" y="607498"/>
                </a:cubicBezTo>
                <a:lnTo>
                  <a:pt x="442775" y="607498"/>
                </a:lnTo>
                <a:cubicBezTo>
                  <a:pt x="431746" y="607498"/>
                  <a:pt x="422828" y="598514"/>
                  <a:pt x="422828" y="587578"/>
                </a:cubicBezTo>
                <a:lnTo>
                  <a:pt x="422828" y="398293"/>
                </a:lnTo>
                <a:cubicBezTo>
                  <a:pt x="422828" y="387278"/>
                  <a:pt x="431746" y="378372"/>
                  <a:pt x="442775" y="378372"/>
                </a:cubicBezTo>
                <a:close/>
                <a:moveTo>
                  <a:pt x="568808" y="0"/>
                </a:moveTo>
                <a:lnTo>
                  <a:pt x="582729" y="194066"/>
                </a:lnTo>
                <a:lnTo>
                  <a:pt x="526185" y="166655"/>
                </a:lnTo>
                <a:cubicBezTo>
                  <a:pt x="449462" y="279892"/>
                  <a:pt x="287650" y="431084"/>
                  <a:pt x="0" y="341978"/>
                </a:cubicBezTo>
                <a:lnTo>
                  <a:pt x="20725" y="275363"/>
                </a:lnTo>
                <a:cubicBezTo>
                  <a:pt x="249875" y="346429"/>
                  <a:pt x="385879" y="245062"/>
                  <a:pt x="462680" y="135885"/>
                </a:cubicBezTo>
                <a:lnTo>
                  <a:pt x="407386" y="1090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8717280" y="4472940"/>
            <a:ext cx="1546860" cy="150876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454493" y="4472940"/>
            <a:ext cx="621245" cy="6059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423317" y="3596125"/>
            <a:ext cx="743972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任意多边形: 形状 61"/>
          <p:cNvSpPr/>
          <p:nvPr/>
        </p:nvSpPr>
        <p:spPr>
          <a:xfrm>
            <a:off x="5813778" y="1"/>
            <a:ext cx="6111836" cy="3022285"/>
          </a:xfrm>
          <a:custGeom>
            <a:avLst/>
            <a:gdLst>
              <a:gd name="connsiteX0" fmla="*/ 0 w 6111836"/>
              <a:gd name="connsiteY0" fmla="*/ 0 h 3022285"/>
              <a:gd name="connsiteX1" fmla="*/ 6111836 w 6111836"/>
              <a:gd name="connsiteY1" fmla="*/ 0 h 3022285"/>
              <a:gd name="connsiteX2" fmla="*/ 3055917 w 6111836"/>
              <a:gd name="connsiteY2" fmla="*/ 3022285 h 30222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11836" h="3022285">
                <a:moveTo>
                  <a:pt x="0" y="0"/>
                </a:moveTo>
                <a:lnTo>
                  <a:pt x="6111836" y="0"/>
                </a:lnTo>
                <a:lnTo>
                  <a:pt x="3055917" y="3022285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9580" y="588948"/>
            <a:ext cx="10021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bg1"/>
                </a:solidFill>
              </a:rPr>
              <a:t>目 录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pic>
        <p:nvPicPr>
          <p:cNvPr id="8" name="图片 7" descr="图片包含 照片, 穿着, 男人, 伞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1217" r="20006" b="11605"/>
          <a:stretch>
            <a:fillRect/>
          </a:stretch>
        </p:blipFill>
        <p:spPr>
          <a:xfrm>
            <a:off x="5974080" y="1336424"/>
            <a:ext cx="4752712" cy="4752712"/>
          </a:xfrm>
          <a:prstGeom prst="diamond">
            <a:avLst/>
          </a:prstGeom>
        </p:spPr>
      </p:pic>
      <p:grpSp>
        <p:nvGrpSpPr>
          <p:cNvPr id="37" name="组合 36"/>
          <p:cNvGrpSpPr/>
          <p:nvPr/>
        </p:nvGrpSpPr>
        <p:grpSpPr>
          <a:xfrm>
            <a:off x="2338127" y="1911372"/>
            <a:ext cx="2495875" cy="757468"/>
            <a:chOff x="2667440" y="2163191"/>
            <a:chExt cx="2495875" cy="757468"/>
          </a:xfrm>
        </p:grpSpPr>
        <p:sp>
          <p:nvSpPr>
            <p:cNvPr id="34" name="矩形 33"/>
            <p:cNvSpPr/>
            <p:nvPr/>
          </p:nvSpPr>
          <p:spPr>
            <a:xfrm>
              <a:off x="3542358" y="2280315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/>
                <a:t>工作回顾</a:t>
              </a:r>
              <a:endParaRPr lang="zh-CN" altLang="en-US" sz="2800" dirty="0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2667440" y="2163191"/>
              <a:ext cx="757468" cy="757468"/>
              <a:chOff x="2667440" y="2163191"/>
              <a:chExt cx="757468" cy="757468"/>
            </a:xfrm>
          </p:grpSpPr>
          <p:sp>
            <p:nvSpPr>
              <p:cNvPr id="9" name="菱形 8"/>
              <p:cNvSpPr/>
              <p:nvPr/>
            </p:nvSpPr>
            <p:spPr>
              <a:xfrm>
                <a:off x="2667440" y="2163191"/>
                <a:ext cx="757468" cy="757468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2868080" y="2311093"/>
                <a:ext cx="356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1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8" name="组合 37"/>
          <p:cNvGrpSpPr/>
          <p:nvPr/>
        </p:nvGrpSpPr>
        <p:grpSpPr>
          <a:xfrm>
            <a:off x="2338127" y="2932452"/>
            <a:ext cx="2495875" cy="757468"/>
            <a:chOff x="2667440" y="2163191"/>
            <a:chExt cx="2495875" cy="757468"/>
          </a:xfrm>
        </p:grpSpPr>
        <p:sp>
          <p:nvSpPr>
            <p:cNvPr id="39" name="矩形 38"/>
            <p:cNvSpPr/>
            <p:nvPr/>
          </p:nvSpPr>
          <p:spPr>
            <a:xfrm>
              <a:off x="3542358" y="2280315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/>
                <a:t>自我评价</a:t>
              </a:r>
              <a:endParaRPr lang="zh-CN" altLang="en-US" sz="2800" dirty="0"/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2667440" y="2163191"/>
              <a:ext cx="757468" cy="757468"/>
              <a:chOff x="2667440" y="2163191"/>
              <a:chExt cx="757468" cy="757468"/>
            </a:xfrm>
          </p:grpSpPr>
          <p:sp>
            <p:nvSpPr>
              <p:cNvPr id="41" name="菱形 40"/>
              <p:cNvSpPr/>
              <p:nvPr/>
            </p:nvSpPr>
            <p:spPr>
              <a:xfrm>
                <a:off x="2667440" y="2163191"/>
                <a:ext cx="757468" cy="757468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2868080" y="2311093"/>
                <a:ext cx="356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2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3" name="组合 42"/>
          <p:cNvGrpSpPr/>
          <p:nvPr/>
        </p:nvGrpSpPr>
        <p:grpSpPr>
          <a:xfrm>
            <a:off x="2338127" y="3953532"/>
            <a:ext cx="2495875" cy="757468"/>
            <a:chOff x="2667440" y="2163191"/>
            <a:chExt cx="2495875" cy="757468"/>
          </a:xfrm>
        </p:grpSpPr>
        <p:sp>
          <p:nvSpPr>
            <p:cNvPr id="44" name="矩形 43"/>
            <p:cNvSpPr/>
            <p:nvPr/>
          </p:nvSpPr>
          <p:spPr>
            <a:xfrm>
              <a:off x="3542358" y="2280315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/>
                <a:t>工作体会</a:t>
              </a:r>
              <a:endParaRPr lang="zh-CN" altLang="en-US" sz="2800" dirty="0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2667440" y="2163191"/>
              <a:ext cx="757468" cy="757468"/>
              <a:chOff x="2667440" y="2163191"/>
              <a:chExt cx="757468" cy="757468"/>
            </a:xfrm>
          </p:grpSpPr>
          <p:sp>
            <p:nvSpPr>
              <p:cNvPr id="46" name="菱形 45"/>
              <p:cNvSpPr/>
              <p:nvPr/>
            </p:nvSpPr>
            <p:spPr>
              <a:xfrm>
                <a:off x="2667440" y="2163191"/>
                <a:ext cx="757468" cy="757468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2868080" y="2311093"/>
                <a:ext cx="356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3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48" name="组合 47"/>
          <p:cNvGrpSpPr/>
          <p:nvPr/>
        </p:nvGrpSpPr>
        <p:grpSpPr>
          <a:xfrm>
            <a:off x="2338127" y="4974612"/>
            <a:ext cx="2495875" cy="757468"/>
            <a:chOff x="2667440" y="2163191"/>
            <a:chExt cx="2495875" cy="757468"/>
          </a:xfrm>
        </p:grpSpPr>
        <p:sp>
          <p:nvSpPr>
            <p:cNvPr id="49" name="矩形 48"/>
            <p:cNvSpPr/>
            <p:nvPr/>
          </p:nvSpPr>
          <p:spPr>
            <a:xfrm>
              <a:off x="3542358" y="2280315"/>
              <a:ext cx="1620957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dirty="0"/>
                <a:t>目标展望</a:t>
              </a:r>
              <a:endParaRPr lang="zh-CN" altLang="en-US" sz="2800" dirty="0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2667440" y="2163191"/>
              <a:ext cx="757468" cy="757468"/>
              <a:chOff x="2667440" y="2163191"/>
              <a:chExt cx="757468" cy="757468"/>
            </a:xfrm>
          </p:grpSpPr>
          <p:sp>
            <p:nvSpPr>
              <p:cNvPr id="51" name="菱形 50"/>
              <p:cNvSpPr/>
              <p:nvPr/>
            </p:nvSpPr>
            <p:spPr>
              <a:xfrm>
                <a:off x="2667440" y="2163191"/>
                <a:ext cx="757468" cy="757468"/>
              </a:xfrm>
              <a:prstGeom prst="diamond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b="1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2868080" y="2311093"/>
                <a:ext cx="35618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zh-CN" sz="2400" b="1" dirty="0">
                    <a:solidFill>
                      <a:schemeClr val="bg1"/>
                    </a:solidFill>
                  </a:rPr>
                  <a:t>4</a:t>
                </a:r>
                <a:endParaRPr lang="zh-CN" altLang="en-US" sz="24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53" name="矩形 52"/>
          <p:cNvSpPr/>
          <p:nvPr/>
        </p:nvSpPr>
        <p:spPr>
          <a:xfrm>
            <a:off x="7076385" y="3022285"/>
            <a:ext cx="2316660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i="1" dirty="0">
                <a:solidFill>
                  <a:schemeClr val="bg1"/>
                </a:solidFill>
              </a:rPr>
              <a:t>怀揣梦想 </a:t>
            </a:r>
            <a:endParaRPr lang="en-US" altLang="zh-CN" sz="2800" b="1" i="1" dirty="0">
              <a:solidFill>
                <a:schemeClr val="bg1"/>
              </a:solidFill>
            </a:endParaRPr>
          </a:p>
          <a:p>
            <a:r>
              <a:rPr lang="zh-CN" altLang="en-US" sz="2800" b="1" i="1" dirty="0">
                <a:solidFill>
                  <a:schemeClr val="bg1"/>
                </a:solidFill>
              </a:rPr>
              <a:t>       砥砺前行</a:t>
            </a:r>
            <a:endParaRPr lang="zh-CN" altLang="en-US" sz="2800" b="1" i="1" dirty="0">
              <a:solidFill>
                <a:schemeClr val="bg1"/>
              </a:solidFill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9855820" y="2975248"/>
            <a:ext cx="1537846" cy="1537846"/>
            <a:chOff x="10480660" y="2975248"/>
            <a:chExt cx="1537846" cy="1537846"/>
          </a:xfrm>
        </p:grpSpPr>
        <p:sp>
          <p:nvSpPr>
            <p:cNvPr id="56" name="菱形 55"/>
            <p:cNvSpPr/>
            <p:nvPr/>
          </p:nvSpPr>
          <p:spPr>
            <a:xfrm>
              <a:off x="10480660" y="2975248"/>
              <a:ext cx="1537846" cy="1537846"/>
            </a:xfrm>
            <a:prstGeom prst="diamond">
              <a:avLst/>
            </a:prstGeom>
            <a:solidFill>
              <a:srgbClr val="C00000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paper-plane_59488"/>
            <p:cNvSpPr>
              <a:spLocks noChangeAspect="1"/>
            </p:cNvSpPr>
            <p:nvPr/>
          </p:nvSpPr>
          <p:spPr bwMode="auto">
            <a:xfrm>
              <a:off x="10929216" y="3444248"/>
              <a:ext cx="512159" cy="537064"/>
            </a:xfrm>
            <a:custGeom>
              <a:avLst/>
              <a:gdLst>
                <a:gd name="T0" fmla="*/ 1221 w 1235"/>
                <a:gd name="T1" fmla="*/ 7 h 1297"/>
                <a:gd name="T2" fmla="*/ 1190 w 1235"/>
                <a:gd name="T3" fmla="*/ 6 h 1297"/>
                <a:gd name="T4" fmla="*/ 15 w 1235"/>
                <a:gd name="T5" fmla="*/ 703 h 1297"/>
                <a:gd name="T6" fmla="*/ 1 w 1235"/>
                <a:gd name="T7" fmla="*/ 732 h 1297"/>
                <a:gd name="T8" fmla="*/ 22 w 1235"/>
                <a:gd name="T9" fmla="*/ 756 h 1297"/>
                <a:gd name="T10" fmla="*/ 321 w 1235"/>
                <a:gd name="T11" fmla="*/ 839 h 1297"/>
                <a:gd name="T12" fmla="*/ 347 w 1235"/>
                <a:gd name="T13" fmla="*/ 834 h 1297"/>
                <a:gd name="T14" fmla="*/ 824 w 1235"/>
                <a:gd name="T15" fmla="*/ 444 h 1297"/>
                <a:gd name="T16" fmla="*/ 491 w 1235"/>
                <a:gd name="T17" fmla="*/ 869 h 1297"/>
                <a:gd name="T18" fmla="*/ 485 w 1235"/>
                <a:gd name="T19" fmla="*/ 886 h 1297"/>
                <a:gd name="T20" fmla="*/ 485 w 1235"/>
                <a:gd name="T21" fmla="*/ 1268 h 1297"/>
                <a:gd name="T22" fmla="*/ 506 w 1235"/>
                <a:gd name="T23" fmla="*/ 1296 h 1297"/>
                <a:gd name="T24" fmla="*/ 514 w 1235"/>
                <a:gd name="T25" fmla="*/ 1297 h 1297"/>
                <a:gd name="T26" fmla="*/ 538 w 1235"/>
                <a:gd name="T27" fmla="*/ 1283 h 1297"/>
                <a:gd name="T28" fmla="*/ 746 w 1235"/>
                <a:gd name="T29" fmla="*/ 957 h 1297"/>
                <a:gd name="T30" fmla="*/ 1049 w 1235"/>
                <a:gd name="T31" fmla="*/ 1042 h 1297"/>
                <a:gd name="T32" fmla="*/ 1073 w 1235"/>
                <a:gd name="T33" fmla="*/ 1038 h 1297"/>
                <a:gd name="T34" fmla="*/ 1086 w 1235"/>
                <a:gd name="T35" fmla="*/ 1018 h 1297"/>
                <a:gd name="T36" fmla="*/ 1233 w 1235"/>
                <a:gd name="T37" fmla="*/ 35 h 1297"/>
                <a:gd name="T38" fmla="*/ 1221 w 1235"/>
                <a:gd name="T39" fmla="*/ 7 h 1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235" h="1297">
                  <a:moveTo>
                    <a:pt x="1221" y="7"/>
                  </a:moveTo>
                  <a:cubicBezTo>
                    <a:pt x="1212" y="1"/>
                    <a:pt x="1200" y="0"/>
                    <a:pt x="1190" y="6"/>
                  </a:cubicBezTo>
                  <a:lnTo>
                    <a:pt x="15" y="703"/>
                  </a:lnTo>
                  <a:cubicBezTo>
                    <a:pt x="5" y="709"/>
                    <a:pt x="0" y="720"/>
                    <a:pt x="1" y="732"/>
                  </a:cubicBezTo>
                  <a:cubicBezTo>
                    <a:pt x="3" y="743"/>
                    <a:pt x="11" y="753"/>
                    <a:pt x="22" y="756"/>
                  </a:cubicBezTo>
                  <a:lnTo>
                    <a:pt x="321" y="839"/>
                  </a:lnTo>
                  <a:cubicBezTo>
                    <a:pt x="330" y="842"/>
                    <a:pt x="339" y="839"/>
                    <a:pt x="347" y="834"/>
                  </a:cubicBezTo>
                  <a:lnTo>
                    <a:pt x="824" y="444"/>
                  </a:lnTo>
                  <a:lnTo>
                    <a:pt x="491" y="869"/>
                  </a:lnTo>
                  <a:cubicBezTo>
                    <a:pt x="487" y="874"/>
                    <a:pt x="485" y="880"/>
                    <a:pt x="485" y="886"/>
                  </a:cubicBezTo>
                  <a:lnTo>
                    <a:pt x="485" y="1268"/>
                  </a:lnTo>
                  <a:cubicBezTo>
                    <a:pt x="485" y="1281"/>
                    <a:pt x="493" y="1292"/>
                    <a:pt x="506" y="1296"/>
                  </a:cubicBezTo>
                  <a:cubicBezTo>
                    <a:pt x="508" y="1296"/>
                    <a:pt x="511" y="1297"/>
                    <a:pt x="514" y="1297"/>
                  </a:cubicBezTo>
                  <a:cubicBezTo>
                    <a:pt x="523" y="1297"/>
                    <a:pt x="533" y="1292"/>
                    <a:pt x="538" y="1283"/>
                  </a:cubicBezTo>
                  <a:lnTo>
                    <a:pt x="746" y="957"/>
                  </a:lnTo>
                  <a:lnTo>
                    <a:pt x="1049" y="1042"/>
                  </a:lnTo>
                  <a:cubicBezTo>
                    <a:pt x="1057" y="1044"/>
                    <a:pt x="1066" y="1043"/>
                    <a:pt x="1073" y="1038"/>
                  </a:cubicBezTo>
                  <a:cubicBezTo>
                    <a:pt x="1080" y="1034"/>
                    <a:pt x="1085" y="1026"/>
                    <a:pt x="1086" y="1018"/>
                  </a:cubicBezTo>
                  <a:lnTo>
                    <a:pt x="1233" y="35"/>
                  </a:lnTo>
                  <a:cubicBezTo>
                    <a:pt x="1235" y="24"/>
                    <a:pt x="1230" y="13"/>
                    <a:pt x="1221" y="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59" name="等腰三角形 58"/>
          <p:cNvSpPr/>
          <p:nvPr/>
        </p:nvSpPr>
        <p:spPr>
          <a:xfrm>
            <a:off x="8587740" y="4974612"/>
            <a:ext cx="2228795" cy="1114524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23560" y="2738435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/>
              <a:t>工作回顾</a:t>
            </a:r>
            <a:endParaRPr lang="zh-CN" altLang="en-US" sz="6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81334" y="1253013"/>
            <a:ext cx="3986508" cy="3986508"/>
            <a:chOff x="814092" y="801332"/>
            <a:chExt cx="4752712" cy="4752712"/>
          </a:xfrm>
        </p:grpSpPr>
        <p:pic>
          <p:nvPicPr>
            <p:cNvPr id="17" name="图片 16" descr="图片包含 照片, 穿着, 男人, 伞&#10;&#10;描述已自动生成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5" t="1217" r="20006" b="11605"/>
            <a:stretch>
              <a:fillRect/>
            </a:stretch>
          </p:blipFill>
          <p:spPr>
            <a:xfrm>
              <a:off x="814092" y="801332"/>
              <a:ext cx="4752712" cy="4752712"/>
            </a:xfrm>
            <a:prstGeom prst="diamond">
              <a:avLst/>
            </a:prstGeom>
          </p:spPr>
        </p:pic>
        <p:sp>
          <p:nvSpPr>
            <p:cNvPr id="14" name="菱形 13"/>
            <p:cNvSpPr/>
            <p:nvPr/>
          </p:nvSpPr>
          <p:spPr>
            <a:xfrm>
              <a:off x="1269271" y="1256511"/>
              <a:ext cx="3842355" cy="3842355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04372" y="1600333"/>
              <a:ext cx="1632462" cy="3155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b="1" dirty="0">
                  <a:solidFill>
                    <a:schemeClr val="bg1"/>
                  </a:solidFill>
                </a:rPr>
                <a:t>1</a:t>
              </a:r>
              <a:endParaRPr lang="zh-CN" altLang="en-US" sz="16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5288280" y="4389120"/>
            <a:ext cx="454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/>
          <p:cNvSpPr/>
          <p:nvPr/>
        </p:nvSpPr>
        <p:spPr>
          <a:xfrm flipV="1">
            <a:off x="8945880" y="-1"/>
            <a:ext cx="2758440" cy="137937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705905" y="3755883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Performance review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工作回顾</a:t>
            </a:r>
            <a:endParaRPr lang="zh-CN" altLang="en-US" sz="2800" b="1" dirty="0"/>
          </a:p>
        </p:txBody>
      </p:sp>
      <p:sp>
        <p:nvSpPr>
          <p:cNvPr id="5" name="矩形 4"/>
          <p:cNvSpPr/>
          <p:nvPr/>
        </p:nvSpPr>
        <p:spPr>
          <a:xfrm>
            <a:off x="1272540" y="3025140"/>
            <a:ext cx="5615940" cy="1525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/>
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</a:r>
            <a:endParaRPr lang="zh-CN" altLang="en-US" sz="1600" dirty="0"/>
          </a:p>
        </p:txBody>
      </p:sp>
      <p:pic>
        <p:nvPicPr>
          <p:cNvPr id="7" name="图片 6" descr="图片包含 男人, 雪&#10;&#10;描述已自动生成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501" y="2141220"/>
            <a:ext cx="4183765" cy="27813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280160" y="1828800"/>
            <a:ext cx="1005840" cy="1005840"/>
            <a:chOff x="1272540" y="1409700"/>
            <a:chExt cx="1005840" cy="1005840"/>
          </a:xfrm>
        </p:grpSpPr>
        <p:sp>
          <p:nvSpPr>
            <p:cNvPr id="8" name="椭圆 7"/>
            <p:cNvSpPr/>
            <p:nvPr/>
          </p:nvSpPr>
          <p:spPr>
            <a:xfrm>
              <a:off x="1272540" y="1409700"/>
              <a:ext cx="1005840" cy="100584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condenser-microphone-with-small-stand_26293"/>
            <p:cNvSpPr>
              <a:spLocks noChangeAspect="1"/>
            </p:cNvSpPr>
            <p:nvPr/>
          </p:nvSpPr>
          <p:spPr bwMode="auto">
            <a:xfrm>
              <a:off x="1608511" y="1607777"/>
              <a:ext cx="333898" cy="609685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  <a:gd name="T48" fmla="*/ 325000 h 606722"/>
                <a:gd name="T49" fmla="*/ 325000 h 606722"/>
                <a:gd name="T50" fmla="*/ 325000 h 606722"/>
                <a:gd name="T51" fmla="*/ 325000 h 606722"/>
                <a:gd name="T52" fmla="*/ 325000 h 606722"/>
                <a:gd name="T53" fmla="*/ 325000 h 606722"/>
                <a:gd name="T54" fmla="*/ 325000 h 606722"/>
                <a:gd name="T55" fmla="*/ 325000 h 606722"/>
                <a:gd name="T56" fmla="*/ 325000 h 606722"/>
                <a:gd name="T57" fmla="*/ 325000 h 606722"/>
                <a:gd name="T58" fmla="*/ 325000 h 606722"/>
                <a:gd name="T59" fmla="*/ 325000 h 606722"/>
                <a:gd name="T60" fmla="*/ 325000 h 606722"/>
                <a:gd name="T61" fmla="*/ 325000 h 606722"/>
                <a:gd name="T62" fmla="*/ 325000 h 606722"/>
                <a:gd name="T63" fmla="*/ 325000 h 606722"/>
                <a:gd name="T64" fmla="*/ 325000 h 606722"/>
                <a:gd name="T65" fmla="*/ 325000 h 606722"/>
                <a:gd name="T66" fmla="*/ 325000 h 606722"/>
                <a:gd name="T67" fmla="*/ 325000 h 606722"/>
                <a:gd name="T68" fmla="*/ 325000 h 606722"/>
                <a:gd name="T69" fmla="*/ 325000 h 606722"/>
                <a:gd name="T70" fmla="*/ 325000 h 606722"/>
                <a:gd name="T71" fmla="*/ 325000 h 606722"/>
                <a:gd name="T72" fmla="*/ 325000 h 606722"/>
                <a:gd name="T73" fmla="*/ 325000 h 606722"/>
                <a:gd name="T74" fmla="*/ 325000 h 606722"/>
                <a:gd name="T75" fmla="*/ 325000 h 606722"/>
                <a:gd name="T76" fmla="*/ 325000 h 606722"/>
                <a:gd name="T77" fmla="*/ 325000 h 606722"/>
                <a:gd name="T78" fmla="*/ 325000 h 606722"/>
                <a:gd name="T79" fmla="*/ 325000 h 606722"/>
                <a:gd name="T80" fmla="*/ 325000 h 606722"/>
                <a:gd name="T81" fmla="*/ 325000 h 606722"/>
                <a:gd name="T82" fmla="*/ 325000 h 606722"/>
                <a:gd name="T83" fmla="*/ 325000 h 606722"/>
                <a:gd name="T84" fmla="*/ 325000 h 606722"/>
                <a:gd name="T85" fmla="*/ 325000 h 606722"/>
                <a:gd name="T86" fmla="*/ 325000 h 606722"/>
                <a:gd name="T87" fmla="*/ 325000 h 606722"/>
                <a:gd name="T88" fmla="*/ 325000 h 606722"/>
                <a:gd name="T89" fmla="*/ 325000 h 606722"/>
                <a:gd name="T90" fmla="*/ 325000 h 606722"/>
                <a:gd name="T91" fmla="*/ 325000 h 606722"/>
                <a:gd name="T92" fmla="*/ 325000 h 606722"/>
                <a:gd name="T93" fmla="*/ 325000 h 606722"/>
                <a:gd name="T94" fmla="*/ 325000 h 606722"/>
                <a:gd name="T95" fmla="*/ 325000 h 606722"/>
                <a:gd name="T96" fmla="*/ 325000 h 606722"/>
                <a:gd name="T97" fmla="*/ 325000 h 606722"/>
                <a:gd name="T98" fmla="*/ 325000 h 606722"/>
                <a:gd name="T99" fmla="*/ 325000 h 606722"/>
                <a:gd name="T100" fmla="*/ 325000 h 606722"/>
                <a:gd name="T101" fmla="*/ 325000 h 606722"/>
                <a:gd name="T102" fmla="*/ 325000 h 606722"/>
                <a:gd name="T103" fmla="*/ 325000 h 606722"/>
                <a:gd name="T104" fmla="*/ 325000 h 606722"/>
                <a:gd name="T105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789" h="5100">
                  <a:moveTo>
                    <a:pt x="623" y="5100"/>
                  </a:moveTo>
                  <a:lnTo>
                    <a:pt x="2165" y="5100"/>
                  </a:lnTo>
                  <a:cubicBezTo>
                    <a:pt x="2510" y="5100"/>
                    <a:pt x="2789" y="4978"/>
                    <a:pt x="2789" y="4827"/>
                  </a:cubicBezTo>
                  <a:lnTo>
                    <a:pt x="2789" y="4691"/>
                  </a:lnTo>
                  <a:cubicBezTo>
                    <a:pt x="2789" y="4616"/>
                    <a:pt x="2689" y="4504"/>
                    <a:pt x="2566" y="4442"/>
                  </a:cubicBezTo>
                  <a:lnTo>
                    <a:pt x="1679" y="3994"/>
                  </a:lnTo>
                  <a:cubicBezTo>
                    <a:pt x="1682" y="3979"/>
                    <a:pt x="1684" y="3963"/>
                    <a:pt x="1684" y="3947"/>
                  </a:cubicBezTo>
                  <a:lnTo>
                    <a:pt x="1684" y="3178"/>
                  </a:lnTo>
                  <a:lnTo>
                    <a:pt x="2104" y="3203"/>
                  </a:lnTo>
                  <a:cubicBezTo>
                    <a:pt x="2349" y="3218"/>
                    <a:pt x="2560" y="3031"/>
                    <a:pt x="2575" y="2785"/>
                  </a:cubicBezTo>
                  <a:lnTo>
                    <a:pt x="2593" y="2486"/>
                  </a:lnTo>
                  <a:lnTo>
                    <a:pt x="1917" y="2445"/>
                  </a:lnTo>
                  <a:cubicBezTo>
                    <a:pt x="1819" y="2439"/>
                    <a:pt x="1744" y="2355"/>
                    <a:pt x="1750" y="2257"/>
                  </a:cubicBezTo>
                  <a:cubicBezTo>
                    <a:pt x="1756" y="2159"/>
                    <a:pt x="1840" y="2084"/>
                    <a:pt x="1938" y="2090"/>
                  </a:cubicBezTo>
                  <a:lnTo>
                    <a:pt x="2614" y="2131"/>
                  </a:lnTo>
                  <a:lnTo>
                    <a:pt x="2637" y="1753"/>
                  </a:lnTo>
                  <a:lnTo>
                    <a:pt x="1961" y="1712"/>
                  </a:lnTo>
                  <a:cubicBezTo>
                    <a:pt x="1863" y="1706"/>
                    <a:pt x="1788" y="1622"/>
                    <a:pt x="1794" y="1524"/>
                  </a:cubicBezTo>
                  <a:cubicBezTo>
                    <a:pt x="1800" y="1425"/>
                    <a:pt x="1884" y="1351"/>
                    <a:pt x="1982" y="1357"/>
                  </a:cubicBezTo>
                  <a:lnTo>
                    <a:pt x="2658" y="1397"/>
                  </a:lnTo>
                  <a:lnTo>
                    <a:pt x="2681" y="1019"/>
                  </a:lnTo>
                  <a:lnTo>
                    <a:pt x="2005" y="979"/>
                  </a:lnTo>
                  <a:cubicBezTo>
                    <a:pt x="1907" y="973"/>
                    <a:pt x="1832" y="888"/>
                    <a:pt x="1838" y="790"/>
                  </a:cubicBezTo>
                  <a:cubicBezTo>
                    <a:pt x="1844" y="692"/>
                    <a:pt x="1928" y="617"/>
                    <a:pt x="2027" y="623"/>
                  </a:cubicBezTo>
                  <a:lnTo>
                    <a:pt x="2703" y="664"/>
                  </a:lnTo>
                  <a:lnTo>
                    <a:pt x="2709" y="565"/>
                  </a:lnTo>
                  <a:cubicBezTo>
                    <a:pt x="2723" y="319"/>
                    <a:pt x="2536" y="108"/>
                    <a:pt x="2291" y="94"/>
                  </a:cubicBezTo>
                  <a:lnTo>
                    <a:pt x="980" y="15"/>
                  </a:lnTo>
                  <a:cubicBezTo>
                    <a:pt x="734" y="0"/>
                    <a:pt x="523" y="187"/>
                    <a:pt x="509" y="432"/>
                  </a:cubicBezTo>
                  <a:lnTo>
                    <a:pt x="503" y="531"/>
                  </a:lnTo>
                  <a:lnTo>
                    <a:pt x="1178" y="572"/>
                  </a:lnTo>
                  <a:cubicBezTo>
                    <a:pt x="1277" y="578"/>
                    <a:pt x="1351" y="662"/>
                    <a:pt x="1346" y="761"/>
                  </a:cubicBezTo>
                  <a:cubicBezTo>
                    <a:pt x="1339" y="859"/>
                    <a:pt x="1255" y="934"/>
                    <a:pt x="1157" y="928"/>
                  </a:cubicBezTo>
                  <a:lnTo>
                    <a:pt x="481" y="887"/>
                  </a:lnTo>
                  <a:lnTo>
                    <a:pt x="458" y="1265"/>
                  </a:lnTo>
                  <a:lnTo>
                    <a:pt x="1134" y="1305"/>
                  </a:lnTo>
                  <a:cubicBezTo>
                    <a:pt x="1232" y="1311"/>
                    <a:pt x="1307" y="1396"/>
                    <a:pt x="1301" y="1494"/>
                  </a:cubicBezTo>
                  <a:cubicBezTo>
                    <a:pt x="1295" y="1592"/>
                    <a:pt x="1211" y="1667"/>
                    <a:pt x="1113" y="1661"/>
                  </a:cubicBezTo>
                  <a:lnTo>
                    <a:pt x="437" y="1620"/>
                  </a:lnTo>
                  <a:lnTo>
                    <a:pt x="414" y="1998"/>
                  </a:lnTo>
                  <a:lnTo>
                    <a:pt x="1090" y="2039"/>
                  </a:lnTo>
                  <a:cubicBezTo>
                    <a:pt x="1188" y="2045"/>
                    <a:pt x="1263" y="2129"/>
                    <a:pt x="1257" y="2227"/>
                  </a:cubicBezTo>
                  <a:cubicBezTo>
                    <a:pt x="1251" y="2325"/>
                    <a:pt x="1167" y="2400"/>
                    <a:pt x="1069" y="2394"/>
                  </a:cubicBezTo>
                  <a:lnTo>
                    <a:pt x="393" y="2354"/>
                  </a:lnTo>
                  <a:lnTo>
                    <a:pt x="375" y="2652"/>
                  </a:lnTo>
                  <a:cubicBezTo>
                    <a:pt x="360" y="2898"/>
                    <a:pt x="547" y="3109"/>
                    <a:pt x="792" y="3124"/>
                  </a:cubicBezTo>
                  <a:lnTo>
                    <a:pt x="1056" y="3140"/>
                  </a:lnTo>
                  <a:lnTo>
                    <a:pt x="1056" y="3947"/>
                  </a:lnTo>
                  <a:cubicBezTo>
                    <a:pt x="1056" y="3965"/>
                    <a:pt x="1058" y="3982"/>
                    <a:pt x="1061" y="3999"/>
                  </a:cubicBezTo>
                  <a:lnTo>
                    <a:pt x="221" y="4439"/>
                  </a:lnTo>
                  <a:cubicBezTo>
                    <a:pt x="99" y="4503"/>
                    <a:pt x="0" y="4616"/>
                    <a:pt x="0" y="4691"/>
                  </a:cubicBezTo>
                  <a:lnTo>
                    <a:pt x="0" y="4827"/>
                  </a:lnTo>
                  <a:cubicBezTo>
                    <a:pt x="0" y="4978"/>
                    <a:pt x="279" y="5100"/>
                    <a:pt x="623" y="5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5" name="任意多边形: 形状 14"/>
          <p:cNvSpPr/>
          <p:nvPr/>
        </p:nvSpPr>
        <p:spPr>
          <a:xfrm rot="10800000">
            <a:off x="6375576" y="4544998"/>
            <a:ext cx="568608" cy="447235"/>
          </a:xfrm>
          <a:custGeom>
            <a:avLst/>
            <a:gdLst/>
            <a:ahLst/>
            <a:cxnLst/>
            <a:rect l="l" t="t" r="r" b="b"/>
            <a:pathLst>
              <a:path w="133020" h="104626">
                <a:moveTo>
                  <a:pt x="123555" y="0"/>
                </a:moveTo>
                <a:lnTo>
                  <a:pt x="133020" y="19962"/>
                </a:lnTo>
                <a:cubicBezTo>
                  <a:pt x="123383" y="23174"/>
                  <a:pt x="116471" y="27648"/>
                  <a:pt x="112284" y="33384"/>
                </a:cubicBezTo>
                <a:cubicBezTo>
                  <a:pt x="108097" y="39120"/>
                  <a:pt x="105888" y="46749"/>
                  <a:pt x="105659" y="56271"/>
                </a:cubicBezTo>
                <a:lnTo>
                  <a:pt x="129062" y="56271"/>
                </a:lnTo>
                <a:lnTo>
                  <a:pt x="129062" y="104626"/>
                </a:lnTo>
                <a:lnTo>
                  <a:pt x="80707" y="104626"/>
                </a:lnTo>
                <a:lnTo>
                  <a:pt x="80707" y="70038"/>
                </a:lnTo>
                <a:cubicBezTo>
                  <a:pt x="80707" y="55927"/>
                  <a:pt x="81940" y="44856"/>
                  <a:pt x="84407" y="36826"/>
                </a:cubicBezTo>
                <a:cubicBezTo>
                  <a:pt x="86873" y="28795"/>
                  <a:pt x="91462" y="21568"/>
                  <a:pt x="98173" y="15143"/>
                </a:cubicBezTo>
                <a:cubicBezTo>
                  <a:pt x="104884" y="8719"/>
                  <a:pt x="113345" y="3671"/>
                  <a:pt x="123555" y="0"/>
                </a:cubicBezTo>
                <a:close/>
                <a:moveTo>
                  <a:pt x="42849" y="0"/>
                </a:moveTo>
                <a:lnTo>
                  <a:pt x="52313" y="19962"/>
                </a:lnTo>
                <a:cubicBezTo>
                  <a:pt x="42676" y="23174"/>
                  <a:pt x="35765" y="27648"/>
                  <a:pt x="31577" y="33384"/>
                </a:cubicBezTo>
                <a:cubicBezTo>
                  <a:pt x="27390" y="39120"/>
                  <a:pt x="25181" y="46749"/>
                  <a:pt x="24952" y="56271"/>
                </a:cubicBezTo>
                <a:lnTo>
                  <a:pt x="48355" y="56271"/>
                </a:lnTo>
                <a:lnTo>
                  <a:pt x="48355" y="104626"/>
                </a:lnTo>
                <a:lnTo>
                  <a:pt x="0" y="104626"/>
                </a:lnTo>
                <a:lnTo>
                  <a:pt x="0" y="70038"/>
                </a:lnTo>
                <a:cubicBezTo>
                  <a:pt x="0" y="56041"/>
                  <a:pt x="1233" y="45000"/>
                  <a:pt x="3700" y="36912"/>
                </a:cubicBezTo>
                <a:cubicBezTo>
                  <a:pt x="6166" y="28824"/>
                  <a:pt x="10726" y="21568"/>
                  <a:pt x="17380" y="15143"/>
                </a:cubicBezTo>
                <a:cubicBezTo>
                  <a:pt x="24034" y="8719"/>
                  <a:pt x="32524" y="3671"/>
                  <a:pt x="42849" y="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800" b="1" dirty="0"/>
          </a:p>
        </p:txBody>
      </p:sp>
      <p:cxnSp>
        <p:nvCxnSpPr>
          <p:cNvPr id="17" name="直接连接符 16"/>
          <p:cNvCxnSpPr/>
          <p:nvPr/>
        </p:nvCxnSpPr>
        <p:spPr>
          <a:xfrm flipH="1">
            <a:off x="1386840" y="4922520"/>
            <a:ext cx="47091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工作回顾</a:t>
            </a:r>
            <a:endParaRPr lang="zh-CN" altLang="en-US" sz="2800" b="1" dirty="0"/>
          </a:p>
        </p:txBody>
      </p:sp>
      <p:grpSp>
        <p:nvGrpSpPr>
          <p:cNvPr id="16" name="组合 15"/>
          <p:cNvGrpSpPr/>
          <p:nvPr/>
        </p:nvGrpSpPr>
        <p:grpSpPr>
          <a:xfrm>
            <a:off x="1120140" y="1798320"/>
            <a:ext cx="2933700" cy="4329671"/>
            <a:chOff x="1120140" y="1798320"/>
            <a:chExt cx="2933700" cy="4329671"/>
          </a:xfrm>
        </p:grpSpPr>
        <p:grpSp>
          <p:nvGrpSpPr>
            <p:cNvPr id="9" name="组合 8"/>
            <p:cNvGrpSpPr/>
            <p:nvPr/>
          </p:nvGrpSpPr>
          <p:grpSpPr>
            <a:xfrm>
              <a:off x="1120140" y="1798320"/>
              <a:ext cx="2933700" cy="4329671"/>
              <a:chOff x="1120140" y="1546860"/>
              <a:chExt cx="3288934" cy="4853940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1120140" y="1554523"/>
                <a:ext cx="480038" cy="960845"/>
                <a:chOff x="1176386" y="1805983"/>
                <a:chExt cx="480038" cy="960845"/>
              </a:xfrm>
            </p:grpSpPr>
            <p:sp>
              <p:nvSpPr>
                <p:cNvPr id="13" name="任意多边形: 形状 12"/>
                <p:cNvSpPr/>
                <p:nvPr/>
              </p:nvSpPr>
              <p:spPr>
                <a:xfrm>
                  <a:off x="1176386" y="1805983"/>
                  <a:ext cx="480038" cy="960077"/>
                </a:xfrm>
                <a:custGeom>
                  <a:avLst/>
                  <a:gdLst>
                    <a:gd name="connsiteX0" fmla="*/ 183158 w 223617"/>
                    <a:gd name="connsiteY0" fmla="*/ 0 h 447235"/>
                    <a:gd name="connsiteX1" fmla="*/ 223617 w 223617"/>
                    <a:gd name="connsiteY1" fmla="*/ 85330 h 447235"/>
                    <a:gd name="connsiteX2" fmla="*/ 134979 w 223617"/>
                    <a:gd name="connsiteY2" fmla="*/ 142704 h 447235"/>
                    <a:gd name="connsiteX3" fmla="*/ 106660 w 223617"/>
                    <a:gd name="connsiteY3" fmla="*/ 240536 h 447235"/>
                    <a:gd name="connsiteX4" fmla="*/ 206698 w 223617"/>
                    <a:gd name="connsiteY4" fmla="*/ 240536 h 447235"/>
                    <a:gd name="connsiteX5" fmla="*/ 206698 w 223617"/>
                    <a:gd name="connsiteY5" fmla="*/ 447235 h 447235"/>
                    <a:gd name="connsiteX6" fmla="*/ 0 w 223617"/>
                    <a:gd name="connsiteY6" fmla="*/ 447235 h 447235"/>
                    <a:gd name="connsiteX7" fmla="*/ 0 w 223617"/>
                    <a:gd name="connsiteY7" fmla="*/ 299385 h 447235"/>
                    <a:gd name="connsiteX8" fmla="*/ 15816 w 223617"/>
                    <a:gd name="connsiteY8" fmla="*/ 157417 h 447235"/>
                    <a:gd name="connsiteX9" fmla="*/ 74660 w 223617"/>
                    <a:gd name="connsiteY9" fmla="*/ 64730 h 447235"/>
                    <a:gd name="connsiteX10" fmla="*/ 183158 w 223617"/>
                    <a:gd name="connsiteY10" fmla="*/ 0 h 447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617" h="447235">
                      <a:moveTo>
                        <a:pt x="183158" y="0"/>
                      </a:moveTo>
                      <a:lnTo>
                        <a:pt x="223617" y="85330"/>
                      </a:lnTo>
                      <a:cubicBezTo>
                        <a:pt x="182423" y="99060"/>
                        <a:pt x="152877" y="118184"/>
                        <a:pt x="134979" y="142704"/>
                      </a:cubicBezTo>
                      <a:cubicBezTo>
                        <a:pt x="117081" y="167223"/>
                        <a:pt x="107638" y="199834"/>
                        <a:pt x="106660" y="240536"/>
                      </a:cubicBezTo>
                      <a:lnTo>
                        <a:pt x="206698" y="240536"/>
                      </a:lnTo>
                      <a:lnTo>
                        <a:pt x="206698" y="447235"/>
                      </a:lnTo>
                      <a:lnTo>
                        <a:pt x="0" y="447235"/>
                      </a:lnTo>
                      <a:lnTo>
                        <a:pt x="0" y="299385"/>
                      </a:lnTo>
                      <a:cubicBezTo>
                        <a:pt x="0" y="239066"/>
                        <a:pt x="5270" y="191742"/>
                        <a:pt x="15816" y="157417"/>
                      </a:cubicBezTo>
                      <a:cubicBezTo>
                        <a:pt x="26357" y="123087"/>
                        <a:pt x="45973" y="92195"/>
                        <a:pt x="74660" y="64730"/>
                      </a:cubicBezTo>
                      <a:cubicBezTo>
                        <a:pt x="103347" y="37270"/>
                        <a:pt x="139514" y="15692"/>
                        <a:pt x="183158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4" name="矩形 13"/>
                <p:cNvSpPr/>
                <p:nvPr/>
              </p:nvSpPr>
              <p:spPr>
                <a:xfrm>
                  <a:off x="1176386" y="2243609"/>
                  <a:ext cx="385042" cy="52321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</a:rPr>
                    <a:t>1</a:t>
                  </a:r>
                  <a:endParaRPr lang="zh-CN" altLang="en-US" sz="28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" name="任意多边形: 形状 5"/>
              <p:cNvSpPr/>
              <p:nvPr/>
            </p:nvSpPr>
            <p:spPr>
              <a:xfrm>
                <a:off x="1673494" y="1546860"/>
                <a:ext cx="2735580" cy="4853940"/>
              </a:xfrm>
              <a:custGeom>
                <a:avLst/>
                <a:gdLst>
                  <a:gd name="connsiteX0" fmla="*/ 0 w 2735580"/>
                  <a:gd name="connsiteY0" fmla="*/ 0 h 4853940"/>
                  <a:gd name="connsiteX1" fmla="*/ 2735580 w 2735580"/>
                  <a:gd name="connsiteY1" fmla="*/ 0 h 4853940"/>
                  <a:gd name="connsiteX2" fmla="*/ 2735580 w 2735580"/>
                  <a:gd name="connsiteY2" fmla="*/ 4853940 h 4853940"/>
                  <a:gd name="connsiteX3" fmla="*/ 2217420 w 2735580"/>
                  <a:gd name="connsiteY3" fmla="*/ 4853940 h 485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5580" h="4853940">
                    <a:moveTo>
                      <a:pt x="0" y="0"/>
                    </a:moveTo>
                    <a:lnTo>
                      <a:pt x="2735580" y="0"/>
                    </a:lnTo>
                    <a:lnTo>
                      <a:pt x="2735580" y="4853940"/>
                    </a:lnTo>
                    <a:lnTo>
                      <a:pt x="2217420" y="4853940"/>
                    </a:lnTo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矩形 17"/>
            <p:cNvSpPr/>
            <p:nvPr/>
          </p:nvSpPr>
          <p:spPr>
            <a:xfrm>
              <a:off x="1291867" y="2977974"/>
              <a:ext cx="2598420" cy="2316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/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/>
            </a:p>
          </p:txBody>
        </p:sp>
        <p:sp>
          <p:nvSpPr>
            <p:cNvPr id="19" name="矩形 18"/>
            <p:cNvSpPr/>
            <p:nvPr/>
          </p:nvSpPr>
          <p:spPr>
            <a:xfrm>
              <a:off x="1972959" y="2102506"/>
              <a:ext cx="12362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/>
                <a:t>迷 茫</a:t>
              </a:r>
              <a:endParaRPr lang="zh-CN" altLang="en-US" sz="3600" b="1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629150" y="1805155"/>
            <a:ext cx="2933700" cy="4329671"/>
            <a:chOff x="1120140" y="1798320"/>
            <a:chExt cx="2933700" cy="4329671"/>
          </a:xfrm>
        </p:grpSpPr>
        <p:grpSp>
          <p:nvGrpSpPr>
            <p:cNvPr id="21" name="组合 20"/>
            <p:cNvGrpSpPr/>
            <p:nvPr/>
          </p:nvGrpSpPr>
          <p:grpSpPr>
            <a:xfrm>
              <a:off x="1120140" y="1798320"/>
              <a:ext cx="2933700" cy="4329671"/>
              <a:chOff x="1120140" y="1546860"/>
              <a:chExt cx="3288934" cy="4853940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1120140" y="1554523"/>
                <a:ext cx="480038" cy="1024201"/>
                <a:chOff x="1176386" y="1805983"/>
                <a:chExt cx="480038" cy="1024201"/>
              </a:xfrm>
            </p:grpSpPr>
            <p:sp>
              <p:nvSpPr>
                <p:cNvPr id="26" name="任意多边形: 形状 25"/>
                <p:cNvSpPr/>
                <p:nvPr/>
              </p:nvSpPr>
              <p:spPr>
                <a:xfrm>
                  <a:off x="1176386" y="1805983"/>
                  <a:ext cx="480038" cy="960077"/>
                </a:xfrm>
                <a:custGeom>
                  <a:avLst/>
                  <a:gdLst>
                    <a:gd name="connsiteX0" fmla="*/ 183158 w 223617"/>
                    <a:gd name="connsiteY0" fmla="*/ 0 h 447235"/>
                    <a:gd name="connsiteX1" fmla="*/ 223617 w 223617"/>
                    <a:gd name="connsiteY1" fmla="*/ 85330 h 447235"/>
                    <a:gd name="connsiteX2" fmla="*/ 134979 w 223617"/>
                    <a:gd name="connsiteY2" fmla="*/ 142704 h 447235"/>
                    <a:gd name="connsiteX3" fmla="*/ 106660 w 223617"/>
                    <a:gd name="connsiteY3" fmla="*/ 240536 h 447235"/>
                    <a:gd name="connsiteX4" fmla="*/ 206698 w 223617"/>
                    <a:gd name="connsiteY4" fmla="*/ 240536 h 447235"/>
                    <a:gd name="connsiteX5" fmla="*/ 206698 w 223617"/>
                    <a:gd name="connsiteY5" fmla="*/ 447235 h 447235"/>
                    <a:gd name="connsiteX6" fmla="*/ 0 w 223617"/>
                    <a:gd name="connsiteY6" fmla="*/ 447235 h 447235"/>
                    <a:gd name="connsiteX7" fmla="*/ 0 w 223617"/>
                    <a:gd name="connsiteY7" fmla="*/ 299385 h 447235"/>
                    <a:gd name="connsiteX8" fmla="*/ 15816 w 223617"/>
                    <a:gd name="connsiteY8" fmla="*/ 157417 h 447235"/>
                    <a:gd name="connsiteX9" fmla="*/ 74660 w 223617"/>
                    <a:gd name="connsiteY9" fmla="*/ 64730 h 447235"/>
                    <a:gd name="connsiteX10" fmla="*/ 183158 w 223617"/>
                    <a:gd name="connsiteY10" fmla="*/ 0 h 447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617" h="447235">
                      <a:moveTo>
                        <a:pt x="183158" y="0"/>
                      </a:moveTo>
                      <a:lnTo>
                        <a:pt x="223617" y="85330"/>
                      </a:lnTo>
                      <a:cubicBezTo>
                        <a:pt x="182423" y="99060"/>
                        <a:pt x="152877" y="118184"/>
                        <a:pt x="134979" y="142704"/>
                      </a:cubicBezTo>
                      <a:cubicBezTo>
                        <a:pt x="117081" y="167223"/>
                        <a:pt x="107638" y="199834"/>
                        <a:pt x="106660" y="240536"/>
                      </a:cubicBezTo>
                      <a:lnTo>
                        <a:pt x="206698" y="240536"/>
                      </a:lnTo>
                      <a:lnTo>
                        <a:pt x="206698" y="447235"/>
                      </a:lnTo>
                      <a:lnTo>
                        <a:pt x="0" y="447235"/>
                      </a:lnTo>
                      <a:lnTo>
                        <a:pt x="0" y="299385"/>
                      </a:lnTo>
                      <a:cubicBezTo>
                        <a:pt x="0" y="239066"/>
                        <a:pt x="5270" y="191742"/>
                        <a:pt x="15816" y="157417"/>
                      </a:cubicBezTo>
                      <a:cubicBezTo>
                        <a:pt x="26357" y="123087"/>
                        <a:pt x="45973" y="92195"/>
                        <a:pt x="74660" y="64730"/>
                      </a:cubicBezTo>
                      <a:cubicBezTo>
                        <a:pt x="103347" y="37270"/>
                        <a:pt x="139514" y="15692"/>
                        <a:pt x="183158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" name="矩形 26"/>
                <p:cNvSpPr/>
                <p:nvPr/>
              </p:nvSpPr>
              <p:spPr>
                <a:xfrm>
                  <a:off x="1176386" y="2243609"/>
                  <a:ext cx="431665" cy="5865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</a:rPr>
                    <a:t>2</a:t>
                  </a:r>
                  <a:endParaRPr lang="zh-CN" altLang="en-US" sz="28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25" name="任意多边形: 形状 24"/>
              <p:cNvSpPr/>
              <p:nvPr/>
            </p:nvSpPr>
            <p:spPr>
              <a:xfrm>
                <a:off x="1673494" y="1546860"/>
                <a:ext cx="2735580" cy="4853940"/>
              </a:xfrm>
              <a:custGeom>
                <a:avLst/>
                <a:gdLst>
                  <a:gd name="connsiteX0" fmla="*/ 0 w 2735580"/>
                  <a:gd name="connsiteY0" fmla="*/ 0 h 4853940"/>
                  <a:gd name="connsiteX1" fmla="*/ 2735580 w 2735580"/>
                  <a:gd name="connsiteY1" fmla="*/ 0 h 4853940"/>
                  <a:gd name="connsiteX2" fmla="*/ 2735580 w 2735580"/>
                  <a:gd name="connsiteY2" fmla="*/ 4853940 h 4853940"/>
                  <a:gd name="connsiteX3" fmla="*/ 2217420 w 2735580"/>
                  <a:gd name="connsiteY3" fmla="*/ 4853940 h 485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5580" h="4853940">
                    <a:moveTo>
                      <a:pt x="0" y="0"/>
                    </a:moveTo>
                    <a:lnTo>
                      <a:pt x="2735580" y="0"/>
                    </a:lnTo>
                    <a:lnTo>
                      <a:pt x="2735580" y="4853940"/>
                    </a:lnTo>
                    <a:lnTo>
                      <a:pt x="2217420" y="4853940"/>
                    </a:lnTo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2" name="矩形 21"/>
            <p:cNvSpPr/>
            <p:nvPr/>
          </p:nvSpPr>
          <p:spPr>
            <a:xfrm>
              <a:off x="1291867" y="2977974"/>
              <a:ext cx="2598420" cy="2316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/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/>
            </a:p>
          </p:txBody>
        </p:sp>
        <p:sp>
          <p:nvSpPr>
            <p:cNvPr id="23" name="矩形 22"/>
            <p:cNvSpPr/>
            <p:nvPr/>
          </p:nvSpPr>
          <p:spPr>
            <a:xfrm>
              <a:off x="1972959" y="2102506"/>
              <a:ext cx="123623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 dirty="0"/>
                <a:t>奋 进</a:t>
              </a:r>
              <a:endParaRPr lang="zh-CN" altLang="en-US" sz="3600" b="1" dirty="0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8286750" y="1798319"/>
            <a:ext cx="2933700" cy="4329671"/>
            <a:chOff x="1120140" y="1798320"/>
            <a:chExt cx="2933700" cy="4329671"/>
          </a:xfrm>
        </p:grpSpPr>
        <p:grpSp>
          <p:nvGrpSpPr>
            <p:cNvPr id="29" name="组合 28"/>
            <p:cNvGrpSpPr/>
            <p:nvPr/>
          </p:nvGrpSpPr>
          <p:grpSpPr>
            <a:xfrm>
              <a:off x="1120140" y="1798320"/>
              <a:ext cx="2933700" cy="4329671"/>
              <a:chOff x="1120140" y="1546860"/>
              <a:chExt cx="3288934" cy="4853940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1120140" y="1554523"/>
                <a:ext cx="480038" cy="1024201"/>
                <a:chOff x="1176386" y="1805983"/>
                <a:chExt cx="480038" cy="1024201"/>
              </a:xfrm>
            </p:grpSpPr>
            <p:sp>
              <p:nvSpPr>
                <p:cNvPr id="34" name="任意多边形: 形状 33"/>
                <p:cNvSpPr/>
                <p:nvPr/>
              </p:nvSpPr>
              <p:spPr>
                <a:xfrm>
                  <a:off x="1176386" y="1805983"/>
                  <a:ext cx="480038" cy="960077"/>
                </a:xfrm>
                <a:custGeom>
                  <a:avLst/>
                  <a:gdLst>
                    <a:gd name="connsiteX0" fmla="*/ 183158 w 223617"/>
                    <a:gd name="connsiteY0" fmla="*/ 0 h 447235"/>
                    <a:gd name="connsiteX1" fmla="*/ 223617 w 223617"/>
                    <a:gd name="connsiteY1" fmla="*/ 85330 h 447235"/>
                    <a:gd name="connsiteX2" fmla="*/ 134979 w 223617"/>
                    <a:gd name="connsiteY2" fmla="*/ 142704 h 447235"/>
                    <a:gd name="connsiteX3" fmla="*/ 106660 w 223617"/>
                    <a:gd name="connsiteY3" fmla="*/ 240536 h 447235"/>
                    <a:gd name="connsiteX4" fmla="*/ 206698 w 223617"/>
                    <a:gd name="connsiteY4" fmla="*/ 240536 h 447235"/>
                    <a:gd name="connsiteX5" fmla="*/ 206698 w 223617"/>
                    <a:gd name="connsiteY5" fmla="*/ 447235 h 447235"/>
                    <a:gd name="connsiteX6" fmla="*/ 0 w 223617"/>
                    <a:gd name="connsiteY6" fmla="*/ 447235 h 447235"/>
                    <a:gd name="connsiteX7" fmla="*/ 0 w 223617"/>
                    <a:gd name="connsiteY7" fmla="*/ 299385 h 447235"/>
                    <a:gd name="connsiteX8" fmla="*/ 15816 w 223617"/>
                    <a:gd name="connsiteY8" fmla="*/ 157417 h 447235"/>
                    <a:gd name="connsiteX9" fmla="*/ 74660 w 223617"/>
                    <a:gd name="connsiteY9" fmla="*/ 64730 h 447235"/>
                    <a:gd name="connsiteX10" fmla="*/ 183158 w 223617"/>
                    <a:gd name="connsiteY10" fmla="*/ 0 h 4472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23617" h="447235">
                      <a:moveTo>
                        <a:pt x="183158" y="0"/>
                      </a:moveTo>
                      <a:lnTo>
                        <a:pt x="223617" y="85330"/>
                      </a:lnTo>
                      <a:cubicBezTo>
                        <a:pt x="182423" y="99060"/>
                        <a:pt x="152877" y="118184"/>
                        <a:pt x="134979" y="142704"/>
                      </a:cubicBezTo>
                      <a:cubicBezTo>
                        <a:pt x="117081" y="167223"/>
                        <a:pt x="107638" y="199834"/>
                        <a:pt x="106660" y="240536"/>
                      </a:cubicBezTo>
                      <a:lnTo>
                        <a:pt x="206698" y="240536"/>
                      </a:lnTo>
                      <a:lnTo>
                        <a:pt x="206698" y="447235"/>
                      </a:lnTo>
                      <a:lnTo>
                        <a:pt x="0" y="447235"/>
                      </a:lnTo>
                      <a:lnTo>
                        <a:pt x="0" y="299385"/>
                      </a:lnTo>
                      <a:cubicBezTo>
                        <a:pt x="0" y="239066"/>
                        <a:pt x="5270" y="191742"/>
                        <a:pt x="15816" y="157417"/>
                      </a:cubicBezTo>
                      <a:cubicBezTo>
                        <a:pt x="26357" y="123087"/>
                        <a:pt x="45973" y="92195"/>
                        <a:pt x="74660" y="64730"/>
                      </a:cubicBezTo>
                      <a:cubicBezTo>
                        <a:pt x="103347" y="37270"/>
                        <a:pt x="139514" y="15692"/>
                        <a:pt x="183158" y="0"/>
                      </a:cubicBezTo>
                      <a:close/>
                    </a:path>
                  </a:pathLst>
                </a:custGeom>
                <a:solidFill>
                  <a:srgbClr val="C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1176386" y="2243609"/>
                  <a:ext cx="431665" cy="58657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r>
                    <a:rPr lang="en-US" altLang="zh-CN" sz="2800" b="1" dirty="0">
                      <a:solidFill>
                        <a:schemeClr val="bg1"/>
                      </a:solidFill>
                    </a:rPr>
                    <a:t>3</a:t>
                  </a:r>
                  <a:endParaRPr lang="zh-CN" altLang="en-US" sz="2800" b="1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33" name="任意多边形: 形状 32"/>
              <p:cNvSpPr/>
              <p:nvPr/>
            </p:nvSpPr>
            <p:spPr>
              <a:xfrm>
                <a:off x="1673494" y="1546860"/>
                <a:ext cx="2735580" cy="4853940"/>
              </a:xfrm>
              <a:custGeom>
                <a:avLst/>
                <a:gdLst>
                  <a:gd name="connsiteX0" fmla="*/ 0 w 2735580"/>
                  <a:gd name="connsiteY0" fmla="*/ 0 h 4853940"/>
                  <a:gd name="connsiteX1" fmla="*/ 2735580 w 2735580"/>
                  <a:gd name="connsiteY1" fmla="*/ 0 h 4853940"/>
                  <a:gd name="connsiteX2" fmla="*/ 2735580 w 2735580"/>
                  <a:gd name="connsiteY2" fmla="*/ 4853940 h 4853940"/>
                  <a:gd name="connsiteX3" fmla="*/ 2217420 w 2735580"/>
                  <a:gd name="connsiteY3" fmla="*/ 4853940 h 4853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735580" h="4853940">
                    <a:moveTo>
                      <a:pt x="0" y="0"/>
                    </a:moveTo>
                    <a:lnTo>
                      <a:pt x="2735580" y="0"/>
                    </a:lnTo>
                    <a:lnTo>
                      <a:pt x="2735580" y="4853940"/>
                    </a:lnTo>
                    <a:lnTo>
                      <a:pt x="2217420" y="4853940"/>
                    </a:lnTo>
                  </a:path>
                </a:pathLst>
              </a:cu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291867" y="2977974"/>
              <a:ext cx="2598420" cy="23160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/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/>
            </a:p>
          </p:txBody>
        </p:sp>
        <p:sp>
          <p:nvSpPr>
            <p:cNvPr id="31" name="矩形 30"/>
            <p:cNvSpPr/>
            <p:nvPr/>
          </p:nvSpPr>
          <p:spPr>
            <a:xfrm>
              <a:off x="1686034" y="2109342"/>
              <a:ext cx="215956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3600" b="1" dirty="0"/>
                <a:t> </a:t>
              </a:r>
              <a:r>
                <a:rPr lang="zh-CN" altLang="en-US" sz="3600" b="1" dirty="0"/>
                <a:t>明确方向</a:t>
              </a:r>
              <a:endParaRPr lang="zh-CN" altLang="en-US" sz="3600" b="1" dirty="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工作回顾</a:t>
            </a:r>
            <a:endParaRPr lang="zh-CN" altLang="en-US" sz="2800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22819"/>
          <a:stretch>
            <a:fillRect/>
          </a:stretch>
        </p:blipFill>
        <p:spPr>
          <a:xfrm>
            <a:off x="4008120" y="1729740"/>
            <a:ext cx="4046220" cy="3276600"/>
          </a:xfrm>
          <a:prstGeom prst="parallelogram">
            <a:avLst>
              <a:gd name="adj" fmla="val 36860"/>
            </a:avLst>
          </a:prstGeom>
        </p:spPr>
      </p:pic>
      <p:sp>
        <p:nvSpPr>
          <p:cNvPr id="37" name="任意多边形: 形状 36"/>
          <p:cNvSpPr/>
          <p:nvPr/>
        </p:nvSpPr>
        <p:spPr>
          <a:xfrm>
            <a:off x="0" y="1729740"/>
            <a:ext cx="5110481" cy="3276600"/>
          </a:xfrm>
          <a:custGeom>
            <a:avLst/>
            <a:gdLst>
              <a:gd name="connsiteX0" fmla="*/ 0 w 5110481"/>
              <a:gd name="connsiteY0" fmla="*/ 0 h 3276600"/>
              <a:gd name="connsiteX1" fmla="*/ 5110481 w 5110481"/>
              <a:gd name="connsiteY1" fmla="*/ 0 h 3276600"/>
              <a:gd name="connsiteX2" fmla="*/ 3899810 w 5110481"/>
              <a:gd name="connsiteY2" fmla="*/ 3276600 h 3276600"/>
              <a:gd name="connsiteX3" fmla="*/ 0 w 5110481"/>
              <a:gd name="connsiteY3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10481" h="3276600">
                <a:moveTo>
                  <a:pt x="0" y="0"/>
                </a:moveTo>
                <a:lnTo>
                  <a:pt x="5110481" y="0"/>
                </a:lnTo>
                <a:lnTo>
                  <a:pt x="3899810" y="3276600"/>
                </a:lnTo>
                <a:lnTo>
                  <a:pt x="0" y="327660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任意多边形: 形状 37"/>
          <p:cNvSpPr/>
          <p:nvPr/>
        </p:nvSpPr>
        <p:spPr>
          <a:xfrm>
            <a:off x="6951980" y="1729740"/>
            <a:ext cx="5240021" cy="3276600"/>
          </a:xfrm>
          <a:custGeom>
            <a:avLst/>
            <a:gdLst>
              <a:gd name="connsiteX0" fmla="*/ 1210671 w 5240021"/>
              <a:gd name="connsiteY0" fmla="*/ 0 h 3276600"/>
              <a:gd name="connsiteX1" fmla="*/ 5240021 w 5240021"/>
              <a:gd name="connsiteY1" fmla="*/ 0 h 3276600"/>
              <a:gd name="connsiteX2" fmla="*/ 5240021 w 5240021"/>
              <a:gd name="connsiteY2" fmla="*/ 3276600 h 3276600"/>
              <a:gd name="connsiteX3" fmla="*/ 0 w 5240021"/>
              <a:gd name="connsiteY3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021" h="3276600">
                <a:moveTo>
                  <a:pt x="1210671" y="0"/>
                </a:moveTo>
                <a:lnTo>
                  <a:pt x="5240021" y="0"/>
                </a:lnTo>
                <a:lnTo>
                  <a:pt x="5240021" y="3276600"/>
                </a:lnTo>
                <a:lnTo>
                  <a:pt x="0" y="32766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5" name="组合 14"/>
          <p:cNvGrpSpPr/>
          <p:nvPr/>
        </p:nvGrpSpPr>
        <p:grpSpPr>
          <a:xfrm>
            <a:off x="631408" y="2103120"/>
            <a:ext cx="2988092" cy="2642889"/>
            <a:chOff x="631408" y="2278380"/>
            <a:chExt cx="2988092" cy="2642889"/>
          </a:xfrm>
        </p:grpSpPr>
        <p:sp>
          <p:nvSpPr>
            <p:cNvPr id="39" name="矩形 38"/>
            <p:cNvSpPr/>
            <p:nvPr/>
          </p:nvSpPr>
          <p:spPr>
            <a:xfrm>
              <a:off x="631408" y="2928416"/>
              <a:ext cx="2988092" cy="1992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263651" y="2278380"/>
              <a:ext cx="1805940" cy="525780"/>
              <a:chOff x="1263651" y="2278380"/>
              <a:chExt cx="1805940" cy="525780"/>
            </a:xfrm>
          </p:grpSpPr>
          <p:sp>
            <p:nvSpPr>
              <p:cNvPr id="11" name="矩形: 圆角 10"/>
              <p:cNvSpPr/>
              <p:nvPr/>
            </p:nvSpPr>
            <p:spPr>
              <a:xfrm>
                <a:off x="1263651" y="2278380"/>
                <a:ext cx="1805940" cy="52578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177800" dir="2700000" algn="tl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矩形 40"/>
              <p:cNvSpPr/>
              <p:nvPr/>
            </p:nvSpPr>
            <p:spPr>
              <a:xfrm>
                <a:off x="1561327" y="2341215"/>
                <a:ext cx="12105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rgbClr val="C00000"/>
                    </a:solidFill>
                  </a:rPr>
                  <a:t>已经完成</a:t>
                </a:r>
                <a:endParaRPr lang="zh-CN" altLang="en-US" sz="2000" b="1" dirty="0">
                  <a:solidFill>
                    <a:srgbClr val="C00000"/>
                  </a:solidFill>
                </a:endParaRPr>
              </a:p>
            </p:txBody>
          </p:sp>
        </p:grpSp>
      </p:grpSp>
      <p:grpSp>
        <p:nvGrpSpPr>
          <p:cNvPr id="42" name="组合 41"/>
          <p:cNvGrpSpPr/>
          <p:nvPr/>
        </p:nvGrpSpPr>
        <p:grpSpPr>
          <a:xfrm>
            <a:off x="8237220" y="2103120"/>
            <a:ext cx="2988092" cy="2642889"/>
            <a:chOff x="631408" y="2278380"/>
            <a:chExt cx="2988092" cy="2642889"/>
          </a:xfrm>
        </p:grpSpPr>
        <p:sp>
          <p:nvSpPr>
            <p:cNvPr id="43" name="矩形 42"/>
            <p:cNvSpPr/>
            <p:nvPr/>
          </p:nvSpPr>
          <p:spPr>
            <a:xfrm>
              <a:off x="631408" y="2928416"/>
              <a:ext cx="2988092" cy="19928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</a:rPr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1263651" y="2278380"/>
              <a:ext cx="1805940" cy="525780"/>
              <a:chOff x="1263651" y="2278380"/>
              <a:chExt cx="1805940" cy="525780"/>
            </a:xfrm>
          </p:grpSpPr>
          <p:sp>
            <p:nvSpPr>
              <p:cNvPr id="45" name="矩形: 圆角 44"/>
              <p:cNvSpPr/>
              <p:nvPr/>
            </p:nvSpPr>
            <p:spPr>
              <a:xfrm>
                <a:off x="1263651" y="2278380"/>
                <a:ext cx="1805940" cy="525780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>
                <a:noFill/>
              </a:ln>
              <a:effectLst>
                <a:outerShdw blurRad="50800" dist="177800" dir="2700000" algn="tl" rotWithShape="0">
                  <a:prstClr val="black">
                    <a:alpha val="17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689568" y="2341215"/>
                <a:ext cx="95410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20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未完成</a:t>
                </a:r>
                <a:endParaRPr lang="zh-CN" altLang="en-US" sz="2000" b="1" dirty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</p:grpSp>
      <p:grpSp>
        <p:nvGrpSpPr>
          <p:cNvPr id="17" name="组合 16"/>
          <p:cNvGrpSpPr/>
          <p:nvPr/>
        </p:nvGrpSpPr>
        <p:grpSpPr>
          <a:xfrm>
            <a:off x="1161968" y="5200025"/>
            <a:ext cx="10431961" cy="829731"/>
            <a:chOff x="1161968" y="5200025"/>
            <a:chExt cx="10431961" cy="829731"/>
          </a:xfrm>
        </p:grpSpPr>
        <p:sp>
          <p:nvSpPr>
            <p:cNvPr id="40" name="矩形 39"/>
            <p:cNvSpPr/>
            <p:nvPr/>
          </p:nvSpPr>
          <p:spPr>
            <a:xfrm>
              <a:off x="2258159" y="5329564"/>
              <a:ext cx="9335770" cy="7001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/>
  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  </a:r>
              <a:endParaRPr lang="zh-CN" altLang="en-US" sz="1400" dirty="0"/>
            </a:p>
          </p:txBody>
        </p:sp>
        <p:sp>
          <p:nvSpPr>
            <p:cNvPr id="47" name="increasing-stocks-graphic-of-bars_38802"/>
            <p:cNvSpPr>
              <a:spLocks noChangeAspect="1"/>
            </p:cNvSpPr>
            <p:nvPr/>
          </p:nvSpPr>
          <p:spPr bwMode="auto">
            <a:xfrm>
              <a:off x="1161968" y="5200025"/>
              <a:ext cx="798718" cy="700192"/>
            </a:xfrm>
            <a:custGeom>
              <a:avLst/>
              <a:gdLst>
                <a:gd name="connsiteX0" fmla="*/ 272016 w 605462"/>
                <a:gd name="connsiteY0" fmla="*/ 325451 h 530775"/>
                <a:gd name="connsiteX1" fmla="*/ 392662 w 605462"/>
                <a:gd name="connsiteY1" fmla="*/ 325451 h 530775"/>
                <a:gd name="connsiteX2" fmla="*/ 401566 w 605462"/>
                <a:gd name="connsiteY2" fmla="*/ 334339 h 530775"/>
                <a:gd name="connsiteX3" fmla="*/ 401566 w 605462"/>
                <a:gd name="connsiteY3" fmla="*/ 521887 h 530775"/>
                <a:gd name="connsiteX4" fmla="*/ 392662 w 605462"/>
                <a:gd name="connsiteY4" fmla="*/ 530775 h 530775"/>
                <a:gd name="connsiteX5" fmla="*/ 272016 w 605462"/>
                <a:gd name="connsiteY5" fmla="*/ 530775 h 530775"/>
                <a:gd name="connsiteX6" fmla="*/ 263112 w 605462"/>
                <a:gd name="connsiteY6" fmla="*/ 521887 h 530775"/>
                <a:gd name="connsiteX7" fmla="*/ 263112 w 605462"/>
                <a:gd name="connsiteY7" fmla="*/ 334339 h 530775"/>
                <a:gd name="connsiteX8" fmla="*/ 272016 w 605462"/>
                <a:gd name="connsiteY8" fmla="*/ 325451 h 530775"/>
                <a:gd name="connsiteX9" fmla="*/ 146937 w 605462"/>
                <a:gd name="connsiteY9" fmla="*/ 244079 h 530775"/>
                <a:gd name="connsiteX10" fmla="*/ 158067 w 605462"/>
                <a:gd name="connsiteY10" fmla="*/ 244079 h 530775"/>
                <a:gd name="connsiteX11" fmla="*/ 185669 w 605462"/>
                <a:gd name="connsiteY11" fmla="*/ 254302 h 530775"/>
                <a:gd name="connsiteX12" fmla="*/ 185669 w 605462"/>
                <a:gd name="connsiteY12" fmla="*/ 521885 h 530775"/>
                <a:gd name="connsiteX13" fmla="*/ 176765 w 605462"/>
                <a:gd name="connsiteY13" fmla="*/ 530775 h 530775"/>
                <a:gd name="connsiteX14" fmla="*/ 56119 w 605462"/>
                <a:gd name="connsiteY14" fmla="*/ 530775 h 530775"/>
                <a:gd name="connsiteX15" fmla="*/ 47215 w 605462"/>
                <a:gd name="connsiteY15" fmla="*/ 521885 h 530775"/>
                <a:gd name="connsiteX16" fmla="*/ 47215 w 605462"/>
                <a:gd name="connsiteY16" fmla="*/ 347645 h 530775"/>
                <a:gd name="connsiteX17" fmla="*/ 546259 w 605462"/>
                <a:gd name="connsiteY17" fmla="*/ 115627 h 530775"/>
                <a:gd name="connsiteX18" fmla="*/ 568070 w 605462"/>
                <a:gd name="connsiteY18" fmla="*/ 134295 h 530775"/>
                <a:gd name="connsiteX19" fmla="*/ 588992 w 605462"/>
                <a:gd name="connsiteY19" fmla="*/ 141407 h 530775"/>
                <a:gd name="connsiteX20" fmla="*/ 603681 w 605462"/>
                <a:gd name="connsiteY20" fmla="*/ 137851 h 530775"/>
                <a:gd name="connsiteX21" fmla="*/ 605462 w 605462"/>
                <a:gd name="connsiteY21" fmla="*/ 136962 h 530775"/>
                <a:gd name="connsiteX22" fmla="*/ 605462 w 605462"/>
                <a:gd name="connsiteY22" fmla="*/ 521885 h 530775"/>
                <a:gd name="connsiteX23" fmla="*/ 596559 w 605462"/>
                <a:gd name="connsiteY23" fmla="*/ 530775 h 530775"/>
                <a:gd name="connsiteX24" fmla="*/ 475482 w 605462"/>
                <a:gd name="connsiteY24" fmla="*/ 530775 h 530775"/>
                <a:gd name="connsiteX25" fmla="*/ 466579 w 605462"/>
                <a:gd name="connsiteY25" fmla="*/ 521885 h 530775"/>
                <a:gd name="connsiteX26" fmla="*/ 466579 w 605462"/>
                <a:gd name="connsiteY26" fmla="*/ 202301 h 530775"/>
                <a:gd name="connsiteX27" fmla="*/ 582759 w 605462"/>
                <a:gd name="connsiteY27" fmla="*/ 49 h 530775"/>
                <a:gd name="connsiteX28" fmla="*/ 589882 w 605462"/>
                <a:gd name="connsiteY28" fmla="*/ 5828 h 530775"/>
                <a:gd name="connsiteX29" fmla="*/ 599230 w 605462"/>
                <a:gd name="connsiteY29" fmla="*/ 109840 h 530775"/>
                <a:gd name="connsiteX30" fmla="*/ 595669 w 605462"/>
                <a:gd name="connsiteY30" fmla="*/ 116063 h 530775"/>
                <a:gd name="connsiteX31" fmla="*/ 588101 w 605462"/>
                <a:gd name="connsiteY31" fmla="*/ 115618 h 530775"/>
                <a:gd name="connsiteX32" fmla="*/ 545367 w 605462"/>
                <a:gd name="connsiteY32" fmla="*/ 79614 h 530775"/>
                <a:gd name="connsiteX33" fmla="*/ 362410 w 605462"/>
                <a:gd name="connsiteY33" fmla="*/ 279193 h 530775"/>
                <a:gd name="connsiteX34" fmla="*/ 343268 w 605462"/>
                <a:gd name="connsiteY34" fmla="*/ 283638 h 530775"/>
                <a:gd name="connsiteX35" fmla="*/ 144286 w 605462"/>
                <a:gd name="connsiteY35" fmla="*/ 210740 h 530775"/>
                <a:gd name="connsiteX36" fmla="*/ 30773 w 605462"/>
                <a:gd name="connsiteY36" fmla="*/ 328976 h 530775"/>
                <a:gd name="connsiteX37" fmla="*/ 17864 w 605462"/>
                <a:gd name="connsiteY37" fmla="*/ 334310 h 530775"/>
                <a:gd name="connsiteX38" fmla="*/ 5399 w 605462"/>
                <a:gd name="connsiteY38" fmla="*/ 329421 h 530775"/>
                <a:gd name="connsiteX39" fmla="*/ 4954 w 605462"/>
                <a:gd name="connsiteY39" fmla="*/ 304084 h 530775"/>
                <a:gd name="connsiteX40" fmla="*/ 126480 w 605462"/>
                <a:gd name="connsiteY40" fmla="*/ 177848 h 530775"/>
                <a:gd name="connsiteX41" fmla="*/ 145622 w 605462"/>
                <a:gd name="connsiteY41" fmla="*/ 173403 h 530775"/>
                <a:gd name="connsiteX42" fmla="*/ 344159 w 605462"/>
                <a:gd name="connsiteY42" fmla="*/ 246300 h 530775"/>
                <a:gd name="connsiteX43" fmla="*/ 518212 w 605462"/>
                <a:gd name="connsiteY43" fmla="*/ 56945 h 530775"/>
                <a:gd name="connsiteX44" fmla="*/ 475033 w 605462"/>
                <a:gd name="connsiteY44" fmla="*/ 20941 h 530775"/>
                <a:gd name="connsiteX45" fmla="*/ 472807 w 605462"/>
                <a:gd name="connsiteY45" fmla="*/ 16496 h 530775"/>
                <a:gd name="connsiteX46" fmla="*/ 473252 w 605462"/>
                <a:gd name="connsiteY46" fmla="*/ 13829 h 530775"/>
                <a:gd name="connsiteX47" fmla="*/ 479039 w 605462"/>
                <a:gd name="connsiteY47" fmla="*/ 9384 h 530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605462" h="530775">
                  <a:moveTo>
                    <a:pt x="272016" y="325451"/>
                  </a:moveTo>
                  <a:lnTo>
                    <a:pt x="392662" y="325451"/>
                  </a:lnTo>
                  <a:cubicBezTo>
                    <a:pt x="397559" y="325451"/>
                    <a:pt x="401566" y="329451"/>
                    <a:pt x="401566" y="334339"/>
                  </a:cubicBezTo>
                  <a:lnTo>
                    <a:pt x="401566" y="521887"/>
                  </a:lnTo>
                  <a:cubicBezTo>
                    <a:pt x="401566" y="526775"/>
                    <a:pt x="397559" y="530775"/>
                    <a:pt x="392662" y="530775"/>
                  </a:cubicBezTo>
                  <a:lnTo>
                    <a:pt x="272016" y="530775"/>
                  </a:lnTo>
                  <a:cubicBezTo>
                    <a:pt x="267119" y="530775"/>
                    <a:pt x="263112" y="526775"/>
                    <a:pt x="263112" y="521887"/>
                  </a:cubicBezTo>
                  <a:lnTo>
                    <a:pt x="263112" y="334339"/>
                  </a:lnTo>
                  <a:cubicBezTo>
                    <a:pt x="263112" y="329451"/>
                    <a:pt x="267119" y="325451"/>
                    <a:pt x="272016" y="325451"/>
                  </a:cubicBezTo>
                  <a:close/>
                  <a:moveTo>
                    <a:pt x="146937" y="244079"/>
                  </a:moveTo>
                  <a:lnTo>
                    <a:pt x="158067" y="244079"/>
                  </a:lnTo>
                  <a:lnTo>
                    <a:pt x="185669" y="254302"/>
                  </a:lnTo>
                  <a:lnTo>
                    <a:pt x="185669" y="521885"/>
                  </a:lnTo>
                  <a:cubicBezTo>
                    <a:pt x="185669" y="526775"/>
                    <a:pt x="181662" y="530775"/>
                    <a:pt x="176765" y="530775"/>
                  </a:cubicBezTo>
                  <a:lnTo>
                    <a:pt x="56119" y="530775"/>
                  </a:lnTo>
                  <a:cubicBezTo>
                    <a:pt x="51222" y="530775"/>
                    <a:pt x="47215" y="526775"/>
                    <a:pt x="47215" y="521885"/>
                  </a:cubicBezTo>
                  <a:lnTo>
                    <a:pt x="47215" y="347645"/>
                  </a:lnTo>
                  <a:close/>
                  <a:moveTo>
                    <a:pt x="546259" y="115627"/>
                  </a:moveTo>
                  <a:lnTo>
                    <a:pt x="568070" y="134295"/>
                  </a:lnTo>
                  <a:cubicBezTo>
                    <a:pt x="573857" y="138740"/>
                    <a:pt x="581425" y="141407"/>
                    <a:pt x="588992" y="141407"/>
                  </a:cubicBezTo>
                  <a:cubicBezTo>
                    <a:pt x="593888" y="141407"/>
                    <a:pt x="599230" y="140518"/>
                    <a:pt x="603681" y="137851"/>
                  </a:cubicBezTo>
                  <a:cubicBezTo>
                    <a:pt x="604127" y="137851"/>
                    <a:pt x="604572" y="137407"/>
                    <a:pt x="605462" y="136962"/>
                  </a:cubicBezTo>
                  <a:lnTo>
                    <a:pt x="605462" y="521885"/>
                  </a:lnTo>
                  <a:cubicBezTo>
                    <a:pt x="605462" y="526775"/>
                    <a:pt x="601456" y="530775"/>
                    <a:pt x="596559" y="530775"/>
                  </a:cubicBezTo>
                  <a:lnTo>
                    <a:pt x="475482" y="530775"/>
                  </a:lnTo>
                  <a:cubicBezTo>
                    <a:pt x="470585" y="530775"/>
                    <a:pt x="466579" y="526775"/>
                    <a:pt x="466579" y="521885"/>
                  </a:cubicBezTo>
                  <a:lnTo>
                    <a:pt x="466579" y="202301"/>
                  </a:lnTo>
                  <a:close/>
                  <a:moveTo>
                    <a:pt x="582759" y="49"/>
                  </a:moveTo>
                  <a:cubicBezTo>
                    <a:pt x="586320" y="-395"/>
                    <a:pt x="589882" y="2272"/>
                    <a:pt x="589882" y="5828"/>
                  </a:cubicBezTo>
                  <a:lnTo>
                    <a:pt x="599230" y="109840"/>
                  </a:lnTo>
                  <a:cubicBezTo>
                    <a:pt x="599675" y="112507"/>
                    <a:pt x="597894" y="115174"/>
                    <a:pt x="595669" y="116063"/>
                  </a:cubicBezTo>
                  <a:cubicBezTo>
                    <a:pt x="593443" y="117396"/>
                    <a:pt x="590327" y="117396"/>
                    <a:pt x="588101" y="115618"/>
                  </a:cubicBezTo>
                  <a:lnTo>
                    <a:pt x="545367" y="79614"/>
                  </a:lnTo>
                  <a:lnTo>
                    <a:pt x="362410" y="279193"/>
                  </a:lnTo>
                  <a:cubicBezTo>
                    <a:pt x="357513" y="284527"/>
                    <a:pt x="349946" y="286305"/>
                    <a:pt x="343268" y="283638"/>
                  </a:cubicBezTo>
                  <a:lnTo>
                    <a:pt x="144286" y="210740"/>
                  </a:lnTo>
                  <a:lnTo>
                    <a:pt x="30773" y="328976"/>
                  </a:lnTo>
                  <a:cubicBezTo>
                    <a:pt x="27212" y="332532"/>
                    <a:pt x="22760" y="334310"/>
                    <a:pt x="17864" y="334310"/>
                  </a:cubicBezTo>
                  <a:cubicBezTo>
                    <a:pt x="13412" y="334310"/>
                    <a:pt x="8961" y="332532"/>
                    <a:pt x="5399" y="329421"/>
                  </a:cubicBezTo>
                  <a:cubicBezTo>
                    <a:pt x="-1723" y="322309"/>
                    <a:pt x="-1723" y="311196"/>
                    <a:pt x="4954" y="304084"/>
                  </a:cubicBezTo>
                  <a:lnTo>
                    <a:pt x="126480" y="177848"/>
                  </a:lnTo>
                  <a:cubicBezTo>
                    <a:pt x="131377" y="172514"/>
                    <a:pt x="138944" y="170736"/>
                    <a:pt x="145622" y="173403"/>
                  </a:cubicBezTo>
                  <a:lnTo>
                    <a:pt x="344159" y="246300"/>
                  </a:lnTo>
                  <a:lnTo>
                    <a:pt x="518212" y="56945"/>
                  </a:lnTo>
                  <a:lnTo>
                    <a:pt x="475033" y="20941"/>
                  </a:lnTo>
                  <a:cubicBezTo>
                    <a:pt x="473697" y="20052"/>
                    <a:pt x="472807" y="18274"/>
                    <a:pt x="472807" y="16496"/>
                  </a:cubicBezTo>
                  <a:cubicBezTo>
                    <a:pt x="472807" y="15607"/>
                    <a:pt x="472807" y="14718"/>
                    <a:pt x="473252" y="13829"/>
                  </a:cubicBezTo>
                  <a:cubicBezTo>
                    <a:pt x="473697" y="11162"/>
                    <a:pt x="476368" y="9384"/>
                    <a:pt x="479039" y="9384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23560" y="2738435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/>
              <a:t>自我评价</a:t>
            </a:r>
            <a:endParaRPr lang="zh-CN" altLang="en-US" sz="6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81334" y="1253013"/>
            <a:ext cx="3986508" cy="3986508"/>
            <a:chOff x="814092" y="801332"/>
            <a:chExt cx="4752712" cy="4752712"/>
          </a:xfrm>
        </p:grpSpPr>
        <p:pic>
          <p:nvPicPr>
            <p:cNvPr id="17" name="图片 16" descr="图片包含 照片, 穿着, 男人, 伞&#10;&#10;描述已自动生成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5" t="1217" r="20006" b="11605"/>
            <a:stretch>
              <a:fillRect/>
            </a:stretch>
          </p:blipFill>
          <p:spPr>
            <a:xfrm>
              <a:off x="814092" y="801332"/>
              <a:ext cx="4752712" cy="4752712"/>
            </a:xfrm>
            <a:prstGeom prst="diamond">
              <a:avLst/>
            </a:prstGeom>
          </p:spPr>
        </p:pic>
        <p:sp>
          <p:nvSpPr>
            <p:cNvPr id="14" name="菱形 13"/>
            <p:cNvSpPr/>
            <p:nvPr/>
          </p:nvSpPr>
          <p:spPr>
            <a:xfrm>
              <a:off x="1269271" y="1256511"/>
              <a:ext cx="3842355" cy="3842355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04372" y="1600333"/>
              <a:ext cx="1632462" cy="3155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b="1" dirty="0">
                  <a:solidFill>
                    <a:schemeClr val="bg1"/>
                  </a:solidFill>
                </a:rPr>
                <a:t>2</a:t>
              </a:r>
              <a:endParaRPr lang="zh-CN" altLang="en-US" sz="16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5288280" y="4389120"/>
            <a:ext cx="454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/>
          <p:cNvSpPr/>
          <p:nvPr/>
        </p:nvSpPr>
        <p:spPr>
          <a:xfrm flipV="1">
            <a:off x="8945880" y="-1"/>
            <a:ext cx="2758440" cy="137937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705905" y="3755883"/>
            <a:ext cx="17107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Self-evaluation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自我评价</a:t>
            </a:r>
            <a:endParaRPr lang="zh-CN" altLang="en-US" sz="2800" b="1" dirty="0"/>
          </a:p>
        </p:txBody>
      </p:sp>
      <p:pic>
        <p:nvPicPr>
          <p:cNvPr id="25" name="图片 24" descr="图片包含 户外, 水, 人, 日落&#10;&#10;描述已自动生成"/>
          <p:cNvPicPr>
            <a:picLocks noChangeAspect="1"/>
          </p:cNvPicPr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944" r="1838"/>
          <a:stretch>
            <a:fillRect/>
          </a:stretch>
        </p:blipFill>
        <p:spPr>
          <a:xfrm>
            <a:off x="6571419" y="2383912"/>
            <a:ext cx="4844085" cy="3468249"/>
          </a:xfrm>
          <a:custGeom>
            <a:avLst/>
            <a:gdLst>
              <a:gd name="connsiteX0" fmla="*/ 1692359 w 4844085"/>
              <a:gd name="connsiteY0" fmla="*/ 394773 h 3468249"/>
              <a:gd name="connsiteX1" fmla="*/ 3296480 w 4844085"/>
              <a:gd name="connsiteY1" fmla="*/ 394773 h 3468249"/>
              <a:gd name="connsiteX2" fmla="*/ 1798683 w 4844085"/>
              <a:gd name="connsiteY2" fmla="*/ 3468249 h 3468249"/>
              <a:gd name="connsiteX3" fmla="*/ 194562 w 4844085"/>
              <a:gd name="connsiteY3" fmla="*/ 3468249 h 3468249"/>
              <a:gd name="connsiteX4" fmla="*/ 927728 w 4844085"/>
              <a:gd name="connsiteY4" fmla="*/ 180537 h 3468249"/>
              <a:gd name="connsiteX5" fmla="*/ 1699260 w 4844085"/>
              <a:gd name="connsiteY5" fmla="*/ 180537 h 3468249"/>
              <a:gd name="connsiteX6" fmla="*/ 771532 w 4844085"/>
              <a:gd name="connsiteY6" fmla="*/ 2108397 h 3468249"/>
              <a:gd name="connsiteX7" fmla="*/ 0 w 4844085"/>
              <a:gd name="connsiteY7" fmla="*/ 2108397 h 3468249"/>
              <a:gd name="connsiteX8" fmla="*/ 3595779 w 4844085"/>
              <a:gd name="connsiteY8" fmla="*/ 0 h 3468249"/>
              <a:gd name="connsiteX9" fmla="*/ 4844085 w 4844085"/>
              <a:gd name="connsiteY9" fmla="*/ 0 h 3468249"/>
              <a:gd name="connsiteX10" fmla="*/ 3343060 w 4844085"/>
              <a:gd name="connsiteY10" fmla="*/ 3119196 h 3468249"/>
              <a:gd name="connsiteX11" fmla="*/ 2094754 w 4844085"/>
              <a:gd name="connsiteY11" fmla="*/ 3119196 h 3468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844085" h="3468249">
                <a:moveTo>
                  <a:pt x="1692359" y="394773"/>
                </a:moveTo>
                <a:lnTo>
                  <a:pt x="3296480" y="394773"/>
                </a:lnTo>
                <a:lnTo>
                  <a:pt x="1798683" y="3468249"/>
                </a:lnTo>
                <a:lnTo>
                  <a:pt x="194562" y="3468249"/>
                </a:lnTo>
                <a:close/>
                <a:moveTo>
                  <a:pt x="927728" y="180537"/>
                </a:moveTo>
                <a:lnTo>
                  <a:pt x="1699260" y="180537"/>
                </a:lnTo>
                <a:lnTo>
                  <a:pt x="771532" y="2108397"/>
                </a:lnTo>
                <a:lnTo>
                  <a:pt x="0" y="2108397"/>
                </a:lnTo>
                <a:close/>
                <a:moveTo>
                  <a:pt x="3595779" y="0"/>
                </a:moveTo>
                <a:lnTo>
                  <a:pt x="4844085" y="0"/>
                </a:lnTo>
                <a:lnTo>
                  <a:pt x="3343060" y="3119196"/>
                </a:lnTo>
                <a:lnTo>
                  <a:pt x="2094754" y="3119196"/>
                </a:lnTo>
                <a:close/>
              </a:path>
            </a:pathLst>
          </a:custGeom>
        </p:spPr>
      </p:pic>
      <p:sp>
        <p:nvSpPr>
          <p:cNvPr id="7" name="任意多边形: 形状 6"/>
          <p:cNvSpPr/>
          <p:nvPr/>
        </p:nvSpPr>
        <p:spPr>
          <a:xfrm>
            <a:off x="1356360" y="4739640"/>
            <a:ext cx="8633460" cy="1318260"/>
          </a:xfrm>
          <a:custGeom>
            <a:avLst/>
            <a:gdLst>
              <a:gd name="connsiteX0" fmla="*/ 0 w 8633460"/>
              <a:gd name="connsiteY0" fmla="*/ 0 h 1318260"/>
              <a:gd name="connsiteX1" fmla="*/ 5730240 w 8633460"/>
              <a:gd name="connsiteY1" fmla="*/ 0 h 1318260"/>
              <a:gd name="connsiteX2" fmla="*/ 5090160 w 8633460"/>
              <a:gd name="connsiteY2" fmla="*/ 1318260 h 1318260"/>
              <a:gd name="connsiteX3" fmla="*/ 7071360 w 8633460"/>
              <a:gd name="connsiteY3" fmla="*/ 1318260 h 1318260"/>
              <a:gd name="connsiteX4" fmla="*/ 7307580 w 8633460"/>
              <a:gd name="connsiteY4" fmla="*/ 899160 h 1318260"/>
              <a:gd name="connsiteX5" fmla="*/ 8633460 w 8633460"/>
              <a:gd name="connsiteY5" fmla="*/ 899160 h 13182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633460" h="1318260">
                <a:moveTo>
                  <a:pt x="0" y="0"/>
                </a:moveTo>
                <a:lnTo>
                  <a:pt x="5730240" y="0"/>
                </a:lnTo>
                <a:lnTo>
                  <a:pt x="5090160" y="1318260"/>
                </a:lnTo>
                <a:lnTo>
                  <a:pt x="7071360" y="1318260"/>
                </a:lnTo>
                <a:lnTo>
                  <a:pt x="7307580" y="899160"/>
                </a:lnTo>
                <a:lnTo>
                  <a:pt x="8633460" y="899160"/>
                </a:lnTo>
              </a:path>
            </a:pathLst>
          </a:cu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248628" y="1321013"/>
            <a:ext cx="1016687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星形: 五角 7"/>
          <p:cNvSpPr/>
          <p:nvPr/>
        </p:nvSpPr>
        <p:spPr>
          <a:xfrm>
            <a:off x="1356360" y="2426894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星形: 五角 28"/>
          <p:cNvSpPr/>
          <p:nvPr/>
        </p:nvSpPr>
        <p:spPr>
          <a:xfrm>
            <a:off x="2024817" y="2426894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星形: 五角 29"/>
          <p:cNvSpPr/>
          <p:nvPr/>
        </p:nvSpPr>
        <p:spPr>
          <a:xfrm>
            <a:off x="2693274" y="2426894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星形: 五角 30"/>
          <p:cNvSpPr/>
          <p:nvPr/>
        </p:nvSpPr>
        <p:spPr>
          <a:xfrm>
            <a:off x="3361731" y="2426894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星形: 五角 31"/>
          <p:cNvSpPr/>
          <p:nvPr/>
        </p:nvSpPr>
        <p:spPr>
          <a:xfrm>
            <a:off x="4030188" y="2426894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星形: 五角 48"/>
          <p:cNvSpPr/>
          <p:nvPr/>
        </p:nvSpPr>
        <p:spPr>
          <a:xfrm>
            <a:off x="1356360" y="3168166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星形: 五角 49"/>
          <p:cNvSpPr/>
          <p:nvPr/>
        </p:nvSpPr>
        <p:spPr>
          <a:xfrm>
            <a:off x="2024817" y="3168166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星形: 五角 50"/>
          <p:cNvSpPr/>
          <p:nvPr/>
        </p:nvSpPr>
        <p:spPr>
          <a:xfrm>
            <a:off x="2693274" y="3168166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星形: 五角 51"/>
          <p:cNvSpPr/>
          <p:nvPr/>
        </p:nvSpPr>
        <p:spPr>
          <a:xfrm>
            <a:off x="3361731" y="3168166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星形: 五角 52"/>
          <p:cNvSpPr/>
          <p:nvPr/>
        </p:nvSpPr>
        <p:spPr>
          <a:xfrm>
            <a:off x="4030188" y="3168166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星形: 五角 53"/>
          <p:cNvSpPr/>
          <p:nvPr/>
        </p:nvSpPr>
        <p:spPr>
          <a:xfrm>
            <a:off x="1356360" y="3909438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星形: 五角 54"/>
          <p:cNvSpPr/>
          <p:nvPr/>
        </p:nvSpPr>
        <p:spPr>
          <a:xfrm>
            <a:off x="2024817" y="3909438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星形: 五角 55"/>
          <p:cNvSpPr/>
          <p:nvPr/>
        </p:nvSpPr>
        <p:spPr>
          <a:xfrm>
            <a:off x="2693274" y="3909438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星形: 五角 56"/>
          <p:cNvSpPr/>
          <p:nvPr/>
        </p:nvSpPr>
        <p:spPr>
          <a:xfrm>
            <a:off x="3361731" y="3909438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星形: 五角 57"/>
          <p:cNvSpPr/>
          <p:nvPr/>
        </p:nvSpPr>
        <p:spPr>
          <a:xfrm>
            <a:off x="4030188" y="3909438"/>
            <a:ext cx="457200" cy="457200"/>
          </a:xfrm>
          <a:prstGeom prst="star5">
            <a:avLst>
              <a:gd name="adj" fmla="val 29651"/>
              <a:gd name="hf" fmla="val 105146"/>
              <a:gd name="vf" fmla="val 110557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4690877" y="2470828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个人能力提升</a:t>
            </a:r>
            <a:endParaRPr lang="zh-CN" altLang="en-US" dirty="0"/>
          </a:p>
        </p:txBody>
      </p:sp>
      <p:sp>
        <p:nvSpPr>
          <p:cNvPr id="60" name="矩形 59"/>
          <p:cNvSpPr/>
          <p:nvPr/>
        </p:nvSpPr>
        <p:spPr>
          <a:xfrm>
            <a:off x="4690877" y="3235902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团结合作能力</a:t>
            </a:r>
            <a:endParaRPr lang="zh-CN" altLang="en-US" dirty="0"/>
          </a:p>
        </p:txBody>
      </p:sp>
      <p:sp>
        <p:nvSpPr>
          <p:cNvPr id="61" name="矩形 60"/>
          <p:cNvSpPr/>
          <p:nvPr/>
        </p:nvSpPr>
        <p:spPr>
          <a:xfrm>
            <a:off x="4690877" y="3997837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执行能力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自我评价</a:t>
            </a:r>
            <a:endParaRPr lang="zh-CN" altLang="en-US" sz="2800" b="1" dirty="0"/>
          </a:p>
        </p:txBody>
      </p:sp>
      <p:grpSp>
        <p:nvGrpSpPr>
          <p:cNvPr id="28" name="组合 27"/>
          <p:cNvGrpSpPr/>
          <p:nvPr/>
        </p:nvGrpSpPr>
        <p:grpSpPr>
          <a:xfrm>
            <a:off x="3836691" y="1543092"/>
            <a:ext cx="4518617" cy="4284069"/>
            <a:chOff x="3802422" y="1703113"/>
            <a:chExt cx="4122357" cy="3200400"/>
          </a:xfrm>
          <a:solidFill>
            <a:srgbClr val="C00000"/>
          </a:solidFill>
        </p:grpSpPr>
        <p:sp>
          <p:nvSpPr>
            <p:cNvPr id="33" name="箭头: 手杖形 32"/>
            <p:cNvSpPr/>
            <p:nvPr/>
          </p:nvSpPr>
          <p:spPr>
            <a:xfrm rot="5400000">
              <a:off x="5890260" y="1444054"/>
              <a:ext cx="1775460" cy="2293578"/>
            </a:xfrm>
            <a:prstGeom prst="uturnArrow">
              <a:avLst>
                <a:gd name="adj1" fmla="val 25000"/>
                <a:gd name="adj2" fmla="val 10050"/>
                <a:gd name="adj3" fmla="val 0"/>
                <a:gd name="adj4" fmla="val 50000"/>
                <a:gd name="adj5" fmla="val 76993"/>
              </a:avLst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34" name="箭头: 手杖形 33"/>
            <p:cNvSpPr/>
            <p:nvPr/>
          </p:nvSpPr>
          <p:spPr>
            <a:xfrm rot="16200000" flipH="1">
              <a:off x="4061481" y="2868994"/>
              <a:ext cx="1775460" cy="2293578"/>
            </a:xfrm>
            <a:prstGeom prst="uturnArrow">
              <a:avLst>
                <a:gd name="adj1" fmla="val 25000"/>
                <a:gd name="adj2" fmla="val 10050"/>
                <a:gd name="adj3" fmla="val 0"/>
                <a:gd name="adj4" fmla="val 50000"/>
                <a:gd name="adj5" fmla="val 76993"/>
              </a:avLst>
            </a:prstGeom>
            <a:solidFill>
              <a:schemeClr val="tx1">
                <a:lumMod val="75000"/>
                <a:lumOff val="25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35" name="矩形 34"/>
          <p:cNvSpPr/>
          <p:nvPr/>
        </p:nvSpPr>
        <p:spPr>
          <a:xfrm>
            <a:off x="1112835" y="1601586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 b="1" kern="0" dirty="0">
                <a:solidFill>
                  <a:srgbClr val="C00000"/>
                </a:solidFill>
              </a:rPr>
              <a:t>优 势</a:t>
            </a:r>
            <a:endParaRPr lang="zh-CN" altLang="en-US" sz="3200" b="1" kern="0" dirty="0">
              <a:solidFill>
                <a:srgbClr val="C00000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62752" y="4095905"/>
            <a:ext cx="111921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494949"/>
                </a:solidFill>
                <a:effectLst/>
                <a:uLnTx/>
                <a:uFillTx/>
              </a:rPr>
              <a:t>劣 势</a:t>
            </a:r>
            <a:endParaRPr kumimoji="0" lang="zh-CN" altLang="en-US" sz="3200" b="1" i="0" u="none" strike="noStrike" kern="0" cap="none" spc="0" normalizeH="0" baseline="0" noProof="0" dirty="0">
              <a:ln>
                <a:noFill/>
              </a:ln>
              <a:solidFill>
                <a:srgbClr val="494949"/>
              </a:solidFill>
              <a:effectLst/>
              <a:uLnTx/>
              <a:uFillTx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1120140" y="2219731"/>
            <a:ext cx="5230598" cy="1023357"/>
            <a:chOff x="1120140" y="2219731"/>
            <a:chExt cx="5230598" cy="1023357"/>
          </a:xfrm>
        </p:grpSpPr>
        <p:sp>
          <p:nvSpPr>
            <p:cNvPr id="38" name="矩形 37"/>
            <p:cNvSpPr/>
            <p:nvPr/>
          </p:nvSpPr>
          <p:spPr>
            <a:xfrm>
              <a:off x="1120140" y="2219731"/>
              <a:ext cx="4098471" cy="1023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述职报告要讲真话、讲实话、讲心里话，以诚感人。无论称职与否都要与事实相符。要正确处理个人与集体、主观与客观的关系，要分清功过是非。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5417819" y="2677202"/>
              <a:ext cx="932919" cy="0"/>
            </a:xfrm>
            <a:prstGeom prst="line">
              <a:avLst/>
            </a:prstGeom>
            <a:noFill/>
            <a:ln w="15875" cap="flat" cmpd="sng" algn="ctr">
              <a:solidFill>
                <a:srgbClr val="FB0400"/>
              </a:solidFill>
              <a:prstDash val="solid"/>
              <a:miter lim="800000"/>
              <a:tailEnd type="oval"/>
            </a:ln>
            <a:effectLst/>
          </p:spPr>
        </p:cxnSp>
      </p:grpSp>
      <p:grpSp>
        <p:nvGrpSpPr>
          <p:cNvPr id="40" name="组合 39"/>
          <p:cNvGrpSpPr/>
          <p:nvPr/>
        </p:nvGrpSpPr>
        <p:grpSpPr>
          <a:xfrm flipH="1">
            <a:off x="5884279" y="4638840"/>
            <a:ext cx="5176944" cy="1023357"/>
            <a:chOff x="1173795" y="2516315"/>
            <a:chExt cx="5176944" cy="1023357"/>
          </a:xfrm>
        </p:grpSpPr>
        <p:sp>
          <p:nvSpPr>
            <p:cNvPr id="41" name="矩形 40"/>
            <p:cNvSpPr/>
            <p:nvPr/>
          </p:nvSpPr>
          <p:spPr>
            <a:xfrm>
              <a:off x="1173795" y="2516315"/>
              <a:ext cx="4098471" cy="102335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just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述职报告要讲真话、讲实话、讲心里话，以诚感人。无论称职与否都要与事实相符。要正确处理个人与集体、主观与客观的关系，要分清功过是非。</a:t>
              </a:r>
              <a:endPara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5417820" y="2731410"/>
              <a:ext cx="932919" cy="0"/>
            </a:xfrm>
            <a:prstGeom prst="line">
              <a:avLst/>
            </a:prstGeom>
            <a:noFill/>
            <a:ln w="15875" cap="flat" cmpd="sng" algn="ctr">
              <a:solidFill>
                <a:sysClr val="windowText" lastClr="000000">
                  <a:lumMod val="75000"/>
                  <a:lumOff val="25000"/>
                </a:sysClr>
              </a:solidFill>
              <a:prstDash val="solid"/>
              <a:miter lim="800000"/>
              <a:tailEnd type="oval"/>
            </a:ln>
            <a:effectLst/>
          </p:spPr>
        </p:cxnSp>
      </p:grpSp>
      <p:sp>
        <p:nvSpPr>
          <p:cNvPr id="2" name="椭圆 1"/>
          <p:cNvSpPr/>
          <p:nvPr/>
        </p:nvSpPr>
        <p:spPr>
          <a:xfrm>
            <a:off x="6572228" y="2188474"/>
            <a:ext cx="1085872" cy="1085872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550779" y="4095905"/>
            <a:ext cx="1085872" cy="108587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iconfont-11790-5635072"/>
          <p:cNvSpPr>
            <a:spLocks noChangeAspect="1"/>
          </p:cNvSpPr>
          <p:nvPr/>
        </p:nvSpPr>
        <p:spPr bwMode="auto">
          <a:xfrm>
            <a:off x="6815083" y="2357120"/>
            <a:ext cx="600161" cy="640165"/>
          </a:xfrm>
          <a:custGeom>
            <a:avLst/>
            <a:gdLst>
              <a:gd name="T0" fmla="*/ 11657 w 12000"/>
              <a:gd name="T1" fmla="*/ 7167 h 12800"/>
              <a:gd name="T2" fmla="*/ 12000 w 12000"/>
              <a:gd name="T3" fmla="*/ 5921 h 12800"/>
              <a:gd name="T4" fmla="*/ 9855 w 12000"/>
              <a:gd name="T5" fmla="*/ 3782 h 12800"/>
              <a:gd name="T6" fmla="*/ 8943 w 12000"/>
              <a:gd name="T7" fmla="*/ 3782 h 12800"/>
              <a:gd name="T8" fmla="*/ 9164 w 12000"/>
              <a:gd name="T9" fmla="*/ 2618 h 12800"/>
              <a:gd name="T10" fmla="*/ 6782 w 12000"/>
              <a:gd name="T11" fmla="*/ 0 h 12800"/>
              <a:gd name="T12" fmla="*/ 4988 w 12000"/>
              <a:gd name="T13" fmla="*/ 2715 h 12800"/>
              <a:gd name="T14" fmla="*/ 3269 w 12000"/>
              <a:gd name="T15" fmla="*/ 4800 h 12800"/>
              <a:gd name="T16" fmla="*/ 800 w 12000"/>
              <a:gd name="T17" fmla="*/ 4800 h 12800"/>
              <a:gd name="T18" fmla="*/ 0 w 12000"/>
              <a:gd name="T19" fmla="*/ 5600 h 12800"/>
              <a:gd name="T20" fmla="*/ 0 w 12000"/>
              <a:gd name="T21" fmla="*/ 11600 h 12800"/>
              <a:gd name="T22" fmla="*/ 800 w 12000"/>
              <a:gd name="T23" fmla="*/ 12400 h 12800"/>
              <a:gd name="T24" fmla="*/ 2400 w 12000"/>
              <a:gd name="T25" fmla="*/ 12400 h 12800"/>
              <a:gd name="T26" fmla="*/ 3174 w 12000"/>
              <a:gd name="T27" fmla="*/ 11801 h 12800"/>
              <a:gd name="T28" fmla="*/ 7619 w 12000"/>
              <a:gd name="T29" fmla="*/ 12800 h 12800"/>
              <a:gd name="T30" fmla="*/ 8175 w 12000"/>
              <a:gd name="T31" fmla="*/ 12800 h 12800"/>
              <a:gd name="T32" fmla="*/ 10999 w 12000"/>
              <a:gd name="T33" fmla="*/ 10417 h 12800"/>
              <a:gd name="T34" fmla="*/ 11432 w 12000"/>
              <a:gd name="T35" fmla="*/ 8742 h 12800"/>
              <a:gd name="T36" fmla="*/ 11657 w 12000"/>
              <a:gd name="T37" fmla="*/ 7167 h 12800"/>
              <a:gd name="T38" fmla="*/ 10113 w 12000"/>
              <a:gd name="T39" fmla="*/ 8513 h 12800"/>
              <a:gd name="T40" fmla="*/ 9765 w 12000"/>
              <a:gd name="T41" fmla="*/ 9952 h 12800"/>
              <a:gd name="T42" fmla="*/ 8437 w 12000"/>
              <a:gd name="T43" fmla="*/ 11600 h 12800"/>
              <a:gd name="T44" fmla="*/ 7491 w 12000"/>
              <a:gd name="T45" fmla="*/ 11600 h 12800"/>
              <a:gd name="T46" fmla="*/ 3200 w 12000"/>
              <a:gd name="T47" fmla="*/ 10654 h 12800"/>
              <a:gd name="T48" fmla="*/ 3200 w 12000"/>
              <a:gd name="T49" fmla="*/ 6000 h 12800"/>
              <a:gd name="T50" fmla="*/ 3473 w 12000"/>
              <a:gd name="T51" fmla="*/ 6000 h 12800"/>
              <a:gd name="T52" fmla="*/ 5836 w 12000"/>
              <a:gd name="T53" fmla="*/ 3564 h 12800"/>
              <a:gd name="T54" fmla="*/ 6782 w 12000"/>
              <a:gd name="T55" fmla="*/ 1200 h 12800"/>
              <a:gd name="T56" fmla="*/ 7964 w 12000"/>
              <a:gd name="T57" fmla="*/ 2618 h 12800"/>
              <a:gd name="T58" fmla="*/ 7255 w 12000"/>
              <a:gd name="T59" fmla="*/ 4982 h 12800"/>
              <a:gd name="T60" fmla="*/ 9854 w 12000"/>
              <a:gd name="T61" fmla="*/ 4982 h 12800"/>
              <a:gd name="T62" fmla="*/ 10800 w 12000"/>
              <a:gd name="T63" fmla="*/ 5927 h 12800"/>
              <a:gd name="T64" fmla="*/ 10243 w 12000"/>
              <a:gd name="T65" fmla="*/ 6873 h 12800"/>
              <a:gd name="T66" fmla="*/ 10113 w 12000"/>
              <a:gd name="T67" fmla="*/ 8513 h 12800"/>
              <a:gd name="T68" fmla="*/ 2200 w 12000"/>
              <a:gd name="T69" fmla="*/ 10800 h 12800"/>
              <a:gd name="T70" fmla="*/ 1600 w 12000"/>
              <a:gd name="T71" fmla="*/ 11400 h 12800"/>
              <a:gd name="T72" fmla="*/ 1000 w 12000"/>
              <a:gd name="T73" fmla="*/ 10800 h 12800"/>
              <a:gd name="T74" fmla="*/ 1600 w 12000"/>
              <a:gd name="T75" fmla="*/ 10200 h 12800"/>
              <a:gd name="T76" fmla="*/ 2200 w 12000"/>
              <a:gd name="T77" fmla="*/ 10800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000" h="12800">
                <a:moveTo>
                  <a:pt x="11657" y="7167"/>
                </a:moveTo>
                <a:cubicBezTo>
                  <a:pt x="11876" y="6796"/>
                  <a:pt x="12000" y="6400"/>
                  <a:pt x="12000" y="5921"/>
                </a:cubicBezTo>
                <a:cubicBezTo>
                  <a:pt x="12000" y="4821"/>
                  <a:pt x="11070" y="3782"/>
                  <a:pt x="9855" y="3782"/>
                </a:cubicBezTo>
                <a:lnTo>
                  <a:pt x="8943" y="3782"/>
                </a:lnTo>
                <a:cubicBezTo>
                  <a:pt x="9066" y="3461"/>
                  <a:pt x="9164" y="3078"/>
                  <a:pt x="9164" y="2618"/>
                </a:cubicBezTo>
                <a:cubicBezTo>
                  <a:pt x="9164" y="798"/>
                  <a:pt x="8222" y="0"/>
                  <a:pt x="6782" y="0"/>
                </a:cubicBezTo>
                <a:cubicBezTo>
                  <a:pt x="5242" y="0"/>
                  <a:pt x="5330" y="2373"/>
                  <a:pt x="4988" y="2715"/>
                </a:cubicBezTo>
                <a:cubicBezTo>
                  <a:pt x="4419" y="3284"/>
                  <a:pt x="3748" y="4376"/>
                  <a:pt x="3269" y="4800"/>
                </a:cubicBezTo>
                <a:lnTo>
                  <a:pt x="800" y="4800"/>
                </a:lnTo>
                <a:cubicBezTo>
                  <a:pt x="358" y="4800"/>
                  <a:pt x="0" y="5158"/>
                  <a:pt x="0" y="5600"/>
                </a:cubicBezTo>
                <a:lnTo>
                  <a:pt x="0" y="11600"/>
                </a:lnTo>
                <a:cubicBezTo>
                  <a:pt x="0" y="12042"/>
                  <a:pt x="358" y="12400"/>
                  <a:pt x="800" y="12400"/>
                </a:cubicBezTo>
                <a:lnTo>
                  <a:pt x="2400" y="12400"/>
                </a:lnTo>
                <a:cubicBezTo>
                  <a:pt x="2772" y="12400"/>
                  <a:pt x="3085" y="12146"/>
                  <a:pt x="3174" y="11801"/>
                </a:cubicBezTo>
                <a:cubicBezTo>
                  <a:pt x="4287" y="11826"/>
                  <a:pt x="5051" y="12800"/>
                  <a:pt x="7619" y="12800"/>
                </a:cubicBezTo>
                <a:cubicBezTo>
                  <a:pt x="7800" y="12800"/>
                  <a:pt x="8000" y="12800"/>
                  <a:pt x="8175" y="12800"/>
                </a:cubicBezTo>
                <a:cubicBezTo>
                  <a:pt x="10103" y="12800"/>
                  <a:pt x="10975" y="11814"/>
                  <a:pt x="10999" y="10417"/>
                </a:cubicBezTo>
                <a:cubicBezTo>
                  <a:pt x="11331" y="9956"/>
                  <a:pt x="11506" y="9339"/>
                  <a:pt x="11432" y="8742"/>
                </a:cubicBezTo>
                <a:cubicBezTo>
                  <a:pt x="11678" y="8281"/>
                  <a:pt x="11774" y="7733"/>
                  <a:pt x="11657" y="7167"/>
                </a:cubicBezTo>
                <a:close/>
                <a:moveTo>
                  <a:pt x="10113" y="8513"/>
                </a:moveTo>
                <a:cubicBezTo>
                  <a:pt x="10427" y="9041"/>
                  <a:pt x="10145" y="9748"/>
                  <a:pt x="9765" y="9952"/>
                </a:cubicBezTo>
                <a:cubicBezTo>
                  <a:pt x="9957" y="11172"/>
                  <a:pt x="9324" y="11600"/>
                  <a:pt x="8437" y="11600"/>
                </a:cubicBezTo>
                <a:lnTo>
                  <a:pt x="7491" y="11600"/>
                </a:lnTo>
                <a:cubicBezTo>
                  <a:pt x="5700" y="11600"/>
                  <a:pt x="4540" y="10654"/>
                  <a:pt x="3200" y="10654"/>
                </a:cubicBezTo>
                <a:lnTo>
                  <a:pt x="3200" y="6000"/>
                </a:lnTo>
                <a:lnTo>
                  <a:pt x="3473" y="6000"/>
                </a:lnTo>
                <a:cubicBezTo>
                  <a:pt x="4182" y="6000"/>
                  <a:pt x="5172" y="4228"/>
                  <a:pt x="5836" y="3564"/>
                </a:cubicBezTo>
                <a:cubicBezTo>
                  <a:pt x="6546" y="2855"/>
                  <a:pt x="6309" y="1673"/>
                  <a:pt x="6782" y="1200"/>
                </a:cubicBezTo>
                <a:cubicBezTo>
                  <a:pt x="7964" y="1200"/>
                  <a:pt x="7964" y="2025"/>
                  <a:pt x="7964" y="2618"/>
                </a:cubicBezTo>
                <a:cubicBezTo>
                  <a:pt x="7964" y="3598"/>
                  <a:pt x="7255" y="4036"/>
                  <a:pt x="7255" y="4982"/>
                </a:cubicBezTo>
                <a:lnTo>
                  <a:pt x="9854" y="4982"/>
                </a:lnTo>
                <a:cubicBezTo>
                  <a:pt x="10382" y="4982"/>
                  <a:pt x="10798" y="5455"/>
                  <a:pt x="10800" y="5927"/>
                </a:cubicBezTo>
                <a:cubicBezTo>
                  <a:pt x="10802" y="6400"/>
                  <a:pt x="10479" y="6873"/>
                  <a:pt x="10243" y="6873"/>
                </a:cubicBezTo>
                <a:cubicBezTo>
                  <a:pt x="10580" y="7236"/>
                  <a:pt x="10653" y="8003"/>
                  <a:pt x="10113" y="8513"/>
                </a:cubicBezTo>
                <a:close/>
                <a:moveTo>
                  <a:pt x="2200" y="10800"/>
                </a:moveTo>
                <a:cubicBezTo>
                  <a:pt x="2200" y="11131"/>
                  <a:pt x="1931" y="11400"/>
                  <a:pt x="1600" y="11400"/>
                </a:cubicBezTo>
                <a:cubicBezTo>
                  <a:pt x="1269" y="11400"/>
                  <a:pt x="1000" y="11131"/>
                  <a:pt x="1000" y="10800"/>
                </a:cubicBezTo>
                <a:cubicBezTo>
                  <a:pt x="1000" y="10469"/>
                  <a:pt x="1269" y="10200"/>
                  <a:pt x="1600" y="10200"/>
                </a:cubicBezTo>
                <a:cubicBezTo>
                  <a:pt x="1931" y="10200"/>
                  <a:pt x="2200" y="10469"/>
                  <a:pt x="2200" y="1080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45" name="iconfont-11790-5635070"/>
          <p:cNvSpPr>
            <a:spLocks noChangeAspect="1"/>
          </p:cNvSpPr>
          <p:nvPr/>
        </p:nvSpPr>
        <p:spPr bwMode="auto">
          <a:xfrm>
            <a:off x="4798418" y="4323861"/>
            <a:ext cx="590593" cy="629959"/>
          </a:xfrm>
          <a:custGeom>
            <a:avLst/>
            <a:gdLst>
              <a:gd name="T0" fmla="*/ 11657 w 12000"/>
              <a:gd name="T1" fmla="*/ 5633 h 12800"/>
              <a:gd name="T2" fmla="*/ 11432 w 12000"/>
              <a:gd name="T3" fmla="*/ 4058 h 12800"/>
              <a:gd name="T4" fmla="*/ 10999 w 12000"/>
              <a:gd name="T5" fmla="*/ 2383 h 12800"/>
              <a:gd name="T6" fmla="*/ 8175 w 12000"/>
              <a:gd name="T7" fmla="*/ 0 h 12800"/>
              <a:gd name="T8" fmla="*/ 7619 w 12000"/>
              <a:gd name="T9" fmla="*/ 0 h 12800"/>
              <a:gd name="T10" fmla="*/ 3200 w 12000"/>
              <a:gd name="T11" fmla="*/ 1000 h 12800"/>
              <a:gd name="T12" fmla="*/ 2929 w 12000"/>
              <a:gd name="T13" fmla="*/ 1000 h 12800"/>
              <a:gd name="T14" fmla="*/ 2400 w 12000"/>
              <a:gd name="T15" fmla="*/ 800 h 12800"/>
              <a:gd name="T16" fmla="*/ 800 w 12000"/>
              <a:gd name="T17" fmla="*/ 800 h 12800"/>
              <a:gd name="T18" fmla="*/ 0 w 12000"/>
              <a:gd name="T19" fmla="*/ 1600 h 12800"/>
              <a:gd name="T20" fmla="*/ 0 w 12000"/>
              <a:gd name="T21" fmla="*/ 7600 h 12800"/>
              <a:gd name="T22" fmla="*/ 800 w 12000"/>
              <a:gd name="T23" fmla="*/ 8400 h 12800"/>
              <a:gd name="T24" fmla="*/ 2400 w 12000"/>
              <a:gd name="T25" fmla="*/ 8400 h 12800"/>
              <a:gd name="T26" fmla="*/ 3093 w 12000"/>
              <a:gd name="T27" fmla="*/ 8000 h 12800"/>
              <a:gd name="T28" fmla="*/ 3269 w 12000"/>
              <a:gd name="T29" fmla="*/ 8000 h 12800"/>
              <a:gd name="T30" fmla="*/ 4988 w 12000"/>
              <a:gd name="T31" fmla="*/ 10085 h 12800"/>
              <a:gd name="T32" fmla="*/ 6782 w 12000"/>
              <a:gd name="T33" fmla="*/ 12800 h 12800"/>
              <a:gd name="T34" fmla="*/ 9164 w 12000"/>
              <a:gd name="T35" fmla="*/ 10182 h 12800"/>
              <a:gd name="T36" fmla="*/ 8942 w 12000"/>
              <a:gd name="T37" fmla="*/ 9018 h 12800"/>
              <a:gd name="T38" fmla="*/ 9854 w 12000"/>
              <a:gd name="T39" fmla="*/ 9018 h 12800"/>
              <a:gd name="T40" fmla="*/ 12000 w 12000"/>
              <a:gd name="T41" fmla="*/ 6879 h 12800"/>
              <a:gd name="T42" fmla="*/ 11657 w 12000"/>
              <a:gd name="T43" fmla="*/ 5633 h 12800"/>
              <a:gd name="T44" fmla="*/ 1600 w 12000"/>
              <a:gd name="T45" fmla="*/ 7400 h 12800"/>
              <a:gd name="T46" fmla="*/ 1000 w 12000"/>
              <a:gd name="T47" fmla="*/ 6800 h 12800"/>
              <a:gd name="T48" fmla="*/ 1600 w 12000"/>
              <a:gd name="T49" fmla="*/ 6200 h 12800"/>
              <a:gd name="T50" fmla="*/ 2200 w 12000"/>
              <a:gd name="T51" fmla="*/ 6800 h 12800"/>
              <a:gd name="T52" fmla="*/ 1600 w 12000"/>
              <a:gd name="T53" fmla="*/ 7400 h 12800"/>
              <a:gd name="T54" fmla="*/ 9855 w 12000"/>
              <a:gd name="T55" fmla="*/ 7818 h 12800"/>
              <a:gd name="T56" fmla="*/ 7255 w 12000"/>
              <a:gd name="T57" fmla="*/ 7818 h 12800"/>
              <a:gd name="T58" fmla="*/ 7964 w 12000"/>
              <a:gd name="T59" fmla="*/ 10182 h 12800"/>
              <a:gd name="T60" fmla="*/ 6782 w 12000"/>
              <a:gd name="T61" fmla="*/ 11600 h 12800"/>
              <a:gd name="T62" fmla="*/ 5837 w 12000"/>
              <a:gd name="T63" fmla="*/ 9237 h 12800"/>
              <a:gd name="T64" fmla="*/ 3473 w 12000"/>
              <a:gd name="T65" fmla="*/ 6800 h 12800"/>
              <a:gd name="T66" fmla="*/ 3200 w 12000"/>
              <a:gd name="T67" fmla="*/ 6800 h 12800"/>
              <a:gd name="T68" fmla="*/ 3200 w 12000"/>
              <a:gd name="T69" fmla="*/ 2146 h 12800"/>
              <a:gd name="T70" fmla="*/ 7491 w 12000"/>
              <a:gd name="T71" fmla="*/ 1200 h 12800"/>
              <a:gd name="T72" fmla="*/ 8437 w 12000"/>
              <a:gd name="T73" fmla="*/ 1200 h 12800"/>
              <a:gd name="T74" fmla="*/ 9765 w 12000"/>
              <a:gd name="T75" fmla="*/ 2848 h 12800"/>
              <a:gd name="T76" fmla="*/ 10113 w 12000"/>
              <a:gd name="T77" fmla="*/ 4287 h 12800"/>
              <a:gd name="T78" fmla="*/ 10243 w 12000"/>
              <a:gd name="T79" fmla="*/ 5928 h 12800"/>
              <a:gd name="T80" fmla="*/ 10800 w 12000"/>
              <a:gd name="T81" fmla="*/ 6873 h 12800"/>
              <a:gd name="T82" fmla="*/ 9855 w 12000"/>
              <a:gd name="T83" fmla="*/ 7818 h 128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000" h="12800">
                <a:moveTo>
                  <a:pt x="11657" y="5633"/>
                </a:moveTo>
                <a:cubicBezTo>
                  <a:pt x="11774" y="5067"/>
                  <a:pt x="11678" y="4519"/>
                  <a:pt x="11432" y="4058"/>
                </a:cubicBezTo>
                <a:cubicBezTo>
                  <a:pt x="11506" y="3461"/>
                  <a:pt x="11331" y="2844"/>
                  <a:pt x="10999" y="2383"/>
                </a:cubicBezTo>
                <a:cubicBezTo>
                  <a:pt x="10975" y="986"/>
                  <a:pt x="10103" y="0"/>
                  <a:pt x="8175" y="0"/>
                </a:cubicBezTo>
                <a:cubicBezTo>
                  <a:pt x="8000" y="0"/>
                  <a:pt x="7800" y="0"/>
                  <a:pt x="7619" y="0"/>
                </a:cubicBezTo>
                <a:cubicBezTo>
                  <a:pt x="5030" y="0"/>
                  <a:pt x="4225" y="1000"/>
                  <a:pt x="3200" y="1000"/>
                </a:cubicBezTo>
                <a:lnTo>
                  <a:pt x="2929" y="1000"/>
                </a:lnTo>
                <a:cubicBezTo>
                  <a:pt x="2788" y="876"/>
                  <a:pt x="2603" y="800"/>
                  <a:pt x="2400" y="800"/>
                </a:cubicBezTo>
                <a:lnTo>
                  <a:pt x="800" y="800"/>
                </a:lnTo>
                <a:cubicBezTo>
                  <a:pt x="358" y="800"/>
                  <a:pt x="0" y="1158"/>
                  <a:pt x="0" y="1600"/>
                </a:cubicBezTo>
                <a:lnTo>
                  <a:pt x="0" y="7600"/>
                </a:lnTo>
                <a:cubicBezTo>
                  <a:pt x="0" y="8042"/>
                  <a:pt x="358" y="8400"/>
                  <a:pt x="800" y="8400"/>
                </a:cubicBezTo>
                <a:lnTo>
                  <a:pt x="2400" y="8400"/>
                </a:lnTo>
                <a:cubicBezTo>
                  <a:pt x="2696" y="8400"/>
                  <a:pt x="2954" y="8239"/>
                  <a:pt x="3093" y="8000"/>
                </a:cubicBezTo>
                <a:lnTo>
                  <a:pt x="3269" y="8000"/>
                </a:lnTo>
                <a:cubicBezTo>
                  <a:pt x="3748" y="8424"/>
                  <a:pt x="4419" y="9516"/>
                  <a:pt x="4988" y="10085"/>
                </a:cubicBezTo>
                <a:cubicBezTo>
                  <a:pt x="5330" y="10427"/>
                  <a:pt x="5242" y="12800"/>
                  <a:pt x="6782" y="12800"/>
                </a:cubicBezTo>
                <a:cubicBezTo>
                  <a:pt x="8221" y="12800"/>
                  <a:pt x="9164" y="12002"/>
                  <a:pt x="9164" y="10182"/>
                </a:cubicBezTo>
                <a:cubicBezTo>
                  <a:pt x="9164" y="9721"/>
                  <a:pt x="9065" y="9339"/>
                  <a:pt x="8942" y="9018"/>
                </a:cubicBezTo>
                <a:lnTo>
                  <a:pt x="9854" y="9018"/>
                </a:lnTo>
                <a:cubicBezTo>
                  <a:pt x="11070" y="9018"/>
                  <a:pt x="12000" y="7979"/>
                  <a:pt x="12000" y="6879"/>
                </a:cubicBezTo>
                <a:cubicBezTo>
                  <a:pt x="12000" y="6400"/>
                  <a:pt x="11876" y="6004"/>
                  <a:pt x="11657" y="5633"/>
                </a:cubicBezTo>
                <a:close/>
                <a:moveTo>
                  <a:pt x="1600" y="7400"/>
                </a:moveTo>
                <a:cubicBezTo>
                  <a:pt x="1269" y="7400"/>
                  <a:pt x="1000" y="7131"/>
                  <a:pt x="1000" y="6800"/>
                </a:cubicBezTo>
                <a:cubicBezTo>
                  <a:pt x="1000" y="6469"/>
                  <a:pt x="1269" y="6200"/>
                  <a:pt x="1600" y="6200"/>
                </a:cubicBezTo>
                <a:cubicBezTo>
                  <a:pt x="1931" y="6200"/>
                  <a:pt x="2200" y="6469"/>
                  <a:pt x="2200" y="6800"/>
                </a:cubicBezTo>
                <a:cubicBezTo>
                  <a:pt x="2200" y="7131"/>
                  <a:pt x="1931" y="7400"/>
                  <a:pt x="1600" y="7400"/>
                </a:cubicBezTo>
                <a:close/>
                <a:moveTo>
                  <a:pt x="9855" y="7818"/>
                </a:moveTo>
                <a:lnTo>
                  <a:pt x="7255" y="7818"/>
                </a:lnTo>
                <a:cubicBezTo>
                  <a:pt x="7255" y="8764"/>
                  <a:pt x="7964" y="9203"/>
                  <a:pt x="7964" y="10182"/>
                </a:cubicBezTo>
                <a:cubicBezTo>
                  <a:pt x="7964" y="10776"/>
                  <a:pt x="7964" y="11600"/>
                  <a:pt x="6782" y="11600"/>
                </a:cubicBezTo>
                <a:cubicBezTo>
                  <a:pt x="6309" y="11127"/>
                  <a:pt x="6546" y="9946"/>
                  <a:pt x="5837" y="9237"/>
                </a:cubicBezTo>
                <a:cubicBezTo>
                  <a:pt x="5173" y="8572"/>
                  <a:pt x="4182" y="6800"/>
                  <a:pt x="3473" y="6800"/>
                </a:cubicBezTo>
                <a:lnTo>
                  <a:pt x="3200" y="6800"/>
                </a:lnTo>
                <a:lnTo>
                  <a:pt x="3200" y="2146"/>
                </a:lnTo>
                <a:cubicBezTo>
                  <a:pt x="4540" y="2146"/>
                  <a:pt x="5700" y="1200"/>
                  <a:pt x="7491" y="1200"/>
                </a:cubicBezTo>
                <a:lnTo>
                  <a:pt x="8437" y="1200"/>
                </a:lnTo>
                <a:cubicBezTo>
                  <a:pt x="9324" y="1200"/>
                  <a:pt x="9957" y="1628"/>
                  <a:pt x="9765" y="2848"/>
                </a:cubicBezTo>
                <a:cubicBezTo>
                  <a:pt x="10145" y="3052"/>
                  <a:pt x="10427" y="3759"/>
                  <a:pt x="10113" y="4287"/>
                </a:cubicBezTo>
                <a:cubicBezTo>
                  <a:pt x="10653" y="4797"/>
                  <a:pt x="10580" y="5564"/>
                  <a:pt x="10243" y="5928"/>
                </a:cubicBezTo>
                <a:cubicBezTo>
                  <a:pt x="10479" y="5928"/>
                  <a:pt x="10802" y="6400"/>
                  <a:pt x="10800" y="6873"/>
                </a:cubicBezTo>
                <a:cubicBezTo>
                  <a:pt x="10798" y="7346"/>
                  <a:pt x="10382" y="7818"/>
                  <a:pt x="9855" y="781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23560" y="2738435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/>
              <a:t>工作体会</a:t>
            </a:r>
            <a:endParaRPr lang="zh-CN" altLang="en-US" sz="6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81334" y="1253013"/>
            <a:ext cx="3986508" cy="3986508"/>
            <a:chOff x="814092" y="801332"/>
            <a:chExt cx="4752712" cy="4752712"/>
          </a:xfrm>
        </p:grpSpPr>
        <p:pic>
          <p:nvPicPr>
            <p:cNvPr id="17" name="图片 16" descr="图片包含 照片, 穿着, 男人, 伞&#10;&#10;描述已自动生成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5" t="1217" r="20006" b="11605"/>
            <a:stretch>
              <a:fillRect/>
            </a:stretch>
          </p:blipFill>
          <p:spPr>
            <a:xfrm>
              <a:off x="814092" y="801332"/>
              <a:ext cx="4752712" cy="4752712"/>
            </a:xfrm>
            <a:prstGeom prst="diamond">
              <a:avLst/>
            </a:prstGeom>
          </p:spPr>
        </p:pic>
        <p:sp>
          <p:nvSpPr>
            <p:cNvPr id="14" name="菱形 13"/>
            <p:cNvSpPr/>
            <p:nvPr/>
          </p:nvSpPr>
          <p:spPr>
            <a:xfrm>
              <a:off x="1269271" y="1256511"/>
              <a:ext cx="3842355" cy="3842355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04372" y="1600333"/>
              <a:ext cx="1632462" cy="3155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b="1" dirty="0">
                  <a:solidFill>
                    <a:schemeClr val="bg1"/>
                  </a:solidFill>
                </a:rPr>
                <a:t>3</a:t>
              </a:r>
              <a:endParaRPr lang="zh-CN" altLang="en-US" sz="16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5288280" y="4389120"/>
            <a:ext cx="454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/>
          <p:cNvSpPr/>
          <p:nvPr/>
        </p:nvSpPr>
        <p:spPr>
          <a:xfrm flipV="1">
            <a:off x="8945880" y="-1"/>
            <a:ext cx="2758440" cy="137937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705905" y="3755883"/>
            <a:ext cx="1911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Work experience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工作体会</a:t>
            </a:r>
            <a:endParaRPr lang="zh-CN" altLang="en-US" sz="2800" b="1" dirty="0"/>
          </a:p>
        </p:txBody>
      </p:sp>
      <p:pic>
        <p:nvPicPr>
          <p:cNvPr id="5" name="图片 4" descr="图片包含 户外, 日落, 站, 太阳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177" t="10812" r="39293" b="2477"/>
          <a:stretch>
            <a:fillRect/>
          </a:stretch>
        </p:blipFill>
        <p:spPr>
          <a:xfrm>
            <a:off x="1013460" y="1861185"/>
            <a:ext cx="3596640" cy="3596640"/>
          </a:xfrm>
          <a:prstGeom prst="ellipse">
            <a:avLst/>
          </a:prstGeom>
        </p:spPr>
      </p:pic>
      <p:sp>
        <p:nvSpPr>
          <p:cNvPr id="23" name="椭圆 22"/>
          <p:cNvSpPr/>
          <p:nvPr/>
        </p:nvSpPr>
        <p:spPr>
          <a:xfrm>
            <a:off x="4705350" y="2422207"/>
            <a:ext cx="541020" cy="5410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5246370" y="3388994"/>
            <a:ext cx="541020" cy="5410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705350" y="4355781"/>
            <a:ext cx="541020" cy="541020"/>
          </a:xfrm>
          <a:prstGeom prst="ellipse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1" name="组合 10"/>
          <p:cNvGrpSpPr/>
          <p:nvPr/>
        </p:nvGrpSpPr>
        <p:grpSpPr>
          <a:xfrm>
            <a:off x="3924300" y="1455420"/>
            <a:ext cx="541020" cy="541020"/>
            <a:chOff x="3924300" y="1455420"/>
            <a:chExt cx="541020" cy="541020"/>
          </a:xfrm>
        </p:grpSpPr>
        <p:sp>
          <p:nvSpPr>
            <p:cNvPr id="8" name="椭圆 7"/>
            <p:cNvSpPr/>
            <p:nvPr/>
          </p:nvSpPr>
          <p:spPr>
            <a:xfrm>
              <a:off x="3924300" y="1455420"/>
              <a:ext cx="541020" cy="5410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>
              <a:off x="4017845" y="1473220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1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4783339" y="2440007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2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324359" y="3397894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3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783339" y="4355781"/>
            <a:ext cx="38504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>
                <a:solidFill>
                  <a:schemeClr val="bg1"/>
                </a:solidFill>
              </a:rPr>
              <a:t>4</a:t>
            </a:r>
            <a:endParaRPr lang="zh-CN" altLang="en-US" sz="2800" b="1" dirty="0">
              <a:solidFill>
                <a:schemeClr val="bg1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924300" y="5322570"/>
            <a:ext cx="541020" cy="541020"/>
            <a:chOff x="4164330" y="5322570"/>
            <a:chExt cx="541020" cy="541020"/>
          </a:xfrm>
        </p:grpSpPr>
        <p:sp>
          <p:nvSpPr>
            <p:cNvPr id="25" name="椭圆 24"/>
            <p:cNvSpPr/>
            <p:nvPr/>
          </p:nvSpPr>
          <p:spPr>
            <a:xfrm>
              <a:off x="4164330" y="5322570"/>
              <a:ext cx="541020" cy="54102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/>
          </p:nvSpPr>
          <p:spPr>
            <a:xfrm>
              <a:off x="4241077" y="5340370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</a:rPr>
                <a:t>5</a:t>
              </a:r>
              <a:endParaRPr lang="zh-CN" altLang="en-US" sz="28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 flipV="1">
            <a:off x="4647189" y="1779269"/>
            <a:ext cx="1837431" cy="45719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C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/>
          <p:cNvSpPr/>
          <p:nvPr/>
        </p:nvSpPr>
        <p:spPr>
          <a:xfrm flipV="1">
            <a:off x="5324359" y="2655897"/>
            <a:ext cx="1160261" cy="45719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C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矩形 46"/>
          <p:cNvSpPr/>
          <p:nvPr/>
        </p:nvSpPr>
        <p:spPr>
          <a:xfrm flipV="1">
            <a:off x="5865379" y="3636643"/>
            <a:ext cx="619241" cy="45719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C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 flipV="1">
            <a:off x="5341620" y="4603431"/>
            <a:ext cx="1160261" cy="45719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C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 flipV="1">
            <a:off x="4705350" y="5695951"/>
            <a:ext cx="1837431" cy="45719"/>
          </a:xfrm>
          <a:prstGeom prst="rect">
            <a:avLst/>
          </a:prstGeom>
          <a:gradFill flip="none" rotWithShape="1">
            <a:gsLst>
              <a:gs pos="0">
                <a:srgbClr val="C00000"/>
              </a:gs>
              <a:gs pos="100000">
                <a:srgbClr val="C00000">
                  <a:alpha val="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50"/>
          <p:cNvSpPr/>
          <p:nvPr/>
        </p:nvSpPr>
        <p:spPr>
          <a:xfrm>
            <a:off x="6755662" y="1384734"/>
            <a:ext cx="4098471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述职报告要讲真话、讲实话、讲心里话，以诚感人。无论称职与否都要与事实相符。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6755662" y="2369193"/>
            <a:ext cx="4098471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述职报告要讲真话、讲实话、讲心里话，以诚感人。无论称职与否都要与事实相符。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755662" y="3353652"/>
            <a:ext cx="4098471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述职报告要讲真话、讲实话、讲心里话，以诚感人。无论称职与否都要与事实相符。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6755662" y="4338111"/>
            <a:ext cx="4098471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述职报告要讲真话、讲实话、讲心里话，以诚感人。无论称职与否都要与事实相符。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755662" y="5322570"/>
            <a:ext cx="4098471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述职报告要讲真话、讲实话、讲心里话，以诚感人。无论称职与否都要与事实相符。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工作体会</a:t>
            </a:r>
            <a:endParaRPr lang="zh-CN" altLang="en-US" sz="2800" b="1" dirty="0"/>
          </a:p>
        </p:txBody>
      </p:sp>
      <p:pic>
        <p:nvPicPr>
          <p:cNvPr id="28" name="图片 27" descr="图片包含 人, 男人, 穿着, 手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000" r="20000"/>
          <a:stretch>
            <a:fillRect/>
          </a:stretch>
        </p:blipFill>
        <p:spPr>
          <a:xfrm>
            <a:off x="8686800" y="1722120"/>
            <a:ext cx="3505200" cy="3505200"/>
          </a:xfrm>
          <a:prstGeom prst="rect">
            <a:avLst/>
          </a:prstGeom>
        </p:spPr>
      </p:pic>
      <p:sp>
        <p:nvSpPr>
          <p:cNvPr id="33" name="矩形 32"/>
          <p:cNvSpPr/>
          <p:nvPr/>
        </p:nvSpPr>
        <p:spPr>
          <a:xfrm>
            <a:off x="0" y="1722120"/>
            <a:ext cx="8862060" cy="3505200"/>
          </a:xfrm>
          <a:prstGeom prst="rect">
            <a:avLst/>
          </a:prstGeom>
          <a:solidFill>
            <a:srgbClr val="C0000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920869" y="2232978"/>
            <a:ext cx="3640455" cy="682466"/>
            <a:chOff x="1306354" y="2210118"/>
            <a:chExt cx="3640455" cy="682466"/>
          </a:xfrm>
        </p:grpSpPr>
        <p:grpSp>
          <p:nvGrpSpPr>
            <p:cNvPr id="2" name="组合 1"/>
            <p:cNvGrpSpPr/>
            <p:nvPr/>
          </p:nvGrpSpPr>
          <p:grpSpPr>
            <a:xfrm>
              <a:off x="1306354" y="2210118"/>
              <a:ext cx="3640455" cy="682466"/>
              <a:chOff x="1344454" y="2133918"/>
              <a:chExt cx="3640455" cy="682466"/>
            </a:xfrm>
          </p:grpSpPr>
          <p:sp>
            <p:nvSpPr>
              <p:cNvPr id="36" name="椭圆 35"/>
              <p:cNvSpPr/>
              <p:nvPr/>
            </p:nvSpPr>
            <p:spPr>
              <a:xfrm>
                <a:off x="1344454" y="2133918"/>
                <a:ext cx="682466" cy="6824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>
                <a:off x="2147412" y="2162758"/>
                <a:ext cx="2837497" cy="624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述职报告要讲真话、讲实话、讲心里话，以诚感人。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1455066" y="2289741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/>
                <a:t>1</a:t>
              </a:r>
              <a:endParaRPr lang="zh-CN" altLang="en-US" sz="2800" b="1" dirty="0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803834" y="2261818"/>
            <a:ext cx="3640455" cy="682466"/>
            <a:chOff x="1306354" y="2210118"/>
            <a:chExt cx="3640455" cy="682466"/>
          </a:xfrm>
        </p:grpSpPr>
        <p:grpSp>
          <p:nvGrpSpPr>
            <p:cNvPr id="58" name="组合 57"/>
            <p:cNvGrpSpPr/>
            <p:nvPr/>
          </p:nvGrpSpPr>
          <p:grpSpPr>
            <a:xfrm>
              <a:off x="1306354" y="2210118"/>
              <a:ext cx="3640455" cy="682466"/>
              <a:chOff x="1344454" y="2133918"/>
              <a:chExt cx="3640455" cy="682466"/>
            </a:xfrm>
          </p:grpSpPr>
          <p:sp>
            <p:nvSpPr>
              <p:cNvPr id="60" name="椭圆 59"/>
              <p:cNvSpPr/>
              <p:nvPr/>
            </p:nvSpPr>
            <p:spPr>
              <a:xfrm>
                <a:off x="1344454" y="2133918"/>
                <a:ext cx="682466" cy="6824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2147412" y="2162758"/>
                <a:ext cx="2837497" cy="624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述职报告要讲真话、讲实话、讲心里话，以诚感人。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9" name="矩形 58"/>
            <p:cNvSpPr/>
            <p:nvPr/>
          </p:nvSpPr>
          <p:spPr>
            <a:xfrm>
              <a:off x="1455066" y="2289741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/>
                <a:t>3</a:t>
              </a:r>
              <a:endParaRPr lang="zh-CN" altLang="en-US" sz="2800" b="1" dirty="0"/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20869" y="3483982"/>
            <a:ext cx="3640455" cy="682466"/>
            <a:chOff x="1306354" y="2210118"/>
            <a:chExt cx="3640455" cy="682466"/>
          </a:xfrm>
        </p:grpSpPr>
        <p:grpSp>
          <p:nvGrpSpPr>
            <p:cNvPr id="63" name="组合 62"/>
            <p:cNvGrpSpPr/>
            <p:nvPr/>
          </p:nvGrpSpPr>
          <p:grpSpPr>
            <a:xfrm>
              <a:off x="1306354" y="2210118"/>
              <a:ext cx="3640455" cy="682466"/>
              <a:chOff x="1344454" y="2133918"/>
              <a:chExt cx="3640455" cy="682466"/>
            </a:xfrm>
          </p:grpSpPr>
          <p:sp>
            <p:nvSpPr>
              <p:cNvPr id="65" name="椭圆 64"/>
              <p:cNvSpPr/>
              <p:nvPr/>
            </p:nvSpPr>
            <p:spPr>
              <a:xfrm>
                <a:off x="1344454" y="2133918"/>
                <a:ext cx="682466" cy="6824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2147412" y="2162758"/>
                <a:ext cx="2837497" cy="624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述职报告要讲真话、讲实话、讲心里话，以诚感人。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4" name="矩形 63"/>
            <p:cNvSpPr/>
            <p:nvPr/>
          </p:nvSpPr>
          <p:spPr>
            <a:xfrm>
              <a:off x="1455066" y="2289741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/>
                <a:t>2</a:t>
              </a:r>
              <a:endParaRPr lang="zh-CN" altLang="en-US" sz="2800" b="1" dirty="0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4803834" y="3512822"/>
            <a:ext cx="3640455" cy="682466"/>
            <a:chOff x="1306354" y="2210118"/>
            <a:chExt cx="3640455" cy="682466"/>
          </a:xfrm>
        </p:grpSpPr>
        <p:grpSp>
          <p:nvGrpSpPr>
            <p:cNvPr id="68" name="组合 67"/>
            <p:cNvGrpSpPr/>
            <p:nvPr/>
          </p:nvGrpSpPr>
          <p:grpSpPr>
            <a:xfrm>
              <a:off x="1306354" y="2210118"/>
              <a:ext cx="3640455" cy="682466"/>
              <a:chOff x="1344454" y="2133918"/>
              <a:chExt cx="3640455" cy="682466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1344454" y="2133918"/>
                <a:ext cx="682466" cy="682466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2147412" y="2162758"/>
                <a:ext cx="2837497" cy="6247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3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</a:rPr>
                  <a:t>述职报告要讲真话、讲实话、讲心里话，以诚感人。</a:t>
                </a:r>
                <a:endParaRPr lang="zh-CN" altLang="en-US" sz="1400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9" name="矩形 68"/>
            <p:cNvSpPr/>
            <p:nvPr/>
          </p:nvSpPr>
          <p:spPr>
            <a:xfrm>
              <a:off x="1455066" y="2289741"/>
              <a:ext cx="38504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b="1" dirty="0"/>
                <a:t>4</a:t>
              </a:r>
              <a:endParaRPr lang="zh-CN" altLang="en-US" sz="2800" b="1" dirty="0"/>
            </a:p>
          </p:txBody>
        </p:sp>
      </p:grpSp>
      <p:sp>
        <p:nvSpPr>
          <p:cNvPr id="72" name="矩形 71"/>
          <p:cNvSpPr/>
          <p:nvPr/>
        </p:nvSpPr>
        <p:spPr>
          <a:xfrm>
            <a:off x="1012562" y="5445762"/>
            <a:ext cx="1016687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述职报告要讲真话、讲实话、讲心里话，以诚感人。无论称职与否都要与事实相符。要正确处理个人与集体、主观与客观的关系，要分清功过是非。承担责任要恰如其分既不争功，也不必揽过。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5623560" y="2738435"/>
            <a:ext cx="326243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dirty="0"/>
              <a:t>目标展望</a:t>
            </a:r>
            <a:endParaRPr lang="zh-CN" altLang="en-US" sz="6000" b="1" dirty="0"/>
          </a:p>
        </p:txBody>
      </p:sp>
      <p:grpSp>
        <p:nvGrpSpPr>
          <p:cNvPr id="18" name="组合 17"/>
          <p:cNvGrpSpPr/>
          <p:nvPr/>
        </p:nvGrpSpPr>
        <p:grpSpPr>
          <a:xfrm>
            <a:off x="1381334" y="1253013"/>
            <a:ext cx="3986508" cy="3986508"/>
            <a:chOff x="814092" y="801332"/>
            <a:chExt cx="4752712" cy="4752712"/>
          </a:xfrm>
        </p:grpSpPr>
        <p:pic>
          <p:nvPicPr>
            <p:cNvPr id="17" name="图片 16" descr="图片包含 照片, 穿着, 男人, 伞&#10;&#10;描述已自动生成"/>
            <p:cNvPicPr>
              <a:picLocks noChangeAspect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875" t="1217" r="20006" b="11605"/>
            <a:stretch>
              <a:fillRect/>
            </a:stretch>
          </p:blipFill>
          <p:spPr>
            <a:xfrm>
              <a:off x="814092" y="801332"/>
              <a:ext cx="4752712" cy="4752712"/>
            </a:xfrm>
            <a:prstGeom prst="diamond">
              <a:avLst/>
            </a:prstGeom>
          </p:spPr>
        </p:pic>
        <p:sp>
          <p:nvSpPr>
            <p:cNvPr id="14" name="菱形 13"/>
            <p:cNvSpPr/>
            <p:nvPr/>
          </p:nvSpPr>
          <p:spPr>
            <a:xfrm>
              <a:off x="1269271" y="1256511"/>
              <a:ext cx="3842355" cy="3842355"/>
            </a:xfrm>
            <a:prstGeom prst="diamon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b="1"/>
            </a:p>
          </p:txBody>
        </p:sp>
        <p:sp>
          <p:nvSpPr>
            <p:cNvPr id="15" name="矩形 14"/>
            <p:cNvSpPr/>
            <p:nvPr/>
          </p:nvSpPr>
          <p:spPr>
            <a:xfrm>
              <a:off x="2304372" y="1600333"/>
              <a:ext cx="1632462" cy="315560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600" b="1" dirty="0">
                  <a:solidFill>
                    <a:schemeClr val="bg1"/>
                  </a:solidFill>
                </a:rPr>
                <a:t>4</a:t>
              </a:r>
              <a:endParaRPr lang="zh-CN" altLang="en-US" sz="16600" b="1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20" name="直接连接符 19"/>
          <p:cNvCxnSpPr/>
          <p:nvPr/>
        </p:nvCxnSpPr>
        <p:spPr>
          <a:xfrm>
            <a:off x="5288280" y="4389120"/>
            <a:ext cx="4549140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等腰三角形 21"/>
          <p:cNvSpPr/>
          <p:nvPr/>
        </p:nvSpPr>
        <p:spPr>
          <a:xfrm flipV="1">
            <a:off x="8945880" y="-1"/>
            <a:ext cx="2758440" cy="1379377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5705905" y="3755883"/>
            <a:ext cx="14798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Goal outlook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目标展望</a:t>
            </a:r>
            <a:endParaRPr lang="zh-CN" altLang="en-US" sz="2800" b="1" dirty="0"/>
          </a:p>
        </p:txBody>
      </p:sp>
      <p:pic>
        <p:nvPicPr>
          <p:cNvPr id="26" name="图片 25" descr="图片包含 户外, 水, 山, 雪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233" r="37002"/>
          <a:stretch>
            <a:fillRect/>
          </a:stretch>
        </p:blipFill>
        <p:spPr>
          <a:xfrm>
            <a:off x="658813" y="1339024"/>
            <a:ext cx="3042095" cy="5516880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4082448" y="1980342"/>
            <a:ext cx="730281" cy="730281"/>
            <a:chOff x="3695699" y="1890998"/>
            <a:chExt cx="730281" cy="730281"/>
          </a:xfrm>
        </p:grpSpPr>
        <p:sp>
          <p:nvSpPr>
            <p:cNvPr id="29" name="椭圆 28"/>
            <p:cNvSpPr/>
            <p:nvPr/>
          </p:nvSpPr>
          <p:spPr>
            <a:xfrm>
              <a:off x="3695699" y="1890998"/>
              <a:ext cx="730281" cy="730281"/>
            </a:xfrm>
            <a:prstGeom prst="ellipse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Group 89"/>
            <p:cNvGrpSpPr/>
            <p:nvPr/>
          </p:nvGrpSpPr>
          <p:grpSpPr>
            <a:xfrm>
              <a:off x="3834514" y="2029813"/>
              <a:ext cx="452650" cy="452650"/>
              <a:chOff x="1200150" y="3768725"/>
              <a:chExt cx="446088" cy="446088"/>
            </a:xfrm>
            <a:solidFill>
              <a:schemeClr val="bg1"/>
            </a:solidFill>
          </p:grpSpPr>
          <p:sp>
            <p:nvSpPr>
              <p:cNvPr id="31" name="Freeform 78"/>
              <p:cNvSpPr/>
              <p:nvPr/>
            </p:nvSpPr>
            <p:spPr bwMode="auto">
              <a:xfrm>
                <a:off x="1200150" y="3768725"/>
                <a:ext cx="446088" cy="446088"/>
              </a:xfrm>
              <a:custGeom>
                <a:avLst/>
                <a:gdLst>
                  <a:gd name="T0" fmla="*/ 539 w 580"/>
                  <a:gd name="T1" fmla="*/ 141 h 580"/>
                  <a:gd name="T2" fmla="*/ 509 w 580"/>
                  <a:gd name="T3" fmla="*/ 171 h 580"/>
                  <a:gd name="T4" fmla="*/ 489 w 580"/>
                  <a:gd name="T5" fmla="*/ 181 h 580"/>
                  <a:gd name="T6" fmla="*/ 517 w 580"/>
                  <a:gd name="T7" fmla="*/ 290 h 580"/>
                  <a:gd name="T8" fmla="*/ 290 w 580"/>
                  <a:gd name="T9" fmla="*/ 517 h 580"/>
                  <a:gd name="T10" fmla="*/ 63 w 580"/>
                  <a:gd name="T11" fmla="*/ 290 h 580"/>
                  <a:gd name="T12" fmla="*/ 290 w 580"/>
                  <a:gd name="T13" fmla="*/ 63 h 580"/>
                  <a:gd name="T14" fmla="*/ 401 w 580"/>
                  <a:gd name="T15" fmla="*/ 92 h 580"/>
                  <a:gd name="T16" fmla="*/ 411 w 580"/>
                  <a:gd name="T17" fmla="*/ 72 h 580"/>
                  <a:gd name="T18" fmla="*/ 441 w 580"/>
                  <a:gd name="T19" fmla="*/ 42 h 580"/>
                  <a:gd name="T20" fmla="*/ 290 w 580"/>
                  <a:gd name="T21" fmla="*/ 0 h 580"/>
                  <a:gd name="T22" fmla="*/ 0 w 580"/>
                  <a:gd name="T23" fmla="*/ 290 h 580"/>
                  <a:gd name="T24" fmla="*/ 290 w 580"/>
                  <a:gd name="T25" fmla="*/ 580 h 580"/>
                  <a:gd name="T26" fmla="*/ 580 w 580"/>
                  <a:gd name="T27" fmla="*/ 290 h 580"/>
                  <a:gd name="T28" fmla="*/ 539 w 580"/>
                  <a:gd name="T29" fmla="*/ 141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0" h="580">
                    <a:moveTo>
                      <a:pt x="539" y="141"/>
                    </a:moveTo>
                    <a:cubicBezTo>
                      <a:pt x="509" y="171"/>
                      <a:pt x="509" y="171"/>
                      <a:pt x="509" y="171"/>
                    </a:cubicBezTo>
                    <a:cubicBezTo>
                      <a:pt x="504" y="176"/>
                      <a:pt x="496" y="179"/>
                      <a:pt x="489" y="181"/>
                    </a:cubicBezTo>
                    <a:cubicBezTo>
                      <a:pt x="506" y="213"/>
                      <a:pt x="517" y="250"/>
                      <a:pt x="517" y="290"/>
                    </a:cubicBezTo>
                    <a:cubicBezTo>
                      <a:pt x="517" y="415"/>
                      <a:pt x="415" y="517"/>
                      <a:pt x="290" y="517"/>
                    </a:cubicBezTo>
                    <a:cubicBezTo>
                      <a:pt x="165" y="517"/>
                      <a:pt x="63" y="415"/>
                      <a:pt x="63" y="290"/>
                    </a:cubicBezTo>
                    <a:cubicBezTo>
                      <a:pt x="63" y="165"/>
                      <a:pt x="165" y="63"/>
                      <a:pt x="290" y="63"/>
                    </a:cubicBezTo>
                    <a:cubicBezTo>
                      <a:pt x="330" y="63"/>
                      <a:pt x="368" y="74"/>
                      <a:pt x="401" y="92"/>
                    </a:cubicBezTo>
                    <a:cubicBezTo>
                      <a:pt x="402" y="85"/>
                      <a:pt x="406" y="78"/>
                      <a:pt x="411" y="72"/>
                    </a:cubicBezTo>
                    <a:cubicBezTo>
                      <a:pt x="441" y="42"/>
                      <a:pt x="441" y="42"/>
                      <a:pt x="441" y="42"/>
                    </a:cubicBezTo>
                    <a:cubicBezTo>
                      <a:pt x="397" y="15"/>
                      <a:pt x="345" y="0"/>
                      <a:pt x="290" y="0"/>
                    </a:cubicBezTo>
                    <a:cubicBezTo>
                      <a:pt x="130" y="0"/>
                      <a:pt x="0" y="130"/>
                      <a:pt x="0" y="290"/>
                    </a:cubicBezTo>
                    <a:cubicBezTo>
                      <a:pt x="0" y="450"/>
                      <a:pt x="130" y="580"/>
                      <a:pt x="290" y="580"/>
                    </a:cubicBezTo>
                    <a:cubicBezTo>
                      <a:pt x="450" y="580"/>
                      <a:pt x="580" y="450"/>
                      <a:pt x="580" y="290"/>
                    </a:cubicBezTo>
                    <a:cubicBezTo>
                      <a:pt x="580" y="235"/>
                      <a:pt x="565" y="184"/>
                      <a:pt x="539" y="14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32" name="Freeform 79"/>
              <p:cNvSpPr/>
              <p:nvPr/>
            </p:nvSpPr>
            <p:spPr bwMode="auto">
              <a:xfrm>
                <a:off x="1381125" y="3781425"/>
                <a:ext cx="252413" cy="252413"/>
              </a:xfrm>
              <a:custGeom>
                <a:avLst/>
                <a:gdLst>
                  <a:gd name="T0" fmla="*/ 186 w 329"/>
                  <a:gd name="T1" fmla="*/ 67 h 328"/>
                  <a:gd name="T2" fmla="*/ 249 w 329"/>
                  <a:gd name="T3" fmla="*/ 4 h 328"/>
                  <a:gd name="T4" fmla="*/ 257 w 329"/>
                  <a:gd name="T5" fmla="*/ 7 h 328"/>
                  <a:gd name="T6" fmla="*/ 263 w 329"/>
                  <a:gd name="T7" fmla="*/ 66 h 328"/>
                  <a:gd name="T8" fmla="*/ 322 w 329"/>
                  <a:gd name="T9" fmla="*/ 71 h 328"/>
                  <a:gd name="T10" fmla="*/ 325 w 329"/>
                  <a:gd name="T11" fmla="*/ 80 h 328"/>
                  <a:gd name="T12" fmla="*/ 262 w 329"/>
                  <a:gd name="T13" fmla="*/ 142 h 328"/>
                  <a:gd name="T14" fmla="*/ 245 w 329"/>
                  <a:gd name="T15" fmla="*/ 149 h 328"/>
                  <a:gd name="T16" fmla="*/ 207 w 329"/>
                  <a:gd name="T17" fmla="*/ 145 h 328"/>
                  <a:gd name="T18" fmla="*/ 99 w 329"/>
                  <a:gd name="T19" fmla="*/ 253 h 328"/>
                  <a:gd name="T20" fmla="*/ 89 w 329"/>
                  <a:gd name="T21" fmla="*/ 309 h 328"/>
                  <a:gd name="T22" fmla="*/ 19 w 329"/>
                  <a:gd name="T23" fmla="*/ 309 h 328"/>
                  <a:gd name="T24" fmla="*/ 19 w 329"/>
                  <a:gd name="T25" fmla="*/ 239 h 328"/>
                  <a:gd name="T26" fmla="*/ 75 w 329"/>
                  <a:gd name="T27" fmla="*/ 230 h 328"/>
                  <a:gd name="T28" fmla="*/ 184 w 329"/>
                  <a:gd name="T29" fmla="*/ 121 h 328"/>
                  <a:gd name="T30" fmla="*/ 180 w 329"/>
                  <a:gd name="T31" fmla="*/ 84 h 328"/>
                  <a:gd name="T32" fmla="*/ 186 w 329"/>
                  <a:gd name="T33" fmla="*/ 67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9" h="328">
                    <a:moveTo>
                      <a:pt x="186" y="67"/>
                    </a:moveTo>
                    <a:cubicBezTo>
                      <a:pt x="249" y="4"/>
                      <a:pt x="249" y="4"/>
                      <a:pt x="249" y="4"/>
                    </a:cubicBezTo>
                    <a:cubicBezTo>
                      <a:pt x="253" y="0"/>
                      <a:pt x="256" y="1"/>
                      <a:pt x="257" y="7"/>
                    </a:cubicBezTo>
                    <a:cubicBezTo>
                      <a:pt x="263" y="66"/>
                      <a:pt x="263" y="66"/>
                      <a:pt x="263" y="66"/>
                    </a:cubicBezTo>
                    <a:cubicBezTo>
                      <a:pt x="322" y="71"/>
                      <a:pt x="322" y="71"/>
                      <a:pt x="322" y="71"/>
                    </a:cubicBezTo>
                    <a:cubicBezTo>
                      <a:pt x="327" y="72"/>
                      <a:pt x="329" y="76"/>
                      <a:pt x="325" y="80"/>
                    </a:cubicBezTo>
                    <a:cubicBezTo>
                      <a:pt x="262" y="142"/>
                      <a:pt x="262" y="142"/>
                      <a:pt x="262" y="142"/>
                    </a:cubicBezTo>
                    <a:cubicBezTo>
                      <a:pt x="258" y="146"/>
                      <a:pt x="250" y="149"/>
                      <a:pt x="245" y="149"/>
                    </a:cubicBezTo>
                    <a:cubicBezTo>
                      <a:pt x="207" y="145"/>
                      <a:pt x="207" y="145"/>
                      <a:pt x="207" y="145"/>
                    </a:cubicBezTo>
                    <a:cubicBezTo>
                      <a:pt x="99" y="253"/>
                      <a:pt x="99" y="253"/>
                      <a:pt x="99" y="253"/>
                    </a:cubicBezTo>
                    <a:cubicBezTo>
                      <a:pt x="107" y="272"/>
                      <a:pt x="104" y="294"/>
                      <a:pt x="89" y="309"/>
                    </a:cubicBezTo>
                    <a:cubicBezTo>
                      <a:pt x="70" y="328"/>
                      <a:pt x="39" y="328"/>
                      <a:pt x="19" y="309"/>
                    </a:cubicBezTo>
                    <a:cubicBezTo>
                      <a:pt x="0" y="290"/>
                      <a:pt x="0" y="259"/>
                      <a:pt x="19" y="239"/>
                    </a:cubicBezTo>
                    <a:cubicBezTo>
                      <a:pt x="34" y="224"/>
                      <a:pt x="57" y="221"/>
                      <a:pt x="75" y="230"/>
                    </a:cubicBezTo>
                    <a:cubicBezTo>
                      <a:pt x="184" y="121"/>
                      <a:pt x="184" y="121"/>
                      <a:pt x="184" y="121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79" y="78"/>
                      <a:pt x="182" y="71"/>
                      <a:pt x="186" y="67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34" name="Freeform 80"/>
              <p:cNvSpPr/>
              <p:nvPr/>
            </p:nvSpPr>
            <p:spPr bwMode="auto">
              <a:xfrm>
                <a:off x="1292225" y="3860800"/>
                <a:ext cx="261938" cy="261938"/>
              </a:xfrm>
              <a:custGeom>
                <a:avLst/>
                <a:gdLst>
                  <a:gd name="T0" fmla="*/ 170 w 340"/>
                  <a:gd name="T1" fmla="*/ 73 h 340"/>
                  <a:gd name="T2" fmla="*/ 212 w 340"/>
                  <a:gd name="T3" fmla="*/ 83 h 340"/>
                  <a:gd name="T4" fmla="*/ 266 w 340"/>
                  <a:gd name="T5" fmla="*/ 30 h 340"/>
                  <a:gd name="T6" fmla="*/ 170 w 340"/>
                  <a:gd name="T7" fmla="*/ 0 h 340"/>
                  <a:gd name="T8" fmla="*/ 0 w 340"/>
                  <a:gd name="T9" fmla="*/ 170 h 340"/>
                  <a:gd name="T10" fmla="*/ 170 w 340"/>
                  <a:gd name="T11" fmla="*/ 340 h 340"/>
                  <a:gd name="T12" fmla="*/ 340 w 340"/>
                  <a:gd name="T13" fmla="*/ 170 h 340"/>
                  <a:gd name="T14" fmla="*/ 311 w 340"/>
                  <a:gd name="T15" fmla="*/ 76 h 340"/>
                  <a:gd name="T16" fmla="*/ 258 w 340"/>
                  <a:gd name="T17" fmla="*/ 130 h 340"/>
                  <a:gd name="T18" fmla="*/ 267 w 340"/>
                  <a:gd name="T19" fmla="*/ 170 h 340"/>
                  <a:gd name="T20" fmla="*/ 170 w 340"/>
                  <a:gd name="T21" fmla="*/ 267 h 340"/>
                  <a:gd name="T22" fmla="*/ 73 w 340"/>
                  <a:gd name="T23" fmla="*/ 170 h 340"/>
                  <a:gd name="T24" fmla="*/ 170 w 340"/>
                  <a:gd name="T25" fmla="*/ 73 h 3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40" h="340">
                    <a:moveTo>
                      <a:pt x="170" y="73"/>
                    </a:moveTo>
                    <a:cubicBezTo>
                      <a:pt x="185" y="73"/>
                      <a:pt x="199" y="77"/>
                      <a:pt x="212" y="83"/>
                    </a:cubicBezTo>
                    <a:cubicBezTo>
                      <a:pt x="266" y="30"/>
                      <a:pt x="266" y="30"/>
                      <a:pt x="266" y="30"/>
                    </a:cubicBezTo>
                    <a:cubicBezTo>
                      <a:pt x="238" y="11"/>
                      <a:pt x="205" y="0"/>
                      <a:pt x="170" y="0"/>
                    </a:cubicBezTo>
                    <a:cubicBezTo>
                      <a:pt x="76" y="0"/>
                      <a:pt x="0" y="76"/>
                      <a:pt x="0" y="170"/>
                    </a:cubicBezTo>
                    <a:cubicBezTo>
                      <a:pt x="0" y="264"/>
                      <a:pt x="76" y="340"/>
                      <a:pt x="170" y="340"/>
                    </a:cubicBezTo>
                    <a:cubicBezTo>
                      <a:pt x="264" y="340"/>
                      <a:pt x="340" y="264"/>
                      <a:pt x="340" y="170"/>
                    </a:cubicBezTo>
                    <a:cubicBezTo>
                      <a:pt x="340" y="135"/>
                      <a:pt x="329" y="103"/>
                      <a:pt x="311" y="76"/>
                    </a:cubicBezTo>
                    <a:cubicBezTo>
                      <a:pt x="258" y="130"/>
                      <a:pt x="258" y="130"/>
                      <a:pt x="258" y="130"/>
                    </a:cubicBezTo>
                    <a:cubicBezTo>
                      <a:pt x="264" y="142"/>
                      <a:pt x="267" y="156"/>
                      <a:pt x="267" y="170"/>
                    </a:cubicBezTo>
                    <a:cubicBezTo>
                      <a:pt x="267" y="223"/>
                      <a:pt x="223" y="267"/>
                      <a:pt x="170" y="267"/>
                    </a:cubicBezTo>
                    <a:cubicBezTo>
                      <a:pt x="117" y="267"/>
                      <a:pt x="73" y="223"/>
                      <a:pt x="73" y="170"/>
                    </a:cubicBezTo>
                    <a:cubicBezTo>
                      <a:pt x="73" y="117"/>
                      <a:pt x="117" y="73"/>
                      <a:pt x="170" y="7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4082448" y="3117051"/>
            <a:ext cx="730281" cy="730281"/>
            <a:chOff x="3704076" y="2947702"/>
            <a:chExt cx="730281" cy="730281"/>
          </a:xfrm>
        </p:grpSpPr>
        <p:sp>
          <p:nvSpPr>
            <p:cNvPr id="37" name="椭圆 36"/>
            <p:cNvSpPr/>
            <p:nvPr/>
          </p:nvSpPr>
          <p:spPr>
            <a:xfrm>
              <a:off x="3704076" y="2947702"/>
              <a:ext cx="730281" cy="730281"/>
            </a:xfrm>
            <a:prstGeom prst="ellipse">
              <a:avLst/>
            </a:prstGeom>
            <a:solidFill>
              <a:srgbClr val="49494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8" name="Group 29"/>
            <p:cNvGrpSpPr/>
            <p:nvPr/>
          </p:nvGrpSpPr>
          <p:grpSpPr>
            <a:xfrm>
              <a:off x="3906882" y="3077331"/>
              <a:ext cx="324670" cy="471023"/>
              <a:chOff x="3814763" y="2921000"/>
              <a:chExt cx="306388" cy="444500"/>
            </a:xfrm>
            <a:solidFill>
              <a:schemeClr val="bg1"/>
            </a:solidFill>
          </p:grpSpPr>
          <p:sp>
            <p:nvSpPr>
              <p:cNvPr id="39" name="Freeform 24"/>
              <p:cNvSpPr>
                <a:spLocks noEditPoints="1"/>
              </p:cNvSpPr>
              <p:nvPr/>
            </p:nvSpPr>
            <p:spPr bwMode="auto">
              <a:xfrm>
                <a:off x="3814763" y="2921000"/>
                <a:ext cx="306388" cy="444500"/>
              </a:xfrm>
              <a:custGeom>
                <a:avLst/>
                <a:gdLst>
                  <a:gd name="T0" fmla="*/ 340 w 398"/>
                  <a:gd name="T1" fmla="*/ 0 h 580"/>
                  <a:gd name="T2" fmla="*/ 58 w 398"/>
                  <a:gd name="T3" fmla="*/ 0 h 580"/>
                  <a:gd name="T4" fmla="*/ 0 w 398"/>
                  <a:gd name="T5" fmla="*/ 57 h 580"/>
                  <a:gd name="T6" fmla="*/ 0 w 398"/>
                  <a:gd name="T7" fmla="*/ 523 h 580"/>
                  <a:gd name="T8" fmla="*/ 58 w 398"/>
                  <a:gd name="T9" fmla="*/ 580 h 580"/>
                  <a:gd name="T10" fmla="*/ 340 w 398"/>
                  <a:gd name="T11" fmla="*/ 580 h 580"/>
                  <a:gd name="T12" fmla="*/ 398 w 398"/>
                  <a:gd name="T13" fmla="*/ 523 h 580"/>
                  <a:gd name="T14" fmla="*/ 398 w 398"/>
                  <a:gd name="T15" fmla="*/ 522 h 580"/>
                  <a:gd name="T16" fmla="*/ 398 w 398"/>
                  <a:gd name="T17" fmla="*/ 518 h 580"/>
                  <a:gd name="T18" fmla="*/ 398 w 398"/>
                  <a:gd name="T19" fmla="*/ 57 h 580"/>
                  <a:gd name="T20" fmla="*/ 340 w 398"/>
                  <a:gd name="T21" fmla="*/ 0 h 580"/>
                  <a:gd name="T22" fmla="*/ 172 w 398"/>
                  <a:gd name="T23" fmla="*/ 15 h 580"/>
                  <a:gd name="T24" fmla="*/ 226 w 398"/>
                  <a:gd name="T25" fmla="*/ 15 h 580"/>
                  <a:gd name="T26" fmla="*/ 232 w 398"/>
                  <a:gd name="T27" fmla="*/ 21 h 580"/>
                  <a:gd name="T28" fmla="*/ 226 w 398"/>
                  <a:gd name="T29" fmla="*/ 28 h 580"/>
                  <a:gd name="T30" fmla="*/ 172 w 398"/>
                  <a:gd name="T31" fmla="*/ 28 h 580"/>
                  <a:gd name="T32" fmla="*/ 166 w 398"/>
                  <a:gd name="T33" fmla="*/ 21 h 580"/>
                  <a:gd name="T34" fmla="*/ 172 w 398"/>
                  <a:gd name="T35" fmla="*/ 15 h 580"/>
                  <a:gd name="T36" fmla="*/ 199 w 398"/>
                  <a:gd name="T37" fmla="*/ 561 h 580"/>
                  <a:gd name="T38" fmla="*/ 173 w 398"/>
                  <a:gd name="T39" fmla="*/ 535 h 580"/>
                  <a:gd name="T40" fmla="*/ 199 w 398"/>
                  <a:gd name="T41" fmla="*/ 508 h 580"/>
                  <a:gd name="T42" fmla="*/ 225 w 398"/>
                  <a:gd name="T43" fmla="*/ 535 h 580"/>
                  <a:gd name="T44" fmla="*/ 199 w 398"/>
                  <a:gd name="T45" fmla="*/ 561 h 580"/>
                  <a:gd name="T46" fmla="*/ 356 w 398"/>
                  <a:gd name="T47" fmla="*/ 476 h 580"/>
                  <a:gd name="T48" fmla="*/ 340 w 398"/>
                  <a:gd name="T49" fmla="*/ 491 h 580"/>
                  <a:gd name="T50" fmla="*/ 58 w 398"/>
                  <a:gd name="T51" fmla="*/ 491 h 580"/>
                  <a:gd name="T52" fmla="*/ 42 w 398"/>
                  <a:gd name="T53" fmla="*/ 475 h 580"/>
                  <a:gd name="T54" fmla="*/ 42 w 398"/>
                  <a:gd name="T55" fmla="*/ 63 h 580"/>
                  <a:gd name="T56" fmla="*/ 58 w 398"/>
                  <a:gd name="T57" fmla="*/ 47 h 580"/>
                  <a:gd name="T58" fmla="*/ 340 w 398"/>
                  <a:gd name="T59" fmla="*/ 47 h 580"/>
                  <a:gd name="T60" fmla="*/ 356 w 398"/>
                  <a:gd name="T61" fmla="*/ 63 h 580"/>
                  <a:gd name="T62" fmla="*/ 356 w 398"/>
                  <a:gd name="T63" fmla="*/ 476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98" h="580">
                    <a:moveTo>
                      <a:pt x="340" y="0"/>
                    </a:moveTo>
                    <a:cubicBezTo>
                      <a:pt x="58" y="0"/>
                      <a:pt x="58" y="0"/>
                      <a:pt x="58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23"/>
                      <a:pt x="0" y="523"/>
                      <a:pt x="0" y="523"/>
                    </a:cubicBezTo>
                    <a:cubicBezTo>
                      <a:pt x="0" y="555"/>
                      <a:pt x="26" y="580"/>
                      <a:pt x="58" y="580"/>
                    </a:cubicBezTo>
                    <a:cubicBezTo>
                      <a:pt x="340" y="580"/>
                      <a:pt x="340" y="580"/>
                      <a:pt x="340" y="580"/>
                    </a:cubicBezTo>
                    <a:cubicBezTo>
                      <a:pt x="372" y="580"/>
                      <a:pt x="398" y="555"/>
                      <a:pt x="398" y="523"/>
                    </a:cubicBezTo>
                    <a:cubicBezTo>
                      <a:pt x="398" y="522"/>
                      <a:pt x="398" y="522"/>
                      <a:pt x="398" y="522"/>
                    </a:cubicBezTo>
                    <a:cubicBezTo>
                      <a:pt x="398" y="518"/>
                      <a:pt x="398" y="518"/>
                      <a:pt x="398" y="518"/>
                    </a:cubicBezTo>
                    <a:cubicBezTo>
                      <a:pt x="398" y="57"/>
                      <a:pt x="398" y="57"/>
                      <a:pt x="398" y="57"/>
                    </a:cubicBezTo>
                    <a:cubicBezTo>
                      <a:pt x="398" y="25"/>
                      <a:pt x="372" y="0"/>
                      <a:pt x="340" y="0"/>
                    </a:cubicBezTo>
                    <a:close/>
                    <a:moveTo>
                      <a:pt x="172" y="15"/>
                    </a:moveTo>
                    <a:cubicBezTo>
                      <a:pt x="226" y="15"/>
                      <a:pt x="226" y="15"/>
                      <a:pt x="226" y="15"/>
                    </a:cubicBezTo>
                    <a:cubicBezTo>
                      <a:pt x="230" y="15"/>
                      <a:pt x="232" y="18"/>
                      <a:pt x="232" y="21"/>
                    </a:cubicBezTo>
                    <a:cubicBezTo>
                      <a:pt x="232" y="25"/>
                      <a:pt x="230" y="28"/>
                      <a:pt x="226" y="28"/>
                    </a:cubicBezTo>
                    <a:cubicBezTo>
                      <a:pt x="172" y="28"/>
                      <a:pt x="172" y="28"/>
                      <a:pt x="172" y="28"/>
                    </a:cubicBezTo>
                    <a:cubicBezTo>
                      <a:pt x="168" y="28"/>
                      <a:pt x="166" y="25"/>
                      <a:pt x="166" y="21"/>
                    </a:cubicBezTo>
                    <a:cubicBezTo>
                      <a:pt x="166" y="18"/>
                      <a:pt x="168" y="15"/>
                      <a:pt x="172" y="15"/>
                    </a:cubicBezTo>
                    <a:close/>
                    <a:moveTo>
                      <a:pt x="199" y="561"/>
                    </a:moveTo>
                    <a:cubicBezTo>
                      <a:pt x="184" y="561"/>
                      <a:pt x="173" y="549"/>
                      <a:pt x="173" y="535"/>
                    </a:cubicBezTo>
                    <a:cubicBezTo>
                      <a:pt x="173" y="520"/>
                      <a:pt x="184" y="508"/>
                      <a:pt x="199" y="508"/>
                    </a:cubicBezTo>
                    <a:cubicBezTo>
                      <a:pt x="214" y="508"/>
                      <a:pt x="225" y="520"/>
                      <a:pt x="225" y="535"/>
                    </a:cubicBezTo>
                    <a:cubicBezTo>
                      <a:pt x="225" y="549"/>
                      <a:pt x="214" y="561"/>
                      <a:pt x="199" y="561"/>
                    </a:cubicBezTo>
                    <a:close/>
                    <a:moveTo>
                      <a:pt x="356" y="476"/>
                    </a:moveTo>
                    <a:cubicBezTo>
                      <a:pt x="355" y="484"/>
                      <a:pt x="349" y="491"/>
                      <a:pt x="340" y="491"/>
                    </a:cubicBezTo>
                    <a:cubicBezTo>
                      <a:pt x="58" y="491"/>
                      <a:pt x="58" y="491"/>
                      <a:pt x="58" y="491"/>
                    </a:cubicBezTo>
                    <a:cubicBezTo>
                      <a:pt x="49" y="491"/>
                      <a:pt x="42" y="484"/>
                      <a:pt x="42" y="475"/>
                    </a:cubicBezTo>
                    <a:cubicBezTo>
                      <a:pt x="42" y="63"/>
                      <a:pt x="42" y="63"/>
                      <a:pt x="42" y="63"/>
                    </a:cubicBezTo>
                    <a:cubicBezTo>
                      <a:pt x="42" y="54"/>
                      <a:pt x="49" y="47"/>
                      <a:pt x="58" y="47"/>
                    </a:cubicBezTo>
                    <a:cubicBezTo>
                      <a:pt x="340" y="47"/>
                      <a:pt x="340" y="47"/>
                      <a:pt x="340" y="47"/>
                    </a:cubicBezTo>
                    <a:cubicBezTo>
                      <a:pt x="349" y="47"/>
                      <a:pt x="356" y="54"/>
                      <a:pt x="356" y="63"/>
                    </a:cubicBezTo>
                    <a:cubicBezTo>
                      <a:pt x="356" y="476"/>
                      <a:pt x="356" y="476"/>
                      <a:pt x="356" y="47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0" name="Freeform 25"/>
              <p:cNvSpPr/>
              <p:nvPr/>
            </p:nvSpPr>
            <p:spPr bwMode="auto">
              <a:xfrm>
                <a:off x="3903663" y="2998788"/>
                <a:ext cx="128588" cy="96838"/>
              </a:xfrm>
              <a:custGeom>
                <a:avLst/>
                <a:gdLst>
                  <a:gd name="T0" fmla="*/ 166 w 166"/>
                  <a:gd name="T1" fmla="*/ 62 h 127"/>
                  <a:gd name="T2" fmla="*/ 133 w 166"/>
                  <a:gd name="T3" fmla="*/ 47 h 127"/>
                  <a:gd name="T4" fmla="*/ 0 w 166"/>
                  <a:gd name="T5" fmla="*/ 117 h 127"/>
                  <a:gd name="T6" fmla="*/ 111 w 166"/>
                  <a:gd name="T7" fmla="*/ 37 h 127"/>
                  <a:gd name="T8" fmla="*/ 80 w 166"/>
                  <a:gd name="T9" fmla="*/ 23 h 127"/>
                  <a:gd name="T10" fmla="*/ 143 w 166"/>
                  <a:gd name="T11" fmla="*/ 0 h 127"/>
                  <a:gd name="T12" fmla="*/ 166 w 166"/>
                  <a:gd name="T13" fmla="*/ 6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66" h="127">
                    <a:moveTo>
                      <a:pt x="166" y="62"/>
                    </a:moveTo>
                    <a:cubicBezTo>
                      <a:pt x="133" y="47"/>
                      <a:pt x="133" y="47"/>
                      <a:pt x="133" y="47"/>
                    </a:cubicBezTo>
                    <a:cubicBezTo>
                      <a:pt x="95" y="127"/>
                      <a:pt x="0" y="117"/>
                      <a:pt x="0" y="117"/>
                    </a:cubicBezTo>
                    <a:cubicBezTo>
                      <a:pt x="71" y="106"/>
                      <a:pt x="101" y="58"/>
                      <a:pt x="111" y="37"/>
                    </a:cubicBezTo>
                    <a:cubicBezTo>
                      <a:pt x="80" y="23"/>
                      <a:pt x="80" y="23"/>
                      <a:pt x="80" y="23"/>
                    </a:cubicBezTo>
                    <a:cubicBezTo>
                      <a:pt x="143" y="0"/>
                      <a:pt x="143" y="0"/>
                      <a:pt x="143" y="0"/>
                    </a:cubicBezTo>
                    <a:lnTo>
                      <a:pt x="166" y="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1" name="Freeform 26"/>
              <p:cNvSpPr/>
              <p:nvPr/>
            </p:nvSpPr>
            <p:spPr bwMode="auto">
              <a:xfrm>
                <a:off x="4008438" y="3060700"/>
                <a:ext cx="52388" cy="207963"/>
              </a:xfrm>
              <a:custGeom>
                <a:avLst/>
                <a:gdLst>
                  <a:gd name="T0" fmla="*/ 68 w 68"/>
                  <a:gd name="T1" fmla="*/ 10 h 271"/>
                  <a:gd name="T2" fmla="*/ 68 w 68"/>
                  <a:gd name="T3" fmla="*/ 261 h 271"/>
                  <a:gd name="T4" fmla="*/ 58 w 68"/>
                  <a:gd name="T5" fmla="*/ 271 h 271"/>
                  <a:gd name="T6" fmla="*/ 10 w 68"/>
                  <a:gd name="T7" fmla="*/ 271 h 271"/>
                  <a:gd name="T8" fmla="*/ 0 w 68"/>
                  <a:gd name="T9" fmla="*/ 261 h 271"/>
                  <a:gd name="T10" fmla="*/ 0 w 68"/>
                  <a:gd name="T11" fmla="*/ 10 h 271"/>
                  <a:gd name="T12" fmla="*/ 10 w 68"/>
                  <a:gd name="T13" fmla="*/ 0 h 271"/>
                  <a:gd name="T14" fmla="*/ 58 w 68"/>
                  <a:gd name="T15" fmla="*/ 0 h 271"/>
                  <a:gd name="T16" fmla="*/ 68 w 68"/>
                  <a:gd name="T17" fmla="*/ 10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71">
                    <a:moveTo>
                      <a:pt x="68" y="10"/>
                    </a:moveTo>
                    <a:cubicBezTo>
                      <a:pt x="68" y="261"/>
                      <a:pt x="68" y="261"/>
                      <a:pt x="68" y="261"/>
                    </a:cubicBezTo>
                    <a:cubicBezTo>
                      <a:pt x="68" y="266"/>
                      <a:pt x="64" y="271"/>
                      <a:pt x="58" y="271"/>
                    </a:cubicBezTo>
                    <a:cubicBezTo>
                      <a:pt x="10" y="271"/>
                      <a:pt x="10" y="271"/>
                      <a:pt x="10" y="271"/>
                    </a:cubicBezTo>
                    <a:cubicBezTo>
                      <a:pt x="4" y="271"/>
                      <a:pt x="0" y="266"/>
                      <a:pt x="0" y="261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8" y="4"/>
                      <a:pt x="68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2" name="Freeform 27"/>
              <p:cNvSpPr/>
              <p:nvPr/>
            </p:nvSpPr>
            <p:spPr bwMode="auto">
              <a:xfrm>
                <a:off x="3941763" y="3098800"/>
                <a:ext cx="52388" cy="169863"/>
              </a:xfrm>
              <a:custGeom>
                <a:avLst/>
                <a:gdLst>
                  <a:gd name="T0" fmla="*/ 68 w 68"/>
                  <a:gd name="T1" fmla="*/ 10 h 220"/>
                  <a:gd name="T2" fmla="*/ 68 w 68"/>
                  <a:gd name="T3" fmla="*/ 210 h 220"/>
                  <a:gd name="T4" fmla="*/ 58 w 68"/>
                  <a:gd name="T5" fmla="*/ 220 h 220"/>
                  <a:gd name="T6" fmla="*/ 10 w 68"/>
                  <a:gd name="T7" fmla="*/ 220 h 220"/>
                  <a:gd name="T8" fmla="*/ 0 w 68"/>
                  <a:gd name="T9" fmla="*/ 210 h 220"/>
                  <a:gd name="T10" fmla="*/ 0 w 68"/>
                  <a:gd name="T11" fmla="*/ 10 h 220"/>
                  <a:gd name="T12" fmla="*/ 10 w 68"/>
                  <a:gd name="T13" fmla="*/ 0 h 220"/>
                  <a:gd name="T14" fmla="*/ 58 w 68"/>
                  <a:gd name="T15" fmla="*/ 0 h 220"/>
                  <a:gd name="T16" fmla="*/ 68 w 68"/>
                  <a:gd name="T17" fmla="*/ 1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8" h="220">
                    <a:moveTo>
                      <a:pt x="68" y="10"/>
                    </a:moveTo>
                    <a:cubicBezTo>
                      <a:pt x="68" y="210"/>
                      <a:pt x="68" y="210"/>
                      <a:pt x="68" y="210"/>
                    </a:cubicBezTo>
                    <a:cubicBezTo>
                      <a:pt x="68" y="215"/>
                      <a:pt x="64" y="220"/>
                      <a:pt x="58" y="220"/>
                    </a:cubicBezTo>
                    <a:cubicBezTo>
                      <a:pt x="10" y="220"/>
                      <a:pt x="10" y="220"/>
                      <a:pt x="10" y="220"/>
                    </a:cubicBezTo>
                    <a:cubicBezTo>
                      <a:pt x="4" y="220"/>
                      <a:pt x="0" y="215"/>
                      <a:pt x="0" y="210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5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8" y="5"/>
                      <a:pt x="68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3" name="Freeform 28"/>
              <p:cNvSpPr/>
              <p:nvPr/>
            </p:nvSpPr>
            <p:spPr bwMode="auto">
              <a:xfrm>
                <a:off x="3875088" y="3138488"/>
                <a:ext cx="53975" cy="130175"/>
              </a:xfrm>
              <a:custGeom>
                <a:avLst/>
                <a:gdLst>
                  <a:gd name="T0" fmla="*/ 69 w 69"/>
                  <a:gd name="T1" fmla="*/ 10 h 168"/>
                  <a:gd name="T2" fmla="*/ 69 w 69"/>
                  <a:gd name="T3" fmla="*/ 158 h 168"/>
                  <a:gd name="T4" fmla="*/ 58 w 69"/>
                  <a:gd name="T5" fmla="*/ 168 h 168"/>
                  <a:gd name="T6" fmla="*/ 10 w 69"/>
                  <a:gd name="T7" fmla="*/ 168 h 168"/>
                  <a:gd name="T8" fmla="*/ 0 w 69"/>
                  <a:gd name="T9" fmla="*/ 158 h 168"/>
                  <a:gd name="T10" fmla="*/ 0 w 69"/>
                  <a:gd name="T11" fmla="*/ 10 h 168"/>
                  <a:gd name="T12" fmla="*/ 10 w 69"/>
                  <a:gd name="T13" fmla="*/ 0 h 168"/>
                  <a:gd name="T14" fmla="*/ 58 w 69"/>
                  <a:gd name="T15" fmla="*/ 0 h 168"/>
                  <a:gd name="T16" fmla="*/ 69 w 69"/>
                  <a:gd name="T17" fmla="*/ 10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9" h="168">
                    <a:moveTo>
                      <a:pt x="69" y="10"/>
                    </a:moveTo>
                    <a:cubicBezTo>
                      <a:pt x="69" y="158"/>
                      <a:pt x="69" y="158"/>
                      <a:pt x="69" y="158"/>
                    </a:cubicBezTo>
                    <a:cubicBezTo>
                      <a:pt x="69" y="163"/>
                      <a:pt x="64" y="168"/>
                      <a:pt x="58" y="168"/>
                    </a:cubicBezTo>
                    <a:cubicBezTo>
                      <a:pt x="10" y="168"/>
                      <a:pt x="10" y="168"/>
                      <a:pt x="10" y="168"/>
                    </a:cubicBezTo>
                    <a:cubicBezTo>
                      <a:pt x="4" y="168"/>
                      <a:pt x="0" y="163"/>
                      <a:pt x="0" y="15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4" y="0"/>
                      <a:pt x="10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4" y="0"/>
                      <a:pt x="69" y="4"/>
                      <a:pt x="69" y="1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4082448" y="4253760"/>
            <a:ext cx="730281" cy="730281"/>
            <a:chOff x="3712453" y="4004406"/>
            <a:chExt cx="730281" cy="730281"/>
          </a:xfrm>
        </p:grpSpPr>
        <p:sp>
          <p:nvSpPr>
            <p:cNvPr id="46" name="椭圆 45"/>
            <p:cNvSpPr/>
            <p:nvPr/>
          </p:nvSpPr>
          <p:spPr>
            <a:xfrm>
              <a:off x="3712453" y="4004406"/>
              <a:ext cx="730281" cy="730281"/>
            </a:xfrm>
            <a:prstGeom prst="ellipse">
              <a:avLst/>
            </a:prstGeom>
            <a:solidFill>
              <a:srgbClr val="C00000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Group 263"/>
            <p:cNvGrpSpPr/>
            <p:nvPr/>
          </p:nvGrpSpPr>
          <p:grpSpPr>
            <a:xfrm>
              <a:off x="3874133" y="4134077"/>
              <a:ext cx="413031" cy="473721"/>
              <a:chOff x="4638675" y="4654550"/>
              <a:chExt cx="388938" cy="446088"/>
            </a:xfrm>
            <a:solidFill>
              <a:schemeClr val="bg1"/>
            </a:solidFill>
          </p:grpSpPr>
          <p:sp>
            <p:nvSpPr>
              <p:cNvPr id="48" name="Freeform 241"/>
              <p:cNvSpPr>
                <a:spLocks noEditPoints="1"/>
              </p:cNvSpPr>
              <p:nvPr/>
            </p:nvSpPr>
            <p:spPr bwMode="auto">
              <a:xfrm>
                <a:off x="4638675" y="4654550"/>
                <a:ext cx="388938" cy="446088"/>
              </a:xfrm>
              <a:custGeom>
                <a:avLst/>
                <a:gdLst>
                  <a:gd name="T0" fmla="*/ 507 w 507"/>
                  <a:gd name="T1" fmla="*/ 118 h 581"/>
                  <a:gd name="T2" fmla="*/ 507 w 507"/>
                  <a:gd name="T3" fmla="*/ 143 h 581"/>
                  <a:gd name="T4" fmla="*/ 506 w 507"/>
                  <a:gd name="T5" fmla="*/ 229 h 581"/>
                  <a:gd name="T6" fmla="*/ 496 w 507"/>
                  <a:gd name="T7" fmla="*/ 296 h 581"/>
                  <a:gd name="T8" fmla="*/ 268 w 507"/>
                  <a:gd name="T9" fmla="*/ 576 h 581"/>
                  <a:gd name="T10" fmla="*/ 257 w 507"/>
                  <a:gd name="T11" fmla="*/ 580 h 581"/>
                  <a:gd name="T12" fmla="*/ 253 w 507"/>
                  <a:gd name="T13" fmla="*/ 581 h 581"/>
                  <a:gd name="T14" fmla="*/ 250 w 507"/>
                  <a:gd name="T15" fmla="*/ 580 h 581"/>
                  <a:gd name="T16" fmla="*/ 239 w 507"/>
                  <a:gd name="T17" fmla="*/ 576 h 581"/>
                  <a:gd name="T18" fmla="*/ 10 w 507"/>
                  <a:gd name="T19" fmla="*/ 296 h 581"/>
                  <a:gd name="T20" fmla="*/ 1 w 507"/>
                  <a:gd name="T21" fmla="*/ 229 h 581"/>
                  <a:gd name="T22" fmla="*/ 0 w 507"/>
                  <a:gd name="T23" fmla="*/ 143 h 581"/>
                  <a:gd name="T24" fmla="*/ 0 w 507"/>
                  <a:gd name="T25" fmla="*/ 118 h 581"/>
                  <a:gd name="T26" fmla="*/ 7 w 507"/>
                  <a:gd name="T27" fmla="*/ 109 h 581"/>
                  <a:gd name="T28" fmla="*/ 31 w 507"/>
                  <a:gd name="T29" fmla="*/ 102 h 581"/>
                  <a:gd name="T30" fmla="*/ 148 w 507"/>
                  <a:gd name="T31" fmla="*/ 44 h 581"/>
                  <a:gd name="T32" fmla="*/ 253 w 507"/>
                  <a:gd name="T33" fmla="*/ 0 h 581"/>
                  <a:gd name="T34" fmla="*/ 359 w 507"/>
                  <a:gd name="T35" fmla="*/ 44 h 581"/>
                  <a:gd name="T36" fmla="*/ 476 w 507"/>
                  <a:gd name="T37" fmla="*/ 102 h 581"/>
                  <a:gd name="T38" fmla="*/ 500 w 507"/>
                  <a:gd name="T39" fmla="*/ 109 h 581"/>
                  <a:gd name="T40" fmla="*/ 507 w 507"/>
                  <a:gd name="T41" fmla="*/ 118 h 581"/>
                  <a:gd name="T42" fmla="*/ 488 w 507"/>
                  <a:gd name="T43" fmla="*/ 125 h 581"/>
                  <a:gd name="T44" fmla="*/ 471 w 507"/>
                  <a:gd name="T45" fmla="*/ 120 h 581"/>
                  <a:gd name="T46" fmla="*/ 349 w 507"/>
                  <a:gd name="T47" fmla="*/ 59 h 581"/>
                  <a:gd name="T48" fmla="*/ 253 w 507"/>
                  <a:gd name="T49" fmla="*/ 19 h 581"/>
                  <a:gd name="T50" fmla="*/ 158 w 507"/>
                  <a:gd name="T51" fmla="*/ 59 h 581"/>
                  <a:gd name="T52" fmla="*/ 36 w 507"/>
                  <a:gd name="T53" fmla="*/ 120 h 581"/>
                  <a:gd name="T54" fmla="*/ 19 w 507"/>
                  <a:gd name="T55" fmla="*/ 125 h 581"/>
                  <a:gd name="T56" fmla="*/ 19 w 507"/>
                  <a:gd name="T57" fmla="*/ 143 h 581"/>
                  <a:gd name="T58" fmla="*/ 20 w 507"/>
                  <a:gd name="T59" fmla="*/ 228 h 581"/>
                  <a:gd name="T60" fmla="*/ 29 w 507"/>
                  <a:gd name="T61" fmla="*/ 292 h 581"/>
                  <a:gd name="T62" fmla="*/ 245 w 507"/>
                  <a:gd name="T63" fmla="*/ 559 h 581"/>
                  <a:gd name="T64" fmla="*/ 253 w 507"/>
                  <a:gd name="T65" fmla="*/ 562 h 581"/>
                  <a:gd name="T66" fmla="*/ 262 w 507"/>
                  <a:gd name="T67" fmla="*/ 559 h 581"/>
                  <a:gd name="T68" fmla="*/ 478 w 507"/>
                  <a:gd name="T69" fmla="*/ 292 h 581"/>
                  <a:gd name="T70" fmla="*/ 487 w 507"/>
                  <a:gd name="T71" fmla="*/ 228 h 581"/>
                  <a:gd name="T72" fmla="*/ 488 w 507"/>
                  <a:gd name="T73" fmla="*/ 143 h 581"/>
                  <a:gd name="T74" fmla="*/ 488 w 507"/>
                  <a:gd name="T75" fmla="*/ 125 h 5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507" h="581">
                    <a:moveTo>
                      <a:pt x="507" y="118"/>
                    </a:moveTo>
                    <a:cubicBezTo>
                      <a:pt x="507" y="143"/>
                      <a:pt x="507" y="143"/>
                      <a:pt x="507" y="143"/>
                    </a:cubicBezTo>
                    <a:cubicBezTo>
                      <a:pt x="507" y="151"/>
                      <a:pt x="507" y="217"/>
                      <a:pt x="506" y="229"/>
                    </a:cubicBezTo>
                    <a:cubicBezTo>
                      <a:pt x="504" y="252"/>
                      <a:pt x="501" y="275"/>
                      <a:pt x="496" y="296"/>
                    </a:cubicBezTo>
                    <a:cubicBezTo>
                      <a:pt x="451" y="505"/>
                      <a:pt x="276" y="573"/>
                      <a:pt x="268" y="576"/>
                    </a:cubicBezTo>
                    <a:cubicBezTo>
                      <a:pt x="257" y="580"/>
                      <a:pt x="257" y="580"/>
                      <a:pt x="257" y="580"/>
                    </a:cubicBezTo>
                    <a:cubicBezTo>
                      <a:pt x="256" y="581"/>
                      <a:pt x="255" y="581"/>
                      <a:pt x="253" y="581"/>
                    </a:cubicBezTo>
                    <a:cubicBezTo>
                      <a:pt x="252" y="581"/>
                      <a:pt x="251" y="581"/>
                      <a:pt x="250" y="580"/>
                    </a:cubicBezTo>
                    <a:cubicBezTo>
                      <a:pt x="239" y="576"/>
                      <a:pt x="239" y="576"/>
                      <a:pt x="239" y="576"/>
                    </a:cubicBezTo>
                    <a:cubicBezTo>
                      <a:pt x="231" y="573"/>
                      <a:pt x="56" y="505"/>
                      <a:pt x="10" y="296"/>
                    </a:cubicBezTo>
                    <a:cubicBezTo>
                      <a:pt x="6" y="275"/>
                      <a:pt x="3" y="252"/>
                      <a:pt x="1" y="229"/>
                    </a:cubicBezTo>
                    <a:cubicBezTo>
                      <a:pt x="0" y="217"/>
                      <a:pt x="0" y="151"/>
                      <a:pt x="0" y="143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0" y="114"/>
                      <a:pt x="3" y="110"/>
                      <a:pt x="7" y="109"/>
                    </a:cubicBezTo>
                    <a:cubicBezTo>
                      <a:pt x="31" y="102"/>
                      <a:pt x="31" y="102"/>
                      <a:pt x="31" y="102"/>
                    </a:cubicBezTo>
                    <a:cubicBezTo>
                      <a:pt x="79" y="88"/>
                      <a:pt x="116" y="65"/>
                      <a:pt x="148" y="44"/>
                    </a:cubicBezTo>
                    <a:cubicBezTo>
                      <a:pt x="185" y="20"/>
                      <a:pt x="216" y="0"/>
                      <a:pt x="253" y="0"/>
                    </a:cubicBezTo>
                    <a:cubicBezTo>
                      <a:pt x="291" y="0"/>
                      <a:pt x="322" y="20"/>
                      <a:pt x="359" y="44"/>
                    </a:cubicBezTo>
                    <a:cubicBezTo>
                      <a:pt x="391" y="65"/>
                      <a:pt x="428" y="88"/>
                      <a:pt x="476" y="102"/>
                    </a:cubicBezTo>
                    <a:cubicBezTo>
                      <a:pt x="500" y="109"/>
                      <a:pt x="500" y="109"/>
                      <a:pt x="500" y="109"/>
                    </a:cubicBezTo>
                    <a:cubicBezTo>
                      <a:pt x="504" y="110"/>
                      <a:pt x="507" y="114"/>
                      <a:pt x="507" y="118"/>
                    </a:cubicBezTo>
                    <a:close/>
                    <a:moveTo>
                      <a:pt x="488" y="125"/>
                    </a:moveTo>
                    <a:cubicBezTo>
                      <a:pt x="471" y="120"/>
                      <a:pt x="471" y="120"/>
                      <a:pt x="471" y="120"/>
                    </a:cubicBezTo>
                    <a:cubicBezTo>
                      <a:pt x="420" y="105"/>
                      <a:pt x="382" y="81"/>
                      <a:pt x="349" y="59"/>
                    </a:cubicBezTo>
                    <a:cubicBezTo>
                      <a:pt x="315" y="38"/>
                      <a:pt x="286" y="19"/>
                      <a:pt x="253" y="19"/>
                    </a:cubicBezTo>
                    <a:cubicBezTo>
                      <a:pt x="221" y="19"/>
                      <a:pt x="192" y="38"/>
                      <a:pt x="158" y="59"/>
                    </a:cubicBezTo>
                    <a:cubicBezTo>
                      <a:pt x="125" y="81"/>
                      <a:pt x="87" y="105"/>
                      <a:pt x="36" y="120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19" y="152"/>
                      <a:pt x="19" y="217"/>
                      <a:pt x="20" y="228"/>
                    </a:cubicBezTo>
                    <a:cubicBezTo>
                      <a:pt x="21" y="250"/>
                      <a:pt x="24" y="272"/>
                      <a:pt x="29" y="292"/>
                    </a:cubicBezTo>
                    <a:cubicBezTo>
                      <a:pt x="72" y="492"/>
                      <a:pt x="238" y="556"/>
                      <a:pt x="245" y="559"/>
                    </a:cubicBezTo>
                    <a:cubicBezTo>
                      <a:pt x="253" y="562"/>
                      <a:pt x="253" y="562"/>
                      <a:pt x="253" y="562"/>
                    </a:cubicBezTo>
                    <a:cubicBezTo>
                      <a:pt x="262" y="559"/>
                      <a:pt x="262" y="559"/>
                      <a:pt x="262" y="559"/>
                    </a:cubicBezTo>
                    <a:cubicBezTo>
                      <a:pt x="269" y="556"/>
                      <a:pt x="435" y="492"/>
                      <a:pt x="478" y="292"/>
                    </a:cubicBezTo>
                    <a:cubicBezTo>
                      <a:pt x="483" y="272"/>
                      <a:pt x="486" y="250"/>
                      <a:pt x="487" y="228"/>
                    </a:cubicBezTo>
                    <a:cubicBezTo>
                      <a:pt x="488" y="217"/>
                      <a:pt x="488" y="152"/>
                      <a:pt x="488" y="143"/>
                    </a:cubicBezTo>
                    <a:lnTo>
                      <a:pt x="488" y="12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49" name="Freeform 242"/>
              <p:cNvSpPr/>
              <p:nvPr/>
            </p:nvSpPr>
            <p:spPr bwMode="auto">
              <a:xfrm>
                <a:off x="4670425" y="4686300"/>
                <a:ext cx="161925" cy="188913"/>
              </a:xfrm>
              <a:custGeom>
                <a:avLst/>
                <a:gdLst>
                  <a:gd name="T0" fmla="*/ 211 w 211"/>
                  <a:gd name="T1" fmla="*/ 183 h 244"/>
                  <a:gd name="T2" fmla="*/ 211 w 211"/>
                  <a:gd name="T3" fmla="*/ 244 h 244"/>
                  <a:gd name="T4" fmla="*/ 10 w 211"/>
                  <a:gd name="T5" fmla="*/ 244 h 244"/>
                  <a:gd name="T6" fmla="*/ 2 w 211"/>
                  <a:gd name="T7" fmla="*/ 183 h 244"/>
                  <a:gd name="T8" fmla="*/ 0 w 211"/>
                  <a:gd name="T9" fmla="*/ 100 h 244"/>
                  <a:gd name="T10" fmla="*/ 211 w 211"/>
                  <a:gd name="T11" fmla="*/ 0 h 244"/>
                  <a:gd name="T12" fmla="*/ 211 w 211"/>
                  <a:gd name="T13" fmla="*/ 183 h 2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1" h="244">
                    <a:moveTo>
                      <a:pt x="211" y="183"/>
                    </a:moveTo>
                    <a:cubicBezTo>
                      <a:pt x="211" y="244"/>
                      <a:pt x="211" y="244"/>
                      <a:pt x="211" y="244"/>
                    </a:cubicBezTo>
                    <a:cubicBezTo>
                      <a:pt x="10" y="244"/>
                      <a:pt x="10" y="244"/>
                      <a:pt x="10" y="244"/>
                    </a:cubicBezTo>
                    <a:cubicBezTo>
                      <a:pt x="6" y="225"/>
                      <a:pt x="3" y="205"/>
                      <a:pt x="2" y="183"/>
                    </a:cubicBezTo>
                    <a:cubicBezTo>
                      <a:pt x="1" y="174"/>
                      <a:pt x="0" y="110"/>
                      <a:pt x="0" y="100"/>
                    </a:cubicBezTo>
                    <a:cubicBezTo>
                      <a:pt x="106" y="70"/>
                      <a:pt x="160" y="0"/>
                      <a:pt x="211" y="0"/>
                    </a:cubicBezTo>
                    <a:lnTo>
                      <a:pt x="211" y="18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50" name="Freeform 243"/>
              <p:cNvSpPr/>
              <p:nvPr/>
            </p:nvSpPr>
            <p:spPr bwMode="auto">
              <a:xfrm>
                <a:off x="4832350" y="4875213"/>
                <a:ext cx="155575" cy="190500"/>
              </a:xfrm>
              <a:custGeom>
                <a:avLst/>
                <a:gdLst>
                  <a:gd name="T0" fmla="*/ 0 w 202"/>
                  <a:gd name="T1" fmla="*/ 249 h 249"/>
                  <a:gd name="T2" fmla="*/ 202 w 202"/>
                  <a:gd name="T3" fmla="*/ 0 h 249"/>
                  <a:gd name="T4" fmla="*/ 0 w 202"/>
                  <a:gd name="T5" fmla="*/ 0 h 249"/>
                  <a:gd name="T6" fmla="*/ 0 w 202"/>
                  <a:gd name="T7" fmla="*/ 249 h 2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2" h="249">
                    <a:moveTo>
                      <a:pt x="0" y="249"/>
                    </a:moveTo>
                    <a:cubicBezTo>
                      <a:pt x="0" y="249"/>
                      <a:pt x="161" y="189"/>
                      <a:pt x="20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24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</p:grpSp>
      <p:grpSp>
        <p:nvGrpSpPr>
          <p:cNvPr id="51" name="组合 50"/>
          <p:cNvGrpSpPr/>
          <p:nvPr/>
        </p:nvGrpSpPr>
        <p:grpSpPr>
          <a:xfrm>
            <a:off x="4082448" y="5390469"/>
            <a:ext cx="730281" cy="730281"/>
            <a:chOff x="3720830" y="5061110"/>
            <a:chExt cx="730281" cy="730281"/>
          </a:xfrm>
        </p:grpSpPr>
        <p:sp>
          <p:nvSpPr>
            <p:cNvPr id="53" name="椭圆 52"/>
            <p:cNvSpPr/>
            <p:nvPr/>
          </p:nvSpPr>
          <p:spPr>
            <a:xfrm>
              <a:off x="3720830" y="5061110"/>
              <a:ext cx="730281" cy="730281"/>
            </a:xfrm>
            <a:prstGeom prst="ellipse">
              <a:avLst/>
            </a:prstGeom>
            <a:solidFill>
              <a:srgbClr val="494949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4" name="Group 217"/>
            <p:cNvGrpSpPr/>
            <p:nvPr/>
          </p:nvGrpSpPr>
          <p:grpSpPr>
            <a:xfrm>
              <a:off x="3834514" y="5192549"/>
              <a:ext cx="505894" cy="467402"/>
              <a:chOff x="2900363" y="5486400"/>
              <a:chExt cx="438150" cy="404813"/>
            </a:xfrm>
            <a:solidFill>
              <a:schemeClr val="bg1"/>
            </a:solidFill>
          </p:grpSpPr>
          <p:sp>
            <p:nvSpPr>
              <p:cNvPr id="55" name="Freeform 203"/>
              <p:cNvSpPr>
                <a:spLocks noEditPoints="1"/>
              </p:cNvSpPr>
              <p:nvPr/>
            </p:nvSpPr>
            <p:spPr bwMode="auto">
              <a:xfrm>
                <a:off x="3151188" y="5486400"/>
                <a:ext cx="187325" cy="195263"/>
              </a:xfrm>
              <a:custGeom>
                <a:avLst/>
                <a:gdLst>
                  <a:gd name="T0" fmla="*/ 240 w 245"/>
                  <a:gd name="T1" fmla="*/ 155 h 254"/>
                  <a:gd name="T2" fmla="*/ 211 w 245"/>
                  <a:gd name="T3" fmla="*/ 137 h 254"/>
                  <a:gd name="T4" fmla="*/ 211 w 245"/>
                  <a:gd name="T5" fmla="*/ 118 h 254"/>
                  <a:gd name="T6" fmla="*/ 207 w 245"/>
                  <a:gd name="T7" fmla="*/ 100 h 254"/>
                  <a:gd name="T8" fmla="*/ 231 w 245"/>
                  <a:gd name="T9" fmla="*/ 76 h 254"/>
                  <a:gd name="T10" fmla="*/ 232 w 245"/>
                  <a:gd name="T11" fmla="*/ 64 h 254"/>
                  <a:gd name="T12" fmla="*/ 217 w 245"/>
                  <a:gd name="T13" fmla="*/ 43 h 254"/>
                  <a:gd name="T14" fmla="*/ 205 w 245"/>
                  <a:gd name="T15" fmla="*/ 40 h 254"/>
                  <a:gd name="T16" fmla="*/ 175 w 245"/>
                  <a:gd name="T17" fmla="*/ 55 h 254"/>
                  <a:gd name="T18" fmla="*/ 141 w 245"/>
                  <a:gd name="T19" fmla="*/ 40 h 254"/>
                  <a:gd name="T20" fmla="*/ 133 w 245"/>
                  <a:gd name="T21" fmla="*/ 7 h 254"/>
                  <a:gd name="T22" fmla="*/ 123 w 245"/>
                  <a:gd name="T23" fmla="*/ 1 h 254"/>
                  <a:gd name="T24" fmla="*/ 96 w 245"/>
                  <a:gd name="T25" fmla="*/ 3 h 254"/>
                  <a:gd name="T26" fmla="*/ 88 w 245"/>
                  <a:gd name="T27" fmla="*/ 12 h 254"/>
                  <a:gd name="T28" fmla="*/ 86 w 245"/>
                  <a:gd name="T29" fmla="*/ 46 h 254"/>
                  <a:gd name="T30" fmla="*/ 57 w 245"/>
                  <a:gd name="T31" fmla="*/ 68 h 254"/>
                  <a:gd name="T32" fmla="*/ 24 w 245"/>
                  <a:gd name="T33" fmla="*/ 59 h 254"/>
                  <a:gd name="T34" fmla="*/ 13 w 245"/>
                  <a:gd name="T35" fmla="*/ 64 h 254"/>
                  <a:gd name="T36" fmla="*/ 2 w 245"/>
                  <a:gd name="T37" fmla="*/ 88 h 254"/>
                  <a:gd name="T38" fmla="*/ 6 w 245"/>
                  <a:gd name="T39" fmla="*/ 99 h 254"/>
                  <a:gd name="T40" fmla="*/ 34 w 245"/>
                  <a:gd name="T41" fmla="*/ 118 h 254"/>
                  <a:gd name="T42" fmla="*/ 34 w 245"/>
                  <a:gd name="T43" fmla="*/ 136 h 254"/>
                  <a:gd name="T44" fmla="*/ 38 w 245"/>
                  <a:gd name="T45" fmla="*/ 155 h 254"/>
                  <a:gd name="T46" fmla="*/ 14 w 245"/>
                  <a:gd name="T47" fmla="*/ 179 h 254"/>
                  <a:gd name="T48" fmla="*/ 13 w 245"/>
                  <a:gd name="T49" fmla="*/ 190 h 254"/>
                  <a:gd name="T50" fmla="*/ 28 w 245"/>
                  <a:gd name="T51" fmla="*/ 212 h 254"/>
                  <a:gd name="T52" fmla="*/ 40 w 245"/>
                  <a:gd name="T53" fmla="*/ 215 h 254"/>
                  <a:gd name="T54" fmla="*/ 70 w 245"/>
                  <a:gd name="T55" fmla="*/ 199 h 254"/>
                  <a:gd name="T56" fmla="*/ 104 w 245"/>
                  <a:gd name="T57" fmla="*/ 214 h 254"/>
                  <a:gd name="T58" fmla="*/ 113 w 245"/>
                  <a:gd name="T59" fmla="*/ 247 h 254"/>
                  <a:gd name="T60" fmla="*/ 122 w 245"/>
                  <a:gd name="T61" fmla="*/ 254 h 254"/>
                  <a:gd name="T62" fmla="*/ 149 w 245"/>
                  <a:gd name="T63" fmla="*/ 251 h 254"/>
                  <a:gd name="T64" fmla="*/ 157 w 245"/>
                  <a:gd name="T65" fmla="*/ 243 h 254"/>
                  <a:gd name="T66" fmla="*/ 159 w 245"/>
                  <a:gd name="T67" fmla="*/ 209 h 254"/>
                  <a:gd name="T68" fmla="*/ 188 w 245"/>
                  <a:gd name="T69" fmla="*/ 187 h 254"/>
                  <a:gd name="T70" fmla="*/ 221 w 245"/>
                  <a:gd name="T71" fmla="*/ 196 h 254"/>
                  <a:gd name="T72" fmla="*/ 232 w 245"/>
                  <a:gd name="T73" fmla="*/ 191 h 254"/>
                  <a:gd name="T74" fmla="*/ 243 w 245"/>
                  <a:gd name="T75" fmla="*/ 167 h 254"/>
                  <a:gd name="T76" fmla="*/ 240 w 245"/>
                  <a:gd name="T77" fmla="*/ 155 h 254"/>
                  <a:gd name="T78" fmla="*/ 127 w 245"/>
                  <a:gd name="T79" fmla="*/ 174 h 254"/>
                  <a:gd name="T80" fmla="*/ 76 w 245"/>
                  <a:gd name="T81" fmla="*/ 132 h 254"/>
                  <a:gd name="T82" fmla="*/ 118 w 245"/>
                  <a:gd name="T83" fmla="*/ 80 h 254"/>
                  <a:gd name="T84" fmla="*/ 170 w 245"/>
                  <a:gd name="T85" fmla="*/ 123 h 254"/>
                  <a:gd name="T86" fmla="*/ 127 w 245"/>
                  <a:gd name="T87" fmla="*/ 174 h 2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45" h="254">
                    <a:moveTo>
                      <a:pt x="240" y="155"/>
                    </a:moveTo>
                    <a:cubicBezTo>
                      <a:pt x="211" y="137"/>
                      <a:pt x="211" y="137"/>
                      <a:pt x="211" y="137"/>
                    </a:cubicBezTo>
                    <a:cubicBezTo>
                      <a:pt x="212" y="131"/>
                      <a:pt x="212" y="124"/>
                      <a:pt x="211" y="118"/>
                    </a:cubicBezTo>
                    <a:cubicBezTo>
                      <a:pt x="210" y="112"/>
                      <a:pt x="209" y="106"/>
                      <a:pt x="207" y="100"/>
                    </a:cubicBezTo>
                    <a:cubicBezTo>
                      <a:pt x="231" y="76"/>
                      <a:pt x="231" y="76"/>
                      <a:pt x="231" y="76"/>
                    </a:cubicBezTo>
                    <a:cubicBezTo>
                      <a:pt x="234" y="73"/>
                      <a:pt x="235" y="68"/>
                      <a:pt x="232" y="64"/>
                    </a:cubicBezTo>
                    <a:cubicBezTo>
                      <a:pt x="217" y="43"/>
                      <a:pt x="217" y="43"/>
                      <a:pt x="217" y="43"/>
                    </a:cubicBezTo>
                    <a:cubicBezTo>
                      <a:pt x="214" y="39"/>
                      <a:pt x="209" y="38"/>
                      <a:pt x="205" y="40"/>
                    </a:cubicBezTo>
                    <a:cubicBezTo>
                      <a:pt x="175" y="55"/>
                      <a:pt x="175" y="55"/>
                      <a:pt x="175" y="55"/>
                    </a:cubicBezTo>
                    <a:cubicBezTo>
                      <a:pt x="165" y="48"/>
                      <a:pt x="154" y="43"/>
                      <a:pt x="141" y="40"/>
                    </a:cubicBezTo>
                    <a:cubicBezTo>
                      <a:pt x="133" y="7"/>
                      <a:pt x="133" y="7"/>
                      <a:pt x="133" y="7"/>
                    </a:cubicBezTo>
                    <a:cubicBezTo>
                      <a:pt x="132" y="3"/>
                      <a:pt x="127" y="0"/>
                      <a:pt x="123" y="1"/>
                    </a:cubicBezTo>
                    <a:cubicBezTo>
                      <a:pt x="96" y="3"/>
                      <a:pt x="96" y="3"/>
                      <a:pt x="96" y="3"/>
                    </a:cubicBezTo>
                    <a:cubicBezTo>
                      <a:pt x="92" y="4"/>
                      <a:pt x="89" y="8"/>
                      <a:pt x="88" y="12"/>
                    </a:cubicBezTo>
                    <a:cubicBezTo>
                      <a:pt x="86" y="46"/>
                      <a:pt x="86" y="46"/>
                      <a:pt x="86" y="46"/>
                    </a:cubicBezTo>
                    <a:cubicBezTo>
                      <a:pt x="75" y="51"/>
                      <a:pt x="65" y="59"/>
                      <a:pt x="57" y="68"/>
                    </a:cubicBezTo>
                    <a:cubicBezTo>
                      <a:pt x="24" y="59"/>
                      <a:pt x="24" y="59"/>
                      <a:pt x="24" y="59"/>
                    </a:cubicBezTo>
                    <a:cubicBezTo>
                      <a:pt x="20" y="58"/>
                      <a:pt x="15" y="60"/>
                      <a:pt x="13" y="64"/>
                    </a:cubicBezTo>
                    <a:cubicBezTo>
                      <a:pt x="2" y="88"/>
                      <a:pt x="2" y="88"/>
                      <a:pt x="2" y="88"/>
                    </a:cubicBezTo>
                    <a:cubicBezTo>
                      <a:pt x="0" y="92"/>
                      <a:pt x="2" y="97"/>
                      <a:pt x="6" y="99"/>
                    </a:cubicBezTo>
                    <a:cubicBezTo>
                      <a:pt x="34" y="118"/>
                      <a:pt x="34" y="118"/>
                      <a:pt x="34" y="118"/>
                    </a:cubicBezTo>
                    <a:cubicBezTo>
                      <a:pt x="34" y="124"/>
                      <a:pt x="34" y="130"/>
                      <a:pt x="34" y="136"/>
                    </a:cubicBezTo>
                    <a:cubicBezTo>
                      <a:pt x="35" y="143"/>
                      <a:pt x="36" y="149"/>
                      <a:pt x="38" y="155"/>
                    </a:cubicBezTo>
                    <a:cubicBezTo>
                      <a:pt x="14" y="179"/>
                      <a:pt x="14" y="179"/>
                      <a:pt x="14" y="179"/>
                    </a:cubicBezTo>
                    <a:cubicBezTo>
                      <a:pt x="11" y="182"/>
                      <a:pt x="10" y="187"/>
                      <a:pt x="13" y="190"/>
                    </a:cubicBezTo>
                    <a:cubicBezTo>
                      <a:pt x="28" y="212"/>
                      <a:pt x="28" y="212"/>
                      <a:pt x="28" y="212"/>
                    </a:cubicBezTo>
                    <a:cubicBezTo>
                      <a:pt x="31" y="215"/>
                      <a:pt x="36" y="217"/>
                      <a:pt x="40" y="215"/>
                    </a:cubicBezTo>
                    <a:cubicBezTo>
                      <a:pt x="70" y="199"/>
                      <a:pt x="70" y="199"/>
                      <a:pt x="70" y="199"/>
                    </a:cubicBezTo>
                    <a:cubicBezTo>
                      <a:pt x="80" y="206"/>
                      <a:pt x="92" y="212"/>
                      <a:pt x="104" y="214"/>
                    </a:cubicBezTo>
                    <a:cubicBezTo>
                      <a:pt x="113" y="247"/>
                      <a:pt x="113" y="247"/>
                      <a:pt x="113" y="247"/>
                    </a:cubicBezTo>
                    <a:cubicBezTo>
                      <a:pt x="114" y="251"/>
                      <a:pt x="118" y="254"/>
                      <a:pt x="122" y="254"/>
                    </a:cubicBezTo>
                    <a:cubicBezTo>
                      <a:pt x="149" y="251"/>
                      <a:pt x="149" y="251"/>
                      <a:pt x="149" y="251"/>
                    </a:cubicBezTo>
                    <a:cubicBezTo>
                      <a:pt x="153" y="251"/>
                      <a:pt x="157" y="247"/>
                      <a:pt x="157" y="243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70" y="203"/>
                      <a:pt x="180" y="196"/>
                      <a:pt x="188" y="187"/>
                    </a:cubicBezTo>
                    <a:cubicBezTo>
                      <a:pt x="221" y="196"/>
                      <a:pt x="221" y="196"/>
                      <a:pt x="221" y="196"/>
                    </a:cubicBezTo>
                    <a:cubicBezTo>
                      <a:pt x="226" y="197"/>
                      <a:pt x="230" y="195"/>
                      <a:pt x="232" y="191"/>
                    </a:cubicBezTo>
                    <a:cubicBezTo>
                      <a:pt x="243" y="167"/>
                      <a:pt x="243" y="167"/>
                      <a:pt x="243" y="167"/>
                    </a:cubicBezTo>
                    <a:cubicBezTo>
                      <a:pt x="245" y="163"/>
                      <a:pt x="243" y="158"/>
                      <a:pt x="240" y="155"/>
                    </a:cubicBezTo>
                    <a:close/>
                    <a:moveTo>
                      <a:pt x="127" y="174"/>
                    </a:moveTo>
                    <a:cubicBezTo>
                      <a:pt x="102" y="177"/>
                      <a:pt x="78" y="158"/>
                      <a:pt x="76" y="132"/>
                    </a:cubicBezTo>
                    <a:cubicBezTo>
                      <a:pt x="73" y="106"/>
                      <a:pt x="92" y="83"/>
                      <a:pt x="118" y="80"/>
                    </a:cubicBezTo>
                    <a:cubicBezTo>
                      <a:pt x="144" y="78"/>
                      <a:pt x="167" y="97"/>
                      <a:pt x="170" y="123"/>
                    </a:cubicBezTo>
                    <a:cubicBezTo>
                      <a:pt x="172" y="148"/>
                      <a:pt x="153" y="172"/>
                      <a:pt x="127" y="174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  <p:sp>
            <p:nvSpPr>
              <p:cNvPr id="56" name="Freeform 204"/>
              <p:cNvSpPr>
                <a:spLocks noEditPoints="1"/>
              </p:cNvSpPr>
              <p:nvPr/>
            </p:nvSpPr>
            <p:spPr bwMode="auto">
              <a:xfrm>
                <a:off x="2900363" y="5572125"/>
                <a:ext cx="317500" cy="319088"/>
              </a:xfrm>
              <a:custGeom>
                <a:avLst/>
                <a:gdLst>
                  <a:gd name="T0" fmla="*/ 413 w 414"/>
                  <a:gd name="T1" fmla="*/ 171 h 415"/>
                  <a:gd name="T2" fmla="*/ 398 w 414"/>
                  <a:gd name="T3" fmla="*/ 124 h 415"/>
                  <a:gd name="T4" fmla="*/ 385 w 414"/>
                  <a:gd name="T5" fmla="*/ 116 h 415"/>
                  <a:gd name="T6" fmla="*/ 331 w 414"/>
                  <a:gd name="T7" fmla="*/ 125 h 415"/>
                  <a:gd name="T8" fmla="*/ 312 w 414"/>
                  <a:gd name="T9" fmla="*/ 102 h 415"/>
                  <a:gd name="T10" fmla="*/ 332 w 414"/>
                  <a:gd name="T11" fmla="*/ 51 h 415"/>
                  <a:gd name="T12" fmla="*/ 327 w 414"/>
                  <a:gd name="T13" fmla="*/ 36 h 415"/>
                  <a:gd name="T14" fmla="*/ 283 w 414"/>
                  <a:gd name="T15" fmla="*/ 13 h 415"/>
                  <a:gd name="T16" fmla="*/ 268 w 414"/>
                  <a:gd name="T17" fmla="*/ 17 h 415"/>
                  <a:gd name="T18" fmla="*/ 236 w 414"/>
                  <a:gd name="T19" fmla="*/ 62 h 415"/>
                  <a:gd name="T20" fmla="*/ 207 w 414"/>
                  <a:gd name="T21" fmla="*/ 59 h 415"/>
                  <a:gd name="T22" fmla="*/ 184 w 414"/>
                  <a:gd name="T23" fmla="*/ 8 h 415"/>
                  <a:gd name="T24" fmla="*/ 171 w 414"/>
                  <a:gd name="T25" fmla="*/ 2 h 415"/>
                  <a:gd name="T26" fmla="*/ 124 w 414"/>
                  <a:gd name="T27" fmla="*/ 16 h 415"/>
                  <a:gd name="T28" fmla="*/ 116 w 414"/>
                  <a:gd name="T29" fmla="*/ 29 h 415"/>
                  <a:gd name="T30" fmla="*/ 125 w 414"/>
                  <a:gd name="T31" fmla="*/ 84 h 415"/>
                  <a:gd name="T32" fmla="*/ 102 w 414"/>
                  <a:gd name="T33" fmla="*/ 102 h 415"/>
                  <a:gd name="T34" fmla="*/ 50 w 414"/>
                  <a:gd name="T35" fmla="*/ 83 h 415"/>
                  <a:gd name="T36" fmla="*/ 36 w 414"/>
                  <a:gd name="T37" fmla="*/ 88 h 415"/>
                  <a:gd name="T38" fmla="*/ 13 w 414"/>
                  <a:gd name="T39" fmla="*/ 131 h 415"/>
                  <a:gd name="T40" fmla="*/ 16 w 414"/>
                  <a:gd name="T41" fmla="*/ 146 h 415"/>
                  <a:gd name="T42" fmla="*/ 61 w 414"/>
                  <a:gd name="T43" fmla="*/ 178 h 415"/>
                  <a:gd name="T44" fmla="*/ 58 w 414"/>
                  <a:gd name="T45" fmla="*/ 208 h 415"/>
                  <a:gd name="T46" fmla="*/ 8 w 414"/>
                  <a:gd name="T47" fmla="*/ 230 h 415"/>
                  <a:gd name="T48" fmla="*/ 2 w 414"/>
                  <a:gd name="T49" fmla="*/ 244 h 415"/>
                  <a:gd name="T50" fmla="*/ 16 w 414"/>
                  <a:gd name="T51" fmla="*/ 291 h 415"/>
                  <a:gd name="T52" fmla="*/ 29 w 414"/>
                  <a:gd name="T53" fmla="*/ 299 h 415"/>
                  <a:gd name="T54" fmla="*/ 83 w 414"/>
                  <a:gd name="T55" fmla="*/ 290 h 415"/>
                  <a:gd name="T56" fmla="*/ 102 w 414"/>
                  <a:gd name="T57" fmla="*/ 313 h 415"/>
                  <a:gd name="T58" fmla="*/ 82 w 414"/>
                  <a:gd name="T59" fmla="*/ 364 h 415"/>
                  <a:gd name="T60" fmla="*/ 88 w 414"/>
                  <a:gd name="T61" fmla="*/ 379 h 415"/>
                  <a:gd name="T62" fmla="*/ 131 w 414"/>
                  <a:gd name="T63" fmla="*/ 402 h 415"/>
                  <a:gd name="T64" fmla="*/ 146 w 414"/>
                  <a:gd name="T65" fmla="*/ 398 h 415"/>
                  <a:gd name="T66" fmla="*/ 178 w 414"/>
                  <a:gd name="T67" fmla="*/ 353 h 415"/>
                  <a:gd name="T68" fmla="*/ 207 w 414"/>
                  <a:gd name="T69" fmla="*/ 356 h 415"/>
                  <a:gd name="T70" fmla="*/ 230 w 414"/>
                  <a:gd name="T71" fmla="*/ 407 h 415"/>
                  <a:gd name="T72" fmla="*/ 244 w 414"/>
                  <a:gd name="T73" fmla="*/ 413 h 415"/>
                  <a:gd name="T74" fmla="*/ 291 w 414"/>
                  <a:gd name="T75" fmla="*/ 399 h 415"/>
                  <a:gd name="T76" fmla="*/ 299 w 414"/>
                  <a:gd name="T77" fmla="*/ 386 h 415"/>
                  <a:gd name="T78" fmla="*/ 290 w 414"/>
                  <a:gd name="T79" fmla="*/ 331 h 415"/>
                  <a:gd name="T80" fmla="*/ 312 w 414"/>
                  <a:gd name="T81" fmla="*/ 312 h 415"/>
                  <a:gd name="T82" fmla="*/ 364 w 414"/>
                  <a:gd name="T83" fmla="*/ 332 h 415"/>
                  <a:gd name="T84" fmla="*/ 378 w 414"/>
                  <a:gd name="T85" fmla="*/ 327 h 415"/>
                  <a:gd name="T86" fmla="*/ 401 w 414"/>
                  <a:gd name="T87" fmla="*/ 284 h 415"/>
                  <a:gd name="T88" fmla="*/ 398 w 414"/>
                  <a:gd name="T89" fmla="*/ 269 h 415"/>
                  <a:gd name="T90" fmla="*/ 353 w 414"/>
                  <a:gd name="T91" fmla="*/ 237 h 415"/>
                  <a:gd name="T92" fmla="*/ 356 w 414"/>
                  <a:gd name="T93" fmla="*/ 207 h 415"/>
                  <a:gd name="T94" fmla="*/ 406 w 414"/>
                  <a:gd name="T95" fmla="*/ 185 h 415"/>
                  <a:gd name="T96" fmla="*/ 413 w 414"/>
                  <a:gd name="T97" fmla="*/ 171 h 415"/>
                  <a:gd name="T98" fmla="*/ 233 w 414"/>
                  <a:gd name="T99" fmla="*/ 293 h 415"/>
                  <a:gd name="T100" fmla="*/ 122 w 414"/>
                  <a:gd name="T101" fmla="*/ 233 h 415"/>
                  <a:gd name="T102" fmla="*/ 181 w 414"/>
                  <a:gd name="T103" fmla="*/ 122 h 415"/>
                  <a:gd name="T104" fmla="*/ 293 w 414"/>
                  <a:gd name="T105" fmla="*/ 182 h 415"/>
                  <a:gd name="T106" fmla="*/ 233 w 414"/>
                  <a:gd name="T107" fmla="*/ 293 h 4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14" h="415">
                    <a:moveTo>
                      <a:pt x="413" y="171"/>
                    </a:moveTo>
                    <a:cubicBezTo>
                      <a:pt x="398" y="124"/>
                      <a:pt x="398" y="124"/>
                      <a:pt x="398" y="124"/>
                    </a:cubicBezTo>
                    <a:cubicBezTo>
                      <a:pt x="397" y="119"/>
                      <a:pt x="391" y="115"/>
                      <a:pt x="385" y="116"/>
                    </a:cubicBezTo>
                    <a:cubicBezTo>
                      <a:pt x="331" y="125"/>
                      <a:pt x="331" y="125"/>
                      <a:pt x="331" y="125"/>
                    </a:cubicBezTo>
                    <a:cubicBezTo>
                      <a:pt x="325" y="117"/>
                      <a:pt x="319" y="109"/>
                      <a:pt x="312" y="102"/>
                    </a:cubicBezTo>
                    <a:cubicBezTo>
                      <a:pt x="332" y="51"/>
                      <a:pt x="332" y="51"/>
                      <a:pt x="332" y="51"/>
                    </a:cubicBezTo>
                    <a:cubicBezTo>
                      <a:pt x="334" y="45"/>
                      <a:pt x="332" y="39"/>
                      <a:pt x="327" y="36"/>
                    </a:cubicBezTo>
                    <a:cubicBezTo>
                      <a:pt x="283" y="13"/>
                      <a:pt x="283" y="13"/>
                      <a:pt x="283" y="13"/>
                    </a:cubicBezTo>
                    <a:cubicBezTo>
                      <a:pt x="278" y="10"/>
                      <a:pt x="272" y="12"/>
                      <a:pt x="268" y="17"/>
                    </a:cubicBezTo>
                    <a:cubicBezTo>
                      <a:pt x="236" y="62"/>
                      <a:pt x="236" y="62"/>
                      <a:pt x="236" y="62"/>
                    </a:cubicBezTo>
                    <a:cubicBezTo>
                      <a:pt x="227" y="60"/>
                      <a:pt x="217" y="59"/>
                      <a:pt x="207" y="59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2" y="3"/>
                      <a:pt x="176" y="0"/>
                      <a:pt x="171" y="2"/>
                    </a:cubicBezTo>
                    <a:cubicBezTo>
                      <a:pt x="124" y="16"/>
                      <a:pt x="124" y="16"/>
                      <a:pt x="124" y="16"/>
                    </a:cubicBezTo>
                    <a:cubicBezTo>
                      <a:pt x="118" y="18"/>
                      <a:pt x="115" y="24"/>
                      <a:pt x="116" y="29"/>
                    </a:cubicBezTo>
                    <a:cubicBezTo>
                      <a:pt x="125" y="84"/>
                      <a:pt x="125" y="84"/>
                      <a:pt x="125" y="84"/>
                    </a:cubicBezTo>
                    <a:cubicBezTo>
                      <a:pt x="116" y="89"/>
                      <a:pt x="109" y="95"/>
                      <a:pt x="102" y="102"/>
                    </a:cubicBezTo>
                    <a:cubicBezTo>
                      <a:pt x="50" y="83"/>
                      <a:pt x="50" y="83"/>
                      <a:pt x="50" y="83"/>
                    </a:cubicBezTo>
                    <a:cubicBezTo>
                      <a:pt x="45" y="81"/>
                      <a:pt x="39" y="83"/>
                      <a:pt x="36" y="88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0" y="136"/>
                      <a:pt x="12" y="143"/>
                      <a:pt x="16" y="146"/>
                    </a:cubicBezTo>
                    <a:cubicBezTo>
                      <a:pt x="61" y="178"/>
                      <a:pt x="61" y="178"/>
                      <a:pt x="61" y="178"/>
                    </a:cubicBezTo>
                    <a:cubicBezTo>
                      <a:pt x="59" y="188"/>
                      <a:pt x="58" y="198"/>
                      <a:pt x="58" y="208"/>
                    </a:cubicBezTo>
                    <a:cubicBezTo>
                      <a:pt x="8" y="230"/>
                      <a:pt x="8" y="230"/>
                      <a:pt x="8" y="230"/>
                    </a:cubicBezTo>
                    <a:cubicBezTo>
                      <a:pt x="3" y="232"/>
                      <a:pt x="0" y="239"/>
                      <a:pt x="2" y="244"/>
                    </a:cubicBezTo>
                    <a:cubicBezTo>
                      <a:pt x="16" y="291"/>
                      <a:pt x="16" y="291"/>
                      <a:pt x="16" y="291"/>
                    </a:cubicBezTo>
                    <a:cubicBezTo>
                      <a:pt x="18" y="296"/>
                      <a:pt x="23" y="300"/>
                      <a:pt x="29" y="299"/>
                    </a:cubicBezTo>
                    <a:cubicBezTo>
                      <a:pt x="83" y="290"/>
                      <a:pt x="83" y="290"/>
                      <a:pt x="83" y="290"/>
                    </a:cubicBezTo>
                    <a:cubicBezTo>
                      <a:pt x="89" y="298"/>
                      <a:pt x="95" y="306"/>
                      <a:pt x="102" y="313"/>
                    </a:cubicBezTo>
                    <a:cubicBezTo>
                      <a:pt x="82" y="364"/>
                      <a:pt x="82" y="364"/>
                      <a:pt x="82" y="364"/>
                    </a:cubicBezTo>
                    <a:cubicBezTo>
                      <a:pt x="80" y="370"/>
                      <a:pt x="83" y="376"/>
                      <a:pt x="88" y="379"/>
                    </a:cubicBezTo>
                    <a:cubicBezTo>
                      <a:pt x="131" y="402"/>
                      <a:pt x="131" y="402"/>
                      <a:pt x="131" y="402"/>
                    </a:cubicBezTo>
                    <a:cubicBezTo>
                      <a:pt x="136" y="404"/>
                      <a:pt x="143" y="403"/>
                      <a:pt x="146" y="398"/>
                    </a:cubicBezTo>
                    <a:cubicBezTo>
                      <a:pt x="178" y="353"/>
                      <a:pt x="178" y="353"/>
                      <a:pt x="178" y="353"/>
                    </a:cubicBezTo>
                    <a:cubicBezTo>
                      <a:pt x="187" y="355"/>
                      <a:pt x="197" y="356"/>
                      <a:pt x="207" y="356"/>
                    </a:cubicBezTo>
                    <a:cubicBezTo>
                      <a:pt x="230" y="407"/>
                      <a:pt x="230" y="407"/>
                      <a:pt x="230" y="407"/>
                    </a:cubicBezTo>
                    <a:cubicBezTo>
                      <a:pt x="232" y="412"/>
                      <a:pt x="238" y="415"/>
                      <a:pt x="244" y="413"/>
                    </a:cubicBezTo>
                    <a:cubicBezTo>
                      <a:pt x="291" y="399"/>
                      <a:pt x="291" y="399"/>
                      <a:pt x="291" y="399"/>
                    </a:cubicBezTo>
                    <a:cubicBezTo>
                      <a:pt x="296" y="397"/>
                      <a:pt x="300" y="391"/>
                      <a:pt x="299" y="386"/>
                    </a:cubicBezTo>
                    <a:cubicBezTo>
                      <a:pt x="290" y="331"/>
                      <a:pt x="290" y="331"/>
                      <a:pt x="290" y="331"/>
                    </a:cubicBezTo>
                    <a:cubicBezTo>
                      <a:pt x="298" y="326"/>
                      <a:pt x="306" y="319"/>
                      <a:pt x="312" y="312"/>
                    </a:cubicBezTo>
                    <a:cubicBezTo>
                      <a:pt x="364" y="332"/>
                      <a:pt x="364" y="332"/>
                      <a:pt x="364" y="332"/>
                    </a:cubicBezTo>
                    <a:cubicBezTo>
                      <a:pt x="369" y="334"/>
                      <a:pt x="376" y="332"/>
                      <a:pt x="378" y="327"/>
                    </a:cubicBezTo>
                    <a:cubicBezTo>
                      <a:pt x="401" y="284"/>
                      <a:pt x="401" y="284"/>
                      <a:pt x="401" y="284"/>
                    </a:cubicBezTo>
                    <a:cubicBezTo>
                      <a:pt x="404" y="279"/>
                      <a:pt x="403" y="272"/>
                      <a:pt x="398" y="269"/>
                    </a:cubicBezTo>
                    <a:cubicBezTo>
                      <a:pt x="353" y="237"/>
                      <a:pt x="353" y="237"/>
                      <a:pt x="353" y="237"/>
                    </a:cubicBezTo>
                    <a:cubicBezTo>
                      <a:pt x="355" y="227"/>
                      <a:pt x="356" y="217"/>
                      <a:pt x="356" y="207"/>
                    </a:cubicBezTo>
                    <a:cubicBezTo>
                      <a:pt x="406" y="185"/>
                      <a:pt x="406" y="185"/>
                      <a:pt x="406" y="185"/>
                    </a:cubicBezTo>
                    <a:cubicBezTo>
                      <a:pt x="411" y="182"/>
                      <a:pt x="414" y="176"/>
                      <a:pt x="413" y="171"/>
                    </a:cubicBezTo>
                    <a:close/>
                    <a:moveTo>
                      <a:pt x="233" y="293"/>
                    </a:moveTo>
                    <a:cubicBezTo>
                      <a:pt x="186" y="307"/>
                      <a:pt x="136" y="280"/>
                      <a:pt x="122" y="233"/>
                    </a:cubicBezTo>
                    <a:cubicBezTo>
                      <a:pt x="108" y="186"/>
                      <a:pt x="134" y="136"/>
                      <a:pt x="181" y="122"/>
                    </a:cubicBezTo>
                    <a:cubicBezTo>
                      <a:pt x="228" y="108"/>
                      <a:pt x="278" y="134"/>
                      <a:pt x="293" y="182"/>
                    </a:cubicBezTo>
                    <a:cubicBezTo>
                      <a:pt x="307" y="229"/>
                      <a:pt x="280" y="278"/>
                      <a:pt x="233" y="293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AU"/>
              </a:p>
            </p:txBody>
          </p:sp>
        </p:grpSp>
      </p:grpSp>
      <p:sp>
        <p:nvSpPr>
          <p:cNvPr id="73" name="矩形 72"/>
          <p:cNvSpPr/>
          <p:nvPr/>
        </p:nvSpPr>
        <p:spPr>
          <a:xfrm>
            <a:off x="4951544" y="1977158"/>
            <a:ext cx="640225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sp>
        <p:nvSpPr>
          <p:cNvPr id="74" name="矩形 73"/>
          <p:cNvSpPr/>
          <p:nvPr/>
        </p:nvSpPr>
        <p:spPr>
          <a:xfrm>
            <a:off x="4951544" y="3117051"/>
            <a:ext cx="640225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sp>
        <p:nvSpPr>
          <p:cNvPr id="75" name="矩形 74"/>
          <p:cNvSpPr/>
          <p:nvPr/>
        </p:nvSpPr>
        <p:spPr>
          <a:xfrm>
            <a:off x="4951544" y="4256944"/>
            <a:ext cx="640225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sp>
        <p:nvSpPr>
          <p:cNvPr id="76" name="矩形 75"/>
          <p:cNvSpPr/>
          <p:nvPr/>
        </p:nvSpPr>
        <p:spPr>
          <a:xfrm>
            <a:off x="4951544" y="5396837"/>
            <a:ext cx="640225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目标展望</a:t>
            </a:r>
            <a:endParaRPr lang="zh-CN" altLang="en-US" sz="2800" b="1" dirty="0"/>
          </a:p>
        </p:txBody>
      </p:sp>
      <p:grpSp>
        <p:nvGrpSpPr>
          <p:cNvPr id="33" name="组合 32"/>
          <p:cNvGrpSpPr/>
          <p:nvPr/>
        </p:nvGrpSpPr>
        <p:grpSpPr>
          <a:xfrm>
            <a:off x="4614178" y="1795037"/>
            <a:ext cx="2065074" cy="2065695"/>
            <a:chOff x="4461188" y="2044874"/>
            <a:chExt cx="2595600" cy="2596381"/>
          </a:xfrm>
          <a:solidFill>
            <a:srgbClr val="C00000"/>
          </a:solidFill>
        </p:grpSpPr>
        <p:sp>
          <p:nvSpPr>
            <p:cNvPr id="36" name="自由: 形状 48"/>
            <p:cNvSpPr/>
            <p:nvPr/>
          </p:nvSpPr>
          <p:spPr>
            <a:xfrm>
              <a:off x="4461188" y="2044874"/>
              <a:ext cx="2595600" cy="2596381"/>
            </a:xfrm>
            <a:custGeom>
              <a:avLst/>
              <a:gdLst>
                <a:gd name="connsiteX0" fmla="*/ 1322674 w 2595600"/>
                <a:gd name="connsiteY0" fmla="*/ 0 h 2596381"/>
                <a:gd name="connsiteX1" fmla="*/ 1439724 w 2595600"/>
                <a:gd name="connsiteY1" fmla="*/ 8762 h 2596381"/>
                <a:gd name="connsiteX2" fmla="*/ 1439724 w 2595600"/>
                <a:gd name="connsiteY2" fmla="*/ 26285 h 2596381"/>
                <a:gd name="connsiteX3" fmla="*/ 1568480 w 2595600"/>
                <a:gd name="connsiteY3" fmla="*/ 189837 h 2596381"/>
                <a:gd name="connsiteX4" fmla="*/ 1767467 w 2595600"/>
                <a:gd name="connsiteY4" fmla="*/ 87617 h 2596381"/>
                <a:gd name="connsiteX5" fmla="*/ 1820139 w 2595600"/>
                <a:gd name="connsiteY5" fmla="*/ 108061 h 2596381"/>
                <a:gd name="connsiteX6" fmla="*/ 1875738 w 2595600"/>
                <a:gd name="connsiteY6" fmla="*/ 134346 h 2596381"/>
                <a:gd name="connsiteX7" fmla="*/ 1858180 w 2595600"/>
                <a:gd name="connsiteY7" fmla="*/ 207360 h 2596381"/>
                <a:gd name="connsiteX8" fmla="*/ 1931337 w 2595600"/>
                <a:gd name="connsiteY8" fmla="*/ 350468 h 2596381"/>
                <a:gd name="connsiteX9" fmla="*/ 2153734 w 2595600"/>
                <a:gd name="connsiteY9" fmla="*/ 321262 h 2596381"/>
                <a:gd name="connsiteX10" fmla="*/ 2238595 w 2595600"/>
                <a:gd name="connsiteY10" fmla="*/ 403038 h 2596381"/>
                <a:gd name="connsiteX11" fmla="*/ 2185923 w 2595600"/>
                <a:gd name="connsiteY11" fmla="*/ 522781 h 2596381"/>
                <a:gd name="connsiteX12" fmla="*/ 2218112 w 2595600"/>
                <a:gd name="connsiteY12" fmla="*/ 622080 h 2596381"/>
                <a:gd name="connsiteX13" fmla="*/ 2437582 w 2595600"/>
                <a:gd name="connsiteY13" fmla="*/ 671730 h 2596381"/>
                <a:gd name="connsiteX14" fmla="*/ 2490255 w 2595600"/>
                <a:gd name="connsiteY14" fmla="*/ 776870 h 2596381"/>
                <a:gd name="connsiteX15" fmla="*/ 2387836 w 2595600"/>
                <a:gd name="connsiteY15" fmla="*/ 931660 h 2596381"/>
                <a:gd name="connsiteX16" fmla="*/ 2396614 w 2595600"/>
                <a:gd name="connsiteY16" fmla="*/ 978389 h 2596381"/>
                <a:gd name="connsiteX17" fmla="*/ 2583895 w 2595600"/>
                <a:gd name="connsiteY17" fmla="*/ 1098132 h 2596381"/>
                <a:gd name="connsiteX18" fmla="*/ 2595600 w 2595600"/>
                <a:gd name="connsiteY18" fmla="*/ 1214955 h 2596381"/>
                <a:gd name="connsiteX19" fmla="*/ 2437582 w 2595600"/>
                <a:gd name="connsiteY19" fmla="*/ 1372665 h 2596381"/>
                <a:gd name="connsiteX20" fmla="*/ 2437582 w 2595600"/>
                <a:gd name="connsiteY20" fmla="*/ 1384348 h 2596381"/>
                <a:gd name="connsiteX21" fmla="*/ 2575117 w 2595600"/>
                <a:gd name="connsiteY21" fmla="*/ 1547899 h 2596381"/>
                <a:gd name="connsiteX22" fmla="*/ 2545854 w 2595600"/>
                <a:gd name="connsiteY22" fmla="*/ 1664722 h 2596381"/>
                <a:gd name="connsiteX23" fmla="*/ 2343941 w 2595600"/>
                <a:gd name="connsiteY23" fmla="*/ 1758180 h 2596381"/>
                <a:gd name="connsiteX24" fmla="*/ 2329310 w 2595600"/>
                <a:gd name="connsiteY24" fmla="*/ 1825353 h 2596381"/>
                <a:gd name="connsiteX25" fmla="*/ 2411246 w 2595600"/>
                <a:gd name="connsiteY25" fmla="*/ 1971381 h 2596381"/>
                <a:gd name="connsiteX26" fmla="*/ 2346867 w 2595600"/>
                <a:gd name="connsiteY26" fmla="*/ 2067759 h 2596381"/>
                <a:gd name="connsiteX27" fmla="*/ 2124471 w 2595600"/>
                <a:gd name="connsiteY27" fmla="*/ 2088203 h 2596381"/>
                <a:gd name="connsiteX28" fmla="*/ 2077651 w 2595600"/>
                <a:gd name="connsiteY28" fmla="*/ 2205026 h 2596381"/>
                <a:gd name="connsiteX29" fmla="*/ 2112766 w 2595600"/>
                <a:gd name="connsiteY29" fmla="*/ 2310166 h 2596381"/>
                <a:gd name="connsiteX30" fmla="*/ 2019126 w 2595600"/>
                <a:gd name="connsiteY30" fmla="*/ 2380260 h 2596381"/>
                <a:gd name="connsiteX31" fmla="*/ 1802582 w 2595600"/>
                <a:gd name="connsiteY31" fmla="*/ 2321848 h 2596381"/>
                <a:gd name="connsiteX32" fmla="*/ 1708941 w 2595600"/>
                <a:gd name="connsiteY32" fmla="*/ 2473718 h 2596381"/>
                <a:gd name="connsiteX33" fmla="*/ 1717720 w 2595600"/>
                <a:gd name="connsiteY33" fmla="*/ 2526288 h 2596381"/>
                <a:gd name="connsiteX34" fmla="*/ 1606522 w 2595600"/>
                <a:gd name="connsiteY34" fmla="*/ 2561335 h 2596381"/>
                <a:gd name="connsiteX35" fmla="*/ 1422167 w 2595600"/>
                <a:gd name="connsiteY35" fmla="*/ 2432830 h 2596381"/>
                <a:gd name="connsiteX36" fmla="*/ 1270000 w 2595600"/>
                <a:gd name="connsiteY36" fmla="*/ 2596381 h 2596381"/>
                <a:gd name="connsiteX37" fmla="*/ 1152950 w 2595600"/>
                <a:gd name="connsiteY37" fmla="*/ 2590540 h 2596381"/>
                <a:gd name="connsiteX38" fmla="*/ 1155876 w 2595600"/>
                <a:gd name="connsiteY38" fmla="*/ 2573017 h 2596381"/>
                <a:gd name="connsiteX39" fmla="*/ 1027121 w 2595600"/>
                <a:gd name="connsiteY39" fmla="*/ 2406545 h 2596381"/>
                <a:gd name="connsiteX40" fmla="*/ 828134 w 2595600"/>
                <a:gd name="connsiteY40" fmla="*/ 2508765 h 2596381"/>
                <a:gd name="connsiteX41" fmla="*/ 772535 w 2595600"/>
                <a:gd name="connsiteY41" fmla="*/ 2488321 h 2596381"/>
                <a:gd name="connsiteX42" fmla="*/ 719862 w 2595600"/>
                <a:gd name="connsiteY42" fmla="*/ 2462036 h 2596381"/>
                <a:gd name="connsiteX43" fmla="*/ 737420 w 2595600"/>
                <a:gd name="connsiteY43" fmla="*/ 2389021 h 2596381"/>
                <a:gd name="connsiteX44" fmla="*/ 661337 w 2595600"/>
                <a:gd name="connsiteY44" fmla="*/ 2248834 h 2596381"/>
                <a:gd name="connsiteX45" fmla="*/ 441866 w 2595600"/>
                <a:gd name="connsiteY45" fmla="*/ 2278040 h 2596381"/>
                <a:gd name="connsiteX46" fmla="*/ 357005 w 2595600"/>
                <a:gd name="connsiteY46" fmla="*/ 2196264 h 2596381"/>
                <a:gd name="connsiteX47" fmla="*/ 406751 w 2595600"/>
                <a:gd name="connsiteY47" fmla="*/ 2073601 h 2596381"/>
                <a:gd name="connsiteX48" fmla="*/ 374562 w 2595600"/>
                <a:gd name="connsiteY48" fmla="*/ 1974301 h 2596381"/>
                <a:gd name="connsiteX49" fmla="*/ 158019 w 2595600"/>
                <a:gd name="connsiteY49" fmla="*/ 1924652 h 2596381"/>
                <a:gd name="connsiteX50" fmla="*/ 105345 w 2595600"/>
                <a:gd name="connsiteY50" fmla="*/ 1819512 h 2596381"/>
                <a:gd name="connsiteX51" fmla="*/ 204839 w 2595600"/>
                <a:gd name="connsiteY51" fmla="*/ 1664722 h 2596381"/>
                <a:gd name="connsiteX52" fmla="*/ 198987 w 2595600"/>
                <a:gd name="connsiteY52" fmla="*/ 1617993 h 2596381"/>
                <a:gd name="connsiteX53" fmla="*/ 11705 w 2595600"/>
                <a:gd name="connsiteY53" fmla="*/ 1498250 h 2596381"/>
                <a:gd name="connsiteX54" fmla="*/ 0 w 2595600"/>
                <a:gd name="connsiteY54" fmla="*/ 1381427 h 2596381"/>
                <a:gd name="connsiteX55" fmla="*/ 155093 w 2595600"/>
                <a:gd name="connsiteY55" fmla="*/ 1223717 h 2596381"/>
                <a:gd name="connsiteX56" fmla="*/ 158019 w 2595600"/>
                <a:gd name="connsiteY56" fmla="*/ 1212034 h 2596381"/>
                <a:gd name="connsiteX57" fmla="*/ 20484 w 2595600"/>
                <a:gd name="connsiteY57" fmla="*/ 1048483 h 2596381"/>
                <a:gd name="connsiteX58" fmla="*/ 49746 w 2595600"/>
                <a:gd name="connsiteY58" fmla="*/ 934581 h 2596381"/>
                <a:gd name="connsiteX59" fmla="*/ 251659 w 2595600"/>
                <a:gd name="connsiteY59" fmla="*/ 838202 h 2596381"/>
                <a:gd name="connsiteX60" fmla="*/ 263364 w 2595600"/>
                <a:gd name="connsiteY60" fmla="*/ 771029 h 2596381"/>
                <a:gd name="connsiteX61" fmla="*/ 184355 w 2595600"/>
                <a:gd name="connsiteY61" fmla="*/ 627921 h 2596381"/>
                <a:gd name="connsiteX62" fmla="*/ 248733 w 2595600"/>
                <a:gd name="connsiteY62" fmla="*/ 528622 h 2596381"/>
                <a:gd name="connsiteX63" fmla="*/ 471129 w 2595600"/>
                <a:gd name="connsiteY63" fmla="*/ 508178 h 2596381"/>
                <a:gd name="connsiteX64" fmla="*/ 517949 w 2595600"/>
                <a:gd name="connsiteY64" fmla="*/ 391356 h 2596381"/>
                <a:gd name="connsiteX65" fmla="*/ 479908 w 2595600"/>
                <a:gd name="connsiteY65" fmla="*/ 286215 h 2596381"/>
                <a:gd name="connsiteX66" fmla="*/ 576475 w 2595600"/>
                <a:gd name="connsiteY66" fmla="*/ 219042 h 2596381"/>
                <a:gd name="connsiteX67" fmla="*/ 790092 w 2595600"/>
                <a:gd name="connsiteY67" fmla="*/ 274533 h 2596381"/>
                <a:gd name="connsiteX68" fmla="*/ 886659 w 2595600"/>
                <a:gd name="connsiteY68" fmla="*/ 122664 h 2596381"/>
                <a:gd name="connsiteX69" fmla="*/ 877880 w 2595600"/>
                <a:gd name="connsiteY69" fmla="*/ 70094 h 2596381"/>
                <a:gd name="connsiteX70" fmla="*/ 989079 w 2595600"/>
                <a:gd name="connsiteY70" fmla="*/ 35047 h 2596381"/>
                <a:gd name="connsiteX71" fmla="*/ 1173434 w 2595600"/>
                <a:gd name="connsiteY71" fmla="*/ 163552 h 2596381"/>
                <a:gd name="connsiteX72" fmla="*/ 1322674 w 2595600"/>
                <a:gd name="connsiteY72" fmla="*/ 0 h 2596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595600" h="2596381">
                  <a:moveTo>
                    <a:pt x="1322674" y="0"/>
                  </a:moveTo>
                  <a:cubicBezTo>
                    <a:pt x="1363642" y="0"/>
                    <a:pt x="1401683" y="2921"/>
                    <a:pt x="1439724" y="8762"/>
                  </a:cubicBezTo>
                  <a:cubicBezTo>
                    <a:pt x="1439724" y="14603"/>
                    <a:pt x="1439724" y="20444"/>
                    <a:pt x="1439724" y="26285"/>
                  </a:cubicBezTo>
                  <a:cubicBezTo>
                    <a:pt x="1439724" y="102220"/>
                    <a:pt x="1492397" y="172313"/>
                    <a:pt x="1568480" y="189837"/>
                  </a:cubicBezTo>
                  <a:cubicBezTo>
                    <a:pt x="1650416" y="210281"/>
                    <a:pt x="1735278" y="166472"/>
                    <a:pt x="1767467" y="87617"/>
                  </a:cubicBezTo>
                  <a:cubicBezTo>
                    <a:pt x="1782098" y="93458"/>
                    <a:pt x="1820139" y="108061"/>
                    <a:pt x="1820139" y="108061"/>
                  </a:cubicBezTo>
                  <a:cubicBezTo>
                    <a:pt x="1820139" y="108061"/>
                    <a:pt x="1855254" y="125584"/>
                    <a:pt x="1875738" y="134346"/>
                  </a:cubicBezTo>
                  <a:cubicBezTo>
                    <a:pt x="1864033" y="157711"/>
                    <a:pt x="1858180" y="183996"/>
                    <a:pt x="1858180" y="207360"/>
                  </a:cubicBezTo>
                  <a:cubicBezTo>
                    <a:pt x="1858180" y="262851"/>
                    <a:pt x="1884517" y="315421"/>
                    <a:pt x="1931337" y="350468"/>
                  </a:cubicBezTo>
                  <a:cubicBezTo>
                    <a:pt x="2004495" y="397197"/>
                    <a:pt x="2098135" y="382594"/>
                    <a:pt x="2153734" y="321262"/>
                  </a:cubicBezTo>
                  <a:cubicBezTo>
                    <a:pt x="2182996" y="344627"/>
                    <a:pt x="2212259" y="373832"/>
                    <a:pt x="2238595" y="403038"/>
                  </a:cubicBezTo>
                  <a:cubicBezTo>
                    <a:pt x="2206407" y="435164"/>
                    <a:pt x="2185923" y="478973"/>
                    <a:pt x="2185923" y="522781"/>
                  </a:cubicBezTo>
                  <a:cubicBezTo>
                    <a:pt x="2185923" y="557828"/>
                    <a:pt x="2197628" y="592875"/>
                    <a:pt x="2218112" y="622080"/>
                  </a:cubicBezTo>
                  <a:cubicBezTo>
                    <a:pt x="2270784" y="692174"/>
                    <a:pt x="2364426" y="712618"/>
                    <a:pt x="2437582" y="671730"/>
                  </a:cubicBezTo>
                  <a:cubicBezTo>
                    <a:pt x="2455140" y="706777"/>
                    <a:pt x="2472698" y="741823"/>
                    <a:pt x="2490255" y="776870"/>
                  </a:cubicBezTo>
                  <a:cubicBezTo>
                    <a:pt x="2425877" y="806076"/>
                    <a:pt x="2387836" y="864487"/>
                    <a:pt x="2387836" y="931660"/>
                  </a:cubicBezTo>
                  <a:cubicBezTo>
                    <a:pt x="2387836" y="946263"/>
                    <a:pt x="2390762" y="963786"/>
                    <a:pt x="2396614" y="978389"/>
                  </a:cubicBezTo>
                  <a:cubicBezTo>
                    <a:pt x="2420025" y="1060165"/>
                    <a:pt x="2499034" y="1109815"/>
                    <a:pt x="2583895" y="1098132"/>
                  </a:cubicBezTo>
                  <a:cubicBezTo>
                    <a:pt x="2589748" y="1136100"/>
                    <a:pt x="2592674" y="1174067"/>
                    <a:pt x="2595600" y="1214955"/>
                  </a:cubicBezTo>
                  <a:cubicBezTo>
                    <a:pt x="2510739" y="1220796"/>
                    <a:pt x="2443435" y="1287969"/>
                    <a:pt x="2437582" y="1372665"/>
                  </a:cubicBezTo>
                  <a:cubicBezTo>
                    <a:pt x="2437582" y="1375586"/>
                    <a:pt x="2437582" y="1381427"/>
                    <a:pt x="2437582" y="1384348"/>
                  </a:cubicBezTo>
                  <a:cubicBezTo>
                    <a:pt x="2437582" y="1463203"/>
                    <a:pt x="2496108" y="1533296"/>
                    <a:pt x="2575117" y="1547899"/>
                  </a:cubicBezTo>
                  <a:cubicBezTo>
                    <a:pt x="2566338" y="1585866"/>
                    <a:pt x="2557559" y="1623834"/>
                    <a:pt x="2545854" y="1664722"/>
                  </a:cubicBezTo>
                  <a:cubicBezTo>
                    <a:pt x="2463919" y="1641357"/>
                    <a:pt x="2379057" y="1679324"/>
                    <a:pt x="2343941" y="1758180"/>
                  </a:cubicBezTo>
                  <a:cubicBezTo>
                    <a:pt x="2335162" y="1778624"/>
                    <a:pt x="2329310" y="1801988"/>
                    <a:pt x="2329310" y="1825353"/>
                  </a:cubicBezTo>
                  <a:cubicBezTo>
                    <a:pt x="2329310" y="1883764"/>
                    <a:pt x="2358572" y="1939255"/>
                    <a:pt x="2411246" y="1971381"/>
                  </a:cubicBezTo>
                  <a:cubicBezTo>
                    <a:pt x="2387836" y="2006428"/>
                    <a:pt x="2367352" y="2038554"/>
                    <a:pt x="2346867" y="2067759"/>
                  </a:cubicBezTo>
                  <a:cubicBezTo>
                    <a:pt x="2276637" y="2018110"/>
                    <a:pt x="2182996" y="2026872"/>
                    <a:pt x="2124471" y="2088203"/>
                  </a:cubicBezTo>
                  <a:cubicBezTo>
                    <a:pt x="2092283" y="2120330"/>
                    <a:pt x="2077651" y="2161217"/>
                    <a:pt x="2077651" y="2205026"/>
                  </a:cubicBezTo>
                  <a:cubicBezTo>
                    <a:pt x="2077651" y="2242993"/>
                    <a:pt x="2089356" y="2278040"/>
                    <a:pt x="2112766" y="2310166"/>
                  </a:cubicBezTo>
                  <a:cubicBezTo>
                    <a:pt x="2083504" y="2333531"/>
                    <a:pt x="2051315" y="2356895"/>
                    <a:pt x="2019126" y="2380260"/>
                  </a:cubicBezTo>
                  <a:cubicBezTo>
                    <a:pt x="1972306" y="2310166"/>
                    <a:pt x="1878664" y="2283881"/>
                    <a:pt x="1802582" y="2321848"/>
                  </a:cubicBezTo>
                  <a:cubicBezTo>
                    <a:pt x="1744057" y="2351054"/>
                    <a:pt x="1708941" y="2412386"/>
                    <a:pt x="1708941" y="2473718"/>
                  </a:cubicBezTo>
                  <a:cubicBezTo>
                    <a:pt x="1708941" y="2491241"/>
                    <a:pt x="1711868" y="2508765"/>
                    <a:pt x="1717720" y="2526288"/>
                  </a:cubicBezTo>
                  <a:cubicBezTo>
                    <a:pt x="1679679" y="2540891"/>
                    <a:pt x="1641637" y="2552573"/>
                    <a:pt x="1606522" y="2561335"/>
                  </a:cubicBezTo>
                  <a:cubicBezTo>
                    <a:pt x="1583111" y="2479559"/>
                    <a:pt x="1507028" y="2424068"/>
                    <a:pt x="1422167" y="2432830"/>
                  </a:cubicBezTo>
                  <a:cubicBezTo>
                    <a:pt x="1337305" y="2441592"/>
                    <a:pt x="1272926" y="2514606"/>
                    <a:pt x="1270000" y="2596381"/>
                  </a:cubicBezTo>
                  <a:cubicBezTo>
                    <a:pt x="1231959" y="2596381"/>
                    <a:pt x="1193917" y="2593461"/>
                    <a:pt x="1152950" y="2590540"/>
                  </a:cubicBezTo>
                  <a:cubicBezTo>
                    <a:pt x="1155876" y="2584699"/>
                    <a:pt x="1155876" y="2578858"/>
                    <a:pt x="1155876" y="2573017"/>
                  </a:cubicBezTo>
                  <a:cubicBezTo>
                    <a:pt x="1155876" y="2497082"/>
                    <a:pt x="1103203" y="2426989"/>
                    <a:pt x="1027121" y="2406545"/>
                  </a:cubicBezTo>
                  <a:cubicBezTo>
                    <a:pt x="942259" y="2386101"/>
                    <a:pt x="860323" y="2432830"/>
                    <a:pt x="828134" y="2508765"/>
                  </a:cubicBezTo>
                  <a:cubicBezTo>
                    <a:pt x="810576" y="2502923"/>
                    <a:pt x="772535" y="2488321"/>
                    <a:pt x="772535" y="2488321"/>
                  </a:cubicBezTo>
                  <a:cubicBezTo>
                    <a:pt x="772535" y="2488321"/>
                    <a:pt x="737420" y="2470797"/>
                    <a:pt x="719862" y="2462036"/>
                  </a:cubicBezTo>
                  <a:cubicBezTo>
                    <a:pt x="731567" y="2438671"/>
                    <a:pt x="737420" y="2415307"/>
                    <a:pt x="737420" y="2389021"/>
                  </a:cubicBezTo>
                  <a:cubicBezTo>
                    <a:pt x="737420" y="2333531"/>
                    <a:pt x="711083" y="2280961"/>
                    <a:pt x="661337" y="2248834"/>
                  </a:cubicBezTo>
                  <a:cubicBezTo>
                    <a:pt x="591107" y="2199185"/>
                    <a:pt x="497465" y="2213788"/>
                    <a:pt x="441866" y="2278040"/>
                  </a:cubicBezTo>
                  <a:cubicBezTo>
                    <a:pt x="412604" y="2251755"/>
                    <a:pt x="383341" y="2222549"/>
                    <a:pt x="357005" y="2196264"/>
                  </a:cubicBezTo>
                  <a:cubicBezTo>
                    <a:pt x="389194" y="2161217"/>
                    <a:pt x="406751" y="2117409"/>
                    <a:pt x="406751" y="2073601"/>
                  </a:cubicBezTo>
                  <a:cubicBezTo>
                    <a:pt x="406751" y="2038554"/>
                    <a:pt x="397972" y="2003507"/>
                    <a:pt x="374562" y="1974301"/>
                  </a:cubicBezTo>
                  <a:cubicBezTo>
                    <a:pt x="324816" y="1904208"/>
                    <a:pt x="231175" y="1886685"/>
                    <a:pt x="158019" y="1924652"/>
                  </a:cubicBezTo>
                  <a:cubicBezTo>
                    <a:pt x="140460" y="1892526"/>
                    <a:pt x="122903" y="1857479"/>
                    <a:pt x="105345" y="1819512"/>
                  </a:cubicBezTo>
                  <a:cubicBezTo>
                    <a:pt x="166798" y="1793226"/>
                    <a:pt x="204839" y="1731895"/>
                    <a:pt x="204839" y="1664722"/>
                  </a:cubicBezTo>
                  <a:cubicBezTo>
                    <a:pt x="204839" y="1650119"/>
                    <a:pt x="204839" y="1635516"/>
                    <a:pt x="198987" y="1617993"/>
                  </a:cubicBezTo>
                  <a:cubicBezTo>
                    <a:pt x="175577" y="1536217"/>
                    <a:pt x="93640" y="1486567"/>
                    <a:pt x="11705" y="1498250"/>
                  </a:cubicBezTo>
                  <a:cubicBezTo>
                    <a:pt x="5852" y="1463203"/>
                    <a:pt x="2926" y="1425235"/>
                    <a:pt x="0" y="1381427"/>
                  </a:cubicBezTo>
                  <a:cubicBezTo>
                    <a:pt x="81935" y="1375586"/>
                    <a:pt x="149239" y="1308413"/>
                    <a:pt x="155093" y="1223717"/>
                  </a:cubicBezTo>
                  <a:cubicBezTo>
                    <a:pt x="155093" y="1220796"/>
                    <a:pt x="158019" y="1217875"/>
                    <a:pt x="158019" y="1212034"/>
                  </a:cubicBezTo>
                  <a:cubicBezTo>
                    <a:pt x="158019" y="1133179"/>
                    <a:pt x="99493" y="1063086"/>
                    <a:pt x="20484" y="1048483"/>
                  </a:cubicBezTo>
                  <a:cubicBezTo>
                    <a:pt x="29262" y="1004674"/>
                    <a:pt x="38041" y="969627"/>
                    <a:pt x="49746" y="934581"/>
                  </a:cubicBezTo>
                  <a:cubicBezTo>
                    <a:pt x="128755" y="955025"/>
                    <a:pt x="216544" y="917057"/>
                    <a:pt x="251659" y="838202"/>
                  </a:cubicBezTo>
                  <a:cubicBezTo>
                    <a:pt x="260438" y="817758"/>
                    <a:pt x="263364" y="794394"/>
                    <a:pt x="263364" y="771029"/>
                  </a:cubicBezTo>
                  <a:cubicBezTo>
                    <a:pt x="263364" y="712618"/>
                    <a:pt x="234102" y="660048"/>
                    <a:pt x="184355" y="627921"/>
                  </a:cubicBezTo>
                  <a:cubicBezTo>
                    <a:pt x="201913" y="595795"/>
                    <a:pt x="225323" y="563669"/>
                    <a:pt x="248733" y="528622"/>
                  </a:cubicBezTo>
                  <a:cubicBezTo>
                    <a:pt x="318963" y="578272"/>
                    <a:pt x="412604" y="569510"/>
                    <a:pt x="471129" y="508178"/>
                  </a:cubicBezTo>
                  <a:cubicBezTo>
                    <a:pt x="503318" y="476052"/>
                    <a:pt x="517949" y="435164"/>
                    <a:pt x="517949" y="391356"/>
                  </a:cubicBezTo>
                  <a:cubicBezTo>
                    <a:pt x="517949" y="356309"/>
                    <a:pt x="506244" y="318342"/>
                    <a:pt x="479908" y="286215"/>
                  </a:cubicBezTo>
                  <a:cubicBezTo>
                    <a:pt x="515023" y="259930"/>
                    <a:pt x="544286" y="239486"/>
                    <a:pt x="576475" y="219042"/>
                  </a:cubicBezTo>
                  <a:cubicBezTo>
                    <a:pt x="623295" y="286215"/>
                    <a:pt x="714010" y="312501"/>
                    <a:pt x="790092" y="274533"/>
                  </a:cubicBezTo>
                  <a:cubicBezTo>
                    <a:pt x="851544" y="245328"/>
                    <a:pt x="886659" y="183996"/>
                    <a:pt x="886659" y="122664"/>
                  </a:cubicBezTo>
                  <a:cubicBezTo>
                    <a:pt x="886659" y="105141"/>
                    <a:pt x="883733" y="87617"/>
                    <a:pt x="877880" y="70094"/>
                  </a:cubicBezTo>
                  <a:cubicBezTo>
                    <a:pt x="912996" y="58411"/>
                    <a:pt x="951038" y="46729"/>
                    <a:pt x="989079" y="35047"/>
                  </a:cubicBezTo>
                  <a:cubicBezTo>
                    <a:pt x="1009563" y="116823"/>
                    <a:pt x="1088572" y="172313"/>
                    <a:pt x="1173434" y="163552"/>
                  </a:cubicBezTo>
                  <a:cubicBezTo>
                    <a:pt x="1258295" y="154790"/>
                    <a:pt x="1319748" y="84697"/>
                    <a:pt x="1322674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896642" y="2480722"/>
              <a:ext cx="1724690" cy="172468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52400" dist="1143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1EA7E3"/>
                </a:solidFill>
                <a:latin typeface="Impact" panose="020B0806030902050204" pitchFamily="34" charset="0"/>
                <a:ea typeface="微软雅黑 Light" panose="020B0502040204020203" charset="-122"/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6534910" y="2481120"/>
            <a:ext cx="2065074" cy="2065695"/>
            <a:chOff x="4461188" y="2044874"/>
            <a:chExt cx="2595600" cy="2596381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57" name="自由: 形状 48"/>
            <p:cNvSpPr/>
            <p:nvPr/>
          </p:nvSpPr>
          <p:spPr>
            <a:xfrm>
              <a:off x="4461188" y="2044874"/>
              <a:ext cx="2595600" cy="2596381"/>
            </a:xfrm>
            <a:custGeom>
              <a:avLst/>
              <a:gdLst>
                <a:gd name="connsiteX0" fmla="*/ 1322674 w 2595600"/>
                <a:gd name="connsiteY0" fmla="*/ 0 h 2596381"/>
                <a:gd name="connsiteX1" fmla="*/ 1439724 w 2595600"/>
                <a:gd name="connsiteY1" fmla="*/ 8762 h 2596381"/>
                <a:gd name="connsiteX2" fmla="*/ 1439724 w 2595600"/>
                <a:gd name="connsiteY2" fmla="*/ 26285 h 2596381"/>
                <a:gd name="connsiteX3" fmla="*/ 1568480 w 2595600"/>
                <a:gd name="connsiteY3" fmla="*/ 189837 h 2596381"/>
                <a:gd name="connsiteX4" fmla="*/ 1767467 w 2595600"/>
                <a:gd name="connsiteY4" fmla="*/ 87617 h 2596381"/>
                <a:gd name="connsiteX5" fmla="*/ 1820139 w 2595600"/>
                <a:gd name="connsiteY5" fmla="*/ 108061 h 2596381"/>
                <a:gd name="connsiteX6" fmla="*/ 1875738 w 2595600"/>
                <a:gd name="connsiteY6" fmla="*/ 134346 h 2596381"/>
                <a:gd name="connsiteX7" fmla="*/ 1858180 w 2595600"/>
                <a:gd name="connsiteY7" fmla="*/ 207360 h 2596381"/>
                <a:gd name="connsiteX8" fmla="*/ 1931337 w 2595600"/>
                <a:gd name="connsiteY8" fmla="*/ 350468 h 2596381"/>
                <a:gd name="connsiteX9" fmla="*/ 2153734 w 2595600"/>
                <a:gd name="connsiteY9" fmla="*/ 321262 h 2596381"/>
                <a:gd name="connsiteX10" fmla="*/ 2238595 w 2595600"/>
                <a:gd name="connsiteY10" fmla="*/ 403038 h 2596381"/>
                <a:gd name="connsiteX11" fmla="*/ 2185923 w 2595600"/>
                <a:gd name="connsiteY11" fmla="*/ 522781 h 2596381"/>
                <a:gd name="connsiteX12" fmla="*/ 2218112 w 2595600"/>
                <a:gd name="connsiteY12" fmla="*/ 622080 h 2596381"/>
                <a:gd name="connsiteX13" fmla="*/ 2437582 w 2595600"/>
                <a:gd name="connsiteY13" fmla="*/ 671730 h 2596381"/>
                <a:gd name="connsiteX14" fmla="*/ 2490255 w 2595600"/>
                <a:gd name="connsiteY14" fmla="*/ 776870 h 2596381"/>
                <a:gd name="connsiteX15" fmla="*/ 2387836 w 2595600"/>
                <a:gd name="connsiteY15" fmla="*/ 931660 h 2596381"/>
                <a:gd name="connsiteX16" fmla="*/ 2396614 w 2595600"/>
                <a:gd name="connsiteY16" fmla="*/ 978389 h 2596381"/>
                <a:gd name="connsiteX17" fmla="*/ 2583895 w 2595600"/>
                <a:gd name="connsiteY17" fmla="*/ 1098132 h 2596381"/>
                <a:gd name="connsiteX18" fmla="*/ 2595600 w 2595600"/>
                <a:gd name="connsiteY18" fmla="*/ 1214955 h 2596381"/>
                <a:gd name="connsiteX19" fmla="*/ 2437582 w 2595600"/>
                <a:gd name="connsiteY19" fmla="*/ 1372665 h 2596381"/>
                <a:gd name="connsiteX20" fmla="*/ 2437582 w 2595600"/>
                <a:gd name="connsiteY20" fmla="*/ 1384348 h 2596381"/>
                <a:gd name="connsiteX21" fmla="*/ 2575117 w 2595600"/>
                <a:gd name="connsiteY21" fmla="*/ 1547899 h 2596381"/>
                <a:gd name="connsiteX22" fmla="*/ 2545854 w 2595600"/>
                <a:gd name="connsiteY22" fmla="*/ 1664722 h 2596381"/>
                <a:gd name="connsiteX23" fmla="*/ 2343941 w 2595600"/>
                <a:gd name="connsiteY23" fmla="*/ 1758180 h 2596381"/>
                <a:gd name="connsiteX24" fmla="*/ 2329310 w 2595600"/>
                <a:gd name="connsiteY24" fmla="*/ 1825353 h 2596381"/>
                <a:gd name="connsiteX25" fmla="*/ 2411246 w 2595600"/>
                <a:gd name="connsiteY25" fmla="*/ 1971381 h 2596381"/>
                <a:gd name="connsiteX26" fmla="*/ 2346867 w 2595600"/>
                <a:gd name="connsiteY26" fmla="*/ 2067759 h 2596381"/>
                <a:gd name="connsiteX27" fmla="*/ 2124471 w 2595600"/>
                <a:gd name="connsiteY27" fmla="*/ 2088203 h 2596381"/>
                <a:gd name="connsiteX28" fmla="*/ 2077651 w 2595600"/>
                <a:gd name="connsiteY28" fmla="*/ 2205026 h 2596381"/>
                <a:gd name="connsiteX29" fmla="*/ 2112766 w 2595600"/>
                <a:gd name="connsiteY29" fmla="*/ 2310166 h 2596381"/>
                <a:gd name="connsiteX30" fmla="*/ 2019126 w 2595600"/>
                <a:gd name="connsiteY30" fmla="*/ 2380260 h 2596381"/>
                <a:gd name="connsiteX31" fmla="*/ 1802582 w 2595600"/>
                <a:gd name="connsiteY31" fmla="*/ 2321848 h 2596381"/>
                <a:gd name="connsiteX32" fmla="*/ 1708941 w 2595600"/>
                <a:gd name="connsiteY32" fmla="*/ 2473718 h 2596381"/>
                <a:gd name="connsiteX33" fmla="*/ 1717720 w 2595600"/>
                <a:gd name="connsiteY33" fmla="*/ 2526288 h 2596381"/>
                <a:gd name="connsiteX34" fmla="*/ 1606522 w 2595600"/>
                <a:gd name="connsiteY34" fmla="*/ 2561335 h 2596381"/>
                <a:gd name="connsiteX35" fmla="*/ 1422167 w 2595600"/>
                <a:gd name="connsiteY35" fmla="*/ 2432830 h 2596381"/>
                <a:gd name="connsiteX36" fmla="*/ 1270000 w 2595600"/>
                <a:gd name="connsiteY36" fmla="*/ 2596381 h 2596381"/>
                <a:gd name="connsiteX37" fmla="*/ 1152950 w 2595600"/>
                <a:gd name="connsiteY37" fmla="*/ 2590540 h 2596381"/>
                <a:gd name="connsiteX38" fmla="*/ 1155876 w 2595600"/>
                <a:gd name="connsiteY38" fmla="*/ 2573017 h 2596381"/>
                <a:gd name="connsiteX39" fmla="*/ 1027121 w 2595600"/>
                <a:gd name="connsiteY39" fmla="*/ 2406545 h 2596381"/>
                <a:gd name="connsiteX40" fmla="*/ 828134 w 2595600"/>
                <a:gd name="connsiteY40" fmla="*/ 2508765 h 2596381"/>
                <a:gd name="connsiteX41" fmla="*/ 772535 w 2595600"/>
                <a:gd name="connsiteY41" fmla="*/ 2488321 h 2596381"/>
                <a:gd name="connsiteX42" fmla="*/ 719862 w 2595600"/>
                <a:gd name="connsiteY42" fmla="*/ 2462036 h 2596381"/>
                <a:gd name="connsiteX43" fmla="*/ 737420 w 2595600"/>
                <a:gd name="connsiteY43" fmla="*/ 2389021 h 2596381"/>
                <a:gd name="connsiteX44" fmla="*/ 661337 w 2595600"/>
                <a:gd name="connsiteY44" fmla="*/ 2248834 h 2596381"/>
                <a:gd name="connsiteX45" fmla="*/ 441866 w 2595600"/>
                <a:gd name="connsiteY45" fmla="*/ 2278040 h 2596381"/>
                <a:gd name="connsiteX46" fmla="*/ 357005 w 2595600"/>
                <a:gd name="connsiteY46" fmla="*/ 2196264 h 2596381"/>
                <a:gd name="connsiteX47" fmla="*/ 406751 w 2595600"/>
                <a:gd name="connsiteY47" fmla="*/ 2073601 h 2596381"/>
                <a:gd name="connsiteX48" fmla="*/ 374562 w 2595600"/>
                <a:gd name="connsiteY48" fmla="*/ 1974301 h 2596381"/>
                <a:gd name="connsiteX49" fmla="*/ 158019 w 2595600"/>
                <a:gd name="connsiteY49" fmla="*/ 1924652 h 2596381"/>
                <a:gd name="connsiteX50" fmla="*/ 105345 w 2595600"/>
                <a:gd name="connsiteY50" fmla="*/ 1819512 h 2596381"/>
                <a:gd name="connsiteX51" fmla="*/ 204839 w 2595600"/>
                <a:gd name="connsiteY51" fmla="*/ 1664722 h 2596381"/>
                <a:gd name="connsiteX52" fmla="*/ 198987 w 2595600"/>
                <a:gd name="connsiteY52" fmla="*/ 1617993 h 2596381"/>
                <a:gd name="connsiteX53" fmla="*/ 11705 w 2595600"/>
                <a:gd name="connsiteY53" fmla="*/ 1498250 h 2596381"/>
                <a:gd name="connsiteX54" fmla="*/ 0 w 2595600"/>
                <a:gd name="connsiteY54" fmla="*/ 1381427 h 2596381"/>
                <a:gd name="connsiteX55" fmla="*/ 155093 w 2595600"/>
                <a:gd name="connsiteY55" fmla="*/ 1223717 h 2596381"/>
                <a:gd name="connsiteX56" fmla="*/ 158019 w 2595600"/>
                <a:gd name="connsiteY56" fmla="*/ 1212034 h 2596381"/>
                <a:gd name="connsiteX57" fmla="*/ 20484 w 2595600"/>
                <a:gd name="connsiteY57" fmla="*/ 1048483 h 2596381"/>
                <a:gd name="connsiteX58" fmla="*/ 49746 w 2595600"/>
                <a:gd name="connsiteY58" fmla="*/ 934581 h 2596381"/>
                <a:gd name="connsiteX59" fmla="*/ 251659 w 2595600"/>
                <a:gd name="connsiteY59" fmla="*/ 838202 h 2596381"/>
                <a:gd name="connsiteX60" fmla="*/ 263364 w 2595600"/>
                <a:gd name="connsiteY60" fmla="*/ 771029 h 2596381"/>
                <a:gd name="connsiteX61" fmla="*/ 184355 w 2595600"/>
                <a:gd name="connsiteY61" fmla="*/ 627921 h 2596381"/>
                <a:gd name="connsiteX62" fmla="*/ 248733 w 2595600"/>
                <a:gd name="connsiteY62" fmla="*/ 528622 h 2596381"/>
                <a:gd name="connsiteX63" fmla="*/ 471129 w 2595600"/>
                <a:gd name="connsiteY63" fmla="*/ 508178 h 2596381"/>
                <a:gd name="connsiteX64" fmla="*/ 517949 w 2595600"/>
                <a:gd name="connsiteY64" fmla="*/ 391356 h 2596381"/>
                <a:gd name="connsiteX65" fmla="*/ 479908 w 2595600"/>
                <a:gd name="connsiteY65" fmla="*/ 286215 h 2596381"/>
                <a:gd name="connsiteX66" fmla="*/ 576475 w 2595600"/>
                <a:gd name="connsiteY66" fmla="*/ 219042 h 2596381"/>
                <a:gd name="connsiteX67" fmla="*/ 790092 w 2595600"/>
                <a:gd name="connsiteY67" fmla="*/ 274533 h 2596381"/>
                <a:gd name="connsiteX68" fmla="*/ 886659 w 2595600"/>
                <a:gd name="connsiteY68" fmla="*/ 122664 h 2596381"/>
                <a:gd name="connsiteX69" fmla="*/ 877880 w 2595600"/>
                <a:gd name="connsiteY69" fmla="*/ 70094 h 2596381"/>
                <a:gd name="connsiteX70" fmla="*/ 989079 w 2595600"/>
                <a:gd name="connsiteY70" fmla="*/ 35047 h 2596381"/>
                <a:gd name="connsiteX71" fmla="*/ 1173434 w 2595600"/>
                <a:gd name="connsiteY71" fmla="*/ 163552 h 2596381"/>
                <a:gd name="connsiteX72" fmla="*/ 1322674 w 2595600"/>
                <a:gd name="connsiteY72" fmla="*/ 0 h 2596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595600" h="2596381">
                  <a:moveTo>
                    <a:pt x="1322674" y="0"/>
                  </a:moveTo>
                  <a:cubicBezTo>
                    <a:pt x="1363642" y="0"/>
                    <a:pt x="1401683" y="2921"/>
                    <a:pt x="1439724" y="8762"/>
                  </a:cubicBezTo>
                  <a:cubicBezTo>
                    <a:pt x="1439724" y="14603"/>
                    <a:pt x="1439724" y="20444"/>
                    <a:pt x="1439724" y="26285"/>
                  </a:cubicBezTo>
                  <a:cubicBezTo>
                    <a:pt x="1439724" y="102220"/>
                    <a:pt x="1492397" y="172313"/>
                    <a:pt x="1568480" y="189837"/>
                  </a:cubicBezTo>
                  <a:cubicBezTo>
                    <a:pt x="1650416" y="210281"/>
                    <a:pt x="1735278" y="166472"/>
                    <a:pt x="1767467" y="87617"/>
                  </a:cubicBezTo>
                  <a:cubicBezTo>
                    <a:pt x="1782098" y="93458"/>
                    <a:pt x="1820139" y="108061"/>
                    <a:pt x="1820139" y="108061"/>
                  </a:cubicBezTo>
                  <a:cubicBezTo>
                    <a:pt x="1820139" y="108061"/>
                    <a:pt x="1855254" y="125584"/>
                    <a:pt x="1875738" y="134346"/>
                  </a:cubicBezTo>
                  <a:cubicBezTo>
                    <a:pt x="1864033" y="157711"/>
                    <a:pt x="1858180" y="183996"/>
                    <a:pt x="1858180" y="207360"/>
                  </a:cubicBezTo>
                  <a:cubicBezTo>
                    <a:pt x="1858180" y="262851"/>
                    <a:pt x="1884517" y="315421"/>
                    <a:pt x="1931337" y="350468"/>
                  </a:cubicBezTo>
                  <a:cubicBezTo>
                    <a:pt x="2004495" y="397197"/>
                    <a:pt x="2098135" y="382594"/>
                    <a:pt x="2153734" y="321262"/>
                  </a:cubicBezTo>
                  <a:cubicBezTo>
                    <a:pt x="2182996" y="344627"/>
                    <a:pt x="2212259" y="373832"/>
                    <a:pt x="2238595" y="403038"/>
                  </a:cubicBezTo>
                  <a:cubicBezTo>
                    <a:pt x="2206407" y="435164"/>
                    <a:pt x="2185923" y="478973"/>
                    <a:pt x="2185923" y="522781"/>
                  </a:cubicBezTo>
                  <a:cubicBezTo>
                    <a:pt x="2185923" y="557828"/>
                    <a:pt x="2197628" y="592875"/>
                    <a:pt x="2218112" y="622080"/>
                  </a:cubicBezTo>
                  <a:cubicBezTo>
                    <a:pt x="2270784" y="692174"/>
                    <a:pt x="2364426" y="712618"/>
                    <a:pt x="2437582" y="671730"/>
                  </a:cubicBezTo>
                  <a:cubicBezTo>
                    <a:pt x="2455140" y="706777"/>
                    <a:pt x="2472698" y="741823"/>
                    <a:pt x="2490255" y="776870"/>
                  </a:cubicBezTo>
                  <a:cubicBezTo>
                    <a:pt x="2425877" y="806076"/>
                    <a:pt x="2387836" y="864487"/>
                    <a:pt x="2387836" y="931660"/>
                  </a:cubicBezTo>
                  <a:cubicBezTo>
                    <a:pt x="2387836" y="946263"/>
                    <a:pt x="2390762" y="963786"/>
                    <a:pt x="2396614" y="978389"/>
                  </a:cubicBezTo>
                  <a:cubicBezTo>
                    <a:pt x="2420025" y="1060165"/>
                    <a:pt x="2499034" y="1109815"/>
                    <a:pt x="2583895" y="1098132"/>
                  </a:cubicBezTo>
                  <a:cubicBezTo>
                    <a:pt x="2589748" y="1136100"/>
                    <a:pt x="2592674" y="1174067"/>
                    <a:pt x="2595600" y="1214955"/>
                  </a:cubicBezTo>
                  <a:cubicBezTo>
                    <a:pt x="2510739" y="1220796"/>
                    <a:pt x="2443435" y="1287969"/>
                    <a:pt x="2437582" y="1372665"/>
                  </a:cubicBezTo>
                  <a:cubicBezTo>
                    <a:pt x="2437582" y="1375586"/>
                    <a:pt x="2437582" y="1381427"/>
                    <a:pt x="2437582" y="1384348"/>
                  </a:cubicBezTo>
                  <a:cubicBezTo>
                    <a:pt x="2437582" y="1463203"/>
                    <a:pt x="2496108" y="1533296"/>
                    <a:pt x="2575117" y="1547899"/>
                  </a:cubicBezTo>
                  <a:cubicBezTo>
                    <a:pt x="2566338" y="1585866"/>
                    <a:pt x="2557559" y="1623834"/>
                    <a:pt x="2545854" y="1664722"/>
                  </a:cubicBezTo>
                  <a:cubicBezTo>
                    <a:pt x="2463919" y="1641357"/>
                    <a:pt x="2379057" y="1679324"/>
                    <a:pt x="2343941" y="1758180"/>
                  </a:cubicBezTo>
                  <a:cubicBezTo>
                    <a:pt x="2335162" y="1778624"/>
                    <a:pt x="2329310" y="1801988"/>
                    <a:pt x="2329310" y="1825353"/>
                  </a:cubicBezTo>
                  <a:cubicBezTo>
                    <a:pt x="2329310" y="1883764"/>
                    <a:pt x="2358572" y="1939255"/>
                    <a:pt x="2411246" y="1971381"/>
                  </a:cubicBezTo>
                  <a:cubicBezTo>
                    <a:pt x="2387836" y="2006428"/>
                    <a:pt x="2367352" y="2038554"/>
                    <a:pt x="2346867" y="2067759"/>
                  </a:cubicBezTo>
                  <a:cubicBezTo>
                    <a:pt x="2276637" y="2018110"/>
                    <a:pt x="2182996" y="2026872"/>
                    <a:pt x="2124471" y="2088203"/>
                  </a:cubicBezTo>
                  <a:cubicBezTo>
                    <a:pt x="2092283" y="2120330"/>
                    <a:pt x="2077651" y="2161217"/>
                    <a:pt x="2077651" y="2205026"/>
                  </a:cubicBezTo>
                  <a:cubicBezTo>
                    <a:pt x="2077651" y="2242993"/>
                    <a:pt x="2089356" y="2278040"/>
                    <a:pt x="2112766" y="2310166"/>
                  </a:cubicBezTo>
                  <a:cubicBezTo>
                    <a:pt x="2083504" y="2333531"/>
                    <a:pt x="2051315" y="2356895"/>
                    <a:pt x="2019126" y="2380260"/>
                  </a:cubicBezTo>
                  <a:cubicBezTo>
                    <a:pt x="1972306" y="2310166"/>
                    <a:pt x="1878664" y="2283881"/>
                    <a:pt x="1802582" y="2321848"/>
                  </a:cubicBezTo>
                  <a:cubicBezTo>
                    <a:pt x="1744057" y="2351054"/>
                    <a:pt x="1708941" y="2412386"/>
                    <a:pt x="1708941" y="2473718"/>
                  </a:cubicBezTo>
                  <a:cubicBezTo>
                    <a:pt x="1708941" y="2491241"/>
                    <a:pt x="1711868" y="2508765"/>
                    <a:pt x="1717720" y="2526288"/>
                  </a:cubicBezTo>
                  <a:cubicBezTo>
                    <a:pt x="1679679" y="2540891"/>
                    <a:pt x="1641637" y="2552573"/>
                    <a:pt x="1606522" y="2561335"/>
                  </a:cubicBezTo>
                  <a:cubicBezTo>
                    <a:pt x="1583111" y="2479559"/>
                    <a:pt x="1507028" y="2424068"/>
                    <a:pt x="1422167" y="2432830"/>
                  </a:cubicBezTo>
                  <a:cubicBezTo>
                    <a:pt x="1337305" y="2441592"/>
                    <a:pt x="1272926" y="2514606"/>
                    <a:pt x="1270000" y="2596381"/>
                  </a:cubicBezTo>
                  <a:cubicBezTo>
                    <a:pt x="1231959" y="2596381"/>
                    <a:pt x="1193917" y="2593461"/>
                    <a:pt x="1152950" y="2590540"/>
                  </a:cubicBezTo>
                  <a:cubicBezTo>
                    <a:pt x="1155876" y="2584699"/>
                    <a:pt x="1155876" y="2578858"/>
                    <a:pt x="1155876" y="2573017"/>
                  </a:cubicBezTo>
                  <a:cubicBezTo>
                    <a:pt x="1155876" y="2497082"/>
                    <a:pt x="1103203" y="2426989"/>
                    <a:pt x="1027121" y="2406545"/>
                  </a:cubicBezTo>
                  <a:cubicBezTo>
                    <a:pt x="942259" y="2386101"/>
                    <a:pt x="860323" y="2432830"/>
                    <a:pt x="828134" y="2508765"/>
                  </a:cubicBezTo>
                  <a:cubicBezTo>
                    <a:pt x="810576" y="2502923"/>
                    <a:pt x="772535" y="2488321"/>
                    <a:pt x="772535" y="2488321"/>
                  </a:cubicBezTo>
                  <a:cubicBezTo>
                    <a:pt x="772535" y="2488321"/>
                    <a:pt x="737420" y="2470797"/>
                    <a:pt x="719862" y="2462036"/>
                  </a:cubicBezTo>
                  <a:cubicBezTo>
                    <a:pt x="731567" y="2438671"/>
                    <a:pt x="737420" y="2415307"/>
                    <a:pt x="737420" y="2389021"/>
                  </a:cubicBezTo>
                  <a:cubicBezTo>
                    <a:pt x="737420" y="2333531"/>
                    <a:pt x="711083" y="2280961"/>
                    <a:pt x="661337" y="2248834"/>
                  </a:cubicBezTo>
                  <a:cubicBezTo>
                    <a:pt x="591107" y="2199185"/>
                    <a:pt x="497465" y="2213788"/>
                    <a:pt x="441866" y="2278040"/>
                  </a:cubicBezTo>
                  <a:cubicBezTo>
                    <a:pt x="412604" y="2251755"/>
                    <a:pt x="383341" y="2222549"/>
                    <a:pt x="357005" y="2196264"/>
                  </a:cubicBezTo>
                  <a:cubicBezTo>
                    <a:pt x="389194" y="2161217"/>
                    <a:pt x="406751" y="2117409"/>
                    <a:pt x="406751" y="2073601"/>
                  </a:cubicBezTo>
                  <a:cubicBezTo>
                    <a:pt x="406751" y="2038554"/>
                    <a:pt x="397972" y="2003507"/>
                    <a:pt x="374562" y="1974301"/>
                  </a:cubicBezTo>
                  <a:cubicBezTo>
                    <a:pt x="324816" y="1904208"/>
                    <a:pt x="231175" y="1886685"/>
                    <a:pt x="158019" y="1924652"/>
                  </a:cubicBezTo>
                  <a:cubicBezTo>
                    <a:pt x="140460" y="1892526"/>
                    <a:pt x="122903" y="1857479"/>
                    <a:pt x="105345" y="1819512"/>
                  </a:cubicBezTo>
                  <a:cubicBezTo>
                    <a:pt x="166798" y="1793226"/>
                    <a:pt x="204839" y="1731895"/>
                    <a:pt x="204839" y="1664722"/>
                  </a:cubicBezTo>
                  <a:cubicBezTo>
                    <a:pt x="204839" y="1650119"/>
                    <a:pt x="204839" y="1635516"/>
                    <a:pt x="198987" y="1617993"/>
                  </a:cubicBezTo>
                  <a:cubicBezTo>
                    <a:pt x="175577" y="1536217"/>
                    <a:pt x="93640" y="1486567"/>
                    <a:pt x="11705" y="1498250"/>
                  </a:cubicBezTo>
                  <a:cubicBezTo>
                    <a:pt x="5852" y="1463203"/>
                    <a:pt x="2926" y="1425235"/>
                    <a:pt x="0" y="1381427"/>
                  </a:cubicBezTo>
                  <a:cubicBezTo>
                    <a:pt x="81935" y="1375586"/>
                    <a:pt x="149239" y="1308413"/>
                    <a:pt x="155093" y="1223717"/>
                  </a:cubicBezTo>
                  <a:cubicBezTo>
                    <a:pt x="155093" y="1220796"/>
                    <a:pt x="158019" y="1217875"/>
                    <a:pt x="158019" y="1212034"/>
                  </a:cubicBezTo>
                  <a:cubicBezTo>
                    <a:pt x="158019" y="1133179"/>
                    <a:pt x="99493" y="1063086"/>
                    <a:pt x="20484" y="1048483"/>
                  </a:cubicBezTo>
                  <a:cubicBezTo>
                    <a:pt x="29262" y="1004674"/>
                    <a:pt x="38041" y="969627"/>
                    <a:pt x="49746" y="934581"/>
                  </a:cubicBezTo>
                  <a:cubicBezTo>
                    <a:pt x="128755" y="955025"/>
                    <a:pt x="216544" y="917057"/>
                    <a:pt x="251659" y="838202"/>
                  </a:cubicBezTo>
                  <a:cubicBezTo>
                    <a:pt x="260438" y="817758"/>
                    <a:pt x="263364" y="794394"/>
                    <a:pt x="263364" y="771029"/>
                  </a:cubicBezTo>
                  <a:cubicBezTo>
                    <a:pt x="263364" y="712618"/>
                    <a:pt x="234102" y="660048"/>
                    <a:pt x="184355" y="627921"/>
                  </a:cubicBezTo>
                  <a:cubicBezTo>
                    <a:pt x="201913" y="595795"/>
                    <a:pt x="225323" y="563669"/>
                    <a:pt x="248733" y="528622"/>
                  </a:cubicBezTo>
                  <a:cubicBezTo>
                    <a:pt x="318963" y="578272"/>
                    <a:pt x="412604" y="569510"/>
                    <a:pt x="471129" y="508178"/>
                  </a:cubicBezTo>
                  <a:cubicBezTo>
                    <a:pt x="503318" y="476052"/>
                    <a:pt x="517949" y="435164"/>
                    <a:pt x="517949" y="391356"/>
                  </a:cubicBezTo>
                  <a:cubicBezTo>
                    <a:pt x="517949" y="356309"/>
                    <a:pt x="506244" y="318342"/>
                    <a:pt x="479908" y="286215"/>
                  </a:cubicBezTo>
                  <a:cubicBezTo>
                    <a:pt x="515023" y="259930"/>
                    <a:pt x="544286" y="239486"/>
                    <a:pt x="576475" y="219042"/>
                  </a:cubicBezTo>
                  <a:cubicBezTo>
                    <a:pt x="623295" y="286215"/>
                    <a:pt x="714010" y="312501"/>
                    <a:pt x="790092" y="274533"/>
                  </a:cubicBezTo>
                  <a:cubicBezTo>
                    <a:pt x="851544" y="245328"/>
                    <a:pt x="886659" y="183996"/>
                    <a:pt x="886659" y="122664"/>
                  </a:cubicBezTo>
                  <a:cubicBezTo>
                    <a:pt x="886659" y="105141"/>
                    <a:pt x="883733" y="87617"/>
                    <a:pt x="877880" y="70094"/>
                  </a:cubicBezTo>
                  <a:cubicBezTo>
                    <a:pt x="912996" y="58411"/>
                    <a:pt x="951038" y="46729"/>
                    <a:pt x="989079" y="35047"/>
                  </a:cubicBezTo>
                  <a:cubicBezTo>
                    <a:pt x="1009563" y="116823"/>
                    <a:pt x="1088572" y="172313"/>
                    <a:pt x="1173434" y="163552"/>
                  </a:cubicBezTo>
                  <a:cubicBezTo>
                    <a:pt x="1258295" y="154790"/>
                    <a:pt x="1319748" y="84697"/>
                    <a:pt x="1322674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 dirty="0">
                <a:solidFill>
                  <a:prstClr val="white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58" name="椭圆 57"/>
            <p:cNvSpPr/>
            <p:nvPr/>
          </p:nvSpPr>
          <p:spPr>
            <a:xfrm>
              <a:off x="4896642" y="2480722"/>
              <a:ext cx="1724690" cy="172468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52400" dist="1143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rgbClr val="1EA7E3"/>
                </a:solidFill>
                <a:latin typeface="Impact" panose="020B0806030902050204" pitchFamily="34" charset="0"/>
                <a:ea typeface="微软雅黑 Light" panose="020B0502040204020203" charset="-122"/>
              </a:endParaRP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5029727" y="3784140"/>
            <a:ext cx="2065074" cy="2065695"/>
            <a:chOff x="4461188" y="2044874"/>
            <a:chExt cx="2595600" cy="2596381"/>
          </a:xfrm>
          <a:solidFill>
            <a:schemeClr val="bg1">
              <a:lumMod val="65000"/>
            </a:schemeClr>
          </a:solidFill>
        </p:grpSpPr>
        <p:sp>
          <p:nvSpPr>
            <p:cNvPr id="60" name="自由: 形状 48"/>
            <p:cNvSpPr/>
            <p:nvPr/>
          </p:nvSpPr>
          <p:spPr>
            <a:xfrm>
              <a:off x="4461188" y="2044874"/>
              <a:ext cx="2595600" cy="2596381"/>
            </a:xfrm>
            <a:custGeom>
              <a:avLst/>
              <a:gdLst>
                <a:gd name="connsiteX0" fmla="*/ 1322674 w 2595600"/>
                <a:gd name="connsiteY0" fmla="*/ 0 h 2596381"/>
                <a:gd name="connsiteX1" fmla="*/ 1439724 w 2595600"/>
                <a:gd name="connsiteY1" fmla="*/ 8762 h 2596381"/>
                <a:gd name="connsiteX2" fmla="*/ 1439724 w 2595600"/>
                <a:gd name="connsiteY2" fmla="*/ 26285 h 2596381"/>
                <a:gd name="connsiteX3" fmla="*/ 1568480 w 2595600"/>
                <a:gd name="connsiteY3" fmla="*/ 189837 h 2596381"/>
                <a:gd name="connsiteX4" fmla="*/ 1767467 w 2595600"/>
                <a:gd name="connsiteY4" fmla="*/ 87617 h 2596381"/>
                <a:gd name="connsiteX5" fmla="*/ 1820139 w 2595600"/>
                <a:gd name="connsiteY5" fmla="*/ 108061 h 2596381"/>
                <a:gd name="connsiteX6" fmla="*/ 1875738 w 2595600"/>
                <a:gd name="connsiteY6" fmla="*/ 134346 h 2596381"/>
                <a:gd name="connsiteX7" fmla="*/ 1858180 w 2595600"/>
                <a:gd name="connsiteY7" fmla="*/ 207360 h 2596381"/>
                <a:gd name="connsiteX8" fmla="*/ 1931337 w 2595600"/>
                <a:gd name="connsiteY8" fmla="*/ 350468 h 2596381"/>
                <a:gd name="connsiteX9" fmla="*/ 2153734 w 2595600"/>
                <a:gd name="connsiteY9" fmla="*/ 321262 h 2596381"/>
                <a:gd name="connsiteX10" fmla="*/ 2238595 w 2595600"/>
                <a:gd name="connsiteY10" fmla="*/ 403038 h 2596381"/>
                <a:gd name="connsiteX11" fmla="*/ 2185923 w 2595600"/>
                <a:gd name="connsiteY11" fmla="*/ 522781 h 2596381"/>
                <a:gd name="connsiteX12" fmla="*/ 2218112 w 2595600"/>
                <a:gd name="connsiteY12" fmla="*/ 622080 h 2596381"/>
                <a:gd name="connsiteX13" fmla="*/ 2437582 w 2595600"/>
                <a:gd name="connsiteY13" fmla="*/ 671730 h 2596381"/>
                <a:gd name="connsiteX14" fmla="*/ 2490255 w 2595600"/>
                <a:gd name="connsiteY14" fmla="*/ 776870 h 2596381"/>
                <a:gd name="connsiteX15" fmla="*/ 2387836 w 2595600"/>
                <a:gd name="connsiteY15" fmla="*/ 931660 h 2596381"/>
                <a:gd name="connsiteX16" fmla="*/ 2396614 w 2595600"/>
                <a:gd name="connsiteY16" fmla="*/ 978389 h 2596381"/>
                <a:gd name="connsiteX17" fmla="*/ 2583895 w 2595600"/>
                <a:gd name="connsiteY17" fmla="*/ 1098132 h 2596381"/>
                <a:gd name="connsiteX18" fmla="*/ 2595600 w 2595600"/>
                <a:gd name="connsiteY18" fmla="*/ 1214955 h 2596381"/>
                <a:gd name="connsiteX19" fmla="*/ 2437582 w 2595600"/>
                <a:gd name="connsiteY19" fmla="*/ 1372665 h 2596381"/>
                <a:gd name="connsiteX20" fmla="*/ 2437582 w 2595600"/>
                <a:gd name="connsiteY20" fmla="*/ 1384348 h 2596381"/>
                <a:gd name="connsiteX21" fmla="*/ 2575117 w 2595600"/>
                <a:gd name="connsiteY21" fmla="*/ 1547899 h 2596381"/>
                <a:gd name="connsiteX22" fmla="*/ 2545854 w 2595600"/>
                <a:gd name="connsiteY22" fmla="*/ 1664722 h 2596381"/>
                <a:gd name="connsiteX23" fmla="*/ 2343941 w 2595600"/>
                <a:gd name="connsiteY23" fmla="*/ 1758180 h 2596381"/>
                <a:gd name="connsiteX24" fmla="*/ 2329310 w 2595600"/>
                <a:gd name="connsiteY24" fmla="*/ 1825353 h 2596381"/>
                <a:gd name="connsiteX25" fmla="*/ 2411246 w 2595600"/>
                <a:gd name="connsiteY25" fmla="*/ 1971381 h 2596381"/>
                <a:gd name="connsiteX26" fmla="*/ 2346867 w 2595600"/>
                <a:gd name="connsiteY26" fmla="*/ 2067759 h 2596381"/>
                <a:gd name="connsiteX27" fmla="*/ 2124471 w 2595600"/>
                <a:gd name="connsiteY27" fmla="*/ 2088203 h 2596381"/>
                <a:gd name="connsiteX28" fmla="*/ 2077651 w 2595600"/>
                <a:gd name="connsiteY28" fmla="*/ 2205026 h 2596381"/>
                <a:gd name="connsiteX29" fmla="*/ 2112766 w 2595600"/>
                <a:gd name="connsiteY29" fmla="*/ 2310166 h 2596381"/>
                <a:gd name="connsiteX30" fmla="*/ 2019126 w 2595600"/>
                <a:gd name="connsiteY30" fmla="*/ 2380260 h 2596381"/>
                <a:gd name="connsiteX31" fmla="*/ 1802582 w 2595600"/>
                <a:gd name="connsiteY31" fmla="*/ 2321848 h 2596381"/>
                <a:gd name="connsiteX32" fmla="*/ 1708941 w 2595600"/>
                <a:gd name="connsiteY32" fmla="*/ 2473718 h 2596381"/>
                <a:gd name="connsiteX33" fmla="*/ 1717720 w 2595600"/>
                <a:gd name="connsiteY33" fmla="*/ 2526288 h 2596381"/>
                <a:gd name="connsiteX34" fmla="*/ 1606522 w 2595600"/>
                <a:gd name="connsiteY34" fmla="*/ 2561335 h 2596381"/>
                <a:gd name="connsiteX35" fmla="*/ 1422167 w 2595600"/>
                <a:gd name="connsiteY35" fmla="*/ 2432830 h 2596381"/>
                <a:gd name="connsiteX36" fmla="*/ 1270000 w 2595600"/>
                <a:gd name="connsiteY36" fmla="*/ 2596381 h 2596381"/>
                <a:gd name="connsiteX37" fmla="*/ 1152950 w 2595600"/>
                <a:gd name="connsiteY37" fmla="*/ 2590540 h 2596381"/>
                <a:gd name="connsiteX38" fmla="*/ 1155876 w 2595600"/>
                <a:gd name="connsiteY38" fmla="*/ 2573017 h 2596381"/>
                <a:gd name="connsiteX39" fmla="*/ 1027121 w 2595600"/>
                <a:gd name="connsiteY39" fmla="*/ 2406545 h 2596381"/>
                <a:gd name="connsiteX40" fmla="*/ 828134 w 2595600"/>
                <a:gd name="connsiteY40" fmla="*/ 2508765 h 2596381"/>
                <a:gd name="connsiteX41" fmla="*/ 772535 w 2595600"/>
                <a:gd name="connsiteY41" fmla="*/ 2488321 h 2596381"/>
                <a:gd name="connsiteX42" fmla="*/ 719862 w 2595600"/>
                <a:gd name="connsiteY42" fmla="*/ 2462036 h 2596381"/>
                <a:gd name="connsiteX43" fmla="*/ 737420 w 2595600"/>
                <a:gd name="connsiteY43" fmla="*/ 2389021 h 2596381"/>
                <a:gd name="connsiteX44" fmla="*/ 661337 w 2595600"/>
                <a:gd name="connsiteY44" fmla="*/ 2248834 h 2596381"/>
                <a:gd name="connsiteX45" fmla="*/ 441866 w 2595600"/>
                <a:gd name="connsiteY45" fmla="*/ 2278040 h 2596381"/>
                <a:gd name="connsiteX46" fmla="*/ 357005 w 2595600"/>
                <a:gd name="connsiteY46" fmla="*/ 2196264 h 2596381"/>
                <a:gd name="connsiteX47" fmla="*/ 406751 w 2595600"/>
                <a:gd name="connsiteY47" fmla="*/ 2073601 h 2596381"/>
                <a:gd name="connsiteX48" fmla="*/ 374562 w 2595600"/>
                <a:gd name="connsiteY48" fmla="*/ 1974301 h 2596381"/>
                <a:gd name="connsiteX49" fmla="*/ 158019 w 2595600"/>
                <a:gd name="connsiteY49" fmla="*/ 1924652 h 2596381"/>
                <a:gd name="connsiteX50" fmla="*/ 105345 w 2595600"/>
                <a:gd name="connsiteY50" fmla="*/ 1819512 h 2596381"/>
                <a:gd name="connsiteX51" fmla="*/ 204839 w 2595600"/>
                <a:gd name="connsiteY51" fmla="*/ 1664722 h 2596381"/>
                <a:gd name="connsiteX52" fmla="*/ 198987 w 2595600"/>
                <a:gd name="connsiteY52" fmla="*/ 1617993 h 2596381"/>
                <a:gd name="connsiteX53" fmla="*/ 11705 w 2595600"/>
                <a:gd name="connsiteY53" fmla="*/ 1498250 h 2596381"/>
                <a:gd name="connsiteX54" fmla="*/ 0 w 2595600"/>
                <a:gd name="connsiteY54" fmla="*/ 1381427 h 2596381"/>
                <a:gd name="connsiteX55" fmla="*/ 155093 w 2595600"/>
                <a:gd name="connsiteY55" fmla="*/ 1223717 h 2596381"/>
                <a:gd name="connsiteX56" fmla="*/ 158019 w 2595600"/>
                <a:gd name="connsiteY56" fmla="*/ 1212034 h 2596381"/>
                <a:gd name="connsiteX57" fmla="*/ 20484 w 2595600"/>
                <a:gd name="connsiteY57" fmla="*/ 1048483 h 2596381"/>
                <a:gd name="connsiteX58" fmla="*/ 49746 w 2595600"/>
                <a:gd name="connsiteY58" fmla="*/ 934581 h 2596381"/>
                <a:gd name="connsiteX59" fmla="*/ 251659 w 2595600"/>
                <a:gd name="connsiteY59" fmla="*/ 838202 h 2596381"/>
                <a:gd name="connsiteX60" fmla="*/ 263364 w 2595600"/>
                <a:gd name="connsiteY60" fmla="*/ 771029 h 2596381"/>
                <a:gd name="connsiteX61" fmla="*/ 184355 w 2595600"/>
                <a:gd name="connsiteY61" fmla="*/ 627921 h 2596381"/>
                <a:gd name="connsiteX62" fmla="*/ 248733 w 2595600"/>
                <a:gd name="connsiteY62" fmla="*/ 528622 h 2596381"/>
                <a:gd name="connsiteX63" fmla="*/ 471129 w 2595600"/>
                <a:gd name="connsiteY63" fmla="*/ 508178 h 2596381"/>
                <a:gd name="connsiteX64" fmla="*/ 517949 w 2595600"/>
                <a:gd name="connsiteY64" fmla="*/ 391356 h 2596381"/>
                <a:gd name="connsiteX65" fmla="*/ 479908 w 2595600"/>
                <a:gd name="connsiteY65" fmla="*/ 286215 h 2596381"/>
                <a:gd name="connsiteX66" fmla="*/ 576475 w 2595600"/>
                <a:gd name="connsiteY66" fmla="*/ 219042 h 2596381"/>
                <a:gd name="connsiteX67" fmla="*/ 790092 w 2595600"/>
                <a:gd name="connsiteY67" fmla="*/ 274533 h 2596381"/>
                <a:gd name="connsiteX68" fmla="*/ 886659 w 2595600"/>
                <a:gd name="connsiteY68" fmla="*/ 122664 h 2596381"/>
                <a:gd name="connsiteX69" fmla="*/ 877880 w 2595600"/>
                <a:gd name="connsiteY69" fmla="*/ 70094 h 2596381"/>
                <a:gd name="connsiteX70" fmla="*/ 989079 w 2595600"/>
                <a:gd name="connsiteY70" fmla="*/ 35047 h 2596381"/>
                <a:gd name="connsiteX71" fmla="*/ 1173434 w 2595600"/>
                <a:gd name="connsiteY71" fmla="*/ 163552 h 2596381"/>
                <a:gd name="connsiteX72" fmla="*/ 1322674 w 2595600"/>
                <a:gd name="connsiteY72" fmla="*/ 0 h 25963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</a:cxnLst>
              <a:rect l="l" t="t" r="r" b="b"/>
              <a:pathLst>
                <a:path w="2595600" h="2596381">
                  <a:moveTo>
                    <a:pt x="1322674" y="0"/>
                  </a:moveTo>
                  <a:cubicBezTo>
                    <a:pt x="1363642" y="0"/>
                    <a:pt x="1401683" y="2921"/>
                    <a:pt x="1439724" y="8762"/>
                  </a:cubicBezTo>
                  <a:cubicBezTo>
                    <a:pt x="1439724" y="14603"/>
                    <a:pt x="1439724" y="20444"/>
                    <a:pt x="1439724" y="26285"/>
                  </a:cubicBezTo>
                  <a:cubicBezTo>
                    <a:pt x="1439724" y="102220"/>
                    <a:pt x="1492397" y="172313"/>
                    <a:pt x="1568480" y="189837"/>
                  </a:cubicBezTo>
                  <a:cubicBezTo>
                    <a:pt x="1650416" y="210281"/>
                    <a:pt x="1735278" y="166472"/>
                    <a:pt x="1767467" y="87617"/>
                  </a:cubicBezTo>
                  <a:cubicBezTo>
                    <a:pt x="1782098" y="93458"/>
                    <a:pt x="1820139" y="108061"/>
                    <a:pt x="1820139" y="108061"/>
                  </a:cubicBezTo>
                  <a:cubicBezTo>
                    <a:pt x="1820139" y="108061"/>
                    <a:pt x="1855254" y="125584"/>
                    <a:pt x="1875738" y="134346"/>
                  </a:cubicBezTo>
                  <a:cubicBezTo>
                    <a:pt x="1864033" y="157711"/>
                    <a:pt x="1858180" y="183996"/>
                    <a:pt x="1858180" y="207360"/>
                  </a:cubicBezTo>
                  <a:cubicBezTo>
                    <a:pt x="1858180" y="262851"/>
                    <a:pt x="1884517" y="315421"/>
                    <a:pt x="1931337" y="350468"/>
                  </a:cubicBezTo>
                  <a:cubicBezTo>
                    <a:pt x="2004495" y="397197"/>
                    <a:pt x="2098135" y="382594"/>
                    <a:pt x="2153734" y="321262"/>
                  </a:cubicBezTo>
                  <a:cubicBezTo>
                    <a:pt x="2182996" y="344627"/>
                    <a:pt x="2212259" y="373832"/>
                    <a:pt x="2238595" y="403038"/>
                  </a:cubicBezTo>
                  <a:cubicBezTo>
                    <a:pt x="2206407" y="435164"/>
                    <a:pt x="2185923" y="478973"/>
                    <a:pt x="2185923" y="522781"/>
                  </a:cubicBezTo>
                  <a:cubicBezTo>
                    <a:pt x="2185923" y="557828"/>
                    <a:pt x="2197628" y="592875"/>
                    <a:pt x="2218112" y="622080"/>
                  </a:cubicBezTo>
                  <a:cubicBezTo>
                    <a:pt x="2270784" y="692174"/>
                    <a:pt x="2364426" y="712618"/>
                    <a:pt x="2437582" y="671730"/>
                  </a:cubicBezTo>
                  <a:cubicBezTo>
                    <a:pt x="2455140" y="706777"/>
                    <a:pt x="2472698" y="741823"/>
                    <a:pt x="2490255" y="776870"/>
                  </a:cubicBezTo>
                  <a:cubicBezTo>
                    <a:pt x="2425877" y="806076"/>
                    <a:pt x="2387836" y="864487"/>
                    <a:pt x="2387836" y="931660"/>
                  </a:cubicBezTo>
                  <a:cubicBezTo>
                    <a:pt x="2387836" y="946263"/>
                    <a:pt x="2390762" y="963786"/>
                    <a:pt x="2396614" y="978389"/>
                  </a:cubicBezTo>
                  <a:cubicBezTo>
                    <a:pt x="2420025" y="1060165"/>
                    <a:pt x="2499034" y="1109815"/>
                    <a:pt x="2583895" y="1098132"/>
                  </a:cubicBezTo>
                  <a:cubicBezTo>
                    <a:pt x="2589748" y="1136100"/>
                    <a:pt x="2592674" y="1174067"/>
                    <a:pt x="2595600" y="1214955"/>
                  </a:cubicBezTo>
                  <a:cubicBezTo>
                    <a:pt x="2510739" y="1220796"/>
                    <a:pt x="2443435" y="1287969"/>
                    <a:pt x="2437582" y="1372665"/>
                  </a:cubicBezTo>
                  <a:cubicBezTo>
                    <a:pt x="2437582" y="1375586"/>
                    <a:pt x="2437582" y="1381427"/>
                    <a:pt x="2437582" y="1384348"/>
                  </a:cubicBezTo>
                  <a:cubicBezTo>
                    <a:pt x="2437582" y="1463203"/>
                    <a:pt x="2496108" y="1533296"/>
                    <a:pt x="2575117" y="1547899"/>
                  </a:cubicBezTo>
                  <a:cubicBezTo>
                    <a:pt x="2566338" y="1585866"/>
                    <a:pt x="2557559" y="1623834"/>
                    <a:pt x="2545854" y="1664722"/>
                  </a:cubicBezTo>
                  <a:cubicBezTo>
                    <a:pt x="2463919" y="1641357"/>
                    <a:pt x="2379057" y="1679324"/>
                    <a:pt x="2343941" y="1758180"/>
                  </a:cubicBezTo>
                  <a:cubicBezTo>
                    <a:pt x="2335162" y="1778624"/>
                    <a:pt x="2329310" y="1801988"/>
                    <a:pt x="2329310" y="1825353"/>
                  </a:cubicBezTo>
                  <a:cubicBezTo>
                    <a:pt x="2329310" y="1883764"/>
                    <a:pt x="2358572" y="1939255"/>
                    <a:pt x="2411246" y="1971381"/>
                  </a:cubicBezTo>
                  <a:cubicBezTo>
                    <a:pt x="2387836" y="2006428"/>
                    <a:pt x="2367352" y="2038554"/>
                    <a:pt x="2346867" y="2067759"/>
                  </a:cubicBezTo>
                  <a:cubicBezTo>
                    <a:pt x="2276637" y="2018110"/>
                    <a:pt x="2182996" y="2026872"/>
                    <a:pt x="2124471" y="2088203"/>
                  </a:cubicBezTo>
                  <a:cubicBezTo>
                    <a:pt x="2092283" y="2120330"/>
                    <a:pt x="2077651" y="2161217"/>
                    <a:pt x="2077651" y="2205026"/>
                  </a:cubicBezTo>
                  <a:cubicBezTo>
                    <a:pt x="2077651" y="2242993"/>
                    <a:pt x="2089356" y="2278040"/>
                    <a:pt x="2112766" y="2310166"/>
                  </a:cubicBezTo>
                  <a:cubicBezTo>
                    <a:pt x="2083504" y="2333531"/>
                    <a:pt x="2051315" y="2356895"/>
                    <a:pt x="2019126" y="2380260"/>
                  </a:cubicBezTo>
                  <a:cubicBezTo>
                    <a:pt x="1972306" y="2310166"/>
                    <a:pt x="1878664" y="2283881"/>
                    <a:pt x="1802582" y="2321848"/>
                  </a:cubicBezTo>
                  <a:cubicBezTo>
                    <a:pt x="1744057" y="2351054"/>
                    <a:pt x="1708941" y="2412386"/>
                    <a:pt x="1708941" y="2473718"/>
                  </a:cubicBezTo>
                  <a:cubicBezTo>
                    <a:pt x="1708941" y="2491241"/>
                    <a:pt x="1711868" y="2508765"/>
                    <a:pt x="1717720" y="2526288"/>
                  </a:cubicBezTo>
                  <a:cubicBezTo>
                    <a:pt x="1679679" y="2540891"/>
                    <a:pt x="1641637" y="2552573"/>
                    <a:pt x="1606522" y="2561335"/>
                  </a:cubicBezTo>
                  <a:cubicBezTo>
                    <a:pt x="1583111" y="2479559"/>
                    <a:pt x="1507028" y="2424068"/>
                    <a:pt x="1422167" y="2432830"/>
                  </a:cubicBezTo>
                  <a:cubicBezTo>
                    <a:pt x="1337305" y="2441592"/>
                    <a:pt x="1272926" y="2514606"/>
                    <a:pt x="1270000" y="2596381"/>
                  </a:cubicBezTo>
                  <a:cubicBezTo>
                    <a:pt x="1231959" y="2596381"/>
                    <a:pt x="1193917" y="2593461"/>
                    <a:pt x="1152950" y="2590540"/>
                  </a:cubicBezTo>
                  <a:cubicBezTo>
                    <a:pt x="1155876" y="2584699"/>
                    <a:pt x="1155876" y="2578858"/>
                    <a:pt x="1155876" y="2573017"/>
                  </a:cubicBezTo>
                  <a:cubicBezTo>
                    <a:pt x="1155876" y="2497082"/>
                    <a:pt x="1103203" y="2426989"/>
                    <a:pt x="1027121" y="2406545"/>
                  </a:cubicBezTo>
                  <a:cubicBezTo>
                    <a:pt x="942259" y="2386101"/>
                    <a:pt x="860323" y="2432830"/>
                    <a:pt x="828134" y="2508765"/>
                  </a:cubicBezTo>
                  <a:cubicBezTo>
                    <a:pt x="810576" y="2502923"/>
                    <a:pt x="772535" y="2488321"/>
                    <a:pt x="772535" y="2488321"/>
                  </a:cubicBezTo>
                  <a:cubicBezTo>
                    <a:pt x="772535" y="2488321"/>
                    <a:pt x="737420" y="2470797"/>
                    <a:pt x="719862" y="2462036"/>
                  </a:cubicBezTo>
                  <a:cubicBezTo>
                    <a:pt x="731567" y="2438671"/>
                    <a:pt x="737420" y="2415307"/>
                    <a:pt x="737420" y="2389021"/>
                  </a:cubicBezTo>
                  <a:cubicBezTo>
                    <a:pt x="737420" y="2333531"/>
                    <a:pt x="711083" y="2280961"/>
                    <a:pt x="661337" y="2248834"/>
                  </a:cubicBezTo>
                  <a:cubicBezTo>
                    <a:pt x="591107" y="2199185"/>
                    <a:pt x="497465" y="2213788"/>
                    <a:pt x="441866" y="2278040"/>
                  </a:cubicBezTo>
                  <a:cubicBezTo>
                    <a:pt x="412604" y="2251755"/>
                    <a:pt x="383341" y="2222549"/>
                    <a:pt x="357005" y="2196264"/>
                  </a:cubicBezTo>
                  <a:cubicBezTo>
                    <a:pt x="389194" y="2161217"/>
                    <a:pt x="406751" y="2117409"/>
                    <a:pt x="406751" y="2073601"/>
                  </a:cubicBezTo>
                  <a:cubicBezTo>
                    <a:pt x="406751" y="2038554"/>
                    <a:pt x="397972" y="2003507"/>
                    <a:pt x="374562" y="1974301"/>
                  </a:cubicBezTo>
                  <a:cubicBezTo>
                    <a:pt x="324816" y="1904208"/>
                    <a:pt x="231175" y="1886685"/>
                    <a:pt x="158019" y="1924652"/>
                  </a:cubicBezTo>
                  <a:cubicBezTo>
                    <a:pt x="140460" y="1892526"/>
                    <a:pt x="122903" y="1857479"/>
                    <a:pt x="105345" y="1819512"/>
                  </a:cubicBezTo>
                  <a:cubicBezTo>
                    <a:pt x="166798" y="1793226"/>
                    <a:pt x="204839" y="1731895"/>
                    <a:pt x="204839" y="1664722"/>
                  </a:cubicBezTo>
                  <a:cubicBezTo>
                    <a:pt x="204839" y="1650119"/>
                    <a:pt x="204839" y="1635516"/>
                    <a:pt x="198987" y="1617993"/>
                  </a:cubicBezTo>
                  <a:cubicBezTo>
                    <a:pt x="175577" y="1536217"/>
                    <a:pt x="93640" y="1486567"/>
                    <a:pt x="11705" y="1498250"/>
                  </a:cubicBezTo>
                  <a:cubicBezTo>
                    <a:pt x="5852" y="1463203"/>
                    <a:pt x="2926" y="1425235"/>
                    <a:pt x="0" y="1381427"/>
                  </a:cubicBezTo>
                  <a:cubicBezTo>
                    <a:pt x="81935" y="1375586"/>
                    <a:pt x="149239" y="1308413"/>
                    <a:pt x="155093" y="1223717"/>
                  </a:cubicBezTo>
                  <a:cubicBezTo>
                    <a:pt x="155093" y="1220796"/>
                    <a:pt x="158019" y="1217875"/>
                    <a:pt x="158019" y="1212034"/>
                  </a:cubicBezTo>
                  <a:cubicBezTo>
                    <a:pt x="158019" y="1133179"/>
                    <a:pt x="99493" y="1063086"/>
                    <a:pt x="20484" y="1048483"/>
                  </a:cubicBezTo>
                  <a:cubicBezTo>
                    <a:pt x="29262" y="1004674"/>
                    <a:pt x="38041" y="969627"/>
                    <a:pt x="49746" y="934581"/>
                  </a:cubicBezTo>
                  <a:cubicBezTo>
                    <a:pt x="128755" y="955025"/>
                    <a:pt x="216544" y="917057"/>
                    <a:pt x="251659" y="838202"/>
                  </a:cubicBezTo>
                  <a:cubicBezTo>
                    <a:pt x="260438" y="817758"/>
                    <a:pt x="263364" y="794394"/>
                    <a:pt x="263364" y="771029"/>
                  </a:cubicBezTo>
                  <a:cubicBezTo>
                    <a:pt x="263364" y="712618"/>
                    <a:pt x="234102" y="660048"/>
                    <a:pt x="184355" y="627921"/>
                  </a:cubicBezTo>
                  <a:cubicBezTo>
                    <a:pt x="201913" y="595795"/>
                    <a:pt x="225323" y="563669"/>
                    <a:pt x="248733" y="528622"/>
                  </a:cubicBezTo>
                  <a:cubicBezTo>
                    <a:pt x="318963" y="578272"/>
                    <a:pt x="412604" y="569510"/>
                    <a:pt x="471129" y="508178"/>
                  </a:cubicBezTo>
                  <a:cubicBezTo>
                    <a:pt x="503318" y="476052"/>
                    <a:pt x="517949" y="435164"/>
                    <a:pt x="517949" y="391356"/>
                  </a:cubicBezTo>
                  <a:cubicBezTo>
                    <a:pt x="517949" y="356309"/>
                    <a:pt x="506244" y="318342"/>
                    <a:pt x="479908" y="286215"/>
                  </a:cubicBezTo>
                  <a:cubicBezTo>
                    <a:pt x="515023" y="259930"/>
                    <a:pt x="544286" y="239486"/>
                    <a:pt x="576475" y="219042"/>
                  </a:cubicBezTo>
                  <a:cubicBezTo>
                    <a:pt x="623295" y="286215"/>
                    <a:pt x="714010" y="312501"/>
                    <a:pt x="790092" y="274533"/>
                  </a:cubicBezTo>
                  <a:cubicBezTo>
                    <a:pt x="851544" y="245328"/>
                    <a:pt x="886659" y="183996"/>
                    <a:pt x="886659" y="122664"/>
                  </a:cubicBezTo>
                  <a:cubicBezTo>
                    <a:pt x="886659" y="105141"/>
                    <a:pt x="883733" y="87617"/>
                    <a:pt x="877880" y="70094"/>
                  </a:cubicBezTo>
                  <a:cubicBezTo>
                    <a:pt x="912996" y="58411"/>
                    <a:pt x="951038" y="46729"/>
                    <a:pt x="989079" y="35047"/>
                  </a:cubicBezTo>
                  <a:cubicBezTo>
                    <a:pt x="1009563" y="116823"/>
                    <a:pt x="1088572" y="172313"/>
                    <a:pt x="1173434" y="163552"/>
                  </a:cubicBezTo>
                  <a:cubicBezTo>
                    <a:pt x="1258295" y="154790"/>
                    <a:pt x="1319748" y="84697"/>
                    <a:pt x="1322674" y="0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rtlCol="0" anchor="ctr">
              <a:noAutofit/>
            </a:bodyPr>
            <a:lstStyle/>
            <a:p>
              <a:pPr algn="ctr">
                <a:defRPr/>
              </a:pPr>
              <a:endParaRPr lang="zh-CN" altLang="en-US" kern="0" dirty="0">
                <a:solidFill>
                  <a:schemeClr val="bg1"/>
                </a:solidFill>
                <a:latin typeface="微软雅黑 Light" panose="020B0502040204020203" charset="-122"/>
                <a:ea typeface="微软雅黑 Light" panose="020B0502040204020203" charset="-122"/>
              </a:endParaRPr>
            </a:p>
          </p:txBody>
        </p:sp>
        <p:sp>
          <p:nvSpPr>
            <p:cNvPr id="61" name="椭圆 60"/>
            <p:cNvSpPr/>
            <p:nvPr/>
          </p:nvSpPr>
          <p:spPr>
            <a:xfrm>
              <a:off x="4896642" y="2480722"/>
              <a:ext cx="1724690" cy="172468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>
              <a:outerShdw blurRad="152400" dist="114300" dir="2700000" algn="tl" rotWithShape="0">
                <a:prstClr val="black">
                  <a:alpha val="20000"/>
                </a:prstClr>
              </a:outerShdw>
            </a:effectLst>
          </p:spPr>
          <p:txBody>
            <a:bodyPr rtlCol="0" anchor="ctr"/>
            <a:lstStyle/>
            <a:p>
              <a:pPr algn="ctr">
                <a:defRPr/>
              </a:pPr>
              <a:endParaRPr lang="zh-CN" altLang="en-US" kern="0" dirty="0">
                <a:solidFill>
                  <a:schemeClr val="bg1"/>
                </a:solidFill>
                <a:latin typeface="Impact" panose="020B0806030902050204" pitchFamily="34" charset="0"/>
                <a:ea typeface="微软雅黑 Light" panose="020B0502040204020203" charset="-122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5246604" y="242206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重点</a:t>
            </a:r>
            <a:endParaRPr lang="en-US" altLang="zh-CN" sz="2400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zh-CN" altLang="en-US" sz="24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3" name="文本框 62"/>
          <p:cNvSpPr txBox="1"/>
          <p:nvPr/>
        </p:nvSpPr>
        <p:spPr>
          <a:xfrm>
            <a:off x="7167336" y="309846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一般</a:t>
            </a:r>
            <a:endParaRPr lang="en-US" altLang="zh-CN" sz="2400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zh-CN" altLang="en-US" sz="24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4" name="文本框 63"/>
          <p:cNvSpPr txBox="1"/>
          <p:nvPr/>
        </p:nvSpPr>
        <p:spPr>
          <a:xfrm>
            <a:off x="5636382" y="4401488"/>
            <a:ext cx="80021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其它</a:t>
            </a:r>
            <a:endParaRPr lang="en-US" altLang="zh-CN" sz="2400" kern="0" dirty="0">
              <a:solidFill>
                <a:schemeClr val="bg1"/>
              </a:solidFill>
              <a:cs typeface="+mn-ea"/>
              <a:sym typeface="+mn-lt"/>
            </a:endParaRPr>
          </a:p>
          <a:p>
            <a:pPr lvl="0">
              <a:defRPr/>
            </a:pPr>
            <a:r>
              <a:rPr lang="zh-CN" altLang="en-US" sz="2400" kern="0" dirty="0">
                <a:solidFill>
                  <a:schemeClr val="bg1"/>
                </a:solidFill>
                <a:cs typeface="+mn-ea"/>
                <a:sym typeface="+mn-lt"/>
              </a:rPr>
              <a:t>工作</a:t>
            </a:r>
            <a:endParaRPr lang="zh-CN" altLang="en-US" sz="2400" kern="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147657" y="2008038"/>
            <a:ext cx="3293296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sp>
        <p:nvSpPr>
          <p:cNvPr id="66" name="矩形 65"/>
          <p:cNvSpPr/>
          <p:nvPr/>
        </p:nvSpPr>
        <p:spPr>
          <a:xfrm>
            <a:off x="8387056" y="1334777"/>
            <a:ext cx="3256303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sp>
        <p:nvSpPr>
          <p:cNvPr id="67" name="矩形 66"/>
          <p:cNvSpPr/>
          <p:nvPr/>
        </p:nvSpPr>
        <p:spPr>
          <a:xfrm>
            <a:off x="1147657" y="4615543"/>
            <a:ext cx="3293296" cy="13465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述职报告要讲真话、讲实话、讲心里话，以诚感人。无论称职与否都要与事实相符。要正确处理个人与集体、主观与客观的关系，要分清功过是非。</a:t>
            </a:r>
            <a:endParaRPr lang="zh-CN" altLang="en-US" sz="1400" dirty="0"/>
          </a:p>
        </p:txBody>
      </p:sp>
      <p:cxnSp>
        <p:nvCxnSpPr>
          <p:cNvPr id="3" name="直接连接符 2"/>
          <p:cNvCxnSpPr/>
          <p:nvPr/>
        </p:nvCxnSpPr>
        <p:spPr>
          <a:xfrm flipH="1">
            <a:off x="1249680" y="1897380"/>
            <a:ext cx="3611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连接符 67"/>
          <p:cNvCxnSpPr/>
          <p:nvPr/>
        </p:nvCxnSpPr>
        <p:spPr>
          <a:xfrm flipH="1">
            <a:off x="1249680" y="4546815"/>
            <a:ext cx="361188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>
            <a:off x="8483589" y="2873341"/>
            <a:ext cx="3159771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4340626" y="2314670"/>
            <a:ext cx="3460194" cy="3460194"/>
            <a:chOff x="4365903" y="1994629"/>
            <a:chExt cx="3460194" cy="3460194"/>
          </a:xfrm>
        </p:grpSpPr>
        <p:sp>
          <p:nvSpPr>
            <p:cNvPr id="80" name="椭圆 79"/>
            <p:cNvSpPr/>
            <p:nvPr/>
          </p:nvSpPr>
          <p:spPr>
            <a:xfrm>
              <a:off x="4365903" y="1994629"/>
              <a:ext cx="3460194" cy="3460194"/>
            </a:xfrm>
            <a:prstGeom prst="ellipse">
              <a:avLst/>
            </a:prstGeom>
            <a:no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9" name="椭圆 78"/>
            <p:cNvSpPr/>
            <p:nvPr/>
          </p:nvSpPr>
          <p:spPr>
            <a:xfrm>
              <a:off x="4715768" y="2344494"/>
              <a:ext cx="2760464" cy="2760464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椭圆 6"/>
            <p:cNvSpPr/>
            <p:nvPr/>
          </p:nvSpPr>
          <p:spPr>
            <a:xfrm>
              <a:off x="5115939" y="2744665"/>
              <a:ext cx="1960122" cy="1960122"/>
            </a:xfrm>
            <a:prstGeom prst="ellipse">
              <a:avLst/>
            </a:prstGeom>
            <a:solidFill>
              <a:schemeClr val="bg1">
                <a:lumMod val="85000"/>
                <a:alpha val="34000"/>
              </a:schemeClr>
            </a:solidFill>
            <a:ln>
              <a:solidFill>
                <a:schemeClr val="bg1">
                  <a:lumMod val="9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MH_Title_1"/>
            <p:cNvSpPr/>
            <p:nvPr>
              <p:custDataLst>
                <p:tags r:id="rId1"/>
              </p:custDataLst>
            </p:nvPr>
          </p:nvSpPr>
          <p:spPr>
            <a:xfrm>
              <a:off x="5664308" y="3293034"/>
              <a:ext cx="863384" cy="863384"/>
            </a:xfrm>
            <a:prstGeom prst="ellipse">
              <a:avLst/>
            </a:prstGeom>
            <a:solidFill>
              <a:srgbClr val="C00000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ea typeface="微软雅黑" panose="020B0503020204020204" charset="-122"/>
                </a:defRPr>
              </a:lvl9pPr>
            </a:lstStyle>
            <a:p>
              <a:pPr algn="ctr" eaLnBrk="1" hangingPunct="1">
                <a:defRPr/>
              </a:pPr>
              <a:endParaRPr lang="zh-CN" altLang="en-US" sz="1400" dirty="0">
                <a:solidFill>
                  <a:srgbClr val="3B3B3B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1120140" y="170495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/>
              <a:t>目标展望</a:t>
            </a:r>
            <a:endParaRPr lang="zh-CN" altLang="en-US" sz="2800" b="1" dirty="0"/>
          </a:p>
        </p:txBody>
      </p:sp>
      <p:sp>
        <p:nvSpPr>
          <p:cNvPr id="70" name="MH_Other_1"/>
          <p:cNvSpPr/>
          <p:nvPr>
            <p:custDataLst>
              <p:tags r:id="rId2"/>
            </p:custDataLst>
          </p:nvPr>
        </p:nvSpPr>
        <p:spPr>
          <a:xfrm rot="17243473" flipV="1">
            <a:off x="4400634" y="4620443"/>
            <a:ext cx="2098504" cy="1514920"/>
          </a:xfrm>
          <a:prstGeom prst="swooshArrow">
            <a:avLst>
              <a:gd name="adj1" fmla="val 18690"/>
              <a:gd name="adj2" fmla="val 29712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1" name="MH_Other_2"/>
          <p:cNvSpPr/>
          <p:nvPr>
            <p:custDataLst>
              <p:tags r:id="rId3"/>
            </p:custDataLst>
          </p:nvPr>
        </p:nvSpPr>
        <p:spPr>
          <a:xfrm rot="10020000" flipV="1">
            <a:off x="6625576" y="3243734"/>
            <a:ext cx="2100502" cy="1514920"/>
          </a:xfrm>
          <a:prstGeom prst="swooshArrow">
            <a:avLst>
              <a:gd name="adj1" fmla="val 18690"/>
              <a:gd name="adj2" fmla="val 29712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" name="MH_Other_3"/>
          <p:cNvSpPr/>
          <p:nvPr>
            <p:custDataLst>
              <p:tags r:id="rId4"/>
            </p:custDataLst>
          </p:nvPr>
        </p:nvSpPr>
        <p:spPr>
          <a:xfrm rot="2820000" flipV="1">
            <a:off x="4136822" y="2250132"/>
            <a:ext cx="2100502" cy="1516919"/>
          </a:xfrm>
          <a:prstGeom prst="swooshArrow">
            <a:avLst>
              <a:gd name="adj1" fmla="val 18690"/>
              <a:gd name="adj2" fmla="val 29712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" name="target_126420"/>
          <p:cNvSpPr>
            <a:spLocks noChangeAspect="1"/>
          </p:cNvSpPr>
          <p:nvPr/>
        </p:nvSpPr>
        <p:spPr bwMode="auto">
          <a:xfrm>
            <a:off x="5797749" y="3786855"/>
            <a:ext cx="545947" cy="544924"/>
          </a:xfrm>
          <a:custGeom>
            <a:avLst/>
            <a:gdLst>
              <a:gd name="connsiteX0" fmla="*/ 290910 w 605702"/>
              <a:gd name="connsiteY0" fmla="*/ 156336 h 604568"/>
              <a:gd name="connsiteX1" fmla="*/ 335849 w 605702"/>
              <a:gd name="connsiteY1" fmla="*/ 164992 h 604568"/>
              <a:gd name="connsiteX2" fmla="*/ 288310 w 605702"/>
              <a:gd name="connsiteY2" fmla="*/ 212456 h 604568"/>
              <a:gd name="connsiteX3" fmla="*/ 203632 w 605702"/>
              <a:gd name="connsiteY3" fmla="*/ 244717 h 604568"/>
              <a:gd name="connsiteX4" fmla="*/ 203632 w 605702"/>
              <a:gd name="connsiteY4" fmla="*/ 401388 h 604568"/>
              <a:gd name="connsiteX5" fmla="*/ 360547 w 605702"/>
              <a:gd name="connsiteY5" fmla="*/ 401388 h 604568"/>
              <a:gd name="connsiteX6" fmla="*/ 392859 w 605702"/>
              <a:gd name="connsiteY6" fmla="*/ 316749 h 604568"/>
              <a:gd name="connsiteX7" fmla="*/ 440397 w 605702"/>
              <a:gd name="connsiteY7" fmla="*/ 269284 h 604568"/>
              <a:gd name="connsiteX8" fmla="*/ 400287 w 605702"/>
              <a:gd name="connsiteY8" fmla="*/ 441065 h 604568"/>
              <a:gd name="connsiteX9" fmla="*/ 163892 w 605702"/>
              <a:gd name="connsiteY9" fmla="*/ 441065 h 604568"/>
              <a:gd name="connsiteX10" fmla="*/ 163892 w 605702"/>
              <a:gd name="connsiteY10" fmla="*/ 205040 h 604568"/>
              <a:gd name="connsiteX11" fmla="*/ 290910 w 605702"/>
              <a:gd name="connsiteY11" fmla="*/ 156336 h 604568"/>
              <a:gd name="connsiteX12" fmla="*/ 246542 w 605702"/>
              <a:gd name="connsiteY12" fmla="*/ 43775 h 604568"/>
              <a:gd name="connsiteX13" fmla="*/ 422196 w 605702"/>
              <a:gd name="connsiteY13" fmla="*/ 78723 h 604568"/>
              <a:gd name="connsiteX14" fmla="*/ 376794 w 605702"/>
              <a:gd name="connsiteY14" fmla="*/ 124054 h 604568"/>
              <a:gd name="connsiteX15" fmla="*/ 126109 w 605702"/>
              <a:gd name="connsiteY15" fmla="*/ 167345 h 604568"/>
              <a:gd name="connsiteX16" fmla="*/ 126109 w 605702"/>
              <a:gd name="connsiteY16" fmla="*/ 478820 h 604568"/>
              <a:gd name="connsiteX17" fmla="*/ 438073 w 605702"/>
              <a:gd name="connsiteY17" fmla="*/ 478820 h 604568"/>
              <a:gd name="connsiteX18" fmla="*/ 481432 w 605702"/>
              <a:gd name="connsiteY18" fmla="*/ 228527 h 604568"/>
              <a:gd name="connsiteX19" fmla="*/ 526741 w 605702"/>
              <a:gd name="connsiteY19" fmla="*/ 183011 h 604568"/>
              <a:gd name="connsiteX20" fmla="*/ 481432 w 605702"/>
              <a:gd name="connsiteY20" fmla="*/ 522111 h 604568"/>
              <a:gd name="connsiteX21" fmla="*/ 82657 w 605702"/>
              <a:gd name="connsiteY21" fmla="*/ 522111 h 604568"/>
              <a:gd name="connsiteX22" fmla="*/ 82657 w 605702"/>
              <a:gd name="connsiteY22" fmla="*/ 123961 h 604568"/>
              <a:gd name="connsiteX23" fmla="*/ 246542 w 605702"/>
              <a:gd name="connsiteY23" fmla="*/ 43775 h 604568"/>
              <a:gd name="connsiteX24" fmla="*/ 536061 w 605702"/>
              <a:gd name="connsiteY24" fmla="*/ 0 h 604568"/>
              <a:gd name="connsiteX25" fmla="*/ 544232 w 605702"/>
              <a:gd name="connsiteY25" fmla="*/ 61368 h 604568"/>
              <a:gd name="connsiteX26" fmla="*/ 605702 w 605702"/>
              <a:gd name="connsiteY26" fmla="*/ 69526 h 604568"/>
              <a:gd name="connsiteX27" fmla="*/ 524361 w 605702"/>
              <a:gd name="connsiteY27" fmla="*/ 150732 h 604568"/>
              <a:gd name="connsiteX28" fmla="*/ 498361 w 605702"/>
              <a:gd name="connsiteY28" fmla="*/ 147302 h 604568"/>
              <a:gd name="connsiteX29" fmla="*/ 337721 w 605702"/>
              <a:gd name="connsiteY29" fmla="*/ 307767 h 604568"/>
              <a:gd name="connsiteX30" fmla="*/ 339764 w 605702"/>
              <a:gd name="connsiteY30" fmla="*/ 323063 h 604568"/>
              <a:gd name="connsiteX31" fmla="*/ 282101 w 605702"/>
              <a:gd name="connsiteY31" fmla="*/ 380630 h 604568"/>
              <a:gd name="connsiteX32" fmla="*/ 224437 w 605702"/>
              <a:gd name="connsiteY32" fmla="*/ 323063 h 604568"/>
              <a:gd name="connsiteX33" fmla="*/ 282101 w 605702"/>
              <a:gd name="connsiteY33" fmla="*/ 265495 h 604568"/>
              <a:gd name="connsiteX34" fmla="*/ 297422 w 605702"/>
              <a:gd name="connsiteY34" fmla="*/ 267535 h 604568"/>
              <a:gd name="connsiteX35" fmla="*/ 458155 w 605702"/>
              <a:gd name="connsiteY35" fmla="*/ 107162 h 604568"/>
              <a:gd name="connsiteX36" fmla="*/ 454719 w 605702"/>
              <a:gd name="connsiteY36" fmla="*/ 81206 h 6045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605702" h="604568">
                <a:moveTo>
                  <a:pt x="290910" y="156336"/>
                </a:moveTo>
                <a:cubicBezTo>
                  <a:pt x="306137" y="157147"/>
                  <a:pt x="321272" y="160032"/>
                  <a:pt x="335849" y="164992"/>
                </a:cubicBezTo>
                <a:lnTo>
                  <a:pt x="288310" y="212456"/>
                </a:lnTo>
                <a:cubicBezTo>
                  <a:pt x="257856" y="210695"/>
                  <a:pt x="226844" y="221449"/>
                  <a:pt x="203632" y="244717"/>
                </a:cubicBezTo>
                <a:cubicBezTo>
                  <a:pt x="160271" y="287918"/>
                  <a:pt x="160271" y="358187"/>
                  <a:pt x="203632" y="401388"/>
                </a:cubicBezTo>
                <a:cubicBezTo>
                  <a:pt x="246900" y="444680"/>
                  <a:pt x="317279" y="444680"/>
                  <a:pt x="360547" y="401388"/>
                </a:cubicBezTo>
                <a:cubicBezTo>
                  <a:pt x="383852" y="378211"/>
                  <a:pt x="394623" y="347156"/>
                  <a:pt x="392859" y="316749"/>
                </a:cubicBezTo>
                <a:lnTo>
                  <a:pt x="440397" y="269284"/>
                </a:lnTo>
                <a:cubicBezTo>
                  <a:pt x="460267" y="327595"/>
                  <a:pt x="446897" y="394620"/>
                  <a:pt x="400287" y="441065"/>
                </a:cubicBezTo>
                <a:cubicBezTo>
                  <a:pt x="335106" y="506236"/>
                  <a:pt x="229073" y="506236"/>
                  <a:pt x="163892" y="441065"/>
                </a:cubicBezTo>
                <a:cubicBezTo>
                  <a:pt x="98619" y="375987"/>
                  <a:pt x="98619" y="270118"/>
                  <a:pt x="163892" y="205040"/>
                </a:cubicBezTo>
                <a:cubicBezTo>
                  <a:pt x="198711" y="170137"/>
                  <a:pt x="245228" y="153902"/>
                  <a:pt x="290910" y="156336"/>
                </a:cubicBezTo>
                <a:close/>
                <a:moveTo>
                  <a:pt x="246542" y="43775"/>
                </a:moveTo>
                <a:cubicBezTo>
                  <a:pt x="306463" y="36243"/>
                  <a:pt x="368345" y="47900"/>
                  <a:pt x="422196" y="78723"/>
                </a:cubicBezTo>
                <a:lnTo>
                  <a:pt x="376794" y="124054"/>
                </a:lnTo>
                <a:cubicBezTo>
                  <a:pt x="294811" y="85305"/>
                  <a:pt x="193980" y="99581"/>
                  <a:pt x="126109" y="167345"/>
                </a:cubicBezTo>
                <a:cubicBezTo>
                  <a:pt x="39948" y="253371"/>
                  <a:pt x="39948" y="392793"/>
                  <a:pt x="126109" y="478820"/>
                </a:cubicBezTo>
                <a:cubicBezTo>
                  <a:pt x="212271" y="564846"/>
                  <a:pt x="351912" y="564846"/>
                  <a:pt x="438073" y="478820"/>
                </a:cubicBezTo>
                <a:cubicBezTo>
                  <a:pt x="505944" y="411055"/>
                  <a:pt x="520428" y="310382"/>
                  <a:pt x="481432" y="228527"/>
                </a:cubicBezTo>
                <a:lnTo>
                  <a:pt x="526741" y="183011"/>
                </a:lnTo>
                <a:cubicBezTo>
                  <a:pt x="588484" y="290544"/>
                  <a:pt x="573350" y="430244"/>
                  <a:pt x="481432" y="522111"/>
                </a:cubicBezTo>
                <a:cubicBezTo>
                  <a:pt x="371316" y="632054"/>
                  <a:pt x="192866" y="632054"/>
                  <a:pt x="82657" y="522111"/>
                </a:cubicBezTo>
                <a:cubicBezTo>
                  <a:pt x="-27552" y="412168"/>
                  <a:pt x="-27552" y="233997"/>
                  <a:pt x="82657" y="123961"/>
                </a:cubicBezTo>
                <a:cubicBezTo>
                  <a:pt x="128662" y="78028"/>
                  <a:pt x="186622" y="51307"/>
                  <a:pt x="246542" y="43775"/>
                </a:cubicBezTo>
                <a:close/>
                <a:moveTo>
                  <a:pt x="536061" y="0"/>
                </a:moveTo>
                <a:lnTo>
                  <a:pt x="544232" y="61368"/>
                </a:lnTo>
                <a:lnTo>
                  <a:pt x="605702" y="69526"/>
                </a:lnTo>
                <a:lnTo>
                  <a:pt x="524361" y="150732"/>
                </a:lnTo>
                <a:lnTo>
                  <a:pt x="498361" y="147302"/>
                </a:lnTo>
                <a:lnTo>
                  <a:pt x="337721" y="307767"/>
                </a:lnTo>
                <a:cubicBezTo>
                  <a:pt x="339021" y="312588"/>
                  <a:pt x="339764" y="317779"/>
                  <a:pt x="339764" y="323063"/>
                </a:cubicBezTo>
                <a:cubicBezTo>
                  <a:pt x="339764" y="354859"/>
                  <a:pt x="313950" y="380630"/>
                  <a:pt x="282101" y="380630"/>
                </a:cubicBezTo>
                <a:cubicBezTo>
                  <a:pt x="250251" y="380630"/>
                  <a:pt x="224437" y="354859"/>
                  <a:pt x="224437" y="323063"/>
                </a:cubicBezTo>
                <a:cubicBezTo>
                  <a:pt x="224437" y="291266"/>
                  <a:pt x="250251" y="265495"/>
                  <a:pt x="282101" y="265495"/>
                </a:cubicBezTo>
                <a:cubicBezTo>
                  <a:pt x="287393" y="265495"/>
                  <a:pt x="292500" y="266237"/>
                  <a:pt x="297422" y="267535"/>
                </a:cubicBezTo>
                <a:lnTo>
                  <a:pt x="458155" y="107162"/>
                </a:lnTo>
                <a:lnTo>
                  <a:pt x="454719" y="812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81" name="矩形 80"/>
          <p:cNvSpPr/>
          <p:nvPr/>
        </p:nvSpPr>
        <p:spPr>
          <a:xfrm>
            <a:off x="1120140" y="2176040"/>
            <a:ext cx="329329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</a:t>
            </a:r>
            <a:endParaRPr lang="zh-CN" altLang="en-US" sz="1400" dirty="0"/>
          </a:p>
        </p:txBody>
      </p:sp>
      <p:sp>
        <p:nvSpPr>
          <p:cNvPr id="82" name="矩形 81"/>
          <p:cNvSpPr/>
          <p:nvPr/>
        </p:nvSpPr>
        <p:spPr>
          <a:xfrm>
            <a:off x="8294026" y="2950844"/>
            <a:ext cx="329329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</a:t>
            </a:r>
            <a:endParaRPr lang="zh-CN" altLang="en-US" sz="1400" dirty="0"/>
          </a:p>
        </p:txBody>
      </p:sp>
      <p:sp>
        <p:nvSpPr>
          <p:cNvPr id="83" name="矩形 82"/>
          <p:cNvSpPr/>
          <p:nvPr/>
        </p:nvSpPr>
        <p:spPr>
          <a:xfrm>
            <a:off x="1452304" y="5141133"/>
            <a:ext cx="3293296" cy="7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400" dirty="0"/>
              <a:t>述职报告要讲真话、讲实话、讲心里话，以诚感人。</a:t>
            </a:r>
            <a:endParaRPr lang="zh-CN" altLang="en-US" sz="1400" dirty="0"/>
          </a:p>
        </p:txBody>
      </p:sp>
      <p:sp>
        <p:nvSpPr>
          <p:cNvPr id="84" name="矩形 83"/>
          <p:cNvSpPr/>
          <p:nvPr/>
        </p:nvSpPr>
        <p:spPr>
          <a:xfrm>
            <a:off x="4182656" y="976668"/>
            <a:ext cx="382668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b="1" dirty="0">
                <a:solidFill>
                  <a:srgbClr val="C00000"/>
                </a:solidFill>
              </a:rPr>
              <a:t>3</a:t>
            </a:r>
            <a:r>
              <a:rPr lang="zh-CN" altLang="en-US" sz="3600" b="1" dirty="0">
                <a:solidFill>
                  <a:srgbClr val="C00000"/>
                </a:solidFill>
              </a:rPr>
              <a:t>方携手</a:t>
            </a:r>
            <a:r>
              <a:rPr lang="en-US" altLang="zh-CN" sz="3600" b="1" dirty="0">
                <a:solidFill>
                  <a:srgbClr val="C00000"/>
                </a:solidFill>
              </a:rPr>
              <a:t>·</a:t>
            </a:r>
            <a:r>
              <a:rPr lang="zh-CN" altLang="en-US" sz="3600" b="1" dirty="0">
                <a:solidFill>
                  <a:srgbClr val="C00000"/>
                </a:solidFill>
              </a:rPr>
              <a:t>砥砺前行</a:t>
            </a:r>
            <a:endParaRPr lang="zh-CN" alt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99180" y="1965951"/>
            <a:ext cx="626395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b="1" dirty="0">
                <a:solidFill>
                  <a:schemeClr val="bg1"/>
                </a:solidFill>
                <a:cs typeface="+mn-ea"/>
                <a:sym typeface="+mn-lt"/>
              </a:rPr>
              <a:t>THANK YOU</a:t>
            </a:r>
            <a:endParaRPr lang="zh-CN" altLang="en-US" sz="8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1" name="菱形 10"/>
          <p:cNvSpPr/>
          <p:nvPr/>
        </p:nvSpPr>
        <p:spPr>
          <a:xfrm>
            <a:off x="9520758" y="2656071"/>
            <a:ext cx="2403417" cy="2403417"/>
          </a:xfrm>
          <a:prstGeom prst="diamond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包含 照片, 穿着, 男人, 伞&#10;&#10;描述已自动生成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1217" r="20006" b="11605"/>
          <a:stretch>
            <a:fillRect/>
          </a:stretch>
        </p:blipFill>
        <p:spPr>
          <a:xfrm>
            <a:off x="7516275" y="919524"/>
            <a:ext cx="4104553" cy="4104553"/>
          </a:xfrm>
          <a:prstGeom prst="diamond">
            <a:avLst/>
          </a:prstGeom>
        </p:spPr>
      </p:pic>
      <p:sp>
        <p:nvSpPr>
          <p:cNvPr id="18" name="任意多边形: 形状 17"/>
          <p:cNvSpPr/>
          <p:nvPr/>
        </p:nvSpPr>
        <p:spPr>
          <a:xfrm>
            <a:off x="9668581" y="4589376"/>
            <a:ext cx="940224" cy="470112"/>
          </a:xfrm>
          <a:custGeom>
            <a:avLst/>
            <a:gdLst>
              <a:gd name="connsiteX0" fmla="*/ 1006643 w 2013286"/>
              <a:gd name="connsiteY0" fmla="*/ 0 h 1006643"/>
              <a:gd name="connsiteX1" fmla="*/ 2013286 w 2013286"/>
              <a:gd name="connsiteY1" fmla="*/ 1006643 h 1006643"/>
              <a:gd name="connsiteX2" fmla="*/ 0 w 2013286"/>
              <a:gd name="connsiteY2" fmla="*/ 1006643 h 1006643"/>
              <a:gd name="connsiteX3" fmla="*/ 1006643 w 2013286"/>
              <a:gd name="connsiteY3" fmla="*/ 0 h 100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3286" h="1006643">
                <a:moveTo>
                  <a:pt x="1006643" y="0"/>
                </a:moveTo>
                <a:lnTo>
                  <a:pt x="2013286" y="1006643"/>
                </a:lnTo>
                <a:lnTo>
                  <a:pt x="0" y="1006643"/>
                </a:lnTo>
                <a:lnTo>
                  <a:pt x="1006643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5" name="任意多边形: 形状 14"/>
          <p:cNvSpPr/>
          <p:nvPr/>
        </p:nvSpPr>
        <p:spPr>
          <a:xfrm>
            <a:off x="9607542" y="884113"/>
            <a:ext cx="2013286" cy="1006643"/>
          </a:xfrm>
          <a:custGeom>
            <a:avLst/>
            <a:gdLst>
              <a:gd name="connsiteX0" fmla="*/ 0 w 2013286"/>
              <a:gd name="connsiteY0" fmla="*/ 0 h 1006643"/>
              <a:gd name="connsiteX1" fmla="*/ 2013286 w 2013286"/>
              <a:gd name="connsiteY1" fmla="*/ 0 h 1006643"/>
              <a:gd name="connsiteX2" fmla="*/ 1006643 w 2013286"/>
              <a:gd name="connsiteY2" fmla="*/ 1006643 h 1006643"/>
              <a:gd name="connsiteX3" fmla="*/ 0 w 2013286"/>
              <a:gd name="connsiteY3" fmla="*/ 0 h 10066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3286" h="1006643">
                <a:moveTo>
                  <a:pt x="0" y="0"/>
                </a:moveTo>
                <a:lnTo>
                  <a:pt x="2013286" y="0"/>
                </a:lnTo>
                <a:lnTo>
                  <a:pt x="1006643" y="1006643"/>
                </a:lnTo>
                <a:lnTo>
                  <a:pt x="0" y="0"/>
                </a:lnTo>
                <a:close/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78713" y="3334559"/>
            <a:ext cx="31323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谢谢大家</a:t>
            </a:r>
            <a:endParaRPr lang="zh-CN" altLang="en-US" sz="2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ascendant-business-graphic_45501"/>
          <p:cNvSpPr>
            <a:spLocks noChangeAspect="1"/>
          </p:cNvSpPr>
          <p:nvPr/>
        </p:nvSpPr>
        <p:spPr bwMode="auto">
          <a:xfrm>
            <a:off x="10372491" y="982710"/>
            <a:ext cx="432588" cy="450976"/>
          </a:xfrm>
          <a:custGeom>
            <a:avLst/>
            <a:gdLst>
              <a:gd name="connsiteX0" fmla="*/ 113717 w 582729"/>
              <a:gd name="connsiteY0" fmla="*/ 502920 h 607498"/>
              <a:gd name="connsiteX1" fmla="*/ 198463 w 582729"/>
              <a:gd name="connsiteY1" fmla="*/ 502920 h 607498"/>
              <a:gd name="connsiteX2" fmla="*/ 218399 w 582729"/>
              <a:gd name="connsiteY2" fmla="*/ 522824 h 607498"/>
              <a:gd name="connsiteX3" fmla="*/ 218399 w 582729"/>
              <a:gd name="connsiteY3" fmla="*/ 587453 h 607498"/>
              <a:gd name="connsiteX4" fmla="*/ 198463 w 582729"/>
              <a:gd name="connsiteY4" fmla="*/ 607357 h 607498"/>
              <a:gd name="connsiteX5" fmla="*/ 113717 w 582729"/>
              <a:gd name="connsiteY5" fmla="*/ 607357 h 607498"/>
              <a:gd name="connsiteX6" fmla="*/ 93781 w 582729"/>
              <a:gd name="connsiteY6" fmla="*/ 587453 h 607498"/>
              <a:gd name="connsiteX7" fmla="*/ 93781 w 582729"/>
              <a:gd name="connsiteY7" fmla="*/ 522824 h 607498"/>
              <a:gd name="connsiteX8" fmla="*/ 113717 w 582729"/>
              <a:gd name="connsiteY8" fmla="*/ 502920 h 607498"/>
              <a:gd name="connsiteX9" fmla="*/ 278277 w 582729"/>
              <a:gd name="connsiteY9" fmla="*/ 428121 h 607498"/>
              <a:gd name="connsiteX10" fmla="*/ 362951 w 582729"/>
              <a:gd name="connsiteY10" fmla="*/ 428121 h 607498"/>
              <a:gd name="connsiteX11" fmla="*/ 382888 w 582729"/>
              <a:gd name="connsiteY11" fmla="*/ 448036 h 607498"/>
              <a:gd name="connsiteX12" fmla="*/ 382888 w 582729"/>
              <a:gd name="connsiteY12" fmla="*/ 587514 h 607498"/>
              <a:gd name="connsiteX13" fmla="*/ 362951 w 582729"/>
              <a:gd name="connsiteY13" fmla="*/ 607428 h 607498"/>
              <a:gd name="connsiteX14" fmla="*/ 278277 w 582729"/>
              <a:gd name="connsiteY14" fmla="*/ 607428 h 607498"/>
              <a:gd name="connsiteX15" fmla="*/ 258340 w 582729"/>
              <a:gd name="connsiteY15" fmla="*/ 587514 h 607498"/>
              <a:gd name="connsiteX16" fmla="*/ 258340 w 582729"/>
              <a:gd name="connsiteY16" fmla="*/ 448114 h 607498"/>
              <a:gd name="connsiteX17" fmla="*/ 278277 w 582729"/>
              <a:gd name="connsiteY17" fmla="*/ 428199 h 607498"/>
              <a:gd name="connsiteX18" fmla="*/ 442775 w 582729"/>
              <a:gd name="connsiteY18" fmla="*/ 378372 h 607498"/>
              <a:gd name="connsiteX19" fmla="*/ 527570 w 582729"/>
              <a:gd name="connsiteY19" fmla="*/ 378372 h 607498"/>
              <a:gd name="connsiteX20" fmla="*/ 547517 w 582729"/>
              <a:gd name="connsiteY20" fmla="*/ 398293 h 607498"/>
              <a:gd name="connsiteX21" fmla="*/ 547517 w 582729"/>
              <a:gd name="connsiteY21" fmla="*/ 587578 h 607498"/>
              <a:gd name="connsiteX22" fmla="*/ 527570 w 582729"/>
              <a:gd name="connsiteY22" fmla="*/ 607498 h 607498"/>
              <a:gd name="connsiteX23" fmla="*/ 442775 w 582729"/>
              <a:gd name="connsiteY23" fmla="*/ 607498 h 607498"/>
              <a:gd name="connsiteX24" fmla="*/ 422828 w 582729"/>
              <a:gd name="connsiteY24" fmla="*/ 587578 h 607498"/>
              <a:gd name="connsiteX25" fmla="*/ 422828 w 582729"/>
              <a:gd name="connsiteY25" fmla="*/ 398293 h 607498"/>
              <a:gd name="connsiteX26" fmla="*/ 442775 w 582729"/>
              <a:gd name="connsiteY26" fmla="*/ 378372 h 607498"/>
              <a:gd name="connsiteX27" fmla="*/ 568808 w 582729"/>
              <a:gd name="connsiteY27" fmla="*/ 0 h 607498"/>
              <a:gd name="connsiteX28" fmla="*/ 582729 w 582729"/>
              <a:gd name="connsiteY28" fmla="*/ 194066 h 607498"/>
              <a:gd name="connsiteX29" fmla="*/ 526185 w 582729"/>
              <a:gd name="connsiteY29" fmla="*/ 166655 h 607498"/>
              <a:gd name="connsiteX30" fmla="*/ 0 w 582729"/>
              <a:gd name="connsiteY30" fmla="*/ 341978 h 607498"/>
              <a:gd name="connsiteX31" fmla="*/ 20725 w 582729"/>
              <a:gd name="connsiteY31" fmla="*/ 275363 h 607498"/>
              <a:gd name="connsiteX32" fmla="*/ 462680 w 582729"/>
              <a:gd name="connsiteY32" fmla="*/ 135885 h 607498"/>
              <a:gd name="connsiteX33" fmla="*/ 407386 w 582729"/>
              <a:gd name="connsiteY33" fmla="*/ 109099 h 607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82729" h="607498">
                <a:moveTo>
                  <a:pt x="113717" y="502920"/>
                </a:moveTo>
                <a:lnTo>
                  <a:pt x="198463" y="502920"/>
                </a:lnTo>
                <a:cubicBezTo>
                  <a:pt x="209408" y="502920"/>
                  <a:pt x="218399" y="511818"/>
                  <a:pt x="218399" y="522824"/>
                </a:cubicBezTo>
                <a:lnTo>
                  <a:pt x="218399" y="587453"/>
                </a:lnTo>
                <a:cubicBezTo>
                  <a:pt x="218399" y="598459"/>
                  <a:pt x="209408" y="607357"/>
                  <a:pt x="198463" y="607357"/>
                </a:cubicBezTo>
                <a:lnTo>
                  <a:pt x="113717" y="607357"/>
                </a:lnTo>
                <a:cubicBezTo>
                  <a:pt x="102694" y="607357"/>
                  <a:pt x="93781" y="598459"/>
                  <a:pt x="93781" y="587453"/>
                </a:cubicBezTo>
                <a:lnTo>
                  <a:pt x="93781" y="522824"/>
                </a:lnTo>
                <a:cubicBezTo>
                  <a:pt x="93781" y="511818"/>
                  <a:pt x="102694" y="502920"/>
                  <a:pt x="113717" y="502920"/>
                </a:cubicBezTo>
                <a:close/>
                <a:moveTo>
                  <a:pt x="278277" y="428121"/>
                </a:moveTo>
                <a:lnTo>
                  <a:pt x="362951" y="428121"/>
                </a:lnTo>
                <a:cubicBezTo>
                  <a:pt x="373975" y="428121"/>
                  <a:pt x="382888" y="437102"/>
                  <a:pt x="382888" y="448036"/>
                </a:cubicBezTo>
                <a:lnTo>
                  <a:pt x="382888" y="587514"/>
                </a:lnTo>
                <a:cubicBezTo>
                  <a:pt x="382888" y="598447"/>
                  <a:pt x="373975" y="607428"/>
                  <a:pt x="362951" y="607428"/>
                </a:cubicBezTo>
                <a:lnTo>
                  <a:pt x="278277" y="607428"/>
                </a:lnTo>
                <a:cubicBezTo>
                  <a:pt x="267253" y="607428"/>
                  <a:pt x="258340" y="598447"/>
                  <a:pt x="258340" y="587514"/>
                </a:cubicBezTo>
                <a:lnTo>
                  <a:pt x="258340" y="448114"/>
                </a:lnTo>
                <a:cubicBezTo>
                  <a:pt x="258340" y="437102"/>
                  <a:pt x="267253" y="428199"/>
                  <a:pt x="278277" y="428199"/>
                </a:cubicBezTo>
                <a:close/>
                <a:moveTo>
                  <a:pt x="442775" y="378372"/>
                </a:moveTo>
                <a:lnTo>
                  <a:pt x="527570" y="378372"/>
                </a:lnTo>
                <a:cubicBezTo>
                  <a:pt x="538600" y="378372"/>
                  <a:pt x="547517" y="387278"/>
                  <a:pt x="547517" y="398293"/>
                </a:cubicBezTo>
                <a:lnTo>
                  <a:pt x="547517" y="587578"/>
                </a:lnTo>
                <a:cubicBezTo>
                  <a:pt x="547517" y="598514"/>
                  <a:pt x="538600" y="607498"/>
                  <a:pt x="527570" y="607498"/>
                </a:cubicBezTo>
                <a:lnTo>
                  <a:pt x="442775" y="607498"/>
                </a:lnTo>
                <a:cubicBezTo>
                  <a:pt x="431746" y="607498"/>
                  <a:pt x="422828" y="598514"/>
                  <a:pt x="422828" y="587578"/>
                </a:cubicBezTo>
                <a:lnTo>
                  <a:pt x="422828" y="398293"/>
                </a:lnTo>
                <a:cubicBezTo>
                  <a:pt x="422828" y="387278"/>
                  <a:pt x="431746" y="378372"/>
                  <a:pt x="442775" y="378372"/>
                </a:cubicBezTo>
                <a:close/>
                <a:moveTo>
                  <a:pt x="568808" y="0"/>
                </a:moveTo>
                <a:lnTo>
                  <a:pt x="582729" y="194066"/>
                </a:lnTo>
                <a:lnTo>
                  <a:pt x="526185" y="166655"/>
                </a:lnTo>
                <a:cubicBezTo>
                  <a:pt x="449462" y="279892"/>
                  <a:pt x="287650" y="431084"/>
                  <a:pt x="0" y="341978"/>
                </a:cubicBezTo>
                <a:lnTo>
                  <a:pt x="20725" y="275363"/>
                </a:lnTo>
                <a:cubicBezTo>
                  <a:pt x="249875" y="346429"/>
                  <a:pt x="385879" y="245062"/>
                  <a:pt x="462680" y="135885"/>
                </a:cubicBezTo>
                <a:lnTo>
                  <a:pt x="407386" y="10909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cxnSp>
        <p:nvCxnSpPr>
          <p:cNvPr id="24" name="直接连接符 23"/>
          <p:cNvCxnSpPr/>
          <p:nvPr/>
        </p:nvCxnSpPr>
        <p:spPr>
          <a:xfrm>
            <a:off x="8717280" y="4472940"/>
            <a:ext cx="1546860" cy="150876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8454493" y="4472940"/>
            <a:ext cx="621245" cy="605944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/>
          <p:nvPr/>
        </p:nvCxnSpPr>
        <p:spPr>
          <a:xfrm>
            <a:off x="4198620" y="3534614"/>
            <a:ext cx="261105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MH" val="20200907174551"/>
  <p:tag name="MH_LIBRARY" val="GRAPHIC"/>
  <p:tag name="MH_TYPE" val="Title"/>
  <p:tag name="MH_ORDER" val="1"/>
</p:tagLst>
</file>

<file path=ppt/tags/tag2.xml><?xml version="1.0" encoding="utf-8"?>
<p:tagLst xmlns:p="http://schemas.openxmlformats.org/presentationml/2006/main">
  <p:tag name="MH" val="20200907174551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200907174551"/>
  <p:tag name="MH_LIBRARY" val="GRAPHIC"/>
  <p:tag name="MH_TYPE" val="Other"/>
  <p:tag name="MH_ORDER" val="2"/>
</p:tagLst>
</file>

<file path=ppt/tags/tag4.xml><?xml version="1.0" encoding="utf-8"?>
<p:tagLst xmlns:p="http://schemas.openxmlformats.org/presentationml/2006/main">
  <p:tag name="MH" val="20200907174551"/>
  <p:tag name="MH_LIBRARY" val="GRAPHIC"/>
  <p:tag name="MH_TYPE" val="Other"/>
  <p:tag name="MH_ORDER" val="3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zp1d54rn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1978</Words>
  <Application>WPS 演示</Application>
  <PresentationFormat>宽屏</PresentationFormat>
  <Paragraphs>192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9" baseType="lpstr">
      <vt:lpstr>Arial</vt:lpstr>
      <vt:lpstr>宋体</vt:lpstr>
      <vt:lpstr>Wingdings</vt:lpstr>
      <vt:lpstr>Arial</vt:lpstr>
      <vt:lpstr>微软雅黑</vt:lpstr>
      <vt:lpstr>微软雅黑 Light</vt:lpstr>
      <vt:lpstr>Impact</vt:lpstr>
      <vt:lpstr>Arial Narrow</vt:lpstr>
      <vt:lpstr>等线</vt:lpstr>
      <vt:lpstr>Calibri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office2016mac10413</dc:creator>
  <cp:lastModifiedBy>陈Sir</cp:lastModifiedBy>
  <cp:revision>15</cp:revision>
  <dcterms:created xsi:type="dcterms:W3CDTF">2020-09-07T08:41:00Z</dcterms:created>
  <dcterms:modified xsi:type="dcterms:W3CDTF">2021-08-03T08:49:50Z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2052-11.1.0.10667</vt:lpwstr>
  </property>
  <property fmtid="{D5CDD505-2E9C-101B-9397-08002B2CF9AE}" pid="3" name="KSOTemplateUUID">
    <vt:lpwstr>v1.0_mb_KiOA7cIpw+vf3qn12XBB9A==</vt:lpwstr>
  </property>
  <property fmtid="{D5CDD505-2E9C-101B-9397-08002B2CF9AE}" pid="4" name="ICV">
    <vt:lpwstr>1EC442E976354F50B7618335C69FCDCD</vt:lpwstr>
  </property>
</Properties>
</file>